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wmf" ContentType="image/x-wmf"/>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52" r:id="rId1"/>
  </p:sldMasterIdLst>
  <p:notesMasterIdLst>
    <p:notesMasterId r:id="rId121"/>
  </p:notesMasterIdLst>
  <p:handoutMasterIdLst>
    <p:handoutMasterId r:id="rId122"/>
  </p:handoutMasterIdLst>
  <p:sldIdLst>
    <p:sldId id="1054" r:id="rId2"/>
    <p:sldId id="7224" r:id="rId3"/>
    <p:sldId id="6574" r:id="rId4"/>
    <p:sldId id="5807" r:id="rId5"/>
    <p:sldId id="7159" r:id="rId6"/>
    <p:sldId id="6040" r:id="rId7"/>
    <p:sldId id="6048" r:id="rId8"/>
    <p:sldId id="6042" r:id="rId9"/>
    <p:sldId id="6043" r:id="rId10"/>
    <p:sldId id="6044" r:id="rId11"/>
    <p:sldId id="6045" r:id="rId12"/>
    <p:sldId id="6051" r:id="rId13"/>
    <p:sldId id="6046" r:id="rId14"/>
    <p:sldId id="6047" r:id="rId15"/>
    <p:sldId id="1748" r:id="rId16"/>
    <p:sldId id="7156" r:id="rId17"/>
    <p:sldId id="1716" r:id="rId18"/>
    <p:sldId id="7157" r:id="rId19"/>
    <p:sldId id="7158" r:id="rId20"/>
    <p:sldId id="7273" r:id="rId21"/>
    <p:sldId id="7277" r:id="rId22"/>
    <p:sldId id="7279" r:id="rId23"/>
    <p:sldId id="7280" r:id="rId24"/>
    <p:sldId id="6346" r:id="rId25"/>
    <p:sldId id="6347" r:id="rId26"/>
    <p:sldId id="6348" r:id="rId27"/>
    <p:sldId id="6349" r:id="rId28"/>
    <p:sldId id="6350" r:id="rId29"/>
    <p:sldId id="6351" r:id="rId30"/>
    <p:sldId id="6352" r:id="rId31"/>
    <p:sldId id="6353" r:id="rId32"/>
    <p:sldId id="6354" r:id="rId33"/>
    <p:sldId id="6355" r:id="rId34"/>
    <p:sldId id="6356" r:id="rId35"/>
    <p:sldId id="7166" r:id="rId36"/>
    <p:sldId id="1488" r:id="rId37"/>
    <p:sldId id="1489" r:id="rId38"/>
    <p:sldId id="1869" r:id="rId39"/>
    <p:sldId id="1864" r:id="rId40"/>
    <p:sldId id="1865" r:id="rId41"/>
    <p:sldId id="1866" r:id="rId42"/>
    <p:sldId id="1867" r:id="rId43"/>
    <p:sldId id="1868" r:id="rId44"/>
    <p:sldId id="6641" r:id="rId45"/>
    <p:sldId id="6552" r:id="rId46"/>
    <p:sldId id="4753" r:id="rId47"/>
    <p:sldId id="6553" r:id="rId48"/>
    <p:sldId id="4755" r:id="rId49"/>
    <p:sldId id="4756" r:id="rId50"/>
    <p:sldId id="6554" r:id="rId51"/>
    <p:sldId id="4758" r:id="rId52"/>
    <p:sldId id="4759" r:id="rId53"/>
    <p:sldId id="4760" r:id="rId54"/>
    <p:sldId id="6555" r:id="rId55"/>
    <p:sldId id="4765" r:id="rId56"/>
    <p:sldId id="4766" r:id="rId57"/>
    <p:sldId id="4770" r:id="rId58"/>
    <p:sldId id="7387" r:id="rId59"/>
    <p:sldId id="4774" r:id="rId60"/>
    <p:sldId id="6652" r:id="rId61"/>
    <p:sldId id="6653" r:id="rId62"/>
    <p:sldId id="6654" r:id="rId63"/>
    <p:sldId id="6655" r:id="rId64"/>
    <p:sldId id="4813" r:id="rId65"/>
    <p:sldId id="4806" r:id="rId66"/>
    <p:sldId id="4772" r:id="rId67"/>
    <p:sldId id="4561" r:id="rId68"/>
    <p:sldId id="7189" r:id="rId69"/>
    <p:sldId id="4559" r:id="rId70"/>
    <p:sldId id="7190" r:id="rId71"/>
    <p:sldId id="7191" r:id="rId72"/>
    <p:sldId id="4775" r:id="rId73"/>
    <p:sldId id="4781" r:id="rId74"/>
    <p:sldId id="7192" r:id="rId75"/>
    <p:sldId id="6640" r:id="rId76"/>
    <p:sldId id="5736" r:id="rId77"/>
    <p:sldId id="5737" r:id="rId78"/>
    <p:sldId id="5738" r:id="rId79"/>
    <p:sldId id="5739" r:id="rId80"/>
    <p:sldId id="5740" r:id="rId81"/>
    <p:sldId id="5741" r:id="rId82"/>
    <p:sldId id="5742" r:id="rId83"/>
    <p:sldId id="5743" r:id="rId84"/>
    <p:sldId id="5744" r:id="rId85"/>
    <p:sldId id="5745" r:id="rId86"/>
    <p:sldId id="6099" r:id="rId87"/>
    <p:sldId id="5746" r:id="rId88"/>
    <p:sldId id="5747" r:id="rId89"/>
    <p:sldId id="5748" r:id="rId90"/>
    <p:sldId id="5749" r:id="rId91"/>
    <p:sldId id="5750" r:id="rId92"/>
    <p:sldId id="5751" r:id="rId93"/>
    <p:sldId id="5752" r:id="rId94"/>
    <p:sldId id="5753" r:id="rId95"/>
    <p:sldId id="5754" r:id="rId96"/>
    <p:sldId id="6644" r:id="rId97"/>
    <p:sldId id="4313" r:id="rId98"/>
    <p:sldId id="6643" r:id="rId99"/>
    <p:sldId id="4315" r:id="rId100"/>
    <p:sldId id="4316" r:id="rId101"/>
    <p:sldId id="4317" r:id="rId102"/>
    <p:sldId id="4318" r:id="rId103"/>
    <p:sldId id="4350" r:id="rId104"/>
    <p:sldId id="4341" r:id="rId105"/>
    <p:sldId id="5909" r:id="rId106"/>
    <p:sldId id="5910" r:id="rId107"/>
    <p:sldId id="5911" r:id="rId108"/>
    <p:sldId id="5912" r:id="rId109"/>
    <p:sldId id="5913" r:id="rId110"/>
    <p:sldId id="5914" r:id="rId111"/>
    <p:sldId id="5915" r:id="rId112"/>
    <p:sldId id="5916" r:id="rId113"/>
    <p:sldId id="5917" r:id="rId114"/>
    <p:sldId id="5918" r:id="rId115"/>
    <p:sldId id="5919" r:id="rId116"/>
    <p:sldId id="5920" r:id="rId117"/>
    <p:sldId id="5923" r:id="rId118"/>
    <p:sldId id="5924" r:id="rId119"/>
    <p:sldId id="5925" r:id="rId120"/>
  </p:sldIdLst>
  <p:sldSz cx="9144000" cy="6858000" type="screen4x3"/>
  <p:notesSz cx="7315200" cy="9601200"/>
  <p:kinsoku lang="ja-JP" invalStChars="、。，．・：；？！゛゜ヽヾゝゞ々ー’”）〕］｝〉》」』】°‰′″℃￠％ぁぃぅぇぉっゃゅょゎァィゥェォッャュョヮヵヶ!%),.:;?]}｡｣､･ｧｨｩｪｫｬｭｮｯｰﾞﾟ" invalEndChars="‘“（〔［｛〈《「『【￥＄$([\{｢￡"/>
  <p:defaultTex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p:defaultTextStyle>
  <p:extLst>
    <p:ext uri="{521415D9-36F7-43E2-AB2F-B90AF26B5E84}">
      <p14:sectionLst xmlns:p14="http://schemas.microsoft.com/office/powerpoint/2010/main">
        <p14:section name="Default Section" id="{8EF62427-F495-49A8-8625-94BDB54B6A43}">
          <p14:sldIdLst>
            <p14:sldId id="1054"/>
            <p14:sldId id="7224"/>
            <p14:sldId id="6574"/>
            <p14:sldId id="5807"/>
            <p14:sldId id="7159"/>
            <p14:sldId id="6040"/>
            <p14:sldId id="6048"/>
            <p14:sldId id="6042"/>
            <p14:sldId id="6043"/>
            <p14:sldId id="6044"/>
            <p14:sldId id="6045"/>
            <p14:sldId id="6051"/>
            <p14:sldId id="6046"/>
            <p14:sldId id="6047"/>
            <p14:sldId id="1748"/>
            <p14:sldId id="7156"/>
            <p14:sldId id="1716"/>
            <p14:sldId id="7157"/>
            <p14:sldId id="7158"/>
            <p14:sldId id="7273"/>
            <p14:sldId id="7277"/>
            <p14:sldId id="7279"/>
            <p14:sldId id="7280"/>
            <p14:sldId id="6346"/>
            <p14:sldId id="6347"/>
            <p14:sldId id="6348"/>
            <p14:sldId id="6349"/>
            <p14:sldId id="6350"/>
            <p14:sldId id="6351"/>
            <p14:sldId id="6352"/>
            <p14:sldId id="6353"/>
            <p14:sldId id="6354"/>
            <p14:sldId id="6355"/>
            <p14:sldId id="6356"/>
            <p14:sldId id="7166"/>
            <p14:sldId id="1488"/>
            <p14:sldId id="1489"/>
            <p14:sldId id="1869"/>
            <p14:sldId id="1864"/>
            <p14:sldId id="1865"/>
            <p14:sldId id="1866"/>
            <p14:sldId id="1867"/>
            <p14:sldId id="1868"/>
            <p14:sldId id="6641"/>
            <p14:sldId id="6552"/>
            <p14:sldId id="4753"/>
            <p14:sldId id="6553"/>
            <p14:sldId id="4755"/>
            <p14:sldId id="4756"/>
            <p14:sldId id="6554"/>
            <p14:sldId id="4758"/>
            <p14:sldId id="4759"/>
            <p14:sldId id="4760"/>
            <p14:sldId id="6555"/>
            <p14:sldId id="4765"/>
            <p14:sldId id="4766"/>
            <p14:sldId id="4770"/>
            <p14:sldId id="7387"/>
            <p14:sldId id="4774"/>
            <p14:sldId id="6652"/>
            <p14:sldId id="6653"/>
            <p14:sldId id="6654"/>
            <p14:sldId id="6655"/>
            <p14:sldId id="4813"/>
            <p14:sldId id="4806"/>
            <p14:sldId id="4772"/>
            <p14:sldId id="4561"/>
            <p14:sldId id="7189"/>
            <p14:sldId id="4559"/>
            <p14:sldId id="7190"/>
            <p14:sldId id="7191"/>
            <p14:sldId id="4775"/>
            <p14:sldId id="4781"/>
            <p14:sldId id="7192"/>
            <p14:sldId id="6640"/>
            <p14:sldId id="5736"/>
            <p14:sldId id="5737"/>
            <p14:sldId id="5738"/>
            <p14:sldId id="5739"/>
            <p14:sldId id="5740"/>
            <p14:sldId id="5741"/>
            <p14:sldId id="5742"/>
            <p14:sldId id="5743"/>
            <p14:sldId id="5744"/>
            <p14:sldId id="5745"/>
            <p14:sldId id="6099"/>
            <p14:sldId id="5746"/>
            <p14:sldId id="5747"/>
            <p14:sldId id="5748"/>
            <p14:sldId id="5749"/>
            <p14:sldId id="5750"/>
            <p14:sldId id="5751"/>
            <p14:sldId id="5752"/>
            <p14:sldId id="5753"/>
            <p14:sldId id="5754"/>
            <p14:sldId id="6644"/>
            <p14:sldId id="4313"/>
            <p14:sldId id="6643"/>
            <p14:sldId id="4315"/>
            <p14:sldId id="4316"/>
            <p14:sldId id="4317"/>
            <p14:sldId id="4318"/>
            <p14:sldId id="4350"/>
            <p14:sldId id="4341"/>
            <p14:sldId id="5909"/>
            <p14:sldId id="5910"/>
            <p14:sldId id="5911"/>
            <p14:sldId id="5912"/>
            <p14:sldId id="5913"/>
            <p14:sldId id="5914"/>
            <p14:sldId id="5915"/>
            <p14:sldId id="5916"/>
            <p14:sldId id="5917"/>
            <p14:sldId id="5918"/>
            <p14:sldId id="5919"/>
            <p14:sldId id="5920"/>
            <p14:sldId id="5923"/>
            <p14:sldId id="5924"/>
            <p14:sldId id="592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023" userDrawn="1">
          <p15:clr>
            <a:srgbClr val="A4A3A4"/>
          </p15:clr>
        </p15:guide>
        <p15:guide id="2" pos="2304"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arren B. Powell" initials="WBP" lastIdx="1" clrIdx="0">
    <p:extLst>
      <p:ext uri="{19B8F6BF-5375-455C-9EA6-DF929625EA0E}">
        <p15:presenceInfo xmlns:p15="http://schemas.microsoft.com/office/powerpoint/2012/main" userId="S-1-5-21-1268611206-43474576-316617838-903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33CC"/>
    <a:srgbClr val="D9D9D9"/>
    <a:srgbClr val="53B5FF"/>
    <a:srgbClr val="BC8F00"/>
    <a:srgbClr val="0000FF"/>
    <a:srgbClr val="3399FF"/>
    <a:srgbClr val="E2AC00"/>
    <a:srgbClr val="C47204"/>
    <a:srgbClr val="C89800"/>
    <a:srgbClr val="008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9765" autoAdjust="0"/>
    <p:restoredTop sz="90554" autoAdjust="0"/>
  </p:normalViewPr>
  <p:slideViewPr>
    <p:cSldViewPr snapToGrid="0">
      <p:cViewPr varScale="1">
        <p:scale>
          <a:sx n="63" d="100"/>
          <a:sy n="63" d="100"/>
        </p:scale>
        <p:origin x="1156" y="32"/>
      </p:cViewPr>
      <p:guideLst>
        <p:guide orient="horz" pos="2160"/>
        <p:guide pos="2880"/>
      </p:guideLst>
    </p:cSldViewPr>
  </p:slideViewPr>
  <p:outlineViewPr>
    <p:cViewPr>
      <p:scale>
        <a:sx n="33" d="100"/>
        <a:sy n="33" d="100"/>
      </p:scale>
      <p:origin x="0" y="-200611"/>
    </p:cViewPr>
  </p:outlineViewPr>
  <p:notesTextViewPr>
    <p:cViewPr>
      <p:scale>
        <a:sx n="100" d="100"/>
        <a:sy n="100" d="100"/>
      </p:scale>
      <p:origin x="0" y="0"/>
    </p:cViewPr>
  </p:notesTextViewPr>
  <p:sorterViewPr>
    <p:cViewPr varScale="1">
      <p:scale>
        <a:sx n="1" d="1"/>
        <a:sy n="1" d="1"/>
      </p:scale>
      <p:origin x="0" y="-52466"/>
    </p:cViewPr>
  </p:sorterViewPr>
  <p:notesViewPr>
    <p:cSldViewPr snapToGrid="0">
      <p:cViewPr varScale="1">
        <p:scale>
          <a:sx n="72" d="100"/>
          <a:sy n="72" d="100"/>
        </p:scale>
        <p:origin x="-1830" y="-78"/>
      </p:cViewPr>
      <p:guideLst>
        <p:guide orient="horz" pos="3023"/>
        <p:guide pos="2304"/>
      </p:guideLst>
    </p:cSldViewPr>
  </p:notesViewPr>
  <p:gridSpacing cx="38405" cy="38405"/>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commentAuthors" Target="commentAuthor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slide" Target="slides/slide112.xml"/><Relationship Id="rId118" Type="http://schemas.openxmlformats.org/officeDocument/2006/relationships/slide" Target="slides/slide117.xml"/><Relationship Id="rId12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image" Target="../media/image6.wmf"/><Relationship Id="rId1" Type="http://schemas.openxmlformats.org/officeDocument/2006/relationships/image" Target="../media/image5.wmf"/></Relationships>
</file>

<file path=ppt/drawings/_rels/vmlDrawing10.vml.rels><?xml version="1.0" encoding="UTF-8" standalone="yes"?>
<Relationships xmlns="http://schemas.openxmlformats.org/package/2006/relationships"><Relationship Id="rId8" Type="http://schemas.openxmlformats.org/officeDocument/2006/relationships/image" Target="../media/image34.wmf"/><Relationship Id="rId3" Type="http://schemas.openxmlformats.org/officeDocument/2006/relationships/image" Target="../media/image31.wmf"/><Relationship Id="rId7" Type="http://schemas.openxmlformats.org/officeDocument/2006/relationships/image" Target="../media/image33.wmf"/><Relationship Id="rId2" Type="http://schemas.openxmlformats.org/officeDocument/2006/relationships/image" Target="../media/image30.wmf"/><Relationship Id="rId1" Type="http://schemas.openxmlformats.org/officeDocument/2006/relationships/image" Target="../media/image29.wmf"/><Relationship Id="rId6" Type="http://schemas.openxmlformats.org/officeDocument/2006/relationships/image" Target="../media/image28.wmf"/><Relationship Id="rId5" Type="http://schemas.openxmlformats.org/officeDocument/2006/relationships/image" Target="../media/image27.wmf"/><Relationship Id="rId4" Type="http://schemas.openxmlformats.org/officeDocument/2006/relationships/image" Target="../media/image32.wmf"/><Relationship Id="rId9" Type="http://schemas.openxmlformats.org/officeDocument/2006/relationships/image" Target="../media/image35.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image" Target="../media/image37.wmf"/><Relationship Id="rId1" Type="http://schemas.openxmlformats.org/officeDocument/2006/relationships/image" Target="../media/image36.wmf"/><Relationship Id="rId6" Type="http://schemas.openxmlformats.org/officeDocument/2006/relationships/image" Target="../media/image41.wmf"/><Relationship Id="rId5" Type="http://schemas.openxmlformats.org/officeDocument/2006/relationships/image" Target="../media/image40.wmf"/><Relationship Id="rId4" Type="http://schemas.openxmlformats.org/officeDocument/2006/relationships/image" Target="../media/image39.w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image" Target="../media/image37.wmf"/><Relationship Id="rId1" Type="http://schemas.openxmlformats.org/officeDocument/2006/relationships/image" Target="../media/image42.wmf"/><Relationship Id="rId6" Type="http://schemas.openxmlformats.org/officeDocument/2006/relationships/image" Target="../media/image41.wmf"/><Relationship Id="rId5" Type="http://schemas.openxmlformats.org/officeDocument/2006/relationships/image" Target="../media/image36.wmf"/><Relationship Id="rId4" Type="http://schemas.openxmlformats.org/officeDocument/2006/relationships/image" Target="../media/image39.wmf"/></Relationships>
</file>

<file path=ppt/drawings/_rels/vmlDrawing13.v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image" Target="../media/image39.wmf"/><Relationship Id="rId1" Type="http://schemas.openxmlformats.org/officeDocument/2006/relationships/image" Target="../media/image37.wmf"/><Relationship Id="rId6" Type="http://schemas.openxmlformats.org/officeDocument/2006/relationships/image" Target="../media/image41.wmf"/><Relationship Id="rId5" Type="http://schemas.openxmlformats.org/officeDocument/2006/relationships/image" Target="../media/image43.wmf"/><Relationship Id="rId4" Type="http://schemas.openxmlformats.org/officeDocument/2006/relationships/image" Target="../media/image36.w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46.emf"/><Relationship Id="rId1" Type="http://schemas.openxmlformats.org/officeDocument/2006/relationships/image" Target="../media/image45.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50.wmf"/></Relationships>
</file>

<file path=ppt/drawings/_rels/vmlDrawing16.vml.rels><?xml version="1.0" encoding="UTF-8" standalone="yes"?>
<Relationships xmlns="http://schemas.openxmlformats.org/package/2006/relationships"><Relationship Id="rId3" Type="http://schemas.openxmlformats.org/officeDocument/2006/relationships/image" Target="../media/image54.wmf"/><Relationship Id="rId2" Type="http://schemas.openxmlformats.org/officeDocument/2006/relationships/image" Target="../media/image53.wmf"/><Relationship Id="rId1" Type="http://schemas.openxmlformats.org/officeDocument/2006/relationships/image" Target="../media/image52.wmf"/><Relationship Id="rId5" Type="http://schemas.openxmlformats.org/officeDocument/2006/relationships/image" Target="../media/image56.wmf"/><Relationship Id="rId4" Type="http://schemas.openxmlformats.org/officeDocument/2006/relationships/image" Target="../media/image55.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59.wmf"/><Relationship Id="rId2" Type="http://schemas.openxmlformats.org/officeDocument/2006/relationships/image" Target="../media/image58.wmf"/><Relationship Id="rId1" Type="http://schemas.openxmlformats.org/officeDocument/2006/relationships/image" Target="../media/image57.wmf"/><Relationship Id="rId4" Type="http://schemas.openxmlformats.org/officeDocument/2006/relationships/image" Target="../media/image54.wmf"/></Relationships>
</file>

<file path=ppt/drawings/_rels/vmlDrawing18.vml.rels><?xml version="1.0" encoding="UTF-8" standalone="yes"?>
<Relationships xmlns="http://schemas.openxmlformats.org/package/2006/relationships"><Relationship Id="rId8" Type="http://schemas.openxmlformats.org/officeDocument/2006/relationships/image" Target="../media/image67.wmf"/><Relationship Id="rId3" Type="http://schemas.openxmlformats.org/officeDocument/2006/relationships/image" Target="../media/image62.wmf"/><Relationship Id="rId7" Type="http://schemas.openxmlformats.org/officeDocument/2006/relationships/image" Target="../media/image66.wmf"/><Relationship Id="rId2" Type="http://schemas.openxmlformats.org/officeDocument/2006/relationships/image" Target="../media/image61.wmf"/><Relationship Id="rId1" Type="http://schemas.openxmlformats.org/officeDocument/2006/relationships/image" Target="../media/image60.wmf"/><Relationship Id="rId6" Type="http://schemas.openxmlformats.org/officeDocument/2006/relationships/image" Target="../media/image65.wmf"/><Relationship Id="rId5" Type="http://schemas.openxmlformats.org/officeDocument/2006/relationships/image" Target="../media/image64.wmf"/><Relationship Id="rId10" Type="http://schemas.openxmlformats.org/officeDocument/2006/relationships/image" Target="../media/image69.wmf"/><Relationship Id="rId4" Type="http://schemas.openxmlformats.org/officeDocument/2006/relationships/image" Target="../media/image63.wmf"/><Relationship Id="rId9" Type="http://schemas.openxmlformats.org/officeDocument/2006/relationships/image" Target="../media/image68.wmf"/></Relationships>
</file>

<file path=ppt/drawings/_rels/vmlDrawing19.vml.rels><?xml version="1.0" encoding="UTF-8" standalone="yes"?>
<Relationships xmlns="http://schemas.openxmlformats.org/package/2006/relationships"><Relationship Id="rId8" Type="http://schemas.openxmlformats.org/officeDocument/2006/relationships/image" Target="../media/image62.wmf"/><Relationship Id="rId3" Type="http://schemas.openxmlformats.org/officeDocument/2006/relationships/image" Target="../media/image65.wmf"/><Relationship Id="rId7" Type="http://schemas.openxmlformats.org/officeDocument/2006/relationships/image" Target="../media/image69.wmf"/><Relationship Id="rId2" Type="http://schemas.openxmlformats.org/officeDocument/2006/relationships/image" Target="../media/image61.wmf"/><Relationship Id="rId1" Type="http://schemas.openxmlformats.org/officeDocument/2006/relationships/image" Target="../media/image60.wmf"/><Relationship Id="rId6" Type="http://schemas.openxmlformats.org/officeDocument/2006/relationships/image" Target="../media/image68.wmf"/><Relationship Id="rId5" Type="http://schemas.openxmlformats.org/officeDocument/2006/relationships/image" Target="../media/image67.wmf"/><Relationship Id="rId10" Type="http://schemas.openxmlformats.org/officeDocument/2006/relationships/image" Target="../media/image64.wmf"/><Relationship Id="rId4" Type="http://schemas.openxmlformats.org/officeDocument/2006/relationships/image" Target="../media/image66.wmf"/><Relationship Id="rId9" Type="http://schemas.openxmlformats.org/officeDocument/2006/relationships/image" Target="../media/image63.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image" Target="../media/image8.wmf"/><Relationship Id="rId5" Type="http://schemas.openxmlformats.org/officeDocument/2006/relationships/image" Target="../media/image12.wmf"/><Relationship Id="rId4" Type="http://schemas.openxmlformats.org/officeDocument/2006/relationships/image" Target="../media/image11.wmf"/></Relationships>
</file>

<file path=ppt/drawings/_rels/vmlDrawing20.vml.rels><?xml version="1.0" encoding="UTF-8" standalone="yes"?>
<Relationships xmlns="http://schemas.openxmlformats.org/package/2006/relationships"><Relationship Id="rId8" Type="http://schemas.openxmlformats.org/officeDocument/2006/relationships/image" Target="../media/image70.wmf"/><Relationship Id="rId3" Type="http://schemas.openxmlformats.org/officeDocument/2006/relationships/image" Target="../media/image65.wmf"/><Relationship Id="rId7" Type="http://schemas.openxmlformats.org/officeDocument/2006/relationships/image" Target="../media/image69.wmf"/><Relationship Id="rId2" Type="http://schemas.openxmlformats.org/officeDocument/2006/relationships/image" Target="../media/image61.wmf"/><Relationship Id="rId1" Type="http://schemas.openxmlformats.org/officeDocument/2006/relationships/image" Target="../media/image60.wmf"/><Relationship Id="rId6" Type="http://schemas.openxmlformats.org/officeDocument/2006/relationships/image" Target="../media/image68.wmf"/><Relationship Id="rId5" Type="http://schemas.openxmlformats.org/officeDocument/2006/relationships/image" Target="../media/image67.wmf"/><Relationship Id="rId10" Type="http://schemas.openxmlformats.org/officeDocument/2006/relationships/image" Target="../media/image72.wmf"/><Relationship Id="rId4" Type="http://schemas.openxmlformats.org/officeDocument/2006/relationships/image" Target="../media/image66.wmf"/><Relationship Id="rId9" Type="http://schemas.openxmlformats.org/officeDocument/2006/relationships/image" Target="../media/image71.wmf"/></Relationships>
</file>

<file path=ppt/drawings/_rels/vmlDrawing21.vml.rels><?xml version="1.0" encoding="UTF-8" standalone="yes"?>
<Relationships xmlns="http://schemas.openxmlformats.org/package/2006/relationships"><Relationship Id="rId8" Type="http://schemas.openxmlformats.org/officeDocument/2006/relationships/image" Target="../media/image69.wmf"/><Relationship Id="rId3" Type="http://schemas.openxmlformats.org/officeDocument/2006/relationships/image" Target="../media/image65.wmf"/><Relationship Id="rId7" Type="http://schemas.openxmlformats.org/officeDocument/2006/relationships/image" Target="../media/image68.wmf"/><Relationship Id="rId2" Type="http://schemas.openxmlformats.org/officeDocument/2006/relationships/image" Target="../media/image61.wmf"/><Relationship Id="rId1" Type="http://schemas.openxmlformats.org/officeDocument/2006/relationships/image" Target="../media/image60.wmf"/><Relationship Id="rId6" Type="http://schemas.openxmlformats.org/officeDocument/2006/relationships/image" Target="../media/image67.wmf"/><Relationship Id="rId11" Type="http://schemas.openxmlformats.org/officeDocument/2006/relationships/image" Target="../media/image76.wmf"/><Relationship Id="rId5" Type="http://schemas.openxmlformats.org/officeDocument/2006/relationships/image" Target="../media/image66.wmf"/><Relationship Id="rId10" Type="http://schemas.openxmlformats.org/officeDocument/2006/relationships/image" Target="../media/image75.wmf"/><Relationship Id="rId4" Type="http://schemas.openxmlformats.org/officeDocument/2006/relationships/image" Target="../media/image73.wmf"/><Relationship Id="rId9" Type="http://schemas.openxmlformats.org/officeDocument/2006/relationships/image" Target="../media/image74.wmf"/></Relationships>
</file>

<file path=ppt/drawings/_rels/vmlDrawing22.vml.rels><?xml version="1.0" encoding="UTF-8" standalone="yes"?>
<Relationships xmlns="http://schemas.openxmlformats.org/package/2006/relationships"><Relationship Id="rId3" Type="http://schemas.openxmlformats.org/officeDocument/2006/relationships/image" Target="../media/image79.wmf"/><Relationship Id="rId2" Type="http://schemas.openxmlformats.org/officeDocument/2006/relationships/image" Target="../media/image78.wmf"/><Relationship Id="rId1" Type="http://schemas.openxmlformats.org/officeDocument/2006/relationships/image" Target="../media/image77.wmf"/></Relationships>
</file>

<file path=ppt/drawings/_rels/vmlDrawing23.vml.rels><?xml version="1.0" encoding="UTF-8" standalone="yes"?>
<Relationships xmlns="http://schemas.openxmlformats.org/package/2006/relationships"><Relationship Id="rId3" Type="http://schemas.openxmlformats.org/officeDocument/2006/relationships/image" Target="../media/image82.wmf"/><Relationship Id="rId2" Type="http://schemas.openxmlformats.org/officeDocument/2006/relationships/image" Target="../media/image81.wmf"/><Relationship Id="rId1" Type="http://schemas.openxmlformats.org/officeDocument/2006/relationships/image" Target="../media/image80.wmf"/><Relationship Id="rId6" Type="http://schemas.openxmlformats.org/officeDocument/2006/relationships/image" Target="../media/image85.wmf"/><Relationship Id="rId5" Type="http://schemas.openxmlformats.org/officeDocument/2006/relationships/image" Target="../media/image84.wmf"/><Relationship Id="rId4" Type="http://schemas.openxmlformats.org/officeDocument/2006/relationships/image" Target="../media/image83.w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86.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87.w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92.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93.emf"/></Relationships>
</file>

<file path=ppt/drawings/_rels/vmlDrawing28.vml.rels><?xml version="1.0" encoding="UTF-8" standalone="yes"?>
<Relationships xmlns="http://schemas.openxmlformats.org/package/2006/relationships"><Relationship Id="rId8" Type="http://schemas.openxmlformats.org/officeDocument/2006/relationships/image" Target="../media/image108.wmf"/><Relationship Id="rId13" Type="http://schemas.openxmlformats.org/officeDocument/2006/relationships/image" Target="../media/image113.wmf"/><Relationship Id="rId3" Type="http://schemas.openxmlformats.org/officeDocument/2006/relationships/image" Target="../media/image103.wmf"/><Relationship Id="rId7" Type="http://schemas.openxmlformats.org/officeDocument/2006/relationships/image" Target="../media/image107.wmf"/><Relationship Id="rId12" Type="http://schemas.openxmlformats.org/officeDocument/2006/relationships/image" Target="../media/image112.wmf"/><Relationship Id="rId2" Type="http://schemas.openxmlformats.org/officeDocument/2006/relationships/image" Target="../media/image102.wmf"/><Relationship Id="rId1" Type="http://schemas.openxmlformats.org/officeDocument/2006/relationships/image" Target="../media/image101.wmf"/><Relationship Id="rId6" Type="http://schemas.openxmlformats.org/officeDocument/2006/relationships/image" Target="../media/image106.wmf"/><Relationship Id="rId11" Type="http://schemas.openxmlformats.org/officeDocument/2006/relationships/image" Target="../media/image111.wmf"/><Relationship Id="rId5" Type="http://schemas.openxmlformats.org/officeDocument/2006/relationships/image" Target="../media/image105.wmf"/><Relationship Id="rId10" Type="http://schemas.openxmlformats.org/officeDocument/2006/relationships/image" Target="../media/image110.wmf"/><Relationship Id="rId4" Type="http://schemas.openxmlformats.org/officeDocument/2006/relationships/image" Target="../media/image104.wmf"/><Relationship Id="rId9" Type="http://schemas.openxmlformats.org/officeDocument/2006/relationships/image" Target="../media/image109.wmf"/><Relationship Id="rId14" Type="http://schemas.openxmlformats.org/officeDocument/2006/relationships/image" Target="../media/image114.wmf"/></Relationships>
</file>

<file path=ppt/drawings/_rels/vmlDrawing29.vml.rels><?xml version="1.0" encoding="UTF-8" standalone="yes"?>
<Relationships xmlns="http://schemas.openxmlformats.org/package/2006/relationships"><Relationship Id="rId8" Type="http://schemas.openxmlformats.org/officeDocument/2006/relationships/image" Target="../media/image123.wmf"/><Relationship Id="rId13" Type="http://schemas.openxmlformats.org/officeDocument/2006/relationships/image" Target="../media/image128.wmf"/><Relationship Id="rId3" Type="http://schemas.openxmlformats.org/officeDocument/2006/relationships/image" Target="../media/image118.wmf"/><Relationship Id="rId7" Type="http://schemas.openxmlformats.org/officeDocument/2006/relationships/image" Target="../media/image122.wmf"/><Relationship Id="rId12" Type="http://schemas.openxmlformats.org/officeDocument/2006/relationships/image" Target="../media/image127.wmf"/><Relationship Id="rId2" Type="http://schemas.openxmlformats.org/officeDocument/2006/relationships/image" Target="../media/image117.wmf"/><Relationship Id="rId1" Type="http://schemas.openxmlformats.org/officeDocument/2006/relationships/image" Target="../media/image116.wmf"/><Relationship Id="rId6" Type="http://schemas.openxmlformats.org/officeDocument/2006/relationships/image" Target="../media/image121.wmf"/><Relationship Id="rId11" Type="http://schemas.openxmlformats.org/officeDocument/2006/relationships/image" Target="../media/image126.wmf"/><Relationship Id="rId5" Type="http://schemas.openxmlformats.org/officeDocument/2006/relationships/image" Target="../media/image120.wmf"/><Relationship Id="rId10" Type="http://schemas.openxmlformats.org/officeDocument/2006/relationships/image" Target="../media/image125.wmf"/><Relationship Id="rId4" Type="http://schemas.openxmlformats.org/officeDocument/2006/relationships/image" Target="../media/image119.wmf"/><Relationship Id="rId9" Type="http://schemas.openxmlformats.org/officeDocument/2006/relationships/image" Target="../media/image124.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6.wmf"/></Relationships>
</file>

<file path=ppt/drawings/_rels/vmlDrawing30.vml.rels><?xml version="1.0" encoding="UTF-8" standalone="yes"?>
<Relationships xmlns="http://schemas.openxmlformats.org/package/2006/relationships"><Relationship Id="rId8" Type="http://schemas.openxmlformats.org/officeDocument/2006/relationships/image" Target="../media/image118.wmf"/><Relationship Id="rId13" Type="http://schemas.openxmlformats.org/officeDocument/2006/relationships/image" Target="../media/image136.wmf"/><Relationship Id="rId3" Type="http://schemas.openxmlformats.org/officeDocument/2006/relationships/image" Target="../media/image126.wmf"/><Relationship Id="rId7" Type="http://schemas.openxmlformats.org/officeDocument/2006/relationships/image" Target="../media/image133.wmf"/><Relationship Id="rId12" Type="http://schemas.openxmlformats.org/officeDocument/2006/relationships/image" Target="../media/image135.wmf"/><Relationship Id="rId2" Type="http://schemas.openxmlformats.org/officeDocument/2006/relationships/image" Target="../media/image117.wmf"/><Relationship Id="rId1" Type="http://schemas.openxmlformats.org/officeDocument/2006/relationships/image" Target="../media/image129.wmf"/><Relationship Id="rId6" Type="http://schemas.openxmlformats.org/officeDocument/2006/relationships/image" Target="../media/image132.wmf"/><Relationship Id="rId11" Type="http://schemas.openxmlformats.org/officeDocument/2006/relationships/image" Target="../media/image134.wmf"/><Relationship Id="rId5" Type="http://schemas.openxmlformats.org/officeDocument/2006/relationships/image" Target="../media/image131.wmf"/><Relationship Id="rId10" Type="http://schemas.openxmlformats.org/officeDocument/2006/relationships/image" Target="../media/image120.wmf"/><Relationship Id="rId4" Type="http://schemas.openxmlformats.org/officeDocument/2006/relationships/image" Target="../media/image130.wmf"/><Relationship Id="rId9" Type="http://schemas.openxmlformats.org/officeDocument/2006/relationships/image" Target="../media/image119.wmf"/></Relationships>
</file>

<file path=ppt/drawings/_rels/vmlDrawing31.vml.rels><?xml version="1.0" encoding="UTF-8" standalone="yes"?>
<Relationships xmlns="http://schemas.openxmlformats.org/package/2006/relationships"><Relationship Id="rId8" Type="http://schemas.openxmlformats.org/officeDocument/2006/relationships/image" Target="../media/image121.wmf"/><Relationship Id="rId3" Type="http://schemas.openxmlformats.org/officeDocument/2006/relationships/image" Target="../media/image117.wmf"/><Relationship Id="rId7" Type="http://schemas.openxmlformats.org/officeDocument/2006/relationships/image" Target="../media/image120.wmf"/><Relationship Id="rId2" Type="http://schemas.openxmlformats.org/officeDocument/2006/relationships/image" Target="../media/image126.wmf"/><Relationship Id="rId1" Type="http://schemas.openxmlformats.org/officeDocument/2006/relationships/image" Target="../media/image129.wmf"/><Relationship Id="rId6" Type="http://schemas.openxmlformats.org/officeDocument/2006/relationships/image" Target="../media/image119.wmf"/><Relationship Id="rId5" Type="http://schemas.openxmlformats.org/officeDocument/2006/relationships/image" Target="../media/image118.wmf"/><Relationship Id="rId10" Type="http://schemas.openxmlformats.org/officeDocument/2006/relationships/image" Target="../media/image123.wmf"/><Relationship Id="rId4" Type="http://schemas.openxmlformats.org/officeDocument/2006/relationships/image" Target="../media/image133.wmf"/><Relationship Id="rId9" Type="http://schemas.openxmlformats.org/officeDocument/2006/relationships/image" Target="../media/image137.wmf"/></Relationships>
</file>

<file path=ppt/drawings/_rels/vmlDrawing32.vml.rels><?xml version="1.0" encoding="UTF-8" standalone="yes"?>
<Relationships xmlns="http://schemas.openxmlformats.org/package/2006/relationships"><Relationship Id="rId8" Type="http://schemas.openxmlformats.org/officeDocument/2006/relationships/image" Target="../media/image120.wmf"/><Relationship Id="rId3" Type="http://schemas.openxmlformats.org/officeDocument/2006/relationships/image" Target="../media/image126.wmf"/><Relationship Id="rId7" Type="http://schemas.openxmlformats.org/officeDocument/2006/relationships/image" Target="../media/image119.wmf"/><Relationship Id="rId2" Type="http://schemas.openxmlformats.org/officeDocument/2006/relationships/image" Target="../media/image129.wmf"/><Relationship Id="rId1" Type="http://schemas.openxmlformats.org/officeDocument/2006/relationships/image" Target="../media/image138.wmf"/><Relationship Id="rId6" Type="http://schemas.openxmlformats.org/officeDocument/2006/relationships/image" Target="../media/image118.wmf"/><Relationship Id="rId11" Type="http://schemas.openxmlformats.org/officeDocument/2006/relationships/image" Target="../media/image123.wmf"/><Relationship Id="rId5" Type="http://schemas.openxmlformats.org/officeDocument/2006/relationships/image" Target="../media/image133.wmf"/><Relationship Id="rId10" Type="http://schemas.openxmlformats.org/officeDocument/2006/relationships/image" Target="../media/image137.wmf"/><Relationship Id="rId4" Type="http://schemas.openxmlformats.org/officeDocument/2006/relationships/image" Target="../media/image117.wmf"/><Relationship Id="rId9" Type="http://schemas.openxmlformats.org/officeDocument/2006/relationships/image" Target="../media/image121.wmf"/></Relationships>
</file>

<file path=ppt/drawings/_rels/vmlDrawing33.vml.rels><?xml version="1.0" encoding="UTF-8" standalone="yes"?>
<Relationships xmlns="http://schemas.openxmlformats.org/package/2006/relationships"><Relationship Id="rId8" Type="http://schemas.openxmlformats.org/officeDocument/2006/relationships/image" Target="../media/image141.wmf"/><Relationship Id="rId3" Type="http://schemas.openxmlformats.org/officeDocument/2006/relationships/image" Target="../media/image126.wmf"/><Relationship Id="rId7" Type="http://schemas.openxmlformats.org/officeDocument/2006/relationships/image" Target="../media/image140.wmf"/><Relationship Id="rId2" Type="http://schemas.openxmlformats.org/officeDocument/2006/relationships/image" Target="../media/image129.wmf"/><Relationship Id="rId1" Type="http://schemas.openxmlformats.org/officeDocument/2006/relationships/image" Target="../media/image138.wmf"/><Relationship Id="rId6" Type="http://schemas.openxmlformats.org/officeDocument/2006/relationships/image" Target="../media/image139.wmf"/><Relationship Id="rId11" Type="http://schemas.openxmlformats.org/officeDocument/2006/relationships/image" Target="../media/image144.wmf"/><Relationship Id="rId5" Type="http://schemas.openxmlformats.org/officeDocument/2006/relationships/image" Target="../media/image133.wmf"/><Relationship Id="rId10" Type="http://schemas.openxmlformats.org/officeDocument/2006/relationships/image" Target="../media/image143.wmf"/><Relationship Id="rId4" Type="http://schemas.openxmlformats.org/officeDocument/2006/relationships/image" Target="../media/image117.wmf"/><Relationship Id="rId9" Type="http://schemas.openxmlformats.org/officeDocument/2006/relationships/image" Target="../media/image142.wmf"/></Relationships>
</file>

<file path=ppt/drawings/_rels/vmlDrawing34.vml.rels><?xml version="1.0" encoding="UTF-8" standalone="yes"?>
<Relationships xmlns="http://schemas.openxmlformats.org/package/2006/relationships"><Relationship Id="rId3" Type="http://schemas.openxmlformats.org/officeDocument/2006/relationships/image" Target="../media/image147.wmf"/><Relationship Id="rId2" Type="http://schemas.openxmlformats.org/officeDocument/2006/relationships/image" Target="../media/image146.wmf"/><Relationship Id="rId1" Type="http://schemas.openxmlformats.org/officeDocument/2006/relationships/image" Target="../media/image145.wmf"/><Relationship Id="rId4" Type="http://schemas.openxmlformats.org/officeDocument/2006/relationships/image" Target="../media/image138.wmf"/></Relationships>
</file>

<file path=ppt/drawings/_rels/vmlDrawing35.vml.rels><?xml version="1.0" encoding="UTF-8" standalone="yes"?>
<Relationships xmlns="http://schemas.openxmlformats.org/package/2006/relationships"><Relationship Id="rId3" Type="http://schemas.openxmlformats.org/officeDocument/2006/relationships/image" Target="../media/image150.wmf"/><Relationship Id="rId2" Type="http://schemas.openxmlformats.org/officeDocument/2006/relationships/image" Target="../media/image149.wmf"/><Relationship Id="rId1" Type="http://schemas.openxmlformats.org/officeDocument/2006/relationships/image" Target="../media/image148.wmf"/><Relationship Id="rId6" Type="http://schemas.openxmlformats.org/officeDocument/2006/relationships/image" Target="../media/image145.wmf"/><Relationship Id="rId5" Type="http://schemas.openxmlformats.org/officeDocument/2006/relationships/image" Target="../media/image138.wmf"/><Relationship Id="rId4" Type="http://schemas.openxmlformats.org/officeDocument/2006/relationships/image" Target="../media/image146.wmf"/></Relationships>
</file>

<file path=ppt/drawings/_rels/vmlDrawing36.vml.rels><?xml version="1.0" encoding="UTF-8" standalone="yes"?>
<Relationships xmlns="http://schemas.openxmlformats.org/package/2006/relationships"><Relationship Id="rId3" Type="http://schemas.openxmlformats.org/officeDocument/2006/relationships/image" Target="../media/image148.wmf"/><Relationship Id="rId2" Type="http://schemas.openxmlformats.org/officeDocument/2006/relationships/image" Target="../media/image146.wmf"/><Relationship Id="rId1" Type="http://schemas.openxmlformats.org/officeDocument/2006/relationships/image" Target="../media/image150.wmf"/><Relationship Id="rId4" Type="http://schemas.openxmlformats.org/officeDocument/2006/relationships/image" Target="../media/image149.wmf"/></Relationships>
</file>

<file path=ppt/drawings/_rels/vmlDrawing37.vml.rels><?xml version="1.0" encoding="UTF-8" standalone="yes"?>
<Relationships xmlns="http://schemas.openxmlformats.org/package/2006/relationships"><Relationship Id="rId3" Type="http://schemas.openxmlformats.org/officeDocument/2006/relationships/image" Target="../media/image149.wmf"/><Relationship Id="rId2" Type="http://schemas.openxmlformats.org/officeDocument/2006/relationships/image" Target="../media/image148.wmf"/><Relationship Id="rId1" Type="http://schemas.openxmlformats.org/officeDocument/2006/relationships/image" Target="../media/image150.wmf"/><Relationship Id="rId4" Type="http://schemas.openxmlformats.org/officeDocument/2006/relationships/image" Target="../media/image151.wmf"/></Relationships>
</file>

<file path=ppt/drawings/_rels/vmlDrawing38.vml.rels><?xml version="1.0" encoding="UTF-8" standalone="yes"?>
<Relationships xmlns="http://schemas.openxmlformats.org/package/2006/relationships"><Relationship Id="rId2" Type="http://schemas.openxmlformats.org/officeDocument/2006/relationships/image" Target="../media/image153.wmf"/><Relationship Id="rId1" Type="http://schemas.openxmlformats.org/officeDocument/2006/relationships/image" Target="../media/image152.wmf"/></Relationships>
</file>

<file path=ppt/drawings/_rels/vmlDrawing39.vml.rels><?xml version="1.0" encoding="UTF-8" standalone="yes"?>
<Relationships xmlns="http://schemas.openxmlformats.org/package/2006/relationships"><Relationship Id="rId3" Type="http://schemas.openxmlformats.org/officeDocument/2006/relationships/image" Target="../media/image83.wmf"/><Relationship Id="rId7" Type="http://schemas.openxmlformats.org/officeDocument/2006/relationships/image" Target="../media/image156.wmf"/><Relationship Id="rId2" Type="http://schemas.openxmlformats.org/officeDocument/2006/relationships/image" Target="../media/image82.wmf"/><Relationship Id="rId1" Type="http://schemas.openxmlformats.org/officeDocument/2006/relationships/image" Target="../media/image80.wmf"/><Relationship Id="rId6" Type="http://schemas.openxmlformats.org/officeDocument/2006/relationships/image" Target="../media/image155.wmf"/><Relationship Id="rId5" Type="http://schemas.openxmlformats.org/officeDocument/2006/relationships/image" Target="../media/image154.wmf"/><Relationship Id="rId4" Type="http://schemas.openxmlformats.org/officeDocument/2006/relationships/image" Target="../media/image84.wmf"/></Relationships>
</file>

<file path=ppt/drawings/_rels/vmlDrawing4.vml.rels><?xml version="1.0" encoding="UTF-8" standalone="yes"?>
<Relationships xmlns="http://schemas.openxmlformats.org/package/2006/relationships"><Relationship Id="rId2" Type="http://schemas.openxmlformats.org/officeDocument/2006/relationships/image" Target="../media/image17.wmf"/><Relationship Id="rId1" Type="http://schemas.openxmlformats.org/officeDocument/2006/relationships/image" Target="../media/image8.wmf"/></Relationships>
</file>

<file path=ppt/drawings/_rels/vmlDrawing40.vml.rels><?xml version="1.0" encoding="UTF-8" standalone="yes"?>
<Relationships xmlns="http://schemas.openxmlformats.org/package/2006/relationships"><Relationship Id="rId3" Type="http://schemas.openxmlformats.org/officeDocument/2006/relationships/image" Target="../media/image83.wmf"/><Relationship Id="rId7" Type="http://schemas.openxmlformats.org/officeDocument/2006/relationships/image" Target="../media/image156.wmf"/><Relationship Id="rId2" Type="http://schemas.openxmlformats.org/officeDocument/2006/relationships/image" Target="../media/image82.wmf"/><Relationship Id="rId1" Type="http://schemas.openxmlformats.org/officeDocument/2006/relationships/image" Target="../media/image80.wmf"/><Relationship Id="rId6" Type="http://schemas.openxmlformats.org/officeDocument/2006/relationships/image" Target="../media/image154.wmf"/><Relationship Id="rId5" Type="http://schemas.openxmlformats.org/officeDocument/2006/relationships/image" Target="../media/image155.wmf"/><Relationship Id="rId4" Type="http://schemas.openxmlformats.org/officeDocument/2006/relationships/image" Target="../media/image84.wmf"/></Relationships>
</file>

<file path=ppt/drawings/_rels/vmlDrawing41.vml.rels><?xml version="1.0" encoding="UTF-8" standalone="yes"?>
<Relationships xmlns="http://schemas.openxmlformats.org/package/2006/relationships"><Relationship Id="rId3" Type="http://schemas.openxmlformats.org/officeDocument/2006/relationships/image" Target="../media/image83.wmf"/><Relationship Id="rId2" Type="http://schemas.openxmlformats.org/officeDocument/2006/relationships/image" Target="../media/image82.wmf"/><Relationship Id="rId1" Type="http://schemas.openxmlformats.org/officeDocument/2006/relationships/image" Target="../media/image157.wmf"/><Relationship Id="rId6" Type="http://schemas.openxmlformats.org/officeDocument/2006/relationships/image" Target="../media/image156.wmf"/><Relationship Id="rId5" Type="http://schemas.openxmlformats.org/officeDocument/2006/relationships/image" Target="../media/image158.wmf"/><Relationship Id="rId4" Type="http://schemas.openxmlformats.org/officeDocument/2006/relationships/image" Target="../media/image84.wmf"/></Relationships>
</file>

<file path=ppt/drawings/_rels/vmlDrawing42.vml.rels><?xml version="1.0" encoding="UTF-8" standalone="yes"?>
<Relationships xmlns="http://schemas.openxmlformats.org/package/2006/relationships"><Relationship Id="rId3" Type="http://schemas.openxmlformats.org/officeDocument/2006/relationships/image" Target="../media/image83.wmf"/><Relationship Id="rId2" Type="http://schemas.openxmlformats.org/officeDocument/2006/relationships/image" Target="../media/image82.wmf"/><Relationship Id="rId1" Type="http://schemas.openxmlformats.org/officeDocument/2006/relationships/image" Target="../media/image156.wmf"/><Relationship Id="rId6" Type="http://schemas.openxmlformats.org/officeDocument/2006/relationships/image" Target="../media/image155.wmf"/><Relationship Id="rId5" Type="http://schemas.openxmlformats.org/officeDocument/2006/relationships/image" Target="../media/image158.wmf"/><Relationship Id="rId4" Type="http://schemas.openxmlformats.org/officeDocument/2006/relationships/image" Target="../media/image84.wmf"/></Relationships>
</file>

<file path=ppt/drawings/_rels/vmlDrawing43.vml.rels><?xml version="1.0" encoding="UTF-8" standalone="yes"?>
<Relationships xmlns="http://schemas.openxmlformats.org/package/2006/relationships"><Relationship Id="rId2" Type="http://schemas.openxmlformats.org/officeDocument/2006/relationships/image" Target="../media/image164.emf"/><Relationship Id="rId1" Type="http://schemas.openxmlformats.org/officeDocument/2006/relationships/image" Target="../media/image163.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165.e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20.wmf"/><Relationship Id="rId7" Type="http://schemas.openxmlformats.org/officeDocument/2006/relationships/image" Target="../media/image24.wmf"/><Relationship Id="rId2" Type="http://schemas.openxmlformats.org/officeDocument/2006/relationships/image" Target="../media/image19.wmf"/><Relationship Id="rId1" Type="http://schemas.openxmlformats.org/officeDocument/2006/relationships/image" Target="../media/image18.wmf"/><Relationship Id="rId6" Type="http://schemas.openxmlformats.org/officeDocument/2006/relationships/image" Target="../media/image23.wmf"/><Relationship Id="rId5" Type="http://schemas.openxmlformats.org/officeDocument/2006/relationships/image" Target="../media/image22.wmf"/><Relationship Id="rId4" Type="http://schemas.openxmlformats.org/officeDocument/2006/relationships/image" Target="../media/image21.w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26.wmf"/><Relationship Id="rId1" Type="http://schemas.openxmlformats.org/officeDocument/2006/relationships/image" Target="../media/image25.wmf"/></Relationships>
</file>

<file path=ppt/drawings/_rels/vmlDrawing7.v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image" Target="../media/image28.wmf"/><Relationship Id="rId1" Type="http://schemas.openxmlformats.org/officeDocument/2006/relationships/image" Target="../media/image27.wmf"/><Relationship Id="rId6" Type="http://schemas.openxmlformats.org/officeDocument/2006/relationships/image" Target="../media/image32.wmf"/><Relationship Id="rId5" Type="http://schemas.openxmlformats.org/officeDocument/2006/relationships/image" Target="../media/image31.wmf"/><Relationship Id="rId4" Type="http://schemas.openxmlformats.org/officeDocument/2006/relationships/image" Target="../media/image30.wmf"/></Relationships>
</file>

<file path=ppt/drawings/_rels/vmlDrawing8.v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image" Target="../media/image30.wmf"/><Relationship Id="rId1" Type="http://schemas.openxmlformats.org/officeDocument/2006/relationships/image" Target="../media/image29.wmf"/><Relationship Id="rId6" Type="http://schemas.openxmlformats.org/officeDocument/2006/relationships/image" Target="../media/image28.wmf"/><Relationship Id="rId5" Type="http://schemas.openxmlformats.org/officeDocument/2006/relationships/image" Target="../media/image27.wmf"/><Relationship Id="rId4" Type="http://schemas.openxmlformats.org/officeDocument/2006/relationships/image" Target="../media/image32.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image" Target="../media/image30.wmf"/><Relationship Id="rId1" Type="http://schemas.openxmlformats.org/officeDocument/2006/relationships/image" Target="../media/image29.wmf"/><Relationship Id="rId6" Type="http://schemas.openxmlformats.org/officeDocument/2006/relationships/image" Target="../media/image28.wmf"/><Relationship Id="rId5" Type="http://schemas.openxmlformats.org/officeDocument/2006/relationships/image" Target="../media/image27.wmf"/><Relationship Id="rId4" Type="http://schemas.openxmlformats.org/officeDocument/2006/relationships/image" Target="../media/image32.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880743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9170" name="Rectangle 2"/>
          <p:cNvSpPr>
            <a:spLocks noGrp="1" noChangeArrowheads="1"/>
          </p:cNvSpPr>
          <p:nvPr>
            <p:ph type="hdr" sz="quarter"/>
          </p:nvPr>
        </p:nvSpPr>
        <p:spPr bwMode="auto">
          <a:xfrm>
            <a:off x="0" y="1"/>
            <a:ext cx="3181350" cy="506413"/>
          </a:xfrm>
          <a:prstGeom prst="rect">
            <a:avLst/>
          </a:prstGeom>
          <a:noFill/>
          <a:ln w="25400">
            <a:noFill/>
            <a:miter lim="800000"/>
            <a:headEnd type="none" w="lg" len="lg"/>
            <a:tailEnd type="none" w="med" len="lg"/>
          </a:ln>
        </p:spPr>
        <p:txBody>
          <a:bodyPr vert="horz" wrap="square" lIns="100895" tIns="50447" rIns="100895" bIns="50447" numCol="1" anchor="t" anchorCtr="0" compatLnSpc="1">
            <a:prstTxWarp prst="textNoShape">
              <a:avLst/>
            </a:prstTxWarp>
          </a:bodyPr>
          <a:lstStyle>
            <a:lvl1pPr algn="l" defTabSz="1007915">
              <a:defRPr sz="1300" i="0"/>
            </a:lvl1pPr>
          </a:lstStyle>
          <a:p>
            <a:pPr>
              <a:defRPr/>
            </a:pPr>
            <a:endParaRPr lang="en-US"/>
          </a:p>
        </p:txBody>
      </p:sp>
      <p:sp>
        <p:nvSpPr>
          <p:cNvPr id="519171" name="Rectangle 3"/>
          <p:cNvSpPr>
            <a:spLocks noGrp="1" noChangeArrowheads="1"/>
          </p:cNvSpPr>
          <p:nvPr>
            <p:ph type="dt" idx="1"/>
          </p:nvPr>
        </p:nvSpPr>
        <p:spPr bwMode="auto">
          <a:xfrm>
            <a:off x="4105275" y="1"/>
            <a:ext cx="3181350" cy="506413"/>
          </a:xfrm>
          <a:prstGeom prst="rect">
            <a:avLst/>
          </a:prstGeom>
          <a:noFill/>
          <a:ln w="25400">
            <a:noFill/>
            <a:miter lim="800000"/>
            <a:headEnd type="none" w="lg" len="lg"/>
            <a:tailEnd type="none" w="med" len="lg"/>
          </a:ln>
        </p:spPr>
        <p:txBody>
          <a:bodyPr vert="horz" wrap="square" lIns="100895" tIns="50447" rIns="100895" bIns="50447" numCol="1" anchor="t" anchorCtr="0" compatLnSpc="1">
            <a:prstTxWarp prst="textNoShape">
              <a:avLst/>
            </a:prstTxWarp>
          </a:bodyPr>
          <a:lstStyle>
            <a:lvl1pPr algn="r" defTabSz="1007915">
              <a:defRPr sz="1300" i="0"/>
            </a:lvl1pPr>
          </a:lstStyle>
          <a:p>
            <a:pPr>
              <a:defRPr/>
            </a:pPr>
            <a:endParaRPr lang="en-US"/>
          </a:p>
        </p:txBody>
      </p:sp>
      <p:sp>
        <p:nvSpPr>
          <p:cNvPr id="209924" name="Rectangle 4"/>
          <p:cNvSpPr>
            <a:spLocks noGrp="1" noRot="1" noChangeAspect="1" noChangeArrowheads="1" noTextEdit="1"/>
          </p:cNvSpPr>
          <p:nvPr>
            <p:ph type="sldImg" idx="2"/>
          </p:nvPr>
        </p:nvSpPr>
        <p:spPr bwMode="auto">
          <a:xfrm>
            <a:off x="1322388" y="758825"/>
            <a:ext cx="4727575" cy="35448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9173" name="Rectangle 5"/>
          <p:cNvSpPr>
            <a:spLocks noGrp="1" noChangeArrowheads="1"/>
          </p:cNvSpPr>
          <p:nvPr>
            <p:ph type="body" sz="quarter" idx="3"/>
          </p:nvPr>
        </p:nvSpPr>
        <p:spPr bwMode="auto">
          <a:xfrm>
            <a:off x="1004889" y="4556125"/>
            <a:ext cx="5360987" cy="4300538"/>
          </a:xfrm>
          <a:prstGeom prst="rect">
            <a:avLst/>
          </a:prstGeom>
          <a:noFill/>
          <a:ln w="25400">
            <a:noFill/>
            <a:miter lim="800000"/>
            <a:headEnd type="none" w="lg" len="lg"/>
            <a:tailEnd type="none" w="med" len="lg"/>
          </a:ln>
        </p:spPr>
        <p:txBody>
          <a:bodyPr vert="horz" wrap="square" lIns="100895" tIns="50447" rIns="100895" bIns="50447"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19174" name="Rectangle 6"/>
          <p:cNvSpPr>
            <a:spLocks noGrp="1" noChangeArrowheads="1"/>
          </p:cNvSpPr>
          <p:nvPr>
            <p:ph type="ftr" sz="quarter" idx="4"/>
          </p:nvPr>
        </p:nvSpPr>
        <p:spPr bwMode="auto">
          <a:xfrm>
            <a:off x="0" y="9109076"/>
            <a:ext cx="3181350" cy="509588"/>
          </a:xfrm>
          <a:prstGeom prst="rect">
            <a:avLst/>
          </a:prstGeom>
          <a:noFill/>
          <a:ln w="25400">
            <a:noFill/>
            <a:miter lim="800000"/>
            <a:headEnd type="none" w="lg" len="lg"/>
            <a:tailEnd type="none" w="med" len="lg"/>
          </a:ln>
        </p:spPr>
        <p:txBody>
          <a:bodyPr vert="horz" wrap="square" lIns="100895" tIns="50447" rIns="100895" bIns="50447" numCol="1" anchor="b" anchorCtr="0" compatLnSpc="1">
            <a:prstTxWarp prst="textNoShape">
              <a:avLst/>
            </a:prstTxWarp>
          </a:bodyPr>
          <a:lstStyle>
            <a:lvl1pPr algn="l" defTabSz="1007915">
              <a:defRPr sz="1300" i="0"/>
            </a:lvl1pPr>
          </a:lstStyle>
          <a:p>
            <a:pPr>
              <a:defRPr/>
            </a:pPr>
            <a:endParaRPr lang="en-US"/>
          </a:p>
        </p:txBody>
      </p:sp>
      <p:sp>
        <p:nvSpPr>
          <p:cNvPr id="519175" name="Rectangle 7"/>
          <p:cNvSpPr>
            <a:spLocks noGrp="1" noChangeArrowheads="1"/>
          </p:cNvSpPr>
          <p:nvPr>
            <p:ph type="sldNum" sz="quarter" idx="5"/>
          </p:nvPr>
        </p:nvSpPr>
        <p:spPr bwMode="auto">
          <a:xfrm>
            <a:off x="4105275" y="9109076"/>
            <a:ext cx="3181350" cy="509588"/>
          </a:xfrm>
          <a:prstGeom prst="rect">
            <a:avLst/>
          </a:prstGeom>
          <a:noFill/>
          <a:ln w="25400">
            <a:noFill/>
            <a:miter lim="800000"/>
            <a:headEnd type="none" w="lg" len="lg"/>
            <a:tailEnd type="none" w="med" len="lg"/>
          </a:ln>
        </p:spPr>
        <p:txBody>
          <a:bodyPr vert="horz" wrap="square" lIns="100895" tIns="50447" rIns="100895" bIns="50447" numCol="1" anchor="b" anchorCtr="0" compatLnSpc="1">
            <a:prstTxWarp prst="textNoShape">
              <a:avLst/>
            </a:prstTxWarp>
          </a:bodyPr>
          <a:lstStyle>
            <a:lvl1pPr algn="r" defTabSz="1007915">
              <a:defRPr sz="1300" i="0"/>
            </a:lvl1pPr>
          </a:lstStyle>
          <a:p>
            <a:pPr>
              <a:defRPr/>
            </a:pPr>
            <a:fld id="{DD0A9F78-39CE-4DDC-A26E-05BD6400C5DB}" type="slidenum">
              <a:rPr lang="en-US"/>
              <a:pPr>
                <a:defRPr/>
              </a:pPr>
              <a:t>‹#›</a:t>
            </a:fld>
            <a:endParaRPr lang="en-US"/>
          </a:p>
        </p:txBody>
      </p:sp>
    </p:spTree>
    <p:extLst>
      <p:ext uri="{BB962C8B-B14F-4D97-AF65-F5344CB8AC3E}">
        <p14:creationId xmlns:p14="http://schemas.microsoft.com/office/powerpoint/2010/main" val="63228415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915">
              <a:defRPr i="1">
                <a:solidFill>
                  <a:schemeClr val="tx1"/>
                </a:solidFill>
                <a:latin typeface="Times New Roman" pitchFamily="18" charset="0"/>
              </a:defRPr>
            </a:lvl1pPr>
            <a:lvl2pPr marL="742842" indent="-285708" defTabSz="1007915">
              <a:defRPr i="1">
                <a:solidFill>
                  <a:schemeClr val="tx1"/>
                </a:solidFill>
                <a:latin typeface="Times New Roman" pitchFamily="18" charset="0"/>
              </a:defRPr>
            </a:lvl2pPr>
            <a:lvl3pPr marL="1142833" indent="-228567" defTabSz="1007915">
              <a:defRPr i="1">
                <a:solidFill>
                  <a:schemeClr val="tx1"/>
                </a:solidFill>
                <a:latin typeface="Times New Roman" pitchFamily="18" charset="0"/>
              </a:defRPr>
            </a:lvl3pPr>
            <a:lvl4pPr marL="1599966" indent="-228567" defTabSz="1007915">
              <a:defRPr i="1">
                <a:solidFill>
                  <a:schemeClr val="tx1"/>
                </a:solidFill>
                <a:latin typeface="Times New Roman" pitchFamily="18" charset="0"/>
              </a:defRPr>
            </a:lvl4pPr>
            <a:lvl5pPr marL="2057099" indent="-228567" defTabSz="1007915">
              <a:defRPr i="1">
                <a:solidFill>
                  <a:schemeClr val="tx1"/>
                </a:solidFill>
                <a:latin typeface="Times New Roman" pitchFamily="18" charset="0"/>
              </a:defRPr>
            </a:lvl5pPr>
            <a:lvl6pPr marL="2514232" indent="-228567" algn="ctr" defTabSz="1007915" eaLnBrk="0" fontAlgn="base" hangingPunct="0">
              <a:spcBef>
                <a:spcPct val="0"/>
              </a:spcBef>
              <a:spcAft>
                <a:spcPct val="0"/>
              </a:spcAft>
              <a:defRPr i="1">
                <a:solidFill>
                  <a:schemeClr val="tx1"/>
                </a:solidFill>
                <a:latin typeface="Times New Roman" pitchFamily="18" charset="0"/>
              </a:defRPr>
            </a:lvl6pPr>
            <a:lvl7pPr marL="2971365" indent="-228567" algn="ctr" defTabSz="1007915" eaLnBrk="0" fontAlgn="base" hangingPunct="0">
              <a:spcBef>
                <a:spcPct val="0"/>
              </a:spcBef>
              <a:spcAft>
                <a:spcPct val="0"/>
              </a:spcAft>
              <a:defRPr i="1">
                <a:solidFill>
                  <a:schemeClr val="tx1"/>
                </a:solidFill>
                <a:latin typeface="Times New Roman" pitchFamily="18" charset="0"/>
              </a:defRPr>
            </a:lvl7pPr>
            <a:lvl8pPr marL="3428497" indent="-228567" algn="ctr" defTabSz="1007915" eaLnBrk="0" fontAlgn="base" hangingPunct="0">
              <a:spcBef>
                <a:spcPct val="0"/>
              </a:spcBef>
              <a:spcAft>
                <a:spcPct val="0"/>
              </a:spcAft>
              <a:defRPr i="1">
                <a:solidFill>
                  <a:schemeClr val="tx1"/>
                </a:solidFill>
                <a:latin typeface="Times New Roman" pitchFamily="18" charset="0"/>
              </a:defRPr>
            </a:lvl8pPr>
            <a:lvl9pPr marL="3885630" indent="-228567" algn="ctr" defTabSz="1007915" eaLnBrk="0" fontAlgn="base" hangingPunct="0">
              <a:spcBef>
                <a:spcPct val="0"/>
              </a:spcBef>
              <a:spcAft>
                <a:spcPct val="0"/>
              </a:spcAft>
              <a:defRPr i="1">
                <a:solidFill>
                  <a:schemeClr val="tx1"/>
                </a:solidFill>
                <a:latin typeface="Times New Roman" pitchFamily="18" charset="0"/>
              </a:defRPr>
            </a:lvl9pPr>
          </a:lstStyle>
          <a:p>
            <a:fld id="{0D8FFF06-6116-4B60-9160-C86D3FC8DB77}" type="slidenum">
              <a:rPr lang="en-US" i="0" smtClean="0"/>
              <a:pPr/>
              <a:t>1</a:t>
            </a:fld>
            <a:endParaRPr lang="en-US" i="0" dirty="0"/>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dirty="0"/>
          </a:p>
        </p:txBody>
      </p:sp>
    </p:spTree>
    <p:extLst>
      <p:ext uri="{BB962C8B-B14F-4D97-AF65-F5344CB8AC3E}">
        <p14:creationId xmlns:p14="http://schemas.microsoft.com/office/powerpoint/2010/main" val="318541217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8D22D0D-D7BE-4AE2-A627-C29A8458A82A}" type="slidenum">
              <a:rPr lang="en-US"/>
              <a:pPr/>
              <a:t>13</a:t>
            </a:fld>
            <a:endParaRPr lang="en-US"/>
          </a:p>
        </p:txBody>
      </p:sp>
      <p:sp>
        <p:nvSpPr>
          <p:cNvPr id="2892802" name="Rectangle 2"/>
          <p:cNvSpPr>
            <a:spLocks noGrp="1" noRot="1" noChangeAspect="1" noChangeArrowheads="1" noTextEdit="1"/>
          </p:cNvSpPr>
          <p:nvPr>
            <p:ph type="sldImg"/>
          </p:nvPr>
        </p:nvSpPr>
        <p:spPr>
          <a:xfrm>
            <a:off x="1258888" y="720725"/>
            <a:ext cx="4799012" cy="3598863"/>
          </a:xfrm>
          <a:ln/>
        </p:spPr>
      </p:sp>
      <p:sp>
        <p:nvSpPr>
          <p:cNvPr id="2892803" name="Rectangle 3"/>
          <p:cNvSpPr>
            <a:spLocks noGrp="1" noChangeArrowheads="1"/>
          </p:cNvSpPr>
          <p:nvPr>
            <p:ph type="body" idx="1"/>
          </p:nvPr>
        </p:nvSpPr>
        <p:spPr>
          <a:xfrm>
            <a:off x="731520" y="4560695"/>
            <a:ext cx="5852160" cy="4319955"/>
          </a:xfrm>
        </p:spPr>
        <p:txBody>
          <a:bodyPr/>
          <a:lstStyle/>
          <a:p>
            <a:endParaRPr lang="en-US"/>
          </a:p>
        </p:txBody>
      </p:sp>
    </p:spTree>
    <p:extLst>
      <p:ext uri="{BB962C8B-B14F-4D97-AF65-F5344CB8AC3E}">
        <p14:creationId xmlns:p14="http://schemas.microsoft.com/office/powerpoint/2010/main" val="115910680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690FF92A-CB35-45CF-9D25-10652AACBE73}" type="slidenum">
              <a:rPr lang="en-US" i="0"/>
              <a:pPr eaLnBrk="1" hangingPunct="1"/>
              <a:t>107</a:t>
            </a:fld>
            <a:endParaRPr lang="en-US" i="0"/>
          </a:p>
        </p:txBody>
      </p:sp>
      <p:sp>
        <p:nvSpPr>
          <p:cNvPr id="98307" name="Rectangle 2"/>
          <p:cNvSpPr>
            <a:spLocks noGrp="1" noRot="1" noChangeAspect="1" noChangeArrowheads="1" noTextEdit="1"/>
          </p:cNvSpPr>
          <p:nvPr>
            <p:ph type="sldImg"/>
          </p:nvPr>
        </p:nvSpPr>
        <p:spPr>
          <a:xfrm>
            <a:off x="1154113" y="692150"/>
            <a:ext cx="4552950" cy="3416300"/>
          </a:xfrm>
          <a:ln/>
        </p:spPr>
      </p:sp>
      <p:sp>
        <p:nvSpPr>
          <p:cNvPr id="98308" name="Rectangle 3"/>
          <p:cNvSpPr>
            <a:spLocks noGrp="1" noChangeArrowheads="1"/>
          </p:cNvSpPr>
          <p:nvPr>
            <p:ph type="body" idx="1"/>
          </p:nvPr>
        </p:nvSpPr>
        <p:spPr>
          <a:xfrm>
            <a:off x="914400" y="4343400"/>
            <a:ext cx="5029200" cy="4116388"/>
          </a:xfrm>
          <a:noFill/>
        </p:spPr>
        <p:txBody>
          <a:bodyPr/>
          <a:lstStyle/>
          <a:p>
            <a:pPr eaLnBrk="1" hangingPunct="1"/>
            <a:endParaRPr lang="en-US"/>
          </a:p>
        </p:txBody>
      </p:sp>
    </p:spTree>
    <p:extLst>
      <p:ext uri="{BB962C8B-B14F-4D97-AF65-F5344CB8AC3E}">
        <p14:creationId xmlns:p14="http://schemas.microsoft.com/office/powerpoint/2010/main" val="3853640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72951506-5DBD-4D88-9BF0-47AC7E98F1FD}" type="slidenum">
              <a:rPr lang="en-US" i="0"/>
              <a:pPr eaLnBrk="1" hangingPunct="1"/>
              <a:t>108</a:t>
            </a:fld>
            <a:endParaRPr lang="en-US" i="0"/>
          </a:p>
        </p:txBody>
      </p:sp>
      <p:sp>
        <p:nvSpPr>
          <p:cNvPr id="99331" name="Rectangle 2"/>
          <p:cNvSpPr>
            <a:spLocks noGrp="1" noRot="1" noChangeAspect="1" noChangeArrowheads="1" noTextEdit="1"/>
          </p:cNvSpPr>
          <p:nvPr>
            <p:ph type="sldImg"/>
          </p:nvPr>
        </p:nvSpPr>
        <p:spPr>
          <a:xfrm>
            <a:off x="1154113" y="692150"/>
            <a:ext cx="4552950" cy="3416300"/>
          </a:xfrm>
          <a:ln/>
        </p:spPr>
      </p:sp>
      <p:sp>
        <p:nvSpPr>
          <p:cNvPr id="99332" name="Rectangle 3"/>
          <p:cNvSpPr>
            <a:spLocks noGrp="1" noChangeArrowheads="1"/>
          </p:cNvSpPr>
          <p:nvPr>
            <p:ph type="body" idx="1"/>
          </p:nvPr>
        </p:nvSpPr>
        <p:spPr>
          <a:xfrm>
            <a:off x="914400" y="4343400"/>
            <a:ext cx="5029200" cy="4116388"/>
          </a:xfrm>
          <a:noFill/>
        </p:spPr>
        <p:txBody>
          <a:bodyPr/>
          <a:lstStyle/>
          <a:p>
            <a:pPr eaLnBrk="1" hangingPunct="1"/>
            <a:endParaRPr lang="en-US"/>
          </a:p>
        </p:txBody>
      </p:sp>
    </p:spTree>
    <p:extLst>
      <p:ext uri="{BB962C8B-B14F-4D97-AF65-F5344CB8AC3E}">
        <p14:creationId xmlns:p14="http://schemas.microsoft.com/office/powerpoint/2010/main" val="239152341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9F10A5DC-6B48-409F-8A09-891DF5F048F0}" type="slidenum">
              <a:rPr lang="en-US" i="0"/>
              <a:pPr eaLnBrk="1" hangingPunct="1"/>
              <a:t>109</a:t>
            </a:fld>
            <a:endParaRPr lang="en-US" i="0"/>
          </a:p>
        </p:txBody>
      </p:sp>
      <p:sp>
        <p:nvSpPr>
          <p:cNvPr id="100355" name="Rectangle 2"/>
          <p:cNvSpPr>
            <a:spLocks noGrp="1" noRot="1" noChangeAspect="1" noChangeArrowheads="1" noTextEdit="1"/>
          </p:cNvSpPr>
          <p:nvPr>
            <p:ph type="sldImg"/>
          </p:nvPr>
        </p:nvSpPr>
        <p:spPr>
          <a:xfrm>
            <a:off x="1154113" y="692150"/>
            <a:ext cx="4552950" cy="3416300"/>
          </a:xfrm>
          <a:ln/>
        </p:spPr>
      </p:sp>
      <p:sp>
        <p:nvSpPr>
          <p:cNvPr id="100356" name="Rectangle 3"/>
          <p:cNvSpPr>
            <a:spLocks noGrp="1" noChangeArrowheads="1"/>
          </p:cNvSpPr>
          <p:nvPr>
            <p:ph type="body" idx="1"/>
          </p:nvPr>
        </p:nvSpPr>
        <p:spPr>
          <a:xfrm>
            <a:off x="914400" y="4343400"/>
            <a:ext cx="5029200" cy="4116388"/>
          </a:xfrm>
          <a:noFill/>
        </p:spPr>
        <p:txBody>
          <a:bodyPr/>
          <a:lstStyle/>
          <a:p>
            <a:pPr eaLnBrk="1" hangingPunct="1"/>
            <a:endParaRPr lang="en-US"/>
          </a:p>
        </p:txBody>
      </p:sp>
    </p:spTree>
    <p:extLst>
      <p:ext uri="{BB962C8B-B14F-4D97-AF65-F5344CB8AC3E}">
        <p14:creationId xmlns:p14="http://schemas.microsoft.com/office/powerpoint/2010/main" val="88695277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BD4797C6-33B8-4C65-8D61-B40039874E5B}" type="slidenum">
              <a:rPr lang="en-US" i="0"/>
              <a:pPr eaLnBrk="1" hangingPunct="1"/>
              <a:t>110</a:t>
            </a:fld>
            <a:endParaRPr lang="en-US" i="0"/>
          </a:p>
        </p:txBody>
      </p:sp>
      <p:sp>
        <p:nvSpPr>
          <p:cNvPr id="101379" name="Rectangle 2"/>
          <p:cNvSpPr>
            <a:spLocks noGrp="1" noRot="1" noChangeAspect="1" noChangeArrowheads="1" noTextEdit="1"/>
          </p:cNvSpPr>
          <p:nvPr>
            <p:ph type="sldImg"/>
          </p:nvPr>
        </p:nvSpPr>
        <p:spPr>
          <a:xfrm>
            <a:off x="1154113" y="692150"/>
            <a:ext cx="4552950" cy="3416300"/>
          </a:xfrm>
          <a:ln/>
        </p:spPr>
      </p:sp>
      <p:sp>
        <p:nvSpPr>
          <p:cNvPr id="101380" name="Rectangle 3"/>
          <p:cNvSpPr>
            <a:spLocks noGrp="1" noChangeArrowheads="1"/>
          </p:cNvSpPr>
          <p:nvPr>
            <p:ph type="body" idx="1"/>
          </p:nvPr>
        </p:nvSpPr>
        <p:spPr>
          <a:xfrm>
            <a:off x="914400" y="4343400"/>
            <a:ext cx="5029200" cy="4116388"/>
          </a:xfrm>
          <a:noFill/>
        </p:spPr>
        <p:txBody>
          <a:bodyPr/>
          <a:lstStyle/>
          <a:p>
            <a:pPr eaLnBrk="1" hangingPunct="1"/>
            <a:endParaRPr lang="en-US"/>
          </a:p>
        </p:txBody>
      </p:sp>
    </p:spTree>
    <p:extLst>
      <p:ext uri="{BB962C8B-B14F-4D97-AF65-F5344CB8AC3E}">
        <p14:creationId xmlns:p14="http://schemas.microsoft.com/office/powerpoint/2010/main" val="92694546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62A77FD2-8279-4FFC-9BD7-C191B69878CE}" type="slidenum">
              <a:rPr lang="en-US" i="0"/>
              <a:pPr eaLnBrk="1" hangingPunct="1"/>
              <a:t>111</a:t>
            </a:fld>
            <a:endParaRPr lang="en-US" i="0"/>
          </a:p>
        </p:txBody>
      </p:sp>
      <p:sp>
        <p:nvSpPr>
          <p:cNvPr id="102403" name="Rectangle 2"/>
          <p:cNvSpPr>
            <a:spLocks noGrp="1" noRot="1" noChangeAspect="1" noChangeArrowheads="1" noTextEdit="1"/>
          </p:cNvSpPr>
          <p:nvPr>
            <p:ph type="sldImg"/>
          </p:nvPr>
        </p:nvSpPr>
        <p:spPr>
          <a:xfrm>
            <a:off x="1154113" y="692150"/>
            <a:ext cx="4552950" cy="3416300"/>
          </a:xfrm>
          <a:ln/>
        </p:spPr>
      </p:sp>
      <p:sp>
        <p:nvSpPr>
          <p:cNvPr id="102404" name="Rectangle 3"/>
          <p:cNvSpPr>
            <a:spLocks noGrp="1" noChangeArrowheads="1"/>
          </p:cNvSpPr>
          <p:nvPr>
            <p:ph type="body" idx="1"/>
          </p:nvPr>
        </p:nvSpPr>
        <p:spPr>
          <a:xfrm>
            <a:off x="914400" y="4343400"/>
            <a:ext cx="5029200" cy="4116388"/>
          </a:xfrm>
          <a:noFill/>
        </p:spPr>
        <p:txBody>
          <a:bodyPr/>
          <a:lstStyle/>
          <a:p>
            <a:pPr eaLnBrk="1" hangingPunct="1"/>
            <a:endParaRPr lang="en-US"/>
          </a:p>
        </p:txBody>
      </p:sp>
    </p:spTree>
    <p:extLst>
      <p:ext uri="{BB962C8B-B14F-4D97-AF65-F5344CB8AC3E}">
        <p14:creationId xmlns:p14="http://schemas.microsoft.com/office/powerpoint/2010/main" val="135622007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9D717947-5D2A-4744-B901-F6661CB3BA6B}" type="slidenum">
              <a:rPr lang="en-US" i="0"/>
              <a:pPr eaLnBrk="1" hangingPunct="1"/>
              <a:t>112</a:t>
            </a:fld>
            <a:endParaRPr lang="en-US" i="0"/>
          </a:p>
        </p:txBody>
      </p:sp>
      <p:sp>
        <p:nvSpPr>
          <p:cNvPr id="103427" name="Rectangle 2"/>
          <p:cNvSpPr>
            <a:spLocks noGrp="1" noRot="1" noChangeAspect="1" noChangeArrowheads="1" noTextEdit="1"/>
          </p:cNvSpPr>
          <p:nvPr>
            <p:ph type="sldImg"/>
          </p:nvPr>
        </p:nvSpPr>
        <p:spPr>
          <a:xfrm>
            <a:off x="1154113" y="692150"/>
            <a:ext cx="4552950" cy="3416300"/>
          </a:xfrm>
          <a:ln/>
        </p:spPr>
      </p:sp>
      <p:sp>
        <p:nvSpPr>
          <p:cNvPr id="103428" name="Rectangle 3"/>
          <p:cNvSpPr>
            <a:spLocks noGrp="1" noChangeArrowheads="1"/>
          </p:cNvSpPr>
          <p:nvPr>
            <p:ph type="body" idx="1"/>
          </p:nvPr>
        </p:nvSpPr>
        <p:spPr>
          <a:xfrm>
            <a:off x="914400" y="4343400"/>
            <a:ext cx="5029200" cy="4116388"/>
          </a:xfrm>
          <a:noFill/>
        </p:spPr>
        <p:txBody>
          <a:bodyPr/>
          <a:lstStyle/>
          <a:p>
            <a:pPr eaLnBrk="1" hangingPunct="1"/>
            <a:endParaRPr lang="en-US"/>
          </a:p>
        </p:txBody>
      </p:sp>
    </p:spTree>
    <p:extLst>
      <p:ext uri="{BB962C8B-B14F-4D97-AF65-F5344CB8AC3E}">
        <p14:creationId xmlns:p14="http://schemas.microsoft.com/office/powerpoint/2010/main" val="205932312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1D632457-3842-45D0-AD11-A8C5DF42C338}" type="slidenum">
              <a:rPr lang="en-US" i="0"/>
              <a:pPr eaLnBrk="1" hangingPunct="1"/>
              <a:t>113</a:t>
            </a:fld>
            <a:endParaRPr lang="en-US" i="0"/>
          </a:p>
        </p:txBody>
      </p:sp>
      <p:sp>
        <p:nvSpPr>
          <p:cNvPr id="104451" name="Rectangle 2"/>
          <p:cNvSpPr>
            <a:spLocks noGrp="1" noRot="1" noChangeAspect="1" noChangeArrowheads="1" noTextEdit="1"/>
          </p:cNvSpPr>
          <p:nvPr>
            <p:ph type="sldImg"/>
          </p:nvPr>
        </p:nvSpPr>
        <p:spPr>
          <a:xfrm>
            <a:off x="1154113" y="692150"/>
            <a:ext cx="4552950" cy="3416300"/>
          </a:xfrm>
          <a:ln/>
        </p:spPr>
      </p:sp>
      <p:sp>
        <p:nvSpPr>
          <p:cNvPr id="104452" name="Rectangle 3"/>
          <p:cNvSpPr>
            <a:spLocks noGrp="1" noChangeArrowheads="1"/>
          </p:cNvSpPr>
          <p:nvPr>
            <p:ph type="body" idx="1"/>
          </p:nvPr>
        </p:nvSpPr>
        <p:spPr>
          <a:xfrm>
            <a:off x="914400" y="4343400"/>
            <a:ext cx="5029200" cy="4116388"/>
          </a:xfrm>
          <a:noFill/>
        </p:spPr>
        <p:txBody>
          <a:bodyPr/>
          <a:lstStyle/>
          <a:p>
            <a:pPr eaLnBrk="1" hangingPunct="1"/>
            <a:endParaRPr lang="en-US"/>
          </a:p>
        </p:txBody>
      </p:sp>
    </p:spTree>
    <p:extLst>
      <p:ext uri="{BB962C8B-B14F-4D97-AF65-F5344CB8AC3E}">
        <p14:creationId xmlns:p14="http://schemas.microsoft.com/office/powerpoint/2010/main" val="53965609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8B13C460-EC02-435C-A1A8-6731CA348F45}" type="slidenum">
              <a:rPr lang="en-US" i="0"/>
              <a:pPr eaLnBrk="1" hangingPunct="1"/>
              <a:t>114</a:t>
            </a:fld>
            <a:endParaRPr lang="en-US" i="0"/>
          </a:p>
        </p:txBody>
      </p:sp>
      <p:sp>
        <p:nvSpPr>
          <p:cNvPr id="111619" name="Rectangle 2"/>
          <p:cNvSpPr>
            <a:spLocks noGrp="1" noRot="1" noChangeAspect="1" noChangeArrowheads="1" noTextEdit="1"/>
          </p:cNvSpPr>
          <p:nvPr>
            <p:ph type="sldImg"/>
          </p:nvPr>
        </p:nvSpPr>
        <p:spPr>
          <a:xfrm>
            <a:off x="1206500" y="722313"/>
            <a:ext cx="4502150" cy="3376612"/>
          </a:xfrm>
          <a:ln/>
        </p:spPr>
      </p:sp>
      <p:sp>
        <p:nvSpPr>
          <p:cNvPr id="111620" name="Rectangle 3"/>
          <p:cNvSpPr>
            <a:spLocks noGrp="1" noChangeArrowheads="1"/>
          </p:cNvSpPr>
          <p:nvPr>
            <p:ph type="body" idx="1"/>
          </p:nvPr>
        </p:nvSpPr>
        <p:spPr>
          <a:xfrm>
            <a:off x="941388" y="4338638"/>
            <a:ext cx="5026025" cy="4097337"/>
          </a:xfrm>
          <a:noFill/>
        </p:spPr>
        <p:txBody>
          <a:bodyPr/>
          <a:lstStyle/>
          <a:p>
            <a:pPr eaLnBrk="1" hangingPunct="1"/>
            <a:endParaRPr lang="en-US"/>
          </a:p>
        </p:txBody>
      </p:sp>
    </p:spTree>
    <p:extLst>
      <p:ext uri="{BB962C8B-B14F-4D97-AF65-F5344CB8AC3E}">
        <p14:creationId xmlns:p14="http://schemas.microsoft.com/office/powerpoint/2010/main" val="34287147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A9E0B551-00F8-412B-8E42-436FA6582A0A}" type="slidenum">
              <a:rPr lang="en-US" i="0"/>
              <a:pPr eaLnBrk="1" hangingPunct="1"/>
              <a:t>115</a:t>
            </a:fld>
            <a:endParaRPr lang="en-US" i="0"/>
          </a:p>
        </p:txBody>
      </p:sp>
      <p:sp>
        <p:nvSpPr>
          <p:cNvPr id="112643" name="Rectangle 2"/>
          <p:cNvSpPr>
            <a:spLocks noGrp="1" noRot="1" noChangeAspect="1" noChangeArrowheads="1" noTextEdit="1"/>
          </p:cNvSpPr>
          <p:nvPr>
            <p:ph type="sldImg"/>
          </p:nvPr>
        </p:nvSpPr>
        <p:spPr>
          <a:xfrm>
            <a:off x="1206500" y="722313"/>
            <a:ext cx="4502150" cy="3376612"/>
          </a:xfrm>
          <a:ln/>
        </p:spPr>
      </p:sp>
      <p:sp>
        <p:nvSpPr>
          <p:cNvPr id="112644" name="Rectangle 3"/>
          <p:cNvSpPr>
            <a:spLocks noGrp="1" noChangeArrowheads="1"/>
          </p:cNvSpPr>
          <p:nvPr>
            <p:ph type="body" idx="1"/>
          </p:nvPr>
        </p:nvSpPr>
        <p:spPr>
          <a:xfrm>
            <a:off x="941388" y="4338638"/>
            <a:ext cx="5026025" cy="4097337"/>
          </a:xfrm>
          <a:noFill/>
        </p:spPr>
        <p:txBody>
          <a:bodyPr/>
          <a:lstStyle/>
          <a:p>
            <a:pPr eaLnBrk="1" hangingPunct="1"/>
            <a:endParaRPr lang="en-US"/>
          </a:p>
        </p:txBody>
      </p:sp>
    </p:spTree>
    <p:extLst>
      <p:ext uri="{BB962C8B-B14F-4D97-AF65-F5344CB8AC3E}">
        <p14:creationId xmlns:p14="http://schemas.microsoft.com/office/powerpoint/2010/main" val="294101835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25852CCC-9CB4-4288-9982-E95930F70FE8}" type="slidenum">
              <a:rPr lang="en-US" i="0"/>
              <a:pPr eaLnBrk="1" hangingPunct="1"/>
              <a:t>116</a:t>
            </a:fld>
            <a:endParaRPr lang="en-US" i="0"/>
          </a:p>
        </p:txBody>
      </p:sp>
      <p:sp>
        <p:nvSpPr>
          <p:cNvPr id="113667" name="Rectangle 2"/>
          <p:cNvSpPr>
            <a:spLocks noGrp="1" noRot="1" noChangeAspect="1" noChangeArrowheads="1" noTextEdit="1"/>
          </p:cNvSpPr>
          <p:nvPr>
            <p:ph type="sldImg"/>
          </p:nvPr>
        </p:nvSpPr>
        <p:spPr>
          <a:xfrm>
            <a:off x="1206500" y="722313"/>
            <a:ext cx="4502150" cy="3376612"/>
          </a:xfrm>
          <a:ln/>
        </p:spPr>
      </p:sp>
      <p:sp>
        <p:nvSpPr>
          <p:cNvPr id="113668" name="Rectangle 3"/>
          <p:cNvSpPr>
            <a:spLocks noGrp="1" noChangeArrowheads="1"/>
          </p:cNvSpPr>
          <p:nvPr>
            <p:ph type="body" idx="1"/>
          </p:nvPr>
        </p:nvSpPr>
        <p:spPr>
          <a:xfrm>
            <a:off x="941388" y="4338638"/>
            <a:ext cx="5026025" cy="4097337"/>
          </a:xfrm>
          <a:noFill/>
        </p:spPr>
        <p:txBody>
          <a:bodyPr/>
          <a:lstStyle/>
          <a:p>
            <a:pPr eaLnBrk="1" hangingPunct="1"/>
            <a:endParaRPr lang="en-US"/>
          </a:p>
        </p:txBody>
      </p:sp>
    </p:spTree>
    <p:extLst>
      <p:ext uri="{BB962C8B-B14F-4D97-AF65-F5344CB8AC3E}">
        <p14:creationId xmlns:p14="http://schemas.microsoft.com/office/powerpoint/2010/main" val="20196745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C4EBA46-08A4-4B15-B75B-10F4C1CE8944}" type="slidenum">
              <a:rPr lang="en-US"/>
              <a:pPr/>
              <a:t>14</a:t>
            </a:fld>
            <a:endParaRPr lang="en-US"/>
          </a:p>
        </p:txBody>
      </p:sp>
      <p:sp>
        <p:nvSpPr>
          <p:cNvPr id="3120130" name="Rectangle 2"/>
          <p:cNvSpPr>
            <a:spLocks noGrp="1" noRot="1" noChangeAspect="1" noChangeArrowheads="1" noTextEdit="1"/>
          </p:cNvSpPr>
          <p:nvPr>
            <p:ph type="sldImg"/>
          </p:nvPr>
        </p:nvSpPr>
        <p:spPr>
          <a:ln/>
        </p:spPr>
      </p:sp>
      <p:sp>
        <p:nvSpPr>
          <p:cNvPr id="312013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64008691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45E5415A-4300-4099-8A85-0DFCF90801BA}" type="slidenum">
              <a:rPr lang="en-US" i="0"/>
              <a:pPr eaLnBrk="1" hangingPunct="1"/>
              <a:t>117</a:t>
            </a:fld>
            <a:endParaRPr lang="en-US" i="0"/>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35360861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E6A16FF1-0088-4E22-91E9-9FF3E657179B}" type="slidenum">
              <a:rPr lang="en-US" i="0"/>
              <a:pPr eaLnBrk="1" hangingPunct="1"/>
              <a:t>118</a:t>
            </a:fld>
            <a:endParaRPr lang="en-US" i="0"/>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25123565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48F13AAF-07E1-45FA-9405-250C243B49C0}" type="slidenum">
              <a:rPr lang="en-US" i="0"/>
              <a:pPr eaLnBrk="1" hangingPunct="1"/>
              <a:t>119</a:t>
            </a:fld>
            <a:endParaRPr lang="en-US" i="0"/>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289497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7EEE5D5-A7E1-4FD6-B888-2D6249A87C13}" type="slidenum">
              <a:rPr lang="en-US" smtClean="0"/>
              <a:pPr>
                <a:defRPr/>
              </a:pPr>
              <a:t>15</a:t>
            </a:fld>
            <a:endParaRPr lang="en-US"/>
          </a:p>
        </p:txBody>
      </p:sp>
    </p:spTree>
    <p:extLst>
      <p:ext uri="{BB962C8B-B14F-4D97-AF65-F5344CB8AC3E}">
        <p14:creationId xmlns:p14="http://schemas.microsoft.com/office/powerpoint/2010/main" val="3342794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7EEE5D5-A7E1-4FD6-B888-2D6249A87C13}" type="slidenum">
              <a:rPr lang="en-US" smtClean="0"/>
              <a:pPr>
                <a:defRPr/>
              </a:pPr>
              <a:t>16</a:t>
            </a:fld>
            <a:endParaRPr lang="en-US"/>
          </a:p>
        </p:txBody>
      </p:sp>
    </p:spTree>
    <p:extLst>
      <p:ext uri="{BB962C8B-B14F-4D97-AF65-F5344CB8AC3E}">
        <p14:creationId xmlns:p14="http://schemas.microsoft.com/office/powerpoint/2010/main" val="34446033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7EEE5D5-A7E1-4FD6-B888-2D6249A87C13}" type="slidenum">
              <a:rPr lang="en-US" smtClean="0"/>
              <a:pPr>
                <a:defRPr/>
              </a:pPr>
              <a:t>17</a:t>
            </a:fld>
            <a:endParaRPr lang="en-US"/>
          </a:p>
        </p:txBody>
      </p:sp>
    </p:spTree>
    <p:extLst>
      <p:ext uri="{BB962C8B-B14F-4D97-AF65-F5344CB8AC3E}">
        <p14:creationId xmlns:p14="http://schemas.microsoft.com/office/powerpoint/2010/main" val="17437277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7EEE5D5-A7E1-4FD6-B888-2D6249A87C13}" type="slidenum">
              <a:rPr lang="en-US" smtClean="0"/>
              <a:pPr>
                <a:defRPr/>
              </a:pPr>
              <a:t>18</a:t>
            </a:fld>
            <a:endParaRPr lang="en-US"/>
          </a:p>
        </p:txBody>
      </p:sp>
    </p:spTree>
    <p:extLst>
      <p:ext uri="{BB962C8B-B14F-4D97-AF65-F5344CB8AC3E}">
        <p14:creationId xmlns:p14="http://schemas.microsoft.com/office/powerpoint/2010/main" val="3511842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Rectangle 7"/>
          <p:cNvSpPr>
            <a:spLocks noGrp="1" noChangeArrowheads="1"/>
          </p:cNvSpPr>
          <p:nvPr>
            <p:ph type="sldNum" sz="quarter" idx="5"/>
          </p:nvPr>
        </p:nvSpPr>
        <p:spPr>
          <a:noFill/>
        </p:spPr>
        <p:txBody>
          <a:bodyPr/>
          <a:lstStyle>
            <a:lvl1pPr defTabSz="972127">
              <a:defRPr sz="2500">
                <a:solidFill>
                  <a:schemeClr val="tx1"/>
                </a:solidFill>
                <a:latin typeface="Times New Roman" pitchFamily="18" charset="0"/>
              </a:defRPr>
            </a:lvl1pPr>
            <a:lvl2pPr marL="776375" indent="-298605" defTabSz="972127">
              <a:defRPr sz="2500">
                <a:solidFill>
                  <a:schemeClr val="tx1"/>
                </a:solidFill>
                <a:latin typeface="Times New Roman" pitchFamily="18" charset="0"/>
              </a:defRPr>
            </a:lvl2pPr>
            <a:lvl3pPr marL="1194420" indent="-238883" defTabSz="972127">
              <a:defRPr sz="2500">
                <a:solidFill>
                  <a:schemeClr val="tx1"/>
                </a:solidFill>
                <a:latin typeface="Times New Roman" pitchFamily="18" charset="0"/>
              </a:defRPr>
            </a:lvl3pPr>
            <a:lvl4pPr marL="1672188" indent="-238883" defTabSz="972127">
              <a:defRPr sz="2500">
                <a:solidFill>
                  <a:schemeClr val="tx1"/>
                </a:solidFill>
                <a:latin typeface="Times New Roman" pitchFamily="18" charset="0"/>
              </a:defRPr>
            </a:lvl4pPr>
            <a:lvl5pPr marL="2149956" indent="-238883" defTabSz="972127">
              <a:defRPr sz="2500">
                <a:solidFill>
                  <a:schemeClr val="tx1"/>
                </a:solidFill>
                <a:latin typeface="Times New Roman" pitchFamily="18" charset="0"/>
              </a:defRPr>
            </a:lvl5pPr>
            <a:lvl6pPr marL="2627723" indent="-238883" defTabSz="972127" eaLnBrk="0" fontAlgn="base" hangingPunct="0">
              <a:spcBef>
                <a:spcPct val="0"/>
              </a:spcBef>
              <a:spcAft>
                <a:spcPct val="0"/>
              </a:spcAft>
              <a:defRPr sz="2500">
                <a:solidFill>
                  <a:schemeClr val="tx1"/>
                </a:solidFill>
                <a:latin typeface="Times New Roman" pitchFamily="18" charset="0"/>
              </a:defRPr>
            </a:lvl6pPr>
            <a:lvl7pPr marL="3105493" indent="-238883" defTabSz="972127" eaLnBrk="0" fontAlgn="base" hangingPunct="0">
              <a:spcBef>
                <a:spcPct val="0"/>
              </a:spcBef>
              <a:spcAft>
                <a:spcPct val="0"/>
              </a:spcAft>
              <a:defRPr sz="2500">
                <a:solidFill>
                  <a:schemeClr val="tx1"/>
                </a:solidFill>
                <a:latin typeface="Times New Roman" pitchFamily="18" charset="0"/>
              </a:defRPr>
            </a:lvl7pPr>
            <a:lvl8pPr marL="3583258" indent="-238883" defTabSz="972127" eaLnBrk="0" fontAlgn="base" hangingPunct="0">
              <a:spcBef>
                <a:spcPct val="0"/>
              </a:spcBef>
              <a:spcAft>
                <a:spcPct val="0"/>
              </a:spcAft>
              <a:defRPr sz="2500">
                <a:solidFill>
                  <a:schemeClr val="tx1"/>
                </a:solidFill>
                <a:latin typeface="Times New Roman" pitchFamily="18" charset="0"/>
              </a:defRPr>
            </a:lvl8pPr>
            <a:lvl9pPr marL="4061030" indent="-238883" defTabSz="972127" eaLnBrk="0" fontAlgn="base" hangingPunct="0">
              <a:spcBef>
                <a:spcPct val="0"/>
              </a:spcBef>
              <a:spcAft>
                <a:spcPct val="0"/>
              </a:spcAft>
              <a:defRPr sz="2500">
                <a:solidFill>
                  <a:schemeClr val="tx1"/>
                </a:solidFill>
                <a:latin typeface="Times New Roman" pitchFamily="18" charset="0"/>
              </a:defRPr>
            </a:lvl9pPr>
          </a:lstStyle>
          <a:p>
            <a:fld id="{6848B4A7-4C20-4EBB-9609-170A49097713}" type="slidenum">
              <a:rPr lang="en-US" sz="1300"/>
              <a:pPr/>
              <a:t>20</a:t>
            </a:fld>
            <a:endParaRPr lang="en-US" sz="1300"/>
          </a:p>
        </p:txBody>
      </p:sp>
      <p:sp>
        <p:nvSpPr>
          <p:cNvPr id="620547" name="Rectangle 2"/>
          <p:cNvSpPr>
            <a:spLocks noGrp="1" noRot="1" noChangeAspect="1" noChangeArrowheads="1" noTextEdit="1"/>
          </p:cNvSpPr>
          <p:nvPr>
            <p:ph type="sldImg"/>
          </p:nvPr>
        </p:nvSpPr>
        <p:spPr>
          <a:ln/>
        </p:spPr>
      </p:sp>
      <p:sp>
        <p:nvSpPr>
          <p:cNvPr id="620548" name="Rectangle 3"/>
          <p:cNvSpPr>
            <a:spLocks noGrp="1" noChangeArrowheads="1"/>
          </p:cNvSpPr>
          <p:nvPr>
            <p:ph type="body" idx="1"/>
          </p:nvPr>
        </p:nvSpPr>
        <p:spPr>
          <a:noFill/>
        </p:spPr>
        <p:txBody>
          <a:bodyPr/>
          <a:lstStyle/>
          <a:p>
            <a:endParaRPr lang="en-US" dirty="0"/>
          </a:p>
        </p:txBody>
      </p:sp>
    </p:spTree>
    <p:extLst>
      <p:ext uri="{BB962C8B-B14F-4D97-AF65-F5344CB8AC3E}">
        <p14:creationId xmlns:p14="http://schemas.microsoft.com/office/powerpoint/2010/main" val="168490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7"/>
          <p:cNvSpPr>
            <a:spLocks noGrp="1" noChangeArrowheads="1"/>
          </p:cNvSpPr>
          <p:nvPr>
            <p:ph type="sldNum" sz="quarter" idx="5"/>
          </p:nvPr>
        </p:nvSpPr>
        <p:spPr>
          <a:noFill/>
        </p:spPr>
        <p:txBody>
          <a:bodyPr/>
          <a:lstStyle>
            <a:lvl1pPr defTabSz="936347">
              <a:defRPr sz="2400">
                <a:solidFill>
                  <a:schemeClr val="tx1"/>
                </a:solidFill>
                <a:latin typeface="Times New Roman" pitchFamily="18" charset="0"/>
              </a:defRPr>
            </a:lvl1pPr>
            <a:lvl2pPr marL="747798" indent="-287615" defTabSz="936347">
              <a:defRPr sz="2400">
                <a:solidFill>
                  <a:schemeClr val="tx1"/>
                </a:solidFill>
                <a:latin typeface="Times New Roman" pitchFamily="18" charset="0"/>
              </a:defRPr>
            </a:lvl2pPr>
            <a:lvl3pPr marL="1150458" indent="-230091" defTabSz="936347">
              <a:defRPr sz="2400">
                <a:solidFill>
                  <a:schemeClr val="tx1"/>
                </a:solidFill>
                <a:latin typeface="Times New Roman" pitchFamily="18" charset="0"/>
              </a:defRPr>
            </a:lvl3pPr>
            <a:lvl4pPr marL="1610642" indent="-230091" defTabSz="936347">
              <a:defRPr sz="2400">
                <a:solidFill>
                  <a:schemeClr val="tx1"/>
                </a:solidFill>
                <a:latin typeface="Times New Roman" pitchFamily="18" charset="0"/>
              </a:defRPr>
            </a:lvl4pPr>
            <a:lvl5pPr marL="2070824" indent="-230091" defTabSz="936347">
              <a:defRPr sz="2400">
                <a:solidFill>
                  <a:schemeClr val="tx1"/>
                </a:solidFill>
                <a:latin typeface="Times New Roman" pitchFamily="18" charset="0"/>
              </a:defRPr>
            </a:lvl5pPr>
            <a:lvl6pPr marL="2531007" indent="-230091" defTabSz="936347" eaLnBrk="0" fontAlgn="base" hangingPunct="0">
              <a:spcBef>
                <a:spcPct val="0"/>
              </a:spcBef>
              <a:spcAft>
                <a:spcPct val="0"/>
              </a:spcAft>
              <a:defRPr sz="2400">
                <a:solidFill>
                  <a:schemeClr val="tx1"/>
                </a:solidFill>
                <a:latin typeface="Times New Roman" pitchFamily="18" charset="0"/>
              </a:defRPr>
            </a:lvl6pPr>
            <a:lvl7pPr marL="2991193" indent="-230091" defTabSz="936347" eaLnBrk="0" fontAlgn="base" hangingPunct="0">
              <a:spcBef>
                <a:spcPct val="0"/>
              </a:spcBef>
              <a:spcAft>
                <a:spcPct val="0"/>
              </a:spcAft>
              <a:defRPr sz="2400">
                <a:solidFill>
                  <a:schemeClr val="tx1"/>
                </a:solidFill>
                <a:latin typeface="Times New Roman" pitchFamily="18" charset="0"/>
              </a:defRPr>
            </a:lvl7pPr>
            <a:lvl8pPr marL="3451372" indent="-230091" defTabSz="936347" eaLnBrk="0" fontAlgn="base" hangingPunct="0">
              <a:spcBef>
                <a:spcPct val="0"/>
              </a:spcBef>
              <a:spcAft>
                <a:spcPct val="0"/>
              </a:spcAft>
              <a:defRPr sz="2400">
                <a:solidFill>
                  <a:schemeClr val="tx1"/>
                </a:solidFill>
                <a:latin typeface="Times New Roman" pitchFamily="18" charset="0"/>
              </a:defRPr>
            </a:lvl8pPr>
            <a:lvl9pPr marL="3911560" indent="-230091" defTabSz="936347" eaLnBrk="0" fontAlgn="base" hangingPunct="0">
              <a:spcBef>
                <a:spcPct val="0"/>
              </a:spcBef>
              <a:spcAft>
                <a:spcPct val="0"/>
              </a:spcAft>
              <a:defRPr sz="2400">
                <a:solidFill>
                  <a:schemeClr val="tx1"/>
                </a:solidFill>
                <a:latin typeface="Times New Roman" pitchFamily="18" charset="0"/>
              </a:defRPr>
            </a:lvl9pPr>
          </a:lstStyle>
          <a:p>
            <a:fld id="{67F58A85-E2E7-47CE-8B29-0AFFBA443869}" type="slidenum">
              <a:rPr lang="en-US" sz="1300"/>
              <a:pPr/>
              <a:t>21</a:t>
            </a:fld>
            <a:endParaRPr lang="en-US" sz="1300"/>
          </a:p>
        </p:txBody>
      </p:sp>
      <p:sp>
        <p:nvSpPr>
          <p:cNvPr id="654339" name="Rectangle 2"/>
          <p:cNvSpPr>
            <a:spLocks noGrp="1" noRot="1" noChangeAspect="1" noChangeArrowheads="1" noTextEdit="1"/>
          </p:cNvSpPr>
          <p:nvPr>
            <p:ph type="sldImg"/>
          </p:nvPr>
        </p:nvSpPr>
        <p:spPr>
          <a:ln/>
        </p:spPr>
      </p:sp>
      <p:sp>
        <p:nvSpPr>
          <p:cNvPr id="654340" name="Rectangle 3"/>
          <p:cNvSpPr>
            <a:spLocks noGrp="1" noChangeArrowheads="1"/>
          </p:cNvSpPr>
          <p:nvPr>
            <p:ph type="body" idx="1"/>
          </p:nvPr>
        </p:nvSpPr>
        <p:spPr>
          <a:noFill/>
        </p:spPr>
        <p:txBody>
          <a:bodyPr/>
          <a:lstStyle/>
          <a:p>
            <a:endParaRPr lang="en-US"/>
          </a:p>
        </p:txBody>
      </p:sp>
    </p:spTree>
    <p:extLst>
      <p:ext uri="{BB962C8B-B14F-4D97-AF65-F5344CB8AC3E}">
        <p14:creationId xmlns:p14="http://schemas.microsoft.com/office/powerpoint/2010/main" val="35233481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6" name="Rectangle 7"/>
          <p:cNvSpPr>
            <a:spLocks noGrp="1" noChangeArrowheads="1"/>
          </p:cNvSpPr>
          <p:nvPr>
            <p:ph type="sldNum" sz="quarter" idx="5"/>
          </p:nvPr>
        </p:nvSpPr>
        <p:spPr>
          <a:noFill/>
        </p:spPr>
        <p:txBody>
          <a:bodyPr/>
          <a:lstStyle>
            <a:lvl1pPr defTabSz="936347">
              <a:defRPr sz="2400">
                <a:solidFill>
                  <a:schemeClr val="tx1"/>
                </a:solidFill>
                <a:latin typeface="Times New Roman" pitchFamily="18" charset="0"/>
              </a:defRPr>
            </a:lvl1pPr>
            <a:lvl2pPr marL="747798" indent="-287615" defTabSz="936347">
              <a:defRPr sz="2400">
                <a:solidFill>
                  <a:schemeClr val="tx1"/>
                </a:solidFill>
                <a:latin typeface="Times New Roman" pitchFamily="18" charset="0"/>
              </a:defRPr>
            </a:lvl2pPr>
            <a:lvl3pPr marL="1150458" indent="-230091" defTabSz="936347">
              <a:defRPr sz="2400">
                <a:solidFill>
                  <a:schemeClr val="tx1"/>
                </a:solidFill>
                <a:latin typeface="Times New Roman" pitchFamily="18" charset="0"/>
              </a:defRPr>
            </a:lvl3pPr>
            <a:lvl4pPr marL="1610642" indent="-230091" defTabSz="936347">
              <a:defRPr sz="2400">
                <a:solidFill>
                  <a:schemeClr val="tx1"/>
                </a:solidFill>
                <a:latin typeface="Times New Roman" pitchFamily="18" charset="0"/>
              </a:defRPr>
            </a:lvl4pPr>
            <a:lvl5pPr marL="2070824" indent="-230091" defTabSz="936347">
              <a:defRPr sz="2400">
                <a:solidFill>
                  <a:schemeClr val="tx1"/>
                </a:solidFill>
                <a:latin typeface="Times New Roman" pitchFamily="18" charset="0"/>
              </a:defRPr>
            </a:lvl5pPr>
            <a:lvl6pPr marL="2531007" indent="-230091" defTabSz="936347" eaLnBrk="0" fontAlgn="base" hangingPunct="0">
              <a:spcBef>
                <a:spcPct val="0"/>
              </a:spcBef>
              <a:spcAft>
                <a:spcPct val="0"/>
              </a:spcAft>
              <a:defRPr sz="2400">
                <a:solidFill>
                  <a:schemeClr val="tx1"/>
                </a:solidFill>
                <a:latin typeface="Times New Roman" pitchFamily="18" charset="0"/>
              </a:defRPr>
            </a:lvl6pPr>
            <a:lvl7pPr marL="2991193" indent="-230091" defTabSz="936347" eaLnBrk="0" fontAlgn="base" hangingPunct="0">
              <a:spcBef>
                <a:spcPct val="0"/>
              </a:spcBef>
              <a:spcAft>
                <a:spcPct val="0"/>
              </a:spcAft>
              <a:defRPr sz="2400">
                <a:solidFill>
                  <a:schemeClr val="tx1"/>
                </a:solidFill>
                <a:latin typeface="Times New Roman" pitchFamily="18" charset="0"/>
              </a:defRPr>
            </a:lvl7pPr>
            <a:lvl8pPr marL="3451372" indent="-230091" defTabSz="936347" eaLnBrk="0" fontAlgn="base" hangingPunct="0">
              <a:spcBef>
                <a:spcPct val="0"/>
              </a:spcBef>
              <a:spcAft>
                <a:spcPct val="0"/>
              </a:spcAft>
              <a:defRPr sz="2400">
                <a:solidFill>
                  <a:schemeClr val="tx1"/>
                </a:solidFill>
                <a:latin typeface="Times New Roman" pitchFamily="18" charset="0"/>
              </a:defRPr>
            </a:lvl8pPr>
            <a:lvl9pPr marL="3911560" indent="-230091" defTabSz="936347" eaLnBrk="0" fontAlgn="base" hangingPunct="0">
              <a:spcBef>
                <a:spcPct val="0"/>
              </a:spcBef>
              <a:spcAft>
                <a:spcPct val="0"/>
              </a:spcAft>
              <a:defRPr sz="2400">
                <a:solidFill>
                  <a:schemeClr val="tx1"/>
                </a:solidFill>
                <a:latin typeface="Times New Roman" pitchFamily="18" charset="0"/>
              </a:defRPr>
            </a:lvl9pPr>
          </a:lstStyle>
          <a:p>
            <a:fld id="{690C19E7-8017-4124-8685-5E506322F232}" type="slidenum">
              <a:rPr lang="en-US" sz="1300"/>
              <a:pPr/>
              <a:t>22</a:t>
            </a:fld>
            <a:endParaRPr lang="en-US" sz="1300"/>
          </a:p>
        </p:txBody>
      </p:sp>
      <p:sp>
        <p:nvSpPr>
          <p:cNvPr id="656387" name="Rectangle 2"/>
          <p:cNvSpPr>
            <a:spLocks noGrp="1" noRot="1" noChangeAspect="1" noChangeArrowheads="1" noTextEdit="1"/>
          </p:cNvSpPr>
          <p:nvPr>
            <p:ph type="sldImg"/>
          </p:nvPr>
        </p:nvSpPr>
        <p:spPr>
          <a:ln/>
        </p:spPr>
      </p:sp>
      <p:sp>
        <p:nvSpPr>
          <p:cNvPr id="656388" name="Rectangle 3"/>
          <p:cNvSpPr>
            <a:spLocks noGrp="1" noChangeArrowheads="1"/>
          </p:cNvSpPr>
          <p:nvPr>
            <p:ph type="body" idx="1"/>
          </p:nvPr>
        </p:nvSpPr>
        <p:spPr>
          <a:noFill/>
        </p:spPr>
        <p:txBody>
          <a:bodyPr/>
          <a:lstStyle/>
          <a:p>
            <a:endParaRPr lang="en-US"/>
          </a:p>
        </p:txBody>
      </p:sp>
    </p:spTree>
    <p:extLst>
      <p:ext uri="{BB962C8B-B14F-4D97-AF65-F5344CB8AC3E}">
        <p14:creationId xmlns:p14="http://schemas.microsoft.com/office/powerpoint/2010/main" val="21871103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7"/>
          <p:cNvSpPr>
            <a:spLocks noGrp="1" noChangeArrowheads="1"/>
          </p:cNvSpPr>
          <p:nvPr>
            <p:ph type="sldNum" sz="quarter" idx="5"/>
          </p:nvPr>
        </p:nvSpPr>
        <p:spPr>
          <a:noFill/>
        </p:spPr>
        <p:txBody>
          <a:bodyPr/>
          <a:lstStyle>
            <a:lvl1pPr defTabSz="936347">
              <a:defRPr sz="2400">
                <a:solidFill>
                  <a:schemeClr val="tx1"/>
                </a:solidFill>
                <a:latin typeface="Times New Roman" pitchFamily="18" charset="0"/>
              </a:defRPr>
            </a:lvl1pPr>
            <a:lvl2pPr marL="747798" indent="-287615" defTabSz="936347">
              <a:defRPr sz="2400">
                <a:solidFill>
                  <a:schemeClr val="tx1"/>
                </a:solidFill>
                <a:latin typeface="Times New Roman" pitchFamily="18" charset="0"/>
              </a:defRPr>
            </a:lvl2pPr>
            <a:lvl3pPr marL="1150458" indent="-230091" defTabSz="936347">
              <a:defRPr sz="2400">
                <a:solidFill>
                  <a:schemeClr val="tx1"/>
                </a:solidFill>
                <a:latin typeface="Times New Roman" pitchFamily="18" charset="0"/>
              </a:defRPr>
            </a:lvl3pPr>
            <a:lvl4pPr marL="1610642" indent="-230091" defTabSz="936347">
              <a:defRPr sz="2400">
                <a:solidFill>
                  <a:schemeClr val="tx1"/>
                </a:solidFill>
                <a:latin typeface="Times New Roman" pitchFamily="18" charset="0"/>
              </a:defRPr>
            </a:lvl4pPr>
            <a:lvl5pPr marL="2070824" indent="-230091" defTabSz="936347">
              <a:defRPr sz="2400">
                <a:solidFill>
                  <a:schemeClr val="tx1"/>
                </a:solidFill>
                <a:latin typeface="Times New Roman" pitchFamily="18" charset="0"/>
              </a:defRPr>
            </a:lvl5pPr>
            <a:lvl6pPr marL="2531007" indent="-230091" defTabSz="936347" eaLnBrk="0" fontAlgn="base" hangingPunct="0">
              <a:spcBef>
                <a:spcPct val="0"/>
              </a:spcBef>
              <a:spcAft>
                <a:spcPct val="0"/>
              </a:spcAft>
              <a:defRPr sz="2400">
                <a:solidFill>
                  <a:schemeClr val="tx1"/>
                </a:solidFill>
                <a:latin typeface="Times New Roman" pitchFamily="18" charset="0"/>
              </a:defRPr>
            </a:lvl6pPr>
            <a:lvl7pPr marL="2991193" indent="-230091" defTabSz="936347" eaLnBrk="0" fontAlgn="base" hangingPunct="0">
              <a:spcBef>
                <a:spcPct val="0"/>
              </a:spcBef>
              <a:spcAft>
                <a:spcPct val="0"/>
              </a:spcAft>
              <a:defRPr sz="2400">
                <a:solidFill>
                  <a:schemeClr val="tx1"/>
                </a:solidFill>
                <a:latin typeface="Times New Roman" pitchFamily="18" charset="0"/>
              </a:defRPr>
            </a:lvl7pPr>
            <a:lvl8pPr marL="3451372" indent="-230091" defTabSz="936347" eaLnBrk="0" fontAlgn="base" hangingPunct="0">
              <a:spcBef>
                <a:spcPct val="0"/>
              </a:spcBef>
              <a:spcAft>
                <a:spcPct val="0"/>
              </a:spcAft>
              <a:defRPr sz="2400">
                <a:solidFill>
                  <a:schemeClr val="tx1"/>
                </a:solidFill>
                <a:latin typeface="Times New Roman" pitchFamily="18" charset="0"/>
              </a:defRPr>
            </a:lvl8pPr>
            <a:lvl9pPr marL="3911560" indent="-230091" defTabSz="936347" eaLnBrk="0" fontAlgn="base" hangingPunct="0">
              <a:spcBef>
                <a:spcPct val="0"/>
              </a:spcBef>
              <a:spcAft>
                <a:spcPct val="0"/>
              </a:spcAft>
              <a:defRPr sz="2400">
                <a:solidFill>
                  <a:schemeClr val="tx1"/>
                </a:solidFill>
                <a:latin typeface="Times New Roman" pitchFamily="18" charset="0"/>
              </a:defRPr>
            </a:lvl9pPr>
          </a:lstStyle>
          <a:p>
            <a:fld id="{77426BA2-1121-43DC-812F-86E246DD2D53}" type="slidenum">
              <a:rPr lang="en-US" sz="1300"/>
              <a:pPr/>
              <a:t>23</a:t>
            </a:fld>
            <a:endParaRPr lang="en-US" sz="1300"/>
          </a:p>
        </p:txBody>
      </p:sp>
      <p:sp>
        <p:nvSpPr>
          <p:cNvPr id="657411" name="Rectangle 2"/>
          <p:cNvSpPr>
            <a:spLocks noGrp="1" noRot="1" noChangeAspect="1" noChangeArrowheads="1" noTextEdit="1"/>
          </p:cNvSpPr>
          <p:nvPr>
            <p:ph type="sldImg"/>
          </p:nvPr>
        </p:nvSpPr>
        <p:spPr>
          <a:ln/>
        </p:spPr>
      </p:sp>
      <p:sp>
        <p:nvSpPr>
          <p:cNvPr id="657412" name="Rectangle 3"/>
          <p:cNvSpPr>
            <a:spLocks noGrp="1" noChangeArrowheads="1"/>
          </p:cNvSpPr>
          <p:nvPr>
            <p:ph type="body" idx="1"/>
          </p:nvPr>
        </p:nvSpPr>
        <p:spPr>
          <a:noFill/>
        </p:spPr>
        <p:txBody>
          <a:bodyPr/>
          <a:lstStyle/>
          <a:p>
            <a:endParaRPr lang="en-US"/>
          </a:p>
        </p:txBody>
      </p:sp>
    </p:spTree>
    <p:extLst>
      <p:ext uri="{BB962C8B-B14F-4D97-AF65-F5344CB8AC3E}">
        <p14:creationId xmlns:p14="http://schemas.microsoft.com/office/powerpoint/2010/main" val="22135341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Rectangle 7"/>
          <p:cNvSpPr>
            <a:spLocks noGrp="1" noChangeArrowheads="1"/>
          </p:cNvSpPr>
          <p:nvPr>
            <p:ph type="sldNum" sz="quarter" idx="5"/>
          </p:nvPr>
        </p:nvSpPr>
        <p:spPr>
          <a:noFill/>
        </p:spPr>
        <p:txBody>
          <a:bodyPr/>
          <a:lstStyle>
            <a:lvl1pPr defTabSz="937171">
              <a:defRPr sz="2400">
                <a:solidFill>
                  <a:schemeClr val="tx1"/>
                </a:solidFill>
                <a:latin typeface="Times New Roman" pitchFamily="18" charset="0"/>
              </a:defRPr>
            </a:lvl1pPr>
            <a:lvl2pPr marL="748458" indent="-287868" defTabSz="937171">
              <a:defRPr sz="2400">
                <a:solidFill>
                  <a:schemeClr val="tx1"/>
                </a:solidFill>
                <a:latin typeface="Times New Roman" pitchFamily="18" charset="0"/>
              </a:defRPr>
            </a:lvl2pPr>
            <a:lvl3pPr marL="1151470" indent="-230293" defTabSz="937171">
              <a:defRPr sz="2400">
                <a:solidFill>
                  <a:schemeClr val="tx1"/>
                </a:solidFill>
                <a:latin typeface="Times New Roman" pitchFamily="18" charset="0"/>
              </a:defRPr>
            </a:lvl3pPr>
            <a:lvl4pPr marL="1612058" indent="-230293" defTabSz="937171">
              <a:defRPr sz="2400">
                <a:solidFill>
                  <a:schemeClr val="tx1"/>
                </a:solidFill>
                <a:latin typeface="Times New Roman" pitchFamily="18" charset="0"/>
              </a:defRPr>
            </a:lvl4pPr>
            <a:lvl5pPr marL="2072646" indent="-230293" defTabSz="937171">
              <a:defRPr sz="2400">
                <a:solidFill>
                  <a:schemeClr val="tx1"/>
                </a:solidFill>
                <a:latin typeface="Times New Roman" pitchFamily="18" charset="0"/>
              </a:defRPr>
            </a:lvl5pPr>
            <a:lvl6pPr marL="2533233" indent="-230293" defTabSz="937171" eaLnBrk="0" fontAlgn="base" hangingPunct="0">
              <a:spcBef>
                <a:spcPct val="0"/>
              </a:spcBef>
              <a:spcAft>
                <a:spcPct val="0"/>
              </a:spcAft>
              <a:defRPr sz="2400">
                <a:solidFill>
                  <a:schemeClr val="tx1"/>
                </a:solidFill>
                <a:latin typeface="Times New Roman" pitchFamily="18" charset="0"/>
              </a:defRPr>
            </a:lvl6pPr>
            <a:lvl7pPr marL="2993823" indent="-230293" defTabSz="937171" eaLnBrk="0" fontAlgn="base" hangingPunct="0">
              <a:spcBef>
                <a:spcPct val="0"/>
              </a:spcBef>
              <a:spcAft>
                <a:spcPct val="0"/>
              </a:spcAft>
              <a:defRPr sz="2400">
                <a:solidFill>
                  <a:schemeClr val="tx1"/>
                </a:solidFill>
                <a:latin typeface="Times New Roman" pitchFamily="18" charset="0"/>
              </a:defRPr>
            </a:lvl7pPr>
            <a:lvl8pPr marL="3454409" indent="-230293" defTabSz="937171" eaLnBrk="0" fontAlgn="base" hangingPunct="0">
              <a:spcBef>
                <a:spcPct val="0"/>
              </a:spcBef>
              <a:spcAft>
                <a:spcPct val="0"/>
              </a:spcAft>
              <a:defRPr sz="2400">
                <a:solidFill>
                  <a:schemeClr val="tx1"/>
                </a:solidFill>
                <a:latin typeface="Times New Roman" pitchFamily="18" charset="0"/>
              </a:defRPr>
            </a:lvl8pPr>
            <a:lvl9pPr marL="3915000" indent="-230293" defTabSz="937171" eaLnBrk="0" fontAlgn="base" hangingPunct="0">
              <a:spcBef>
                <a:spcPct val="0"/>
              </a:spcBef>
              <a:spcAft>
                <a:spcPct val="0"/>
              </a:spcAft>
              <a:defRPr sz="2400">
                <a:solidFill>
                  <a:schemeClr val="tx1"/>
                </a:solidFill>
                <a:latin typeface="Times New Roman" pitchFamily="18" charset="0"/>
              </a:defRPr>
            </a:lvl9pPr>
          </a:lstStyle>
          <a:p>
            <a:fld id="{6848B4A7-4C20-4EBB-9609-170A49097713}" type="slidenum">
              <a:rPr lang="en-US" sz="1300"/>
              <a:pPr/>
              <a:t>2</a:t>
            </a:fld>
            <a:endParaRPr lang="en-US" sz="1300"/>
          </a:p>
        </p:txBody>
      </p:sp>
      <p:sp>
        <p:nvSpPr>
          <p:cNvPr id="620547" name="Rectangle 2"/>
          <p:cNvSpPr>
            <a:spLocks noGrp="1" noRot="1" noChangeAspect="1" noChangeArrowheads="1" noTextEdit="1"/>
          </p:cNvSpPr>
          <p:nvPr>
            <p:ph type="sldImg"/>
          </p:nvPr>
        </p:nvSpPr>
        <p:spPr>
          <a:ln/>
        </p:spPr>
      </p:sp>
      <p:sp>
        <p:nvSpPr>
          <p:cNvPr id="620548" name="Rectangle 3"/>
          <p:cNvSpPr>
            <a:spLocks noGrp="1" noChangeArrowheads="1"/>
          </p:cNvSpPr>
          <p:nvPr>
            <p:ph type="body" idx="1"/>
          </p:nvPr>
        </p:nvSpPr>
        <p:spPr>
          <a:noFill/>
        </p:spPr>
        <p:txBody>
          <a:bodyPr/>
          <a:lstStyle/>
          <a:p>
            <a:endParaRPr lang="en-US"/>
          </a:p>
        </p:txBody>
      </p:sp>
    </p:spTree>
    <p:extLst>
      <p:ext uri="{BB962C8B-B14F-4D97-AF65-F5344CB8AC3E}">
        <p14:creationId xmlns:p14="http://schemas.microsoft.com/office/powerpoint/2010/main" val="167289071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Rot="1" noChangeAspect="1" noChangeArrowheads="1" noTextEdit="1"/>
          </p:cNvSpPr>
          <p:nvPr>
            <p:ph type="sldImg"/>
          </p:nvPr>
        </p:nvSpPr>
        <p:spPr>
          <a:ln/>
        </p:spPr>
      </p:sp>
      <p:sp>
        <p:nvSpPr>
          <p:cNvPr id="82227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8028141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Rectangle 2"/>
          <p:cNvSpPr>
            <a:spLocks noGrp="1" noRot="1" noChangeAspect="1" noChangeArrowheads="1" noTextEdit="1"/>
          </p:cNvSpPr>
          <p:nvPr>
            <p:ph type="sldImg"/>
          </p:nvPr>
        </p:nvSpPr>
        <p:spPr>
          <a:ln/>
        </p:spPr>
      </p:sp>
      <p:sp>
        <p:nvSpPr>
          <p:cNvPr id="82432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372007492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70" name="Rectangle 2"/>
          <p:cNvSpPr>
            <a:spLocks noGrp="1" noRot="1" noChangeAspect="1" noChangeArrowheads="1" noTextEdit="1"/>
          </p:cNvSpPr>
          <p:nvPr>
            <p:ph type="sldImg"/>
          </p:nvPr>
        </p:nvSpPr>
        <p:spPr>
          <a:ln/>
        </p:spPr>
      </p:sp>
      <p:sp>
        <p:nvSpPr>
          <p:cNvPr id="826371"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96745710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8" name="Rectangle 2"/>
          <p:cNvSpPr>
            <a:spLocks noGrp="1" noRot="1" noChangeAspect="1" noChangeArrowheads="1" noTextEdit="1"/>
          </p:cNvSpPr>
          <p:nvPr>
            <p:ph type="sldImg"/>
          </p:nvPr>
        </p:nvSpPr>
        <p:spPr>
          <a:ln/>
        </p:spPr>
      </p:sp>
      <p:sp>
        <p:nvSpPr>
          <p:cNvPr id="82841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29059084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4" name="Rectangle 2"/>
          <p:cNvSpPr>
            <a:spLocks noGrp="1" noRot="1" noChangeAspect="1" noChangeArrowheads="1" noTextEdit="1"/>
          </p:cNvSpPr>
          <p:nvPr>
            <p:ph type="sldImg"/>
          </p:nvPr>
        </p:nvSpPr>
        <p:spPr>
          <a:ln/>
        </p:spPr>
      </p:sp>
      <p:sp>
        <p:nvSpPr>
          <p:cNvPr id="8325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195018533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2" name="Rectangle 2"/>
          <p:cNvSpPr>
            <a:spLocks noGrp="1" noRot="1" noChangeAspect="1" noChangeArrowheads="1" noTextEdit="1"/>
          </p:cNvSpPr>
          <p:nvPr>
            <p:ph type="sldImg"/>
          </p:nvPr>
        </p:nvSpPr>
        <p:spPr>
          <a:ln/>
        </p:spPr>
      </p:sp>
      <p:sp>
        <p:nvSpPr>
          <p:cNvPr id="83456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280946372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10" name="Rectangle 2"/>
          <p:cNvSpPr>
            <a:spLocks noGrp="1" noRot="1" noChangeAspect="1" noChangeArrowheads="1" noTextEdit="1"/>
          </p:cNvSpPr>
          <p:nvPr>
            <p:ph type="sldImg"/>
          </p:nvPr>
        </p:nvSpPr>
        <p:spPr>
          <a:ln/>
        </p:spPr>
      </p:sp>
      <p:sp>
        <p:nvSpPr>
          <p:cNvPr id="836611"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325008182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8" name="Rectangle 2"/>
          <p:cNvSpPr>
            <a:spLocks noGrp="1" noRot="1" noChangeAspect="1" noChangeArrowheads="1" noTextEdit="1"/>
          </p:cNvSpPr>
          <p:nvPr>
            <p:ph type="sldImg"/>
          </p:nvPr>
        </p:nvSpPr>
        <p:spPr>
          <a:ln/>
        </p:spPr>
      </p:sp>
      <p:sp>
        <p:nvSpPr>
          <p:cNvPr id="83865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31233182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0706" name="Rectangle 2"/>
          <p:cNvSpPr>
            <a:spLocks noGrp="1" noRot="1" noChangeAspect="1" noChangeArrowheads="1" noTextEdit="1"/>
          </p:cNvSpPr>
          <p:nvPr>
            <p:ph type="sldImg"/>
          </p:nvPr>
        </p:nvSpPr>
        <p:spPr>
          <a:ln/>
        </p:spPr>
      </p:sp>
      <p:sp>
        <p:nvSpPr>
          <p:cNvPr id="84070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390318882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4" name="Rectangle 2"/>
          <p:cNvSpPr>
            <a:spLocks noGrp="1" noRot="1" noChangeAspect="1" noChangeArrowheads="1" noTextEdit="1"/>
          </p:cNvSpPr>
          <p:nvPr>
            <p:ph type="sldImg"/>
          </p:nvPr>
        </p:nvSpPr>
        <p:spPr>
          <a:ln/>
        </p:spPr>
      </p:sp>
      <p:sp>
        <p:nvSpPr>
          <p:cNvPr id="84275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196220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fld id="{98755BE4-26E3-4492-9344-24603838DCC0}" type="slidenum">
              <a:rPr lang="en-US" i="0" smtClean="0"/>
              <a:pPr/>
              <a:t>6</a:t>
            </a:fld>
            <a:endParaRPr lang="en-US" i="0"/>
          </a:p>
        </p:txBody>
      </p:sp>
      <p:sp>
        <p:nvSpPr>
          <p:cNvPr id="250883" name="Rectangle 2"/>
          <p:cNvSpPr>
            <a:spLocks noGrp="1" noRot="1" noChangeAspect="1" noChangeArrowheads="1" noTextEdit="1"/>
          </p:cNvSpPr>
          <p:nvPr>
            <p:ph type="sldImg"/>
          </p:nvPr>
        </p:nvSpPr>
        <p:spPr>
          <a:xfrm>
            <a:off x="1258888" y="720725"/>
            <a:ext cx="4800600" cy="3600450"/>
          </a:xfrm>
          <a:ln/>
        </p:spPr>
      </p:sp>
      <p:sp>
        <p:nvSpPr>
          <p:cNvPr id="250884" name="Rectangle 3"/>
          <p:cNvSpPr>
            <a:spLocks noGrp="1" noChangeArrowheads="1"/>
          </p:cNvSpPr>
          <p:nvPr>
            <p:ph type="body" idx="1"/>
          </p:nvPr>
        </p:nvSpPr>
        <p:spPr>
          <a:xfrm>
            <a:off x="731838" y="4560888"/>
            <a:ext cx="5851525"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381915588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Rectangle 7"/>
          <p:cNvSpPr>
            <a:spLocks noGrp="1" noChangeArrowheads="1"/>
          </p:cNvSpPr>
          <p:nvPr>
            <p:ph type="sldNum" sz="quarter" idx="5"/>
          </p:nvPr>
        </p:nvSpPr>
        <p:spPr>
          <a:noFill/>
        </p:spPr>
        <p:txBody>
          <a:bodyPr/>
          <a:lstStyle>
            <a:lvl1pPr defTabSz="972127">
              <a:defRPr sz="2500">
                <a:solidFill>
                  <a:schemeClr val="tx1"/>
                </a:solidFill>
                <a:latin typeface="Times New Roman" pitchFamily="18" charset="0"/>
              </a:defRPr>
            </a:lvl1pPr>
            <a:lvl2pPr marL="776375" indent="-298605" defTabSz="972127">
              <a:defRPr sz="2500">
                <a:solidFill>
                  <a:schemeClr val="tx1"/>
                </a:solidFill>
                <a:latin typeface="Times New Roman" pitchFamily="18" charset="0"/>
              </a:defRPr>
            </a:lvl2pPr>
            <a:lvl3pPr marL="1194420" indent="-238883" defTabSz="972127">
              <a:defRPr sz="2500">
                <a:solidFill>
                  <a:schemeClr val="tx1"/>
                </a:solidFill>
                <a:latin typeface="Times New Roman" pitchFamily="18" charset="0"/>
              </a:defRPr>
            </a:lvl3pPr>
            <a:lvl4pPr marL="1672188" indent="-238883" defTabSz="972127">
              <a:defRPr sz="2500">
                <a:solidFill>
                  <a:schemeClr val="tx1"/>
                </a:solidFill>
                <a:latin typeface="Times New Roman" pitchFamily="18" charset="0"/>
              </a:defRPr>
            </a:lvl4pPr>
            <a:lvl5pPr marL="2149956" indent="-238883" defTabSz="972127">
              <a:defRPr sz="2500">
                <a:solidFill>
                  <a:schemeClr val="tx1"/>
                </a:solidFill>
                <a:latin typeface="Times New Roman" pitchFamily="18" charset="0"/>
              </a:defRPr>
            </a:lvl5pPr>
            <a:lvl6pPr marL="2627723" indent="-238883" defTabSz="972127" eaLnBrk="0" fontAlgn="base" hangingPunct="0">
              <a:spcBef>
                <a:spcPct val="0"/>
              </a:spcBef>
              <a:spcAft>
                <a:spcPct val="0"/>
              </a:spcAft>
              <a:defRPr sz="2500">
                <a:solidFill>
                  <a:schemeClr val="tx1"/>
                </a:solidFill>
                <a:latin typeface="Times New Roman" pitchFamily="18" charset="0"/>
              </a:defRPr>
            </a:lvl6pPr>
            <a:lvl7pPr marL="3105493" indent="-238883" defTabSz="972127" eaLnBrk="0" fontAlgn="base" hangingPunct="0">
              <a:spcBef>
                <a:spcPct val="0"/>
              </a:spcBef>
              <a:spcAft>
                <a:spcPct val="0"/>
              </a:spcAft>
              <a:defRPr sz="2500">
                <a:solidFill>
                  <a:schemeClr val="tx1"/>
                </a:solidFill>
                <a:latin typeface="Times New Roman" pitchFamily="18" charset="0"/>
              </a:defRPr>
            </a:lvl7pPr>
            <a:lvl8pPr marL="3583258" indent="-238883" defTabSz="972127" eaLnBrk="0" fontAlgn="base" hangingPunct="0">
              <a:spcBef>
                <a:spcPct val="0"/>
              </a:spcBef>
              <a:spcAft>
                <a:spcPct val="0"/>
              </a:spcAft>
              <a:defRPr sz="2500">
                <a:solidFill>
                  <a:schemeClr val="tx1"/>
                </a:solidFill>
                <a:latin typeface="Times New Roman" pitchFamily="18" charset="0"/>
              </a:defRPr>
            </a:lvl8pPr>
            <a:lvl9pPr marL="4061030" indent="-238883" defTabSz="972127" eaLnBrk="0" fontAlgn="base" hangingPunct="0">
              <a:spcBef>
                <a:spcPct val="0"/>
              </a:spcBef>
              <a:spcAft>
                <a:spcPct val="0"/>
              </a:spcAft>
              <a:defRPr sz="2500">
                <a:solidFill>
                  <a:schemeClr val="tx1"/>
                </a:solidFill>
                <a:latin typeface="Times New Roman" pitchFamily="18" charset="0"/>
              </a:defRPr>
            </a:lvl9pPr>
          </a:lstStyle>
          <a:p>
            <a:fld id="{6848B4A7-4C20-4EBB-9609-170A49097713}" type="slidenum">
              <a:rPr lang="en-US" sz="1300"/>
              <a:pPr/>
              <a:t>35</a:t>
            </a:fld>
            <a:endParaRPr lang="en-US" sz="1300"/>
          </a:p>
        </p:txBody>
      </p:sp>
      <p:sp>
        <p:nvSpPr>
          <p:cNvPr id="620547" name="Rectangle 2"/>
          <p:cNvSpPr>
            <a:spLocks noGrp="1" noRot="1" noChangeAspect="1" noChangeArrowheads="1" noTextEdit="1"/>
          </p:cNvSpPr>
          <p:nvPr>
            <p:ph type="sldImg"/>
          </p:nvPr>
        </p:nvSpPr>
        <p:spPr>
          <a:ln/>
        </p:spPr>
      </p:sp>
      <p:sp>
        <p:nvSpPr>
          <p:cNvPr id="620548" name="Rectangle 3"/>
          <p:cNvSpPr>
            <a:spLocks noGrp="1" noChangeArrowheads="1"/>
          </p:cNvSpPr>
          <p:nvPr>
            <p:ph type="body" idx="1"/>
          </p:nvPr>
        </p:nvSpPr>
        <p:spPr>
          <a:noFill/>
        </p:spPr>
        <p:txBody>
          <a:bodyPr/>
          <a:lstStyle/>
          <a:p>
            <a:endParaRPr lang="en-US" dirty="0"/>
          </a:p>
        </p:txBody>
      </p:sp>
    </p:spTree>
    <p:extLst>
      <p:ext uri="{BB962C8B-B14F-4D97-AF65-F5344CB8AC3E}">
        <p14:creationId xmlns:p14="http://schemas.microsoft.com/office/powerpoint/2010/main" val="14555037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910" tIns="50454" rIns="100910" bIns="50454"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7F85C0AF-691B-4C85-8DD2-7C067C8595A1}" type="slidenum">
              <a:rPr lang="en-US" sz="1400" i="0"/>
              <a:pPr algn="r"/>
              <a:t>36</a:t>
            </a:fld>
            <a:endParaRPr lang="en-US" sz="1400" i="0"/>
          </a:p>
        </p:txBody>
      </p:sp>
      <p:sp>
        <p:nvSpPr>
          <p:cNvPr id="385027" name="Rectangle 7"/>
          <p:cNvSpPr txBox="1">
            <a:spLocks noGrp="1" noChangeArrowheads="1"/>
          </p:cNvSpPr>
          <p:nvPr/>
        </p:nvSpPr>
        <p:spPr bwMode="auto">
          <a:xfrm>
            <a:off x="4105275" y="9107488"/>
            <a:ext cx="31813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885" tIns="50441" rIns="100885" bIns="50441" anchor="b"/>
          <a:lstStyle>
            <a:lvl1pPr defTabSz="1004888">
              <a:defRPr i="1">
                <a:solidFill>
                  <a:schemeClr val="tx1"/>
                </a:solidFill>
                <a:latin typeface="Times New Roman" pitchFamily="18" charset="0"/>
              </a:defRPr>
            </a:lvl1pPr>
            <a:lvl2pPr marL="742950" indent="-285750" defTabSz="1004888">
              <a:defRPr i="1">
                <a:solidFill>
                  <a:schemeClr val="tx1"/>
                </a:solidFill>
                <a:latin typeface="Times New Roman" pitchFamily="18" charset="0"/>
              </a:defRPr>
            </a:lvl2pPr>
            <a:lvl3pPr marL="1143000" indent="-228600" defTabSz="1004888">
              <a:defRPr i="1">
                <a:solidFill>
                  <a:schemeClr val="tx1"/>
                </a:solidFill>
                <a:latin typeface="Times New Roman" pitchFamily="18" charset="0"/>
              </a:defRPr>
            </a:lvl3pPr>
            <a:lvl4pPr marL="1600200" indent="-228600" defTabSz="1004888">
              <a:defRPr i="1">
                <a:solidFill>
                  <a:schemeClr val="tx1"/>
                </a:solidFill>
                <a:latin typeface="Times New Roman" pitchFamily="18" charset="0"/>
              </a:defRPr>
            </a:lvl4pPr>
            <a:lvl5pPr marL="2057400" indent="-228600" defTabSz="1004888">
              <a:defRPr i="1">
                <a:solidFill>
                  <a:schemeClr val="tx1"/>
                </a:solidFill>
                <a:latin typeface="Times New Roman" pitchFamily="18" charset="0"/>
              </a:defRPr>
            </a:lvl5pPr>
            <a:lvl6pPr marL="2514600" indent="-228600" algn="ctr" defTabSz="1004888" eaLnBrk="0" fontAlgn="base" hangingPunct="0">
              <a:spcBef>
                <a:spcPct val="0"/>
              </a:spcBef>
              <a:spcAft>
                <a:spcPct val="0"/>
              </a:spcAft>
              <a:defRPr i="1">
                <a:solidFill>
                  <a:schemeClr val="tx1"/>
                </a:solidFill>
                <a:latin typeface="Times New Roman" pitchFamily="18" charset="0"/>
              </a:defRPr>
            </a:lvl6pPr>
            <a:lvl7pPr marL="2971800" indent="-228600" algn="ctr" defTabSz="1004888" eaLnBrk="0" fontAlgn="base" hangingPunct="0">
              <a:spcBef>
                <a:spcPct val="0"/>
              </a:spcBef>
              <a:spcAft>
                <a:spcPct val="0"/>
              </a:spcAft>
              <a:defRPr i="1">
                <a:solidFill>
                  <a:schemeClr val="tx1"/>
                </a:solidFill>
                <a:latin typeface="Times New Roman" pitchFamily="18" charset="0"/>
              </a:defRPr>
            </a:lvl7pPr>
            <a:lvl8pPr marL="3429000" indent="-228600" algn="ctr" defTabSz="1004888" eaLnBrk="0" fontAlgn="base" hangingPunct="0">
              <a:spcBef>
                <a:spcPct val="0"/>
              </a:spcBef>
              <a:spcAft>
                <a:spcPct val="0"/>
              </a:spcAft>
              <a:defRPr i="1">
                <a:solidFill>
                  <a:schemeClr val="tx1"/>
                </a:solidFill>
                <a:latin typeface="Times New Roman" pitchFamily="18" charset="0"/>
              </a:defRPr>
            </a:lvl8pPr>
            <a:lvl9pPr marL="3886200" indent="-228600" algn="ctr" defTabSz="1004888" eaLnBrk="0" fontAlgn="base" hangingPunct="0">
              <a:spcBef>
                <a:spcPct val="0"/>
              </a:spcBef>
              <a:spcAft>
                <a:spcPct val="0"/>
              </a:spcAft>
              <a:defRPr i="1">
                <a:solidFill>
                  <a:schemeClr val="tx1"/>
                </a:solidFill>
                <a:latin typeface="Times New Roman" pitchFamily="18" charset="0"/>
              </a:defRPr>
            </a:lvl9pPr>
          </a:lstStyle>
          <a:p>
            <a:pPr algn="r"/>
            <a:fld id="{DD48DF1C-1DED-4B43-B343-82CB48489CFF}" type="slidenum">
              <a:rPr lang="en-US" sz="1400"/>
              <a:pPr algn="r"/>
              <a:t>36</a:t>
            </a:fld>
            <a:endParaRPr lang="en-US" sz="1400"/>
          </a:p>
        </p:txBody>
      </p:sp>
      <p:sp>
        <p:nvSpPr>
          <p:cNvPr id="385028" name="Rectangle 2"/>
          <p:cNvSpPr>
            <a:spLocks noGrp="1" noRot="1" noChangeAspect="1" noChangeArrowheads="1" noTextEdit="1"/>
          </p:cNvSpPr>
          <p:nvPr>
            <p:ph type="sldImg"/>
          </p:nvPr>
        </p:nvSpPr>
        <p:spPr>
          <a:xfrm>
            <a:off x="1323975" y="758825"/>
            <a:ext cx="4727575" cy="3544888"/>
          </a:xfrm>
          <a:ln/>
        </p:spPr>
      </p:sp>
      <p:sp>
        <p:nvSpPr>
          <p:cNvPr id="38502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med" len="lg"/>
              </a14:hiddenLine>
            </a:ext>
          </a:extLst>
        </p:spPr>
        <p:txBody>
          <a:bodyPr lIns="100885" tIns="50441" rIns="100885" bIns="50441"/>
          <a:lstStyle/>
          <a:p>
            <a:endParaRPr lang="en-US"/>
          </a:p>
        </p:txBody>
      </p:sp>
    </p:spTree>
    <p:extLst>
      <p:ext uri="{BB962C8B-B14F-4D97-AF65-F5344CB8AC3E}">
        <p14:creationId xmlns:p14="http://schemas.microsoft.com/office/powerpoint/2010/main" val="201783464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910" tIns="50454" rIns="100910" bIns="50454"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32A69C22-B1A8-483C-9FFA-622B140A853E}" type="slidenum">
              <a:rPr lang="en-US" sz="1400" i="0"/>
              <a:pPr algn="r"/>
              <a:t>37</a:t>
            </a:fld>
            <a:endParaRPr lang="en-US" sz="1400" i="0"/>
          </a:p>
        </p:txBody>
      </p:sp>
      <p:sp>
        <p:nvSpPr>
          <p:cNvPr id="386051" name="Rectangle 7"/>
          <p:cNvSpPr txBox="1">
            <a:spLocks noGrp="1" noChangeArrowheads="1"/>
          </p:cNvSpPr>
          <p:nvPr/>
        </p:nvSpPr>
        <p:spPr bwMode="auto">
          <a:xfrm>
            <a:off x="4105275" y="9107488"/>
            <a:ext cx="31813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885" tIns="50441" rIns="100885" bIns="50441" anchor="b"/>
          <a:lstStyle>
            <a:lvl1pPr defTabSz="1004888">
              <a:defRPr i="1">
                <a:solidFill>
                  <a:schemeClr val="tx1"/>
                </a:solidFill>
                <a:latin typeface="Times New Roman" pitchFamily="18" charset="0"/>
              </a:defRPr>
            </a:lvl1pPr>
            <a:lvl2pPr marL="742950" indent="-285750" defTabSz="1004888">
              <a:defRPr i="1">
                <a:solidFill>
                  <a:schemeClr val="tx1"/>
                </a:solidFill>
                <a:latin typeface="Times New Roman" pitchFamily="18" charset="0"/>
              </a:defRPr>
            </a:lvl2pPr>
            <a:lvl3pPr marL="1143000" indent="-228600" defTabSz="1004888">
              <a:defRPr i="1">
                <a:solidFill>
                  <a:schemeClr val="tx1"/>
                </a:solidFill>
                <a:latin typeface="Times New Roman" pitchFamily="18" charset="0"/>
              </a:defRPr>
            </a:lvl3pPr>
            <a:lvl4pPr marL="1600200" indent="-228600" defTabSz="1004888">
              <a:defRPr i="1">
                <a:solidFill>
                  <a:schemeClr val="tx1"/>
                </a:solidFill>
                <a:latin typeface="Times New Roman" pitchFamily="18" charset="0"/>
              </a:defRPr>
            </a:lvl4pPr>
            <a:lvl5pPr marL="2057400" indent="-228600" defTabSz="1004888">
              <a:defRPr i="1">
                <a:solidFill>
                  <a:schemeClr val="tx1"/>
                </a:solidFill>
                <a:latin typeface="Times New Roman" pitchFamily="18" charset="0"/>
              </a:defRPr>
            </a:lvl5pPr>
            <a:lvl6pPr marL="2514600" indent="-228600" algn="ctr" defTabSz="1004888" eaLnBrk="0" fontAlgn="base" hangingPunct="0">
              <a:spcBef>
                <a:spcPct val="0"/>
              </a:spcBef>
              <a:spcAft>
                <a:spcPct val="0"/>
              </a:spcAft>
              <a:defRPr i="1">
                <a:solidFill>
                  <a:schemeClr val="tx1"/>
                </a:solidFill>
                <a:latin typeface="Times New Roman" pitchFamily="18" charset="0"/>
              </a:defRPr>
            </a:lvl6pPr>
            <a:lvl7pPr marL="2971800" indent="-228600" algn="ctr" defTabSz="1004888" eaLnBrk="0" fontAlgn="base" hangingPunct="0">
              <a:spcBef>
                <a:spcPct val="0"/>
              </a:spcBef>
              <a:spcAft>
                <a:spcPct val="0"/>
              </a:spcAft>
              <a:defRPr i="1">
                <a:solidFill>
                  <a:schemeClr val="tx1"/>
                </a:solidFill>
                <a:latin typeface="Times New Roman" pitchFamily="18" charset="0"/>
              </a:defRPr>
            </a:lvl7pPr>
            <a:lvl8pPr marL="3429000" indent="-228600" algn="ctr" defTabSz="1004888" eaLnBrk="0" fontAlgn="base" hangingPunct="0">
              <a:spcBef>
                <a:spcPct val="0"/>
              </a:spcBef>
              <a:spcAft>
                <a:spcPct val="0"/>
              </a:spcAft>
              <a:defRPr i="1">
                <a:solidFill>
                  <a:schemeClr val="tx1"/>
                </a:solidFill>
                <a:latin typeface="Times New Roman" pitchFamily="18" charset="0"/>
              </a:defRPr>
            </a:lvl8pPr>
            <a:lvl9pPr marL="3886200" indent="-228600" algn="ctr" defTabSz="1004888" eaLnBrk="0" fontAlgn="base" hangingPunct="0">
              <a:spcBef>
                <a:spcPct val="0"/>
              </a:spcBef>
              <a:spcAft>
                <a:spcPct val="0"/>
              </a:spcAft>
              <a:defRPr i="1">
                <a:solidFill>
                  <a:schemeClr val="tx1"/>
                </a:solidFill>
                <a:latin typeface="Times New Roman" pitchFamily="18" charset="0"/>
              </a:defRPr>
            </a:lvl9pPr>
          </a:lstStyle>
          <a:p>
            <a:pPr algn="r"/>
            <a:fld id="{7C1A8727-AA4B-4474-8494-55B5E2C893BE}" type="slidenum">
              <a:rPr lang="en-US" sz="1400"/>
              <a:pPr algn="r"/>
              <a:t>37</a:t>
            </a:fld>
            <a:endParaRPr lang="en-US" sz="1400"/>
          </a:p>
        </p:txBody>
      </p:sp>
      <p:sp>
        <p:nvSpPr>
          <p:cNvPr id="386052" name="Rectangle 2"/>
          <p:cNvSpPr>
            <a:spLocks noGrp="1" noRot="1" noChangeAspect="1" noChangeArrowheads="1" noTextEdit="1"/>
          </p:cNvSpPr>
          <p:nvPr>
            <p:ph type="sldImg"/>
          </p:nvPr>
        </p:nvSpPr>
        <p:spPr>
          <a:xfrm>
            <a:off x="1323975" y="758825"/>
            <a:ext cx="4727575" cy="3544888"/>
          </a:xfrm>
          <a:ln/>
        </p:spPr>
      </p:sp>
      <p:sp>
        <p:nvSpPr>
          <p:cNvPr id="38605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med" len="lg"/>
              </a14:hiddenLine>
            </a:ext>
          </a:extLst>
        </p:spPr>
        <p:txBody>
          <a:bodyPr lIns="100885" tIns="50441" rIns="100885" bIns="50441"/>
          <a:lstStyle/>
          <a:p>
            <a:endParaRPr lang="en-US"/>
          </a:p>
        </p:txBody>
      </p:sp>
    </p:spTree>
    <p:extLst>
      <p:ext uri="{BB962C8B-B14F-4D97-AF65-F5344CB8AC3E}">
        <p14:creationId xmlns:p14="http://schemas.microsoft.com/office/powerpoint/2010/main" val="117580593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910" tIns="50454" rIns="100910" bIns="50454"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7F85C0AF-691B-4C85-8DD2-7C067C8595A1}" type="slidenum">
              <a:rPr lang="en-US" sz="1400" i="0"/>
              <a:pPr algn="r"/>
              <a:t>38</a:t>
            </a:fld>
            <a:endParaRPr lang="en-US" sz="1400" i="0"/>
          </a:p>
        </p:txBody>
      </p:sp>
      <p:sp>
        <p:nvSpPr>
          <p:cNvPr id="385027" name="Rectangle 7"/>
          <p:cNvSpPr txBox="1">
            <a:spLocks noGrp="1" noChangeArrowheads="1"/>
          </p:cNvSpPr>
          <p:nvPr/>
        </p:nvSpPr>
        <p:spPr bwMode="auto">
          <a:xfrm>
            <a:off x="4105275" y="9107488"/>
            <a:ext cx="31813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885" tIns="50441" rIns="100885" bIns="50441" anchor="b"/>
          <a:lstStyle>
            <a:lvl1pPr defTabSz="1004888">
              <a:defRPr i="1">
                <a:solidFill>
                  <a:schemeClr val="tx1"/>
                </a:solidFill>
                <a:latin typeface="Times New Roman" pitchFamily="18" charset="0"/>
              </a:defRPr>
            </a:lvl1pPr>
            <a:lvl2pPr marL="742950" indent="-285750" defTabSz="1004888">
              <a:defRPr i="1">
                <a:solidFill>
                  <a:schemeClr val="tx1"/>
                </a:solidFill>
                <a:latin typeface="Times New Roman" pitchFamily="18" charset="0"/>
              </a:defRPr>
            </a:lvl2pPr>
            <a:lvl3pPr marL="1143000" indent="-228600" defTabSz="1004888">
              <a:defRPr i="1">
                <a:solidFill>
                  <a:schemeClr val="tx1"/>
                </a:solidFill>
                <a:latin typeface="Times New Roman" pitchFamily="18" charset="0"/>
              </a:defRPr>
            </a:lvl3pPr>
            <a:lvl4pPr marL="1600200" indent="-228600" defTabSz="1004888">
              <a:defRPr i="1">
                <a:solidFill>
                  <a:schemeClr val="tx1"/>
                </a:solidFill>
                <a:latin typeface="Times New Roman" pitchFamily="18" charset="0"/>
              </a:defRPr>
            </a:lvl4pPr>
            <a:lvl5pPr marL="2057400" indent="-228600" defTabSz="1004888">
              <a:defRPr i="1">
                <a:solidFill>
                  <a:schemeClr val="tx1"/>
                </a:solidFill>
                <a:latin typeface="Times New Roman" pitchFamily="18" charset="0"/>
              </a:defRPr>
            </a:lvl5pPr>
            <a:lvl6pPr marL="2514600" indent="-228600" algn="ctr" defTabSz="1004888" eaLnBrk="0" fontAlgn="base" hangingPunct="0">
              <a:spcBef>
                <a:spcPct val="0"/>
              </a:spcBef>
              <a:spcAft>
                <a:spcPct val="0"/>
              </a:spcAft>
              <a:defRPr i="1">
                <a:solidFill>
                  <a:schemeClr val="tx1"/>
                </a:solidFill>
                <a:latin typeface="Times New Roman" pitchFamily="18" charset="0"/>
              </a:defRPr>
            </a:lvl6pPr>
            <a:lvl7pPr marL="2971800" indent="-228600" algn="ctr" defTabSz="1004888" eaLnBrk="0" fontAlgn="base" hangingPunct="0">
              <a:spcBef>
                <a:spcPct val="0"/>
              </a:spcBef>
              <a:spcAft>
                <a:spcPct val="0"/>
              </a:spcAft>
              <a:defRPr i="1">
                <a:solidFill>
                  <a:schemeClr val="tx1"/>
                </a:solidFill>
                <a:latin typeface="Times New Roman" pitchFamily="18" charset="0"/>
              </a:defRPr>
            </a:lvl7pPr>
            <a:lvl8pPr marL="3429000" indent="-228600" algn="ctr" defTabSz="1004888" eaLnBrk="0" fontAlgn="base" hangingPunct="0">
              <a:spcBef>
                <a:spcPct val="0"/>
              </a:spcBef>
              <a:spcAft>
                <a:spcPct val="0"/>
              </a:spcAft>
              <a:defRPr i="1">
                <a:solidFill>
                  <a:schemeClr val="tx1"/>
                </a:solidFill>
                <a:latin typeface="Times New Roman" pitchFamily="18" charset="0"/>
              </a:defRPr>
            </a:lvl8pPr>
            <a:lvl9pPr marL="3886200" indent="-228600" algn="ctr" defTabSz="1004888" eaLnBrk="0" fontAlgn="base" hangingPunct="0">
              <a:spcBef>
                <a:spcPct val="0"/>
              </a:spcBef>
              <a:spcAft>
                <a:spcPct val="0"/>
              </a:spcAft>
              <a:defRPr i="1">
                <a:solidFill>
                  <a:schemeClr val="tx1"/>
                </a:solidFill>
                <a:latin typeface="Times New Roman" pitchFamily="18" charset="0"/>
              </a:defRPr>
            </a:lvl9pPr>
          </a:lstStyle>
          <a:p>
            <a:pPr algn="r"/>
            <a:fld id="{DD48DF1C-1DED-4B43-B343-82CB48489CFF}" type="slidenum">
              <a:rPr lang="en-US" sz="1400"/>
              <a:pPr algn="r"/>
              <a:t>38</a:t>
            </a:fld>
            <a:endParaRPr lang="en-US" sz="1400"/>
          </a:p>
        </p:txBody>
      </p:sp>
      <p:sp>
        <p:nvSpPr>
          <p:cNvPr id="385028" name="Rectangle 2"/>
          <p:cNvSpPr>
            <a:spLocks noGrp="1" noRot="1" noChangeAspect="1" noChangeArrowheads="1" noTextEdit="1"/>
          </p:cNvSpPr>
          <p:nvPr>
            <p:ph type="sldImg"/>
          </p:nvPr>
        </p:nvSpPr>
        <p:spPr>
          <a:xfrm>
            <a:off x="1323975" y="758825"/>
            <a:ext cx="4727575" cy="3544888"/>
          </a:xfrm>
          <a:ln/>
        </p:spPr>
      </p:sp>
      <p:sp>
        <p:nvSpPr>
          <p:cNvPr id="38502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med" len="lg"/>
              </a14:hiddenLine>
            </a:ext>
          </a:extLst>
        </p:spPr>
        <p:txBody>
          <a:bodyPr lIns="100885" tIns="50441" rIns="100885" bIns="50441"/>
          <a:lstStyle/>
          <a:p>
            <a:endParaRPr lang="en-US"/>
          </a:p>
        </p:txBody>
      </p:sp>
    </p:spTree>
    <p:extLst>
      <p:ext uri="{BB962C8B-B14F-4D97-AF65-F5344CB8AC3E}">
        <p14:creationId xmlns:p14="http://schemas.microsoft.com/office/powerpoint/2010/main" val="10449769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910" tIns="50454" rIns="100910" bIns="50454"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7F85C0AF-691B-4C85-8DD2-7C067C8595A1}" type="slidenum">
              <a:rPr lang="en-US" sz="1400" i="0"/>
              <a:pPr algn="r"/>
              <a:t>39</a:t>
            </a:fld>
            <a:endParaRPr lang="en-US" sz="1400" i="0"/>
          </a:p>
        </p:txBody>
      </p:sp>
      <p:sp>
        <p:nvSpPr>
          <p:cNvPr id="385027" name="Rectangle 7"/>
          <p:cNvSpPr txBox="1">
            <a:spLocks noGrp="1" noChangeArrowheads="1"/>
          </p:cNvSpPr>
          <p:nvPr/>
        </p:nvSpPr>
        <p:spPr bwMode="auto">
          <a:xfrm>
            <a:off x="4105275" y="9107488"/>
            <a:ext cx="31813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885" tIns="50441" rIns="100885" bIns="50441" anchor="b"/>
          <a:lstStyle>
            <a:lvl1pPr defTabSz="1004888">
              <a:defRPr i="1">
                <a:solidFill>
                  <a:schemeClr val="tx1"/>
                </a:solidFill>
                <a:latin typeface="Times New Roman" pitchFamily="18" charset="0"/>
              </a:defRPr>
            </a:lvl1pPr>
            <a:lvl2pPr marL="742950" indent="-285750" defTabSz="1004888">
              <a:defRPr i="1">
                <a:solidFill>
                  <a:schemeClr val="tx1"/>
                </a:solidFill>
                <a:latin typeface="Times New Roman" pitchFamily="18" charset="0"/>
              </a:defRPr>
            </a:lvl2pPr>
            <a:lvl3pPr marL="1143000" indent="-228600" defTabSz="1004888">
              <a:defRPr i="1">
                <a:solidFill>
                  <a:schemeClr val="tx1"/>
                </a:solidFill>
                <a:latin typeface="Times New Roman" pitchFamily="18" charset="0"/>
              </a:defRPr>
            </a:lvl3pPr>
            <a:lvl4pPr marL="1600200" indent="-228600" defTabSz="1004888">
              <a:defRPr i="1">
                <a:solidFill>
                  <a:schemeClr val="tx1"/>
                </a:solidFill>
                <a:latin typeface="Times New Roman" pitchFamily="18" charset="0"/>
              </a:defRPr>
            </a:lvl4pPr>
            <a:lvl5pPr marL="2057400" indent="-228600" defTabSz="1004888">
              <a:defRPr i="1">
                <a:solidFill>
                  <a:schemeClr val="tx1"/>
                </a:solidFill>
                <a:latin typeface="Times New Roman" pitchFamily="18" charset="0"/>
              </a:defRPr>
            </a:lvl5pPr>
            <a:lvl6pPr marL="2514600" indent="-228600" algn="ctr" defTabSz="1004888" eaLnBrk="0" fontAlgn="base" hangingPunct="0">
              <a:spcBef>
                <a:spcPct val="0"/>
              </a:spcBef>
              <a:spcAft>
                <a:spcPct val="0"/>
              </a:spcAft>
              <a:defRPr i="1">
                <a:solidFill>
                  <a:schemeClr val="tx1"/>
                </a:solidFill>
                <a:latin typeface="Times New Roman" pitchFamily="18" charset="0"/>
              </a:defRPr>
            </a:lvl6pPr>
            <a:lvl7pPr marL="2971800" indent="-228600" algn="ctr" defTabSz="1004888" eaLnBrk="0" fontAlgn="base" hangingPunct="0">
              <a:spcBef>
                <a:spcPct val="0"/>
              </a:spcBef>
              <a:spcAft>
                <a:spcPct val="0"/>
              </a:spcAft>
              <a:defRPr i="1">
                <a:solidFill>
                  <a:schemeClr val="tx1"/>
                </a:solidFill>
                <a:latin typeface="Times New Roman" pitchFamily="18" charset="0"/>
              </a:defRPr>
            </a:lvl7pPr>
            <a:lvl8pPr marL="3429000" indent="-228600" algn="ctr" defTabSz="1004888" eaLnBrk="0" fontAlgn="base" hangingPunct="0">
              <a:spcBef>
                <a:spcPct val="0"/>
              </a:spcBef>
              <a:spcAft>
                <a:spcPct val="0"/>
              </a:spcAft>
              <a:defRPr i="1">
                <a:solidFill>
                  <a:schemeClr val="tx1"/>
                </a:solidFill>
                <a:latin typeface="Times New Roman" pitchFamily="18" charset="0"/>
              </a:defRPr>
            </a:lvl8pPr>
            <a:lvl9pPr marL="3886200" indent="-228600" algn="ctr" defTabSz="1004888" eaLnBrk="0" fontAlgn="base" hangingPunct="0">
              <a:spcBef>
                <a:spcPct val="0"/>
              </a:spcBef>
              <a:spcAft>
                <a:spcPct val="0"/>
              </a:spcAft>
              <a:defRPr i="1">
                <a:solidFill>
                  <a:schemeClr val="tx1"/>
                </a:solidFill>
                <a:latin typeface="Times New Roman" pitchFamily="18" charset="0"/>
              </a:defRPr>
            </a:lvl9pPr>
          </a:lstStyle>
          <a:p>
            <a:pPr algn="r"/>
            <a:fld id="{DD48DF1C-1DED-4B43-B343-82CB48489CFF}" type="slidenum">
              <a:rPr lang="en-US" sz="1400"/>
              <a:pPr algn="r"/>
              <a:t>39</a:t>
            </a:fld>
            <a:endParaRPr lang="en-US" sz="1400"/>
          </a:p>
        </p:txBody>
      </p:sp>
      <p:sp>
        <p:nvSpPr>
          <p:cNvPr id="385028" name="Rectangle 2"/>
          <p:cNvSpPr>
            <a:spLocks noGrp="1" noRot="1" noChangeAspect="1" noChangeArrowheads="1" noTextEdit="1"/>
          </p:cNvSpPr>
          <p:nvPr>
            <p:ph type="sldImg"/>
          </p:nvPr>
        </p:nvSpPr>
        <p:spPr>
          <a:xfrm>
            <a:off x="1323975" y="758825"/>
            <a:ext cx="4727575" cy="3544888"/>
          </a:xfrm>
          <a:ln/>
        </p:spPr>
      </p:sp>
      <p:sp>
        <p:nvSpPr>
          <p:cNvPr id="38502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med" len="lg"/>
              </a14:hiddenLine>
            </a:ext>
          </a:extLst>
        </p:spPr>
        <p:txBody>
          <a:bodyPr lIns="100885" tIns="50441" rIns="100885" bIns="50441"/>
          <a:lstStyle/>
          <a:p>
            <a:endParaRPr lang="en-US"/>
          </a:p>
        </p:txBody>
      </p:sp>
    </p:spTree>
    <p:extLst>
      <p:ext uri="{BB962C8B-B14F-4D97-AF65-F5344CB8AC3E}">
        <p14:creationId xmlns:p14="http://schemas.microsoft.com/office/powerpoint/2010/main" val="267469515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910" tIns="50454" rIns="100910" bIns="50454"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7F85C0AF-691B-4C85-8DD2-7C067C8595A1}" type="slidenum">
              <a:rPr lang="en-US" sz="1400" i="0"/>
              <a:pPr algn="r"/>
              <a:t>40</a:t>
            </a:fld>
            <a:endParaRPr lang="en-US" sz="1400" i="0"/>
          </a:p>
        </p:txBody>
      </p:sp>
      <p:sp>
        <p:nvSpPr>
          <p:cNvPr id="385027" name="Rectangle 7"/>
          <p:cNvSpPr txBox="1">
            <a:spLocks noGrp="1" noChangeArrowheads="1"/>
          </p:cNvSpPr>
          <p:nvPr/>
        </p:nvSpPr>
        <p:spPr bwMode="auto">
          <a:xfrm>
            <a:off x="4105275" y="9107488"/>
            <a:ext cx="31813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885" tIns="50441" rIns="100885" bIns="50441" anchor="b"/>
          <a:lstStyle>
            <a:lvl1pPr defTabSz="1004888">
              <a:defRPr i="1">
                <a:solidFill>
                  <a:schemeClr val="tx1"/>
                </a:solidFill>
                <a:latin typeface="Times New Roman" pitchFamily="18" charset="0"/>
              </a:defRPr>
            </a:lvl1pPr>
            <a:lvl2pPr marL="742950" indent="-285750" defTabSz="1004888">
              <a:defRPr i="1">
                <a:solidFill>
                  <a:schemeClr val="tx1"/>
                </a:solidFill>
                <a:latin typeface="Times New Roman" pitchFamily="18" charset="0"/>
              </a:defRPr>
            </a:lvl2pPr>
            <a:lvl3pPr marL="1143000" indent="-228600" defTabSz="1004888">
              <a:defRPr i="1">
                <a:solidFill>
                  <a:schemeClr val="tx1"/>
                </a:solidFill>
                <a:latin typeface="Times New Roman" pitchFamily="18" charset="0"/>
              </a:defRPr>
            </a:lvl3pPr>
            <a:lvl4pPr marL="1600200" indent="-228600" defTabSz="1004888">
              <a:defRPr i="1">
                <a:solidFill>
                  <a:schemeClr val="tx1"/>
                </a:solidFill>
                <a:latin typeface="Times New Roman" pitchFamily="18" charset="0"/>
              </a:defRPr>
            </a:lvl4pPr>
            <a:lvl5pPr marL="2057400" indent="-228600" defTabSz="1004888">
              <a:defRPr i="1">
                <a:solidFill>
                  <a:schemeClr val="tx1"/>
                </a:solidFill>
                <a:latin typeface="Times New Roman" pitchFamily="18" charset="0"/>
              </a:defRPr>
            </a:lvl5pPr>
            <a:lvl6pPr marL="2514600" indent="-228600" algn="ctr" defTabSz="1004888" eaLnBrk="0" fontAlgn="base" hangingPunct="0">
              <a:spcBef>
                <a:spcPct val="0"/>
              </a:spcBef>
              <a:spcAft>
                <a:spcPct val="0"/>
              </a:spcAft>
              <a:defRPr i="1">
                <a:solidFill>
                  <a:schemeClr val="tx1"/>
                </a:solidFill>
                <a:latin typeface="Times New Roman" pitchFamily="18" charset="0"/>
              </a:defRPr>
            </a:lvl6pPr>
            <a:lvl7pPr marL="2971800" indent="-228600" algn="ctr" defTabSz="1004888" eaLnBrk="0" fontAlgn="base" hangingPunct="0">
              <a:spcBef>
                <a:spcPct val="0"/>
              </a:spcBef>
              <a:spcAft>
                <a:spcPct val="0"/>
              </a:spcAft>
              <a:defRPr i="1">
                <a:solidFill>
                  <a:schemeClr val="tx1"/>
                </a:solidFill>
                <a:latin typeface="Times New Roman" pitchFamily="18" charset="0"/>
              </a:defRPr>
            </a:lvl7pPr>
            <a:lvl8pPr marL="3429000" indent="-228600" algn="ctr" defTabSz="1004888" eaLnBrk="0" fontAlgn="base" hangingPunct="0">
              <a:spcBef>
                <a:spcPct val="0"/>
              </a:spcBef>
              <a:spcAft>
                <a:spcPct val="0"/>
              </a:spcAft>
              <a:defRPr i="1">
                <a:solidFill>
                  <a:schemeClr val="tx1"/>
                </a:solidFill>
                <a:latin typeface="Times New Roman" pitchFamily="18" charset="0"/>
              </a:defRPr>
            </a:lvl8pPr>
            <a:lvl9pPr marL="3886200" indent="-228600" algn="ctr" defTabSz="1004888" eaLnBrk="0" fontAlgn="base" hangingPunct="0">
              <a:spcBef>
                <a:spcPct val="0"/>
              </a:spcBef>
              <a:spcAft>
                <a:spcPct val="0"/>
              </a:spcAft>
              <a:defRPr i="1">
                <a:solidFill>
                  <a:schemeClr val="tx1"/>
                </a:solidFill>
                <a:latin typeface="Times New Roman" pitchFamily="18" charset="0"/>
              </a:defRPr>
            </a:lvl9pPr>
          </a:lstStyle>
          <a:p>
            <a:pPr algn="r"/>
            <a:fld id="{DD48DF1C-1DED-4B43-B343-82CB48489CFF}" type="slidenum">
              <a:rPr lang="en-US" sz="1400"/>
              <a:pPr algn="r"/>
              <a:t>40</a:t>
            </a:fld>
            <a:endParaRPr lang="en-US" sz="1400"/>
          </a:p>
        </p:txBody>
      </p:sp>
      <p:sp>
        <p:nvSpPr>
          <p:cNvPr id="385028" name="Rectangle 2"/>
          <p:cNvSpPr>
            <a:spLocks noGrp="1" noRot="1" noChangeAspect="1" noChangeArrowheads="1" noTextEdit="1"/>
          </p:cNvSpPr>
          <p:nvPr>
            <p:ph type="sldImg"/>
          </p:nvPr>
        </p:nvSpPr>
        <p:spPr>
          <a:xfrm>
            <a:off x="1323975" y="758825"/>
            <a:ext cx="4727575" cy="3544888"/>
          </a:xfrm>
          <a:ln/>
        </p:spPr>
      </p:sp>
      <p:sp>
        <p:nvSpPr>
          <p:cNvPr id="38502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med" len="lg"/>
              </a14:hiddenLine>
            </a:ext>
          </a:extLst>
        </p:spPr>
        <p:txBody>
          <a:bodyPr lIns="100885" tIns="50441" rIns="100885" bIns="50441"/>
          <a:lstStyle/>
          <a:p>
            <a:endParaRPr lang="en-US"/>
          </a:p>
        </p:txBody>
      </p:sp>
    </p:spTree>
    <p:extLst>
      <p:ext uri="{BB962C8B-B14F-4D97-AF65-F5344CB8AC3E}">
        <p14:creationId xmlns:p14="http://schemas.microsoft.com/office/powerpoint/2010/main" val="309297528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910" tIns="50454" rIns="100910" bIns="50454"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7F85C0AF-691B-4C85-8DD2-7C067C8595A1}" type="slidenum">
              <a:rPr lang="en-US" sz="1400" i="0"/>
              <a:pPr algn="r"/>
              <a:t>41</a:t>
            </a:fld>
            <a:endParaRPr lang="en-US" sz="1400" i="0"/>
          </a:p>
        </p:txBody>
      </p:sp>
      <p:sp>
        <p:nvSpPr>
          <p:cNvPr id="385027" name="Rectangle 7"/>
          <p:cNvSpPr txBox="1">
            <a:spLocks noGrp="1" noChangeArrowheads="1"/>
          </p:cNvSpPr>
          <p:nvPr/>
        </p:nvSpPr>
        <p:spPr bwMode="auto">
          <a:xfrm>
            <a:off x="4105275" y="9107488"/>
            <a:ext cx="31813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885" tIns="50441" rIns="100885" bIns="50441" anchor="b"/>
          <a:lstStyle>
            <a:lvl1pPr defTabSz="1004888">
              <a:defRPr i="1">
                <a:solidFill>
                  <a:schemeClr val="tx1"/>
                </a:solidFill>
                <a:latin typeface="Times New Roman" pitchFamily="18" charset="0"/>
              </a:defRPr>
            </a:lvl1pPr>
            <a:lvl2pPr marL="742950" indent="-285750" defTabSz="1004888">
              <a:defRPr i="1">
                <a:solidFill>
                  <a:schemeClr val="tx1"/>
                </a:solidFill>
                <a:latin typeface="Times New Roman" pitchFamily="18" charset="0"/>
              </a:defRPr>
            </a:lvl2pPr>
            <a:lvl3pPr marL="1143000" indent="-228600" defTabSz="1004888">
              <a:defRPr i="1">
                <a:solidFill>
                  <a:schemeClr val="tx1"/>
                </a:solidFill>
                <a:latin typeface="Times New Roman" pitchFamily="18" charset="0"/>
              </a:defRPr>
            </a:lvl3pPr>
            <a:lvl4pPr marL="1600200" indent="-228600" defTabSz="1004888">
              <a:defRPr i="1">
                <a:solidFill>
                  <a:schemeClr val="tx1"/>
                </a:solidFill>
                <a:latin typeface="Times New Roman" pitchFamily="18" charset="0"/>
              </a:defRPr>
            </a:lvl4pPr>
            <a:lvl5pPr marL="2057400" indent="-228600" defTabSz="1004888">
              <a:defRPr i="1">
                <a:solidFill>
                  <a:schemeClr val="tx1"/>
                </a:solidFill>
                <a:latin typeface="Times New Roman" pitchFamily="18" charset="0"/>
              </a:defRPr>
            </a:lvl5pPr>
            <a:lvl6pPr marL="2514600" indent="-228600" algn="ctr" defTabSz="1004888" eaLnBrk="0" fontAlgn="base" hangingPunct="0">
              <a:spcBef>
                <a:spcPct val="0"/>
              </a:spcBef>
              <a:spcAft>
                <a:spcPct val="0"/>
              </a:spcAft>
              <a:defRPr i="1">
                <a:solidFill>
                  <a:schemeClr val="tx1"/>
                </a:solidFill>
                <a:latin typeface="Times New Roman" pitchFamily="18" charset="0"/>
              </a:defRPr>
            </a:lvl6pPr>
            <a:lvl7pPr marL="2971800" indent="-228600" algn="ctr" defTabSz="1004888" eaLnBrk="0" fontAlgn="base" hangingPunct="0">
              <a:spcBef>
                <a:spcPct val="0"/>
              </a:spcBef>
              <a:spcAft>
                <a:spcPct val="0"/>
              </a:spcAft>
              <a:defRPr i="1">
                <a:solidFill>
                  <a:schemeClr val="tx1"/>
                </a:solidFill>
                <a:latin typeface="Times New Roman" pitchFamily="18" charset="0"/>
              </a:defRPr>
            </a:lvl7pPr>
            <a:lvl8pPr marL="3429000" indent="-228600" algn="ctr" defTabSz="1004888" eaLnBrk="0" fontAlgn="base" hangingPunct="0">
              <a:spcBef>
                <a:spcPct val="0"/>
              </a:spcBef>
              <a:spcAft>
                <a:spcPct val="0"/>
              </a:spcAft>
              <a:defRPr i="1">
                <a:solidFill>
                  <a:schemeClr val="tx1"/>
                </a:solidFill>
                <a:latin typeface="Times New Roman" pitchFamily="18" charset="0"/>
              </a:defRPr>
            </a:lvl8pPr>
            <a:lvl9pPr marL="3886200" indent="-228600" algn="ctr" defTabSz="1004888" eaLnBrk="0" fontAlgn="base" hangingPunct="0">
              <a:spcBef>
                <a:spcPct val="0"/>
              </a:spcBef>
              <a:spcAft>
                <a:spcPct val="0"/>
              </a:spcAft>
              <a:defRPr i="1">
                <a:solidFill>
                  <a:schemeClr val="tx1"/>
                </a:solidFill>
                <a:latin typeface="Times New Roman" pitchFamily="18" charset="0"/>
              </a:defRPr>
            </a:lvl9pPr>
          </a:lstStyle>
          <a:p>
            <a:pPr algn="r"/>
            <a:fld id="{DD48DF1C-1DED-4B43-B343-82CB48489CFF}" type="slidenum">
              <a:rPr lang="en-US" sz="1400"/>
              <a:pPr algn="r"/>
              <a:t>41</a:t>
            </a:fld>
            <a:endParaRPr lang="en-US" sz="1400"/>
          </a:p>
        </p:txBody>
      </p:sp>
      <p:sp>
        <p:nvSpPr>
          <p:cNvPr id="385028" name="Rectangle 2"/>
          <p:cNvSpPr>
            <a:spLocks noGrp="1" noRot="1" noChangeAspect="1" noChangeArrowheads="1" noTextEdit="1"/>
          </p:cNvSpPr>
          <p:nvPr>
            <p:ph type="sldImg"/>
          </p:nvPr>
        </p:nvSpPr>
        <p:spPr>
          <a:xfrm>
            <a:off x="1323975" y="758825"/>
            <a:ext cx="4727575" cy="3544888"/>
          </a:xfrm>
          <a:ln/>
        </p:spPr>
      </p:sp>
      <p:sp>
        <p:nvSpPr>
          <p:cNvPr id="38502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med" len="lg"/>
              </a14:hiddenLine>
            </a:ext>
          </a:extLst>
        </p:spPr>
        <p:txBody>
          <a:bodyPr lIns="100885" tIns="50441" rIns="100885" bIns="50441"/>
          <a:lstStyle/>
          <a:p>
            <a:endParaRPr lang="en-US"/>
          </a:p>
        </p:txBody>
      </p:sp>
    </p:spTree>
    <p:extLst>
      <p:ext uri="{BB962C8B-B14F-4D97-AF65-F5344CB8AC3E}">
        <p14:creationId xmlns:p14="http://schemas.microsoft.com/office/powerpoint/2010/main" val="217499208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910" tIns="50454" rIns="100910" bIns="50454"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7F85C0AF-691B-4C85-8DD2-7C067C8595A1}" type="slidenum">
              <a:rPr lang="en-US" sz="1400" i="0"/>
              <a:pPr algn="r"/>
              <a:t>42</a:t>
            </a:fld>
            <a:endParaRPr lang="en-US" sz="1400" i="0"/>
          </a:p>
        </p:txBody>
      </p:sp>
      <p:sp>
        <p:nvSpPr>
          <p:cNvPr id="385027" name="Rectangle 7"/>
          <p:cNvSpPr txBox="1">
            <a:spLocks noGrp="1" noChangeArrowheads="1"/>
          </p:cNvSpPr>
          <p:nvPr/>
        </p:nvSpPr>
        <p:spPr bwMode="auto">
          <a:xfrm>
            <a:off x="4105275" y="9107488"/>
            <a:ext cx="31813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885" tIns="50441" rIns="100885" bIns="50441" anchor="b"/>
          <a:lstStyle>
            <a:lvl1pPr defTabSz="1004888">
              <a:defRPr i="1">
                <a:solidFill>
                  <a:schemeClr val="tx1"/>
                </a:solidFill>
                <a:latin typeface="Times New Roman" pitchFamily="18" charset="0"/>
              </a:defRPr>
            </a:lvl1pPr>
            <a:lvl2pPr marL="742950" indent="-285750" defTabSz="1004888">
              <a:defRPr i="1">
                <a:solidFill>
                  <a:schemeClr val="tx1"/>
                </a:solidFill>
                <a:latin typeface="Times New Roman" pitchFamily="18" charset="0"/>
              </a:defRPr>
            </a:lvl2pPr>
            <a:lvl3pPr marL="1143000" indent="-228600" defTabSz="1004888">
              <a:defRPr i="1">
                <a:solidFill>
                  <a:schemeClr val="tx1"/>
                </a:solidFill>
                <a:latin typeface="Times New Roman" pitchFamily="18" charset="0"/>
              </a:defRPr>
            </a:lvl3pPr>
            <a:lvl4pPr marL="1600200" indent="-228600" defTabSz="1004888">
              <a:defRPr i="1">
                <a:solidFill>
                  <a:schemeClr val="tx1"/>
                </a:solidFill>
                <a:latin typeface="Times New Roman" pitchFamily="18" charset="0"/>
              </a:defRPr>
            </a:lvl4pPr>
            <a:lvl5pPr marL="2057400" indent="-228600" defTabSz="1004888">
              <a:defRPr i="1">
                <a:solidFill>
                  <a:schemeClr val="tx1"/>
                </a:solidFill>
                <a:latin typeface="Times New Roman" pitchFamily="18" charset="0"/>
              </a:defRPr>
            </a:lvl5pPr>
            <a:lvl6pPr marL="2514600" indent="-228600" algn="ctr" defTabSz="1004888" eaLnBrk="0" fontAlgn="base" hangingPunct="0">
              <a:spcBef>
                <a:spcPct val="0"/>
              </a:spcBef>
              <a:spcAft>
                <a:spcPct val="0"/>
              </a:spcAft>
              <a:defRPr i="1">
                <a:solidFill>
                  <a:schemeClr val="tx1"/>
                </a:solidFill>
                <a:latin typeface="Times New Roman" pitchFamily="18" charset="0"/>
              </a:defRPr>
            </a:lvl6pPr>
            <a:lvl7pPr marL="2971800" indent="-228600" algn="ctr" defTabSz="1004888" eaLnBrk="0" fontAlgn="base" hangingPunct="0">
              <a:spcBef>
                <a:spcPct val="0"/>
              </a:spcBef>
              <a:spcAft>
                <a:spcPct val="0"/>
              </a:spcAft>
              <a:defRPr i="1">
                <a:solidFill>
                  <a:schemeClr val="tx1"/>
                </a:solidFill>
                <a:latin typeface="Times New Roman" pitchFamily="18" charset="0"/>
              </a:defRPr>
            </a:lvl7pPr>
            <a:lvl8pPr marL="3429000" indent="-228600" algn="ctr" defTabSz="1004888" eaLnBrk="0" fontAlgn="base" hangingPunct="0">
              <a:spcBef>
                <a:spcPct val="0"/>
              </a:spcBef>
              <a:spcAft>
                <a:spcPct val="0"/>
              </a:spcAft>
              <a:defRPr i="1">
                <a:solidFill>
                  <a:schemeClr val="tx1"/>
                </a:solidFill>
                <a:latin typeface="Times New Roman" pitchFamily="18" charset="0"/>
              </a:defRPr>
            </a:lvl8pPr>
            <a:lvl9pPr marL="3886200" indent="-228600" algn="ctr" defTabSz="1004888" eaLnBrk="0" fontAlgn="base" hangingPunct="0">
              <a:spcBef>
                <a:spcPct val="0"/>
              </a:spcBef>
              <a:spcAft>
                <a:spcPct val="0"/>
              </a:spcAft>
              <a:defRPr i="1">
                <a:solidFill>
                  <a:schemeClr val="tx1"/>
                </a:solidFill>
                <a:latin typeface="Times New Roman" pitchFamily="18" charset="0"/>
              </a:defRPr>
            </a:lvl9pPr>
          </a:lstStyle>
          <a:p>
            <a:pPr algn="r"/>
            <a:fld id="{DD48DF1C-1DED-4B43-B343-82CB48489CFF}" type="slidenum">
              <a:rPr lang="en-US" sz="1400"/>
              <a:pPr algn="r"/>
              <a:t>42</a:t>
            </a:fld>
            <a:endParaRPr lang="en-US" sz="1400"/>
          </a:p>
        </p:txBody>
      </p:sp>
      <p:sp>
        <p:nvSpPr>
          <p:cNvPr id="385028" name="Rectangle 2"/>
          <p:cNvSpPr>
            <a:spLocks noGrp="1" noRot="1" noChangeAspect="1" noChangeArrowheads="1" noTextEdit="1"/>
          </p:cNvSpPr>
          <p:nvPr>
            <p:ph type="sldImg"/>
          </p:nvPr>
        </p:nvSpPr>
        <p:spPr>
          <a:xfrm>
            <a:off x="1323975" y="758825"/>
            <a:ext cx="4727575" cy="3544888"/>
          </a:xfrm>
          <a:ln/>
        </p:spPr>
      </p:sp>
      <p:sp>
        <p:nvSpPr>
          <p:cNvPr id="38502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med" len="lg"/>
              </a14:hiddenLine>
            </a:ext>
          </a:extLst>
        </p:spPr>
        <p:txBody>
          <a:bodyPr lIns="100885" tIns="50441" rIns="100885" bIns="50441"/>
          <a:lstStyle/>
          <a:p>
            <a:endParaRPr lang="en-US"/>
          </a:p>
        </p:txBody>
      </p:sp>
    </p:spTree>
    <p:extLst>
      <p:ext uri="{BB962C8B-B14F-4D97-AF65-F5344CB8AC3E}">
        <p14:creationId xmlns:p14="http://schemas.microsoft.com/office/powerpoint/2010/main" val="14829430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910" tIns="50454" rIns="100910" bIns="50454"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7F85C0AF-691B-4C85-8DD2-7C067C8595A1}" type="slidenum">
              <a:rPr lang="en-US" sz="1400" i="0"/>
              <a:pPr algn="r"/>
              <a:t>43</a:t>
            </a:fld>
            <a:endParaRPr lang="en-US" sz="1400" i="0"/>
          </a:p>
        </p:txBody>
      </p:sp>
      <p:sp>
        <p:nvSpPr>
          <p:cNvPr id="385027" name="Rectangle 7"/>
          <p:cNvSpPr txBox="1">
            <a:spLocks noGrp="1" noChangeArrowheads="1"/>
          </p:cNvSpPr>
          <p:nvPr/>
        </p:nvSpPr>
        <p:spPr bwMode="auto">
          <a:xfrm>
            <a:off x="4105275" y="9107488"/>
            <a:ext cx="31813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885" tIns="50441" rIns="100885" bIns="50441" anchor="b"/>
          <a:lstStyle>
            <a:lvl1pPr defTabSz="1004888">
              <a:defRPr i="1">
                <a:solidFill>
                  <a:schemeClr val="tx1"/>
                </a:solidFill>
                <a:latin typeface="Times New Roman" pitchFamily="18" charset="0"/>
              </a:defRPr>
            </a:lvl1pPr>
            <a:lvl2pPr marL="742950" indent="-285750" defTabSz="1004888">
              <a:defRPr i="1">
                <a:solidFill>
                  <a:schemeClr val="tx1"/>
                </a:solidFill>
                <a:latin typeface="Times New Roman" pitchFamily="18" charset="0"/>
              </a:defRPr>
            </a:lvl2pPr>
            <a:lvl3pPr marL="1143000" indent="-228600" defTabSz="1004888">
              <a:defRPr i="1">
                <a:solidFill>
                  <a:schemeClr val="tx1"/>
                </a:solidFill>
                <a:latin typeface="Times New Roman" pitchFamily="18" charset="0"/>
              </a:defRPr>
            </a:lvl3pPr>
            <a:lvl4pPr marL="1600200" indent="-228600" defTabSz="1004888">
              <a:defRPr i="1">
                <a:solidFill>
                  <a:schemeClr val="tx1"/>
                </a:solidFill>
                <a:latin typeface="Times New Roman" pitchFamily="18" charset="0"/>
              </a:defRPr>
            </a:lvl4pPr>
            <a:lvl5pPr marL="2057400" indent="-228600" defTabSz="1004888">
              <a:defRPr i="1">
                <a:solidFill>
                  <a:schemeClr val="tx1"/>
                </a:solidFill>
                <a:latin typeface="Times New Roman" pitchFamily="18" charset="0"/>
              </a:defRPr>
            </a:lvl5pPr>
            <a:lvl6pPr marL="2514600" indent="-228600" algn="ctr" defTabSz="1004888" eaLnBrk="0" fontAlgn="base" hangingPunct="0">
              <a:spcBef>
                <a:spcPct val="0"/>
              </a:spcBef>
              <a:spcAft>
                <a:spcPct val="0"/>
              </a:spcAft>
              <a:defRPr i="1">
                <a:solidFill>
                  <a:schemeClr val="tx1"/>
                </a:solidFill>
                <a:latin typeface="Times New Roman" pitchFamily="18" charset="0"/>
              </a:defRPr>
            </a:lvl6pPr>
            <a:lvl7pPr marL="2971800" indent="-228600" algn="ctr" defTabSz="1004888" eaLnBrk="0" fontAlgn="base" hangingPunct="0">
              <a:spcBef>
                <a:spcPct val="0"/>
              </a:spcBef>
              <a:spcAft>
                <a:spcPct val="0"/>
              </a:spcAft>
              <a:defRPr i="1">
                <a:solidFill>
                  <a:schemeClr val="tx1"/>
                </a:solidFill>
                <a:latin typeface="Times New Roman" pitchFamily="18" charset="0"/>
              </a:defRPr>
            </a:lvl7pPr>
            <a:lvl8pPr marL="3429000" indent="-228600" algn="ctr" defTabSz="1004888" eaLnBrk="0" fontAlgn="base" hangingPunct="0">
              <a:spcBef>
                <a:spcPct val="0"/>
              </a:spcBef>
              <a:spcAft>
                <a:spcPct val="0"/>
              </a:spcAft>
              <a:defRPr i="1">
                <a:solidFill>
                  <a:schemeClr val="tx1"/>
                </a:solidFill>
                <a:latin typeface="Times New Roman" pitchFamily="18" charset="0"/>
              </a:defRPr>
            </a:lvl8pPr>
            <a:lvl9pPr marL="3886200" indent="-228600" algn="ctr" defTabSz="1004888" eaLnBrk="0" fontAlgn="base" hangingPunct="0">
              <a:spcBef>
                <a:spcPct val="0"/>
              </a:spcBef>
              <a:spcAft>
                <a:spcPct val="0"/>
              </a:spcAft>
              <a:defRPr i="1">
                <a:solidFill>
                  <a:schemeClr val="tx1"/>
                </a:solidFill>
                <a:latin typeface="Times New Roman" pitchFamily="18" charset="0"/>
              </a:defRPr>
            </a:lvl9pPr>
          </a:lstStyle>
          <a:p>
            <a:pPr algn="r"/>
            <a:fld id="{DD48DF1C-1DED-4B43-B343-82CB48489CFF}" type="slidenum">
              <a:rPr lang="en-US" sz="1400"/>
              <a:pPr algn="r"/>
              <a:t>43</a:t>
            </a:fld>
            <a:endParaRPr lang="en-US" sz="1400"/>
          </a:p>
        </p:txBody>
      </p:sp>
      <p:sp>
        <p:nvSpPr>
          <p:cNvPr id="385028" name="Rectangle 2"/>
          <p:cNvSpPr>
            <a:spLocks noGrp="1" noRot="1" noChangeAspect="1" noChangeArrowheads="1" noTextEdit="1"/>
          </p:cNvSpPr>
          <p:nvPr>
            <p:ph type="sldImg"/>
          </p:nvPr>
        </p:nvSpPr>
        <p:spPr>
          <a:xfrm>
            <a:off x="1323975" y="758825"/>
            <a:ext cx="4727575" cy="3544888"/>
          </a:xfrm>
          <a:ln/>
        </p:spPr>
      </p:sp>
      <p:sp>
        <p:nvSpPr>
          <p:cNvPr id="38502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med" len="lg"/>
              </a14:hiddenLine>
            </a:ext>
          </a:extLst>
        </p:spPr>
        <p:txBody>
          <a:bodyPr lIns="100885" tIns="50441" rIns="100885" bIns="50441"/>
          <a:lstStyle/>
          <a:p>
            <a:endParaRPr lang="en-US"/>
          </a:p>
        </p:txBody>
      </p:sp>
    </p:spTree>
    <p:extLst>
      <p:ext uri="{BB962C8B-B14F-4D97-AF65-F5344CB8AC3E}">
        <p14:creationId xmlns:p14="http://schemas.microsoft.com/office/powerpoint/2010/main" val="138788035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Rectangle 7"/>
          <p:cNvSpPr>
            <a:spLocks noGrp="1" noChangeArrowheads="1"/>
          </p:cNvSpPr>
          <p:nvPr>
            <p:ph type="sldNum" sz="quarter" idx="5"/>
          </p:nvPr>
        </p:nvSpPr>
        <p:spPr>
          <a:noFill/>
        </p:spPr>
        <p:txBody>
          <a:bodyPr/>
          <a:lstStyle>
            <a:lvl1pPr defTabSz="972127">
              <a:defRPr sz="2500">
                <a:solidFill>
                  <a:schemeClr val="tx1"/>
                </a:solidFill>
                <a:latin typeface="Times New Roman" pitchFamily="18" charset="0"/>
              </a:defRPr>
            </a:lvl1pPr>
            <a:lvl2pPr marL="776375" indent="-298605" defTabSz="972127">
              <a:defRPr sz="2500">
                <a:solidFill>
                  <a:schemeClr val="tx1"/>
                </a:solidFill>
                <a:latin typeface="Times New Roman" pitchFamily="18" charset="0"/>
              </a:defRPr>
            </a:lvl2pPr>
            <a:lvl3pPr marL="1194420" indent="-238883" defTabSz="972127">
              <a:defRPr sz="2500">
                <a:solidFill>
                  <a:schemeClr val="tx1"/>
                </a:solidFill>
                <a:latin typeface="Times New Roman" pitchFamily="18" charset="0"/>
              </a:defRPr>
            </a:lvl3pPr>
            <a:lvl4pPr marL="1672188" indent="-238883" defTabSz="972127">
              <a:defRPr sz="2500">
                <a:solidFill>
                  <a:schemeClr val="tx1"/>
                </a:solidFill>
                <a:latin typeface="Times New Roman" pitchFamily="18" charset="0"/>
              </a:defRPr>
            </a:lvl4pPr>
            <a:lvl5pPr marL="2149956" indent="-238883" defTabSz="972127">
              <a:defRPr sz="2500">
                <a:solidFill>
                  <a:schemeClr val="tx1"/>
                </a:solidFill>
                <a:latin typeface="Times New Roman" pitchFamily="18" charset="0"/>
              </a:defRPr>
            </a:lvl5pPr>
            <a:lvl6pPr marL="2627723" indent="-238883" defTabSz="972127" eaLnBrk="0" fontAlgn="base" hangingPunct="0">
              <a:spcBef>
                <a:spcPct val="0"/>
              </a:spcBef>
              <a:spcAft>
                <a:spcPct val="0"/>
              </a:spcAft>
              <a:defRPr sz="2500">
                <a:solidFill>
                  <a:schemeClr val="tx1"/>
                </a:solidFill>
                <a:latin typeface="Times New Roman" pitchFamily="18" charset="0"/>
              </a:defRPr>
            </a:lvl6pPr>
            <a:lvl7pPr marL="3105493" indent="-238883" defTabSz="972127" eaLnBrk="0" fontAlgn="base" hangingPunct="0">
              <a:spcBef>
                <a:spcPct val="0"/>
              </a:spcBef>
              <a:spcAft>
                <a:spcPct val="0"/>
              </a:spcAft>
              <a:defRPr sz="2500">
                <a:solidFill>
                  <a:schemeClr val="tx1"/>
                </a:solidFill>
                <a:latin typeface="Times New Roman" pitchFamily="18" charset="0"/>
              </a:defRPr>
            </a:lvl7pPr>
            <a:lvl8pPr marL="3583258" indent="-238883" defTabSz="972127" eaLnBrk="0" fontAlgn="base" hangingPunct="0">
              <a:spcBef>
                <a:spcPct val="0"/>
              </a:spcBef>
              <a:spcAft>
                <a:spcPct val="0"/>
              </a:spcAft>
              <a:defRPr sz="2500">
                <a:solidFill>
                  <a:schemeClr val="tx1"/>
                </a:solidFill>
                <a:latin typeface="Times New Roman" pitchFamily="18" charset="0"/>
              </a:defRPr>
            </a:lvl8pPr>
            <a:lvl9pPr marL="4061030" indent="-238883" defTabSz="972127" eaLnBrk="0" fontAlgn="base" hangingPunct="0">
              <a:spcBef>
                <a:spcPct val="0"/>
              </a:spcBef>
              <a:spcAft>
                <a:spcPct val="0"/>
              </a:spcAft>
              <a:defRPr sz="2500">
                <a:solidFill>
                  <a:schemeClr val="tx1"/>
                </a:solidFill>
                <a:latin typeface="Times New Roman" pitchFamily="18" charset="0"/>
              </a:defRPr>
            </a:lvl9pPr>
          </a:lstStyle>
          <a:p>
            <a:fld id="{6848B4A7-4C20-4EBB-9609-170A49097713}" type="slidenum">
              <a:rPr lang="en-US" sz="1300"/>
              <a:pPr/>
              <a:t>44</a:t>
            </a:fld>
            <a:endParaRPr lang="en-US" sz="1300"/>
          </a:p>
        </p:txBody>
      </p:sp>
      <p:sp>
        <p:nvSpPr>
          <p:cNvPr id="620547" name="Rectangle 2"/>
          <p:cNvSpPr>
            <a:spLocks noGrp="1" noRot="1" noChangeAspect="1" noChangeArrowheads="1" noTextEdit="1"/>
          </p:cNvSpPr>
          <p:nvPr>
            <p:ph type="sldImg"/>
          </p:nvPr>
        </p:nvSpPr>
        <p:spPr>
          <a:ln/>
        </p:spPr>
      </p:sp>
      <p:sp>
        <p:nvSpPr>
          <p:cNvPr id="620548" name="Rectangle 3"/>
          <p:cNvSpPr>
            <a:spLocks noGrp="1" noChangeArrowheads="1"/>
          </p:cNvSpPr>
          <p:nvPr>
            <p:ph type="body" idx="1"/>
          </p:nvPr>
        </p:nvSpPr>
        <p:spPr>
          <a:noFill/>
        </p:spPr>
        <p:txBody>
          <a:bodyPr/>
          <a:lstStyle/>
          <a:p>
            <a:endParaRPr lang="en-US" dirty="0"/>
          </a:p>
        </p:txBody>
      </p:sp>
    </p:spTree>
    <p:extLst>
      <p:ext uri="{BB962C8B-B14F-4D97-AF65-F5344CB8AC3E}">
        <p14:creationId xmlns:p14="http://schemas.microsoft.com/office/powerpoint/2010/main" val="26553059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7218" name="Rectangle 2"/>
          <p:cNvSpPr>
            <a:spLocks noGrp="1" noRot="1" noChangeAspect="1" noChangeArrowheads="1" noTextEdit="1"/>
          </p:cNvSpPr>
          <p:nvPr>
            <p:ph type="sldImg"/>
          </p:nvPr>
        </p:nvSpPr>
        <p:spPr>
          <a:xfrm>
            <a:off x="1257300" y="720725"/>
            <a:ext cx="4800600" cy="3600450"/>
          </a:xfrm>
          <a:ln/>
        </p:spPr>
      </p:sp>
      <p:sp>
        <p:nvSpPr>
          <p:cNvPr id="777219" name="Rectangle 3"/>
          <p:cNvSpPr>
            <a:spLocks noGrp="1" noChangeArrowheads="1"/>
          </p:cNvSpPr>
          <p:nvPr>
            <p:ph type="body" idx="1"/>
          </p:nvPr>
        </p:nvSpPr>
        <p:spPr>
          <a:xfrm>
            <a:off x="731838" y="4560888"/>
            <a:ext cx="5851525" cy="4319587"/>
          </a:xfrm>
        </p:spPr>
        <p:txBody>
          <a:bodyPr/>
          <a:lstStyle/>
          <a:p>
            <a:endParaRPr lang="en-US" altLang="en-US"/>
          </a:p>
        </p:txBody>
      </p:sp>
    </p:spTree>
    <p:extLst>
      <p:ext uri="{BB962C8B-B14F-4D97-AF65-F5344CB8AC3E}">
        <p14:creationId xmlns:p14="http://schemas.microsoft.com/office/powerpoint/2010/main" val="14586872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22184087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B98F24-1F84-4031-8635-B73CBECFEB13}" type="slidenum">
              <a:rPr lang="en-US"/>
              <a:pPr/>
              <a:t>46</a:t>
            </a:fld>
            <a:endParaRPr lang="en-US"/>
          </a:p>
        </p:txBody>
      </p:sp>
      <p:sp>
        <p:nvSpPr>
          <p:cNvPr id="3855362" name="Rectangle 2"/>
          <p:cNvSpPr>
            <a:spLocks noGrp="1" noRot="1" noChangeAspect="1" noChangeArrowheads="1" noTextEdit="1"/>
          </p:cNvSpPr>
          <p:nvPr>
            <p:ph type="sldImg"/>
          </p:nvPr>
        </p:nvSpPr>
        <p:spPr>
          <a:ln/>
        </p:spPr>
      </p:sp>
      <p:sp>
        <p:nvSpPr>
          <p:cNvPr id="3855363" name="Rectangle 3"/>
          <p:cNvSpPr>
            <a:spLocks noGrp="1" noChangeArrowheads="1"/>
          </p:cNvSpPr>
          <p:nvPr>
            <p:ph type="body" idx="1"/>
          </p:nvPr>
        </p:nvSpPr>
        <p:spPr/>
        <p:txBody>
          <a:bodyPr/>
          <a:lstStyle/>
          <a:p>
            <a:r>
              <a:rPr lang="en-US"/>
              <a:t>… to tasks (loads, trains, flights).</a:t>
            </a:r>
          </a:p>
        </p:txBody>
      </p:sp>
    </p:spTree>
    <p:extLst>
      <p:ext uri="{BB962C8B-B14F-4D97-AF65-F5344CB8AC3E}">
        <p14:creationId xmlns:p14="http://schemas.microsoft.com/office/powerpoint/2010/main" val="370370939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F1D7D62-DDF3-4D31-97C1-79BEF3DE8B20}" type="slidenum">
              <a:rPr lang="en-US" altLang="en-US"/>
              <a:pPr/>
              <a:t>47</a:t>
            </a:fld>
            <a:endParaRPr lang="en-US" altLang="en-US"/>
          </a:p>
        </p:txBody>
      </p:sp>
      <p:sp>
        <p:nvSpPr>
          <p:cNvPr id="2545666" name="Rectangle 2"/>
          <p:cNvSpPr>
            <a:spLocks noGrp="1" noRot="1" noChangeAspect="1" noChangeArrowheads="1" noTextEdit="1"/>
          </p:cNvSpPr>
          <p:nvPr>
            <p:ph type="sldImg"/>
          </p:nvPr>
        </p:nvSpPr>
        <p:spPr>
          <a:ln/>
        </p:spPr>
      </p:sp>
      <p:sp>
        <p:nvSpPr>
          <p:cNvPr id="2545667"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72163974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9BD6807-CE21-474C-A878-8D7F8D099B39}" type="slidenum">
              <a:rPr lang="en-US" altLang="en-US"/>
              <a:pPr/>
              <a:t>48</a:t>
            </a:fld>
            <a:endParaRPr lang="en-US" altLang="en-US"/>
          </a:p>
        </p:txBody>
      </p:sp>
      <p:sp>
        <p:nvSpPr>
          <p:cNvPr id="2771970" name="Rectangle 2"/>
          <p:cNvSpPr>
            <a:spLocks noGrp="1" noRot="1" noChangeAspect="1" noChangeArrowheads="1" noTextEdit="1"/>
          </p:cNvSpPr>
          <p:nvPr>
            <p:ph type="sldImg"/>
          </p:nvPr>
        </p:nvSpPr>
        <p:spPr>
          <a:ln/>
        </p:spPr>
      </p:sp>
      <p:sp>
        <p:nvSpPr>
          <p:cNvPr id="2771971"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496146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9BD6807-CE21-474C-A878-8D7F8D099B39}" type="slidenum">
              <a:rPr lang="en-US" altLang="en-US"/>
              <a:pPr/>
              <a:t>49</a:t>
            </a:fld>
            <a:endParaRPr lang="en-US" altLang="en-US"/>
          </a:p>
        </p:txBody>
      </p:sp>
      <p:sp>
        <p:nvSpPr>
          <p:cNvPr id="2771970" name="Rectangle 2"/>
          <p:cNvSpPr>
            <a:spLocks noGrp="1" noRot="1" noChangeAspect="1" noChangeArrowheads="1" noTextEdit="1"/>
          </p:cNvSpPr>
          <p:nvPr>
            <p:ph type="sldImg"/>
          </p:nvPr>
        </p:nvSpPr>
        <p:spPr>
          <a:ln/>
        </p:spPr>
      </p:sp>
      <p:sp>
        <p:nvSpPr>
          <p:cNvPr id="2771971"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038982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78D6E0-64D3-434A-85D1-86A73606308E}" type="slidenum">
              <a:rPr lang="en-US" altLang="en-US"/>
              <a:pPr/>
              <a:t>51</a:t>
            </a:fld>
            <a:endParaRPr lang="en-US" altLang="en-US"/>
          </a:p>
        </p:txBody>
      </p:sp>
      <p:sp>
        <p:nvSpPr>
          <p:cNvPr id="2753538" name="Rectangle 2"/>
          <p:cNvSpPr>
            <a:spLocks noGrp="1" noRot="1" noChangeAspect="1" noChangeArrowheads="1" noTextEdit="1"/>
          </p:cNvSpPr>
          <p:nvPr>
            <p:ph type="sldImg"/>
          </p:nvPr>
        </p:nvSpPr>
        <p:spPr>
          <a:ln/>
        </p:spPr>
      </p:sp>
      <p:sp>
        <p:nvSpPr>
          <p:cNvPr id="275353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77903038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8E577C7-7419-4EAF-AC84-A7EA0AFE9D87}" type="slidenum">
              <a:rPr lang="en-US" altLang="en-US"/>
              <a:pPr/>
              <a:t>52</a:t>
            </a:fld>
            <a:endParaRPr lang="en-US" altLang="en-US"/>
          </a:p>
        </p:txBody>
      </p:sp>
      <p:sp>
        <p:nvSpPr>
          <p:cNvPr id="2778114" name="Rectangle 2"/>
          <p:cNvSpPr>
            <a:spLocks noGrp="1" noRot="1" noChangeAspect="1" noChangeArrowheads="1" noTextEdit="1"/>
          </p:cNvSpPr>
          <p:nvPr>
            <p:ph type="sldImg"/>
          </p:nvPr>
        </p:nvSpPr>
        <p:spPr>
          <a:ln/>
        </p:spPr>
      </p:sp>
      <p:sp>
        <p:nvSpPr>
          <p:cNvPr id="277811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4934542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F7E783-3263-48D0-920C-5825E37CEC45}" type="slidenum">
              <a:rPr lang="en-US" altLang="en-US"/>
              <a:pPr/>
              <a:t>53</a:t>
            </a:fld>
            <a:endParaRPr lang="en-US" altLang="en-US"/>
          </a:p>
        </p:txBody>
      </p:sp>
      <p:sp>
        <p:nvSpPr>
          <p:cNvPr id="2757634" name="Rectangle 2"/>
          <p:cNvSpPr>
            <a:spLocks noGrp="1" noRot="1" noChangeAspect="1" noChangeArrowheads="1" noTextEdit="1"/>
          </p:cNvSpPr>
          <p:nvPr>
            <p:ph type="sldImg"/>
          </p:nvPr>
        </p:nvSpPr>
        <p:spPr>
          <a:ln/>
        </p:spPr>
      </p:sp>
      <p:sp>
        <p:nvSpPr>
          <p:cNvPr id="275763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15999681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954999-6756-4036-99FD-A9F8A11A70D8}" type="slidenum">
              <a:rPr lang="en-US" altLang="en-US"/>
              <a:pPr/>
              <a:t>54</a:t>
            </a:fld>
            <a:endParaRPr lang="en-US" altLang="en-US"/>
          </a:p>
        </p:txBody>
      </p:sp>
      <p:sp>
        <p:nvSpPr>
          <p:cNvPr id="2780162" name="Rectangle 2"/>
          <p:cNvSpPr>
            <a:spLocks noGrp="1" noRot="1" noChangeAspect="1" noChangeArrowheads="1" noTextEdit="1"/>
          </p:cNvSpPr>
          <p:nvPr>
            <p:ph type="sldImg"/>
          </p:nvPr>
        </p:nvSpPr>
        <p:spPr>
          <a:ln/>
        </p:spPr>
      </p:sp>
      <p:sp>
        <p:nvSpPr>
          <p:cNvPr id="2780163"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61664332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ECDF097-47C5-416E-8E3E-1B1695B5DF3F}" type="slidenum">
              <a:rPr lang="en-US" altLang="en-US"/>
              <a:pPr/>
              <a:t>55</a:t>
            </a:fld>
            <a:endParaRPr lang="en-US" altLang="en-US"/>
          </a:p>
        </p:txBody>
      </p:sp>
      <p:sp>
        <p:nvSpPr>
          <p:cNvPr id="2782210" name="Rectangle 2"/>
          <p:cNvSpPr>
            <a:spLocks noGrp="1" noRot="1" noChangeAspect="1" noChangeArrowheads="1" noTextEdit="1"/>
          </p:cNvSpPr>
          <p:nvPr>
            <p:ph type="sldImg"/>
          </p:nvPr>
        </p:nvSpPr>
        <p:spPr>
          <a:ln/>
        </p:spPr>
      </p:sp>
      <p:sp>
        <p:nvSpPr>
          <p:cNvPr id="2782211"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21697403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8" name="Rectangle 2"/>
          <p:cNvSpPr>
            <a:spLocks noGrp="1" noRot="1" noChangeAspect="1" noChangeArrowheads="1" noTextEdit="1"/>
          </p:cNvSpPr>
          <p:nvPr>
            <p:ph type="sldImg"/>
          </p:nvPr>
        </p:nvSpPr>
        <p:spPr>
          <a:ln/>
        </p:spPr>
      </p:sp>
      <p:sp>
        <p:nvSpPr>
          <p:cNvPr id="81817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53351924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1A1FEBF-8B8E-4F20-A041-70AA15D38CF8}" type="slidenum">
              <a:rPr lang="en-US" altLang="en-US"/>
              <a:pPr/>
              <a:t>56</a:t>
            </a:fld>
            <a:endParaRPr lang="en-US" altLang="en-US"/>
          </a:p>
        </p:txBody>
      </p:sp>
      <p:sp>
        <p:nvSpPr>
          <p:cNvPr id="2786306" name="Rectangle 2"/>
          <p:cNvSpPr>
            <a:spLocks noGrp="1" noRot="1" noChangeAspect="1" noChangeArrowheads="1" noTextEdit="1"/>
          </p:cNvSpPr>
          <p:nvPr>
            <p:ph type="sldImg"/>
          </p:nvPr>
        </p:nvSpPr>
        <p:spPr>
          <a:ln/>
        </p:spPr>
      </p:sp>
      <p:sp>
        <p:nvSpPr>
          <p:cNvPr id="2786307"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57089408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D7FA7BC-699E-47D6-82F7-D37F54FC3AB9}" type="slidenum">
              <a:rPr lang="en-US" altLang="en-US"/>
              <a:pPr/>
              <a:t>57</a:t>
            </a:fld>
            <a:endParaRPr lang="en-US" altLang="en-US"/>
          </a:p>
        </p:txBody>
      </p:sp>
      <p:sp>
        <p:nvSpPr>
          <p:cNvPr id="2821122" name="Rectangle 2"/>
          <p:cNvSpPr>
            <a:spLocks noGrp="1" noRot="1" noChangeAspect="1" noChangeArrowheads="1" noTextEdit="1"/>
          </p:cNvSpPr>
          <p:nvPr>
            <p:ph type="sldImg"/>
          </p:nvPr>
        </p:nvSpPr>
        <p:spPr>
          <a:ln/>
        </p:spPr>
      </p:sp>
      <p:sp>
        <p:nvSpPr>
          <p:cNvPr id="2821123"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74157957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D7FA7BC-699E-47D6-82F7-D37F54FC3AB9}" type="slidenum">
              <a:rPr lang="en-US" altLang="en-US"/>
              <a:pPr/>
              <a:t>58</a:t>
            </a:fld>
            <a:endParaRPr lang="en-US" altLang="en-US"/>
          </a:p>
        </p:txBody>
      </p:sp>
      <p:sp>
        <p:nvSpPr>
          <p:cNvPr id="2821122" name="Rectangle 2"/>
          <p:cNvSpPr>
            <a:spLocks noGrp="1" noRot="1" noChangeAspect="1" noChangeArrowheads="1" noTextEdit="1"/>
          </p:cNvSpPr>
          <p:nvPr>
            <p:ph type="sldImg"/>
          </p:nvPr>
        </p:nvSpPr>
        <p:spPr>
          <a:ln/>
        </p:spPr>
      </p:sp>
      <p:sp>
        <p:nvSpPr>
          <p:cNvPr id="2821123"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15980661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txBox="1">
            <a:spLocks noGrp="1" noChangeArrowheads="1"/>
          </p:cNvSpPr>
          <p:nvPr/>
        </p:nvSpPr>
        <p:spPr bwMode="auto">
          <a:xfrm>
            <a:off x="4283765" y="9407733"/>
            <a:ext cx="3319670" cy="526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4674" tIns="52336" rIns="104674" bIns="52336"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077FB081-0392-432D-AF53-F38DCF92A70C}" type="slidenum">
              <a:rPr lang="en-US" sz="1500" i="0"/>
              <a:pPr algn="r"/>
              <a:t>59</a:t>
            </a:fld>
            <a:endParaRPr lang="en-US" sz="1500" i="0"/>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dirty="0"/>
              <a:t>The step in green</a:t>
            </a:r>
            <a:r>
              <a:rPr lang="en-US" baseline="0" dirty="0"/>
              <a:t> is a deterministic optimization problem involving the assignment of drivers to riders.</a:t>
            </a:r>
            <a:endParaRPr lang="en-US" dirty="0"/>
          </a:p>
        </p:txBody>
      </p:sp>
    </p:spTree>
    <p:extLst>
      <p:ext uri="{BB962C8B-B14F-4D97-AF65-F5344CB8AC3E}">
        <p14:creationId xmlns:p14="http://schemas.microsoft.com/office/powerpoint/2010/main" val="91968862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768">
              <a:defRPr i="1">
                <a:solidFill>
                  <a:schemeClr val="tx1"/>
                </a:solidFill>
                <a:latin typeface="Times New Roman" pitchFamily="18" charset="0"/>
              </a:defRPr>
            </a:lvl1pPr>
            <a:lvl2pPr marL="742732" indent="-285666" defTabSz="1007768">
              <a:defRPr i="1">
                <a:solidFill>
                  <a:schemeClr val="tx1"/>
                </a:solidFill>
                <a:latin typeface="Times New Roman" pitchFamily="18" charset="0"/>
              </a:defRPr>
            </a:lvl2pPr>
            <a:lvl3pPr marL="1142666" indent="-228534" defTabSz="1007768">
              <a:defRPr i="1">
                <a:solidFill>
                  <a:schemeClr val="tx1"/>
                </a:solidFill>
                <a:latin typeface="Times New Roman" pitchFamily="18" charset="0"/>
              </a:defRPr>
            </a:lvl3pPr>
            <a:lvl4pPr marL="1599731" indent="-228534" defTabSz="1007768">
              <a:defRPr i="1">
                <a:solidFill>
                  <a:schemeClr val="tx1"/>
                </a:solidFill>
                <a:latin typeface="Times New Roman" pitchFamily="18" charset="0"/>
              </a:defRPr>
            </a:lvl4pPr>
            <a:lvl5pPr marL="2056798" indent="-228534" defTabSz="1007768">
              <a:defRPr i="1">
                <a:solidFill>
                  <a:schemeClr val="tx1"/>
                </a:solidFill>
                <a:latin typeface="Times New Roman" pitchFamily="18" charset="0"/>
              </a:defRPr>
            </a:lvl5pPr>
            <a:lvl6pPr marL="2513864" indent="-228534" algn="ctr" defTabSz="1007768" eaLnBrk="0" fontAlgn="base" hangingPunct="0">
              <a:spcBef>
                <a:spcPct val="0"/>
              </a:spcBef>
              <a:spcAft>
                <a:spcPct val="0"/>
              </a:spcAft>
              <a:defRPr i="1">
                <a:solidFill>
                  <a:schemeClr val="tx1"/>
                </a:solidFill>
                <a:latin typeface="Times New Roman" pitchFamily="18" charset="0"/>
              </a:defRPr>
            </a:lvl6pPr>
            <a:lvl7pPr marL="2970929" indent="-228534" algn="ctr" defTabSz="1007768" eaLnBrk="0" fontAlgn="base" hangingPunct="0">
              <a:spcBef>
                <a:spcPct val="0"/>
              </a:spcBef>
              <a:spcAft>
                <a:spcPct val="0"/>
              </a:spcAft>
              <a:defRPr i="1">
                <a:solidFill>
                  <a:schemeClr val="tx1"/>
                </a:solidFill>
                <a:latin typeface="Times New Roman" pitchFamily="18" charset="0"/>
              </a:defRPr>
            </a:lvl7pPr>
            <a:lvl8pPr marL="3427996" indent="-228534" algn="ctr" defTabSz="1007768" eaLnBrk="0" fontAlgn="base" hangingPunct="0">
              <a:spcBef>
                <a:spcPct val="0"/>
              </a:spcBef>
              <a:spcAft>
                <a:spcPct val="0"/>
              </a:spcAft>
              <a:defRPr i="1">
                <a:solidFill>
                  <a:schemeClr val="tx1"/>
                </a:solidFill>
                <a:latin typeface="Times New Roman" pitchFamily="18" charset="0"/>
              </a:defRPr>
            </a:lvl8pPr>
            <a:lvl9pPr marL="3885061" indent="-228534" algn="ctr" defTabSz="1007768" eaLnBrk="0" fontAlgn="base" hangingPunct="0">
              <a:spcBef>
                <a:spcPct val="0"/>
              </a:spcBef>
              <a:spcAft>
                <a:spcPct val="0"/>
              </a:spcAft>
              <a:defRPr i="1">
                <a:solidFill>
                  <a:schemeClr val="tx1"/>
                </a:solidFill>
                <a:latin typeface="Times New Roman" pitchFamily="18" charset="0"/>
              </a:defRPr>
            </a:lvl9pPr>
          </a:lstStyle>
          <a:p>
            <a:fld id="{0FCF907F-62DE-4D60-9D21-1B03D410810E}" type="slidenum">
              <a:rPr lang="en-US" i="0"/>
              <a:pPr/>
              <a:t>60</a:t>
            </a:fld>
            <a:endParaRPr lang="en-US" i="0"/>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105615522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768">
              <a:defRPr i="1">
                <a:solidFill>
                  <a:schemeClr val="tx1"/>
                </a:solidFill>
                <a:latin typeface="Times New Roman" pitchFamily="18" charset="0"/>
              </a:defRPr>
            </a:lvl1pPr>
            <a:lvl2pPr marL="742732" indent="-285666" defTabSz="1007768">
              <a:defRPr i="1">
                <a:solidFill>
                  <a:schemeClr val="tx1"/>
                </a:solidFill>
                <a:latin typeface="Times New Roman" pitchFamily="18" charset="0"/>
              </a:defRPr>
            </a:lvl2pPr>
            <a:lvl3pPr marL="1142666" indent="-228534" defTabSz="1007768">
              <a:defRPr i="1">
                <a:solidFill>
                  <a:schemeClr val="tx1"/>
                </a:solidFill>
                <a:latin typeface="Times New Roman" pitchFamily="18" charset="0"/>
              </a:defRPr>
            </a:lvl3pPr>
            <a:lvl4pPr marL="1599731" indent="-228534" defTabSz="1007768">
              <a:defRPr i="1">
                <a:solidFill>
                  <a:schemeClr val="tx1"/>
                </a:solidFill>
                <a:latin typeface="Times New Roman" pitchFamily="18" charset="0"/>
              </a:defRPr>
            </a:lvl4pPr>
            <a:lvl5pPr marL="2056798" indent="-228534" defTabSz="1007768">
              <a:defRPr i="1">
                <a:solidFill>
                  <a:schemeClr val="tx1"/>
                </a:solidFill>
                <a:latin typeface="Times New Roman" pitchFamily="18" charset="0"/>
              </a:defRPr>
            </a:lvl5pPr>
            <a:lvl6pPr marL="2513864" indent="-228534" algn="ctr" defTabSz="1007768" eaLnBrk="0" fontAlgn="base" hangingPunct="0">
              <a:spcBef>
                <a:spcPct val="0"/>
              </a:spcBef>
              <a:spcAft>
                <a:spcPct val="0"/>
              </a:spcAft>
              <a:defRPr i="1">
                <a:solidFill>
                  <a:schemeClr val="tx1"/>
                </a:solidFill>
                <a:latin typeface="Times New Roman" pitchFamily="18" charset="0"/>
              </a:defRPr>
            </a:lvl6pPr>
            <a:lvl7pPr marL="2970929" indent="-228534" algn="ctr" defTabSz="1007768" eaLnBrk="0" fontAlgn="base" hangingPunct="0">
              <a:spcBef>
                <a:spcPct val="0"/>
              </a:spcBef>
              <a:spcAft>
                <a:spcPct val="0"/>
              </a:spcAft>
              <a:defRPr i="1">
                <a:solidFill>
                  <a:schemeClr val="tx1"/>
                </a:solidFill>
                <a:latin typeface="Times New Roman" pitchFamily="18" charset="0"/>
              </a:defRPr>
            </a:lvl7pPr>
            <a:lvl8pPr marL="3427996" indent="-228534" algn="ctr" defTabSz="1007768" eaLnBrk="0" fontAlgn="base" hangingPunct="0">
              <a:spcBef>
                <a:spcPct val="0"/>
              </a:spcBef>
              <a:spcAft>
                <a:spcPct val="0"/>
              </a:spcAft>
              <a:defRPr i="1">
                <a:solidFill>
                  <a:schemeClr val="tx1"/>
                </a:solidFill>
                <a:latin typeface="Times New Roman" pitchFamily="18" charset="0"/>
              </a:defRPr>
            </a:lvl8pPr>
            <a:lvl9pPr marL="3885061" indent="-228534" algn="ctr" defTabSz="1007768" eaLnBrk="0" fontAlgn="base" hangingPunct="0">
              <a:spcBef>
                <a:spcPct val="0"/>
              </a:spcBef>
              <a:spcAft>
                <a:spcPct val="0"/>
              </a:spcAft>
              <a:defRPr i="1">
                <a:solidFill>
                  <a:schemeClr val="tx1"/>
                </a:solidFill>
                <a:latin typeface="Times New Roman" pitchFamily="18" charset="0"/>
              </a:defRPr>
            </a:lvl9pPr>
          </a:lstStyle>
          <a:p>
            <a:fld id="{8927052C-123D-47D1-B865-79550E09197F}" type="slidenum">
              <a:rPr lang="en-US" i="0"/>
              <a:pPr/>
              <a:t>61</a:t>
            </a:fld>
            <a:endParaRPr lang="en-US" i="0"/>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212031536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768">
              <a:defRPr i="1">
                <a:solidFill>
                  <a:schemeClr val="tx1"/>
                </a:solidFill>
                <a:latin typeface="Times New Roman" pitchFamily="18" charset="0"/>
              </a:defRPr>
            </a:lvl1pPr>
            <a:lvl2pPr marL="742732" indent="-285666" defTabSz="1007768">
              <a:defRPr i="1">
                <a:solidFill>
                  <a:schemeClr val="tx1"/>
                </a:solidFill>
                <a:latin typeface="Times New Roman" pitchFamily="18" charset="0"/>
              </a:defRPr>
            </a:lvl2pPr>
            <a:lvl3pPr marL="1142666" indent="-228534" defTabSz="1007768">
              <a:defRPr i="1">
                <a:solidFill>
                  <a:schemeClr val="tx1"/>
                </a:solidFill>
                <a:latin typeface="Times New Roman" pitchFamily="18" charset="0"/>
              </a:defRPr>
            </a:lvl3pPr>
            <a:lvl4pPr marL="1599731" indent="-228534" defTabSz="1007768">
              <a:defRPr i="1">
                <a:solidFill>
                  <a:schemeClr val="tx1"/>
                </a:solidFill>
                <a:latin typeface="Times New Roman" pitchFamily="18" charset="0"/>
              </a:defRPr>
            </a:lvl4pPr>
            <a:lvl5pPr marL="2056798" indent="-228534" defTabSz="1007768">
              <a:defRPr i="1">
                <a:solidFill>
                  <a:schemeClr val="tx1"/>
                </a:solidFill>
                <a:latin typeface="Times New Roman" pitchFamily="18" charset="0"/>
              </a:defRPr>
            </a:lvl5pPr>
            <a:lvl6pPr marL="2513864" indent="-228534" algn="ctr" defTabSz="1007768" eaLnBrk="0" fontAlgn="base" hangingPunct="0">
              <a:spcBef>
                <a:spcPct val="0"/>
              </a:spcBef>
              <a:spcAft>
                <a:spcPct val="0"/>
              </a:spcAft>
              <a:defRPr i="1">
                <a:solidFill>
                  <a:schemeClr val="tx1"/>
                </a:solidFill>
                <a:latin typeface="Times New Roman" pitchFamily="18" charset="0"/>
              </a:defRPr>
            </a:lvl6pPr>
            <a:lvl7pPr marL="2970929" indent="-228534" algn="ctr" defTabSz="1007768" eaLnBrk="0" fontAlgn="base" hangingPunct="0">
              <a:spcBef>
                <a:spcPct val="0"/>
              </a:spcBef>
              <a:spcAft>
                <a:spcPct val="0"/>
              </a:spcAft>
              <a:defRPr i="1">
                <a:solidFill>
                  <a:schemeClr val="tx1"/>
                </a:solidFill>
                <a:latin typeface="Times New Roman" pitchFamily="18" charset="0"/>
              </a:defRPr>
            </a:lvl7pPr>
            <a:lvl8pPr marL="3427996" indent="-228534" algn="ctr" defTabSz="1007768" eaLnBrk="0" fontAlgn="base" hangingPunct="0">
              <a:spcBef>
                <a:spcPct val="0"/>
              </a:spcBef>
              <a:spcAft>
                <a:spcPct val="0"/>
              </a:spcAft>
              <a:defRPr i="1">
                <a:solidFill>
                  <a:schemeClr val="tx1"/>
                </a:solidFill>
                <a:latin typeface="Times New Roman" pitchFamily="18" charset="0"/>
              </a:defRPr>
            </a:lvl8pPr>
            <a:lvl9pPr marL="3885061" indent="-228534" algn="ctr" defTabSz="1007768" eaLnBrk="0" fontAlgn="base" hangingPunct="0">
              <a:spcBef>
                <a:spcPct val="0"/>
              </a:spcBef>
              <a:spcAft>
                <a:spcPct val="0"/>
              </a:spcAft>
              <a:defRPr i="1">
                <a:solidFill>
                  <a:schemeClr val="tx1"/>
                </a:solidFill>
                <a:latin typeface="Times New Roman" pitchFamily="18" charset="0"/>
              </a:defRPr>
            </a:lvl9pPr>
          </a:lstStyle>
          <a:p>
            <a:fld id="{DABAE43A-0658-4E2A-B13A-174E8EA2EE28}" type="slidenum">
              <a:rPr lang="en-US" i="0"/>
              <a:pPr/>
              <a:t>62</a:t>
            </a:fld>
            <a:endParaRPr lang="en-US" i="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78150821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2"/>
          <p:cNvSpPr>
            <a:spLocks noGrp="1" noRot="1" noChangeAspect="1" noChangeArrowheads="1" noTextEdit="1"/>
          </p:cNvSpPr>
          <p:nvPr>
            <p:ph type="sldImg"/>
          </p:nvPr>
        </p:nvSpPr>
        <p:spPr>
          <a:ln/>
        </p:spPr>
      </p:sp>
      <p:sp>
        <p:nvSpPr>
          <p:cNvPr id="31744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216760139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D7FA7BC-699E-47D6-82F7-D37F54FC3AB9}" type="slidenum">
              <a:rPr lang="en-US" altLang="en-US"/>
              <a:pPr/>
              <a:t>64</a:t>
            </a:fld>
            <a:endParaRPr lang="en-US" altLang="en-US"/>
          </a:p>
        </p:txBody>
      </p:sp>
      <p:sp>
        <p:nvSpPr>
          <p:cNvPr id="2821122" name="Rectangle 2"/>
          <p:cNvSpPr>
            <a:spLocks noGrp="1" noRot="1" noChangeAspect="1" noChangeArrowheads="1" noTextEdit="1"/>
          </p:cNvSpPr>
          <p:nvPr>
            <p:ph type="sldImg"/>
          </p:nvPr>
        </p:nvSpPr>
        <p:spPr>
          <a:ln/>
        </p:spPr>
      </p:sp>
      <p:sp>
        <p:nvSpPr>
          <p:cNvPr id="2821123"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01162151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start with the</a:t>
            </a:r>
            <a:r>
              <a:rPr lang="en-US" baseline="0" dirty="0"/>
              <a:t> highest weights on the most aggregate levels.  As we progress, the weights on the most disaggregate levels increase.  These weights are an average over the entire system.  The weights depend on each zone.</a:t>
            </a:r>
            <a:endParaRPr lang="en-US" dirty="0"/>
          </a:p>
        </p:txBody>
      </p:sp>
      <p:sp>
        <p:nvSpPr>
          <p:cNvPr id="4" name="Slide Number Placeholder 3"/>
          <p:cNvSpPr>
            <a:spLocks noGrp="1"/>
          </p:cNvSpPr>
          <p:nvPr>
            <p:ph type="sldNum" sz="quarter" idx="10"/>
          </p:nvPr>
        </p:nvSpPr>
        <p:spPr/>
        <p:txBody>
          <a:bodyPr/>
          <a:lstStyle/>
          <a:p>
            <a:pPr>
              <a:defRPr/>
            </a:pPr>
            <a:fld id="{DD0A9F78-39CE-4DDC-A26E-05BD6400C5DB}" type="slidenum">
              <a:rPr lang="en-US" smtClean="0"/>
              <a:pPr>
                <a:defRPr/>
              </a:pPr>
              <a:t>65</a:t>
            </a:fld>
            <a:endParaRPr lang="en-US"/>
          </a:p>
        </p:txBody>
      </p:sp>
    </p:spTree>
    <p:extLst>
      <p:ext uri="{BB962C8B-B14F-4D97-AF65-F5344CB8AC3E}">
        <p14:creationId xmlns:p14="http://schemas.microsoft.com/office/powerpoint/2010/main" val="37718236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8625CE9-0A7B-4988-891C-366B22F30010}" type="slidenum">
              <a:rPr lang="en-US"/>
              <a:pPr/>
              <a:t>9</a:t>
            </a:fld>
            <a:endParaRPr lang="en-US"/>
          </a:p>
        </p:txBody>
      </p:sp>
      <p:sp>
        <p:nvSpPr>
          <p:cNvPr id="3172354" name="Rectangle 2"/>
          <p:cNvSpPr>
            <a:spLocks noGrp="1" noRot="1" noChangeAspect="1" noChangeArrowheads="1" noTextEdit="1"/>
          </p:cNvSpPr>
          <p:nvPr>
            <p:ph type="sldImg"/>
          </p:nvPr>
        </p:nvSpPr>
        <p:spPr>
          <a:ln/>
        </p:spPr>
      </p:sp>
      <p:sp>
        <p:nvSpPr>
          <p:cNvPr id="317235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12707122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have to approximate the value of a vehicle for each zone, for each time period, as a function of battery level.</a:t>
            </a:r>
          </a:p>
        </p:txBody>
      </p:sp>
      <p:sp>
        <p:nvSpPr>
          <p:cNvPr id="4" name="Slide Number Placeholder 3"/>
          <p:cNvSpPr>
            <a:spLocks noGrp="1"/>
          </p:cNvSpPr>
          <p:nvPr>
            <p:ph type="sldNum" sz="quarter" idx="10"/>
          </p:nvPr>
        </p:nvSpPr>
        <p:spPr/>
        <p:txBody>
          <a:bodyPr/>
          <a:lstStyle/>
          <a:p>
            <a:pPr>
              <a:defRPr/>
            </a:pPr>
            <a:fld id="{DD0A9F78-39CE-4DDC-A26E-05BD6400C5DB}" type="slidenum">
              <a:rPr lang="en-US" smtClean="0"/>
              <a:pPr>
                <a:defRPr/>
              </a:pPr>
              <a:t>66</a:t>
            </a:fld>
            <a:endParaRPr lang="en-US"/>
          </a:p>
        </p:txBody>
      </p:sp>
    </p:spTree>
    <p:extLst>
      <p:ext uri="{BB962C8B-B14F-4D97-AF65-F5344CB8AC3E}">
        <p14:creationId xmlns:p14="http://schemas.microsoft.com/office/powerpoint/2010/main" val="370062163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have to approximate the value of a vehicle for each zone, for each time period, as a function of battery level.</a:t>
            </a:r>
          </a:p>
        </p:txBody>
      </p:sp>
      <p:sp>
        <p:nvSpPr>
          <p:cNvPr id="4" name="Slide Number Placeholder 3"/>
          <p:cNvSpPr>
            <a:spLocks noGrp="1"/>
          </p:cNvSpPr>
          <p:nvPr>
            <p:ph type="sldNum" sz="quarter" idx="10"/>
          </p:nvPr>
        </p:nvSpPr>
        <p:spPr/>
        <p:txBody>
          <a:bodyPr/>
          <a:lstStyle/>
          <a:p>
            <a:pPr>
              <a:defRPr/>
            </a:pPr>
            <a:fld id="{DD0A9F78-39CE-4DDC-A26E-05BD6400C5DB}" type="slidenum">
              <a:rPr lang="en-US" smtClean="0"/>
              <a:pPr>
                <a:defRPr/>
              </a:pPr>
              <a:t>67</a:t>
            </a:fld>
            <a:endParaRPr lang="en-US"/>
          </a:p>
        </p:txBody>
      </p:sp>
    </p:spTree>
    <p:extLst>
      <p:ext uri="{BB962C8B-B14F-4D97-AF65-F5344CB8AC3E}">
        <p14:creationId xmlns:p14="http://schemas.microsoft.com/office/powerpoint/2010/main" val="352339724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C21695A-B65F-4939-8A6B-C3EC9D1F010A}" type="slidenum">
              <a:rPr lang="en-US" altLang="en-US"/>
              <a:pPr/>
              <a:t>68</a:t>
            </a:fld>
            <a:endParaRPr lang="en-US" altLang="en-US"/>
          </a:p>
        </p:txBody>
      </p:sp>
      <p:sp>
        <p:nvSpPr>
          <p:cNvPr id="2110466" name="Rectangle 2"/>
          <p:cNvSpPr>
            <a:spLocks noGrp="1" noRot="1" noChangeAspect="1" noChangeArrowheads="1" noTextEdit="1"/>
          </p:cNvSpPr>
          <p:nvPr>
            <p:ph type="sldImg"/>
          </p:nvPr>
        </p:nvSpPr>
        <p:spPr>
          <a:xfrm>
            <a:off x="1325563" y="758825"/>
            <a:ext cx="4724400" cy="3544888"/>
          </a:xfrm>
          <a:ln/>
        </p:spPr>
      </p:sp>
      <p:sp>
        <p:nvSpPr>
          <p:cNvPr id="2110467"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84835679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47AA9FB-0B56-4B4A-8ED9-26F38ABF6107}" type="slidenum">
              <a:rPr lang="en-US" altLang="en-US"/>
              <a:pPr/>
              <a:t>69</a:t>
            </a:fld>
            <a:endParaRPr lang="en-US" altLang="en-US"/>
          </a:p>
        </p:txBody>
      </p:sp>
      <p:sp>
        <p:nvSpPr>
          <p:cNvPr id="2112514" name="Rectangle 2"/>
          <p:cNvSpPr>
            <a:spLocks noGrp="1" noRot="1" noChangeAspect="1" noChangeArrowheads="1" noTextEdit="1"/>
          </p:cNvSpPr>
          <p:nvPr>
            <p:ph type="sldImg"/>
          </p:nvPr>
        </p:nvSpPr>
        <p:spPr>
          <a:xfrm>
            <a:off x="1325563" y="758825"/>
            <a:ext cx="4724400" cy="3544888"/>
          </a:xfrm>
          <a:ln/>
        </p:spPr>
      </p:sp>
      <p:sp>
        <p:nvSpPr>
          <p:cNvPr id="211251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10920925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start with the</a:t>
            </a:r>
            <a:r>
              <a:rPr lang="en-US" baseline="0" dirty="0"/>
              <a:t> highest weights on the most aggregate levels.  As we progress, the weights on the most disaggregate levels increase.  These weights are an average over the entire system.  The weights depend on each zone.</a:t>
            </a:r>
            <a:endParaRPr lang="en-US" dirty="0"/>
          </a:p>
        </p:txBody>
      </p:sp>
      <p:sp>
        <p:nvSpPr>
          <p:cNvPr id="4" name="Slide Number Placeholder 3"/>
          <p:cNvSpPr>
            <a:spLocks noGrp="1"/>
          </p:cNvSpPr>
          <p:nvPr>
            <p:ph type="sldNum" sz="quarter" idx="10"/>
          </p:nvPr>
        </p:nvSpPr>
        <p:spPr/>
        <p:txBody>
          <a:bodyPr/>
          <a:lstStyle/>
          <a:p>
            <a:pPr>
              <a:defRPr/>
            </a:pPr>
            <a:fld id="{DD0A9F78-39CE-4DDC-A26E-05BD6400C5DB}" type="slidenum">
              <a:rPr lang="en-US" smtClean="0"/>
              <a:pPr>
                <a:defRPr/>
              </a:pPr>
              <a:t>70</a:t>
            </a:fld>
            <a:endParaRPr lang="en-US"/>
          </a:p>
        </p:txBody>
      </p:sp>
    </p:spTree>
    <p:extLst>
      <p:ext uri="{BB962C8B-B14F-4D97-AF65-F5344CB8AC3E}">
        <p14:creationId xmlns:p14="http://schemas.microsoft.com/office/powerpoint/2010/main" val="144554499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Without hierarchical aggregation, the solution jumps up, and then gets steadily worse.  This is due to the slow</a:t>
            </a:r>
            <a:r>
              <a:rPr lang="en-US" baseline="0" dirty="0"/>
              <a:t> backward communication of bad VFAs.</a:t>
            </a:r>
            <a:endParaRPr lang="en-US" dirty="0"/>
          </a:p>
        </p:txBody>
      </p:sp>
      <p:sp>
        <p:nvSpPr>
          <p:cNvPr id="4" name="Slide Number Placeholder 3"/>
          <p:cNvSpPr>
            <a:spLocks noGrp="1"/>
          </p:cNvSpPr>
          <p:nvPr>
            <p:ph type="sldNum" sz="quarter" idx="10"/>
          </p:nvPr>
        </p:nvSpPr>
        <p:spPr/>
        <p:txBody>
          <a:bodyPr/>
          <a:lstStyle/>
          <a:p>
            <a:pPr>
              <a:defRPr/>
            </a:pPr>
            <a:fld id="{DD0A9F78-39CE-4DDC-A26E-05BD6400C5DB}" type="slidenum">
              <a:rPr lang="en-US" smtClean="0"/>
              <a:pPr>
                <a:defRPr/>
              </a:pPr>
              <a:t>71</a:t>
            </a:fld>
            <a:endParaRPr lang="en-US"/>
          </a:p>
        </p:txBody>
      </p:sp>
    </p:spTree>
    <p:extLst>
      <p:ext uri="{BB962C8B-B14F-4D97-AF65-F5344CB8AC3E}">
        <p14:creationId xmlns:p14="http://schemas.microsoft.com/office/powerpoint/2010/main" val="69462493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ran our experiments</a:t>
            </a:r>
            <a:r>
              <a:rPr lang="en-US" baseline="0" dirty="0"/>
              <a:t> using a set of trips for New Jersey for one day.  We sampled from this set.</a:t>
            </a:r>
            <a:endParaRPr lang="en-US" dirty="0"/>
          </a:p>
        </p:txBody>
      </p:sp>
      <p:sp>
        <p:nvSpPr>
          <p:cNvPr id="4" name="Slide Number Placeholder 3"/>
          <p:cNvSpPr>
            <a:spLocks noGrp="1"/>
          </p:cNvSpPr>
          <p:nvPr>
            <p:ph type="sldNum" sz="quarter" idx="10"/>
          </p:nvPr>
        </p:nvSpPr>
        <p:spPr/>
        <p:txBody>
          <a:bodyPr/>
          <a:lstStyle/>
          <a:p>
            <a:pPr>
              <a:defRPr/>
            </a:pPr>
            <a:fld id="{DD0A9F78-39CE-4DDC-A26E-05BD6400C5DB}" type="slidenum">
              <a:rPr lang="en-US" smtClean="0"/>
              <a:pPr>
                <a:defRPr/>
              </a:pPr>
              <a:t>72</a:t>
            </a:fld>
            <a:endParaRPr lang="en-US"/>
          </a:p>
        </p:txBody>
      </p:sp>
    </p:spTree>
    <p:extLst>
      <p:ext uri="{BB962C8B-B14F-4D97-AF65-F5344CB8AC3E}">
        <p14:creationId xmlns:p14="http://schemas.microsoft.com/office/powerpoint/2010/main" val="351552554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Simple rules “recharge when better gets below x percent” will</a:t>
            </a:r>
            <a:r>
              <a:rPr lang="en-US" baseline="0" dirty="0"/>
              <a:t> not achieve this behavior.  The policy of when to charge is highly time dependent, as well as state dependent – it depends on time of day, charge level, and your location.</a:t>
            </a:r>
            <a:endParaRPr lang="en-US" dirty="0"/>
          </a:p>
        </p:txBody>
      </p:sp>
      <p:sp>
        <p:nvSpPr>
          <p:cNvPr id="4" name="Slide Number Placeholder 3"/>
          <p:cNvSpPr>
            <a:spLocks noGrp="1"/>
          </p:cNvSpPr>
          <p:nvPr>
            <p:ph type="sldNum" sz="quarter" idx="10"/>
          </p:nvPr>
        </p:nvSpPr>
        <p:spPr/>
        <p:txBody>
          <a:bodyPr/>
          <a:lstStyle/>
          <a:p>
            <a:pPr>
              <a:defRPr/>
            </a:pPr>
            <a:fld id="{DD0A9F78-39CE-4DDC-A26E-05BD6400C5DB}" type="slidenum">
              <a:rPr lang="en-US" smtClean="0"/>
              <a:pPr>
                <a:defRPr/>
              </a:pPr>
              <a:t>73</a:t>
            </a:fld>
            <a:endParaRPr lang="en-US"/>
          </a:p>
        </p:txBody>
      </p:sp>
    </p:spTree>
    <p:extLst>
      <p:ext uri="{BB962C8B-B14F-4D97-AF65-F5344CB8AC3E}">
        <p14:creationId xmlns:p14="http://schemas.microsoft.com/office/powerpoint/2010/main" val="96905702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Rectangle 7"/>
          <p:cNvSpPr>
            <a:spLocks noGrp="1" noChangeArrowheads="1"/>
          </p:cNvSpPr>
          <p:nvPr>
            <p:ph type="sldNum" sz="quarter" idx="5"/>
          </p:nvPr>
        </p:nvSpPr>
        <p:spPr>
          <a:noFill/>
        </p:spPr>
        <p:txBody>
          <a:bodyPr/>
          <a:lstStyle>
            <a:lvl1pPr defTabSz="972127">
              <a:defRPr sz="2500">
                <a:solidFill>
                  <a:schemeClr val="tx1"/>
                </a:solidFill>
                <a:latin typeface="Times New Roman" pitchFamily="18" charset="0"/>
              </a:defRPr>
            </a:lvl1pPr>
            <a:lvl2pPr marL="776375" indent="-298605" defTabSz="972127">
              <a:defRPr sz="2500">
                <a:solidFill>
                  <a:schemeClr val="tx1"/>
                </a:solidFill>
                <a:latin typeface="Times New Roman" pitchFamily="18" charset="0"/>
              </a:defRPr>
            </a:lvl2pPr>
            <a:lvl3pPr marL="1194420" indent="-238883" defTabSz="972127">
              <a:defRPr sz="2500">
                <a:solidFill>
                  <a:schemeClr val="tx1"/>
                </a:solidFill>
                <a:latin typeface="Times New Roman" pitchFamily="18" charset="0"/>
              </a:defRPr>
            </a:lvl3pPr>
            <a:lvl4pPr marL="1672188" indent="-238883" defTabSz="972127">
              <a:defRPr sz="2500">
                <a:solidFill>
                  <a:schemeClr val="tx1"/>
                </a:solidFill>
                <a:latin typeface="Times New Roman" pitchFamily="18" charset="0"/>
              </a:defRPr>
            </a:lvl4pPr>
            <a:lvl5pPr marL="2149956" indent="-238883" defTabSz="972127">
              <a:defRPr sz="2500">
                <a:solidFill>
                  <a:schemeClr val="tx1"/>
                </a:solidFill>
                <a:latin typeface="Times New Roman" pitchFamily="18" charset="0"/>
              </a:defRPr>
            </a:lvl5pPr>
            <a:lvl6pPr marL="2627723" indent="-238883" defTabSz="972127" eaLnBrk="0" fontAlgn="base" hangingPunct="0">
              <a:spcBef>
                <a:spcPct val="0"/>
              </a:spcBef>
              <a:spcAft>
                <a:spcPct val="0"/>
              </a:spcAft>
              <a:defRPr sz="2500">
                <a:solidFill>
                  <a:schemeClr val="tx1"/>
                </a:solidFill>
                <a:latin typeface="Times New Roman" pitchFamily="18" charset="0"/>
              </a:defRPr>
            </a:lvl6pPr>
            <a:lvl7pPr marL="3105493" indent="-238883" defTabSz="972127" eaLnBrk="0" fontAlgn="base" hangingPunct="0">
              <a:spcBef>
                <a:spcPct val="0"/>
              </a:spcBef>
              <a:spcAft>
                <a:spcPct val="0"/>
              </a:spcAft>
              <a:defRPr sz="2500">
                <a:solidFill>
                  <a:schemeClr val="tx1"/>
                </a:solidFill>
                <a:latin typeface="Times New Roman" pitchFamily="18" charset="0"/>
              </a:defRPr>
            </a:lvl7pPr>
            <a:lvl8pPr marL="3583258" indent="-238883" defTabSz="972127" eaLnBrk="0" fontAlgn="base" hangingPunct="0">
              <a:spcBef>
                <a:spcPct val="0"/>
              </a:spcBef>
              <a:spcAft>
                <a:spcPct val="0"/>
              </a:spcAft>
              <a:defRPr sz="2500">
                <a:solidFill>
                  <a:schemeClr val="tx1"/>
                </a:solidFill>
                <a:latin typeface="Times New Roman" pitchFamily="18" charset="0"/>
              </a:defRPr>
            </a:lvl8pPr>
            <a:lvl9pPr marL="4061030" indent="-238883" defTabSz="972127" eaLnBrk="0" fontAlgn="base" hangingPunct="0">
              <a:spcBef>
                <a:spcPct val="0"/>
              </a:spcBef>
              <a:spcAft>
                <a:spcPct val="0"/>
              </a:spcAft>
              <a:defRPr sz="2500">
                <a:solidFill>
                  <a:schemeClr val="tx1"/>
                </a:solidFill>
                <a:latin typeface="Times New Roman" pitchFamily="18" charset="0"/>
              </a:defRPr>
            </a:lvl9pPr>
          </a:lstStyle>
          <a:p>
            <a:fld id="{6848B4A7-4C20-4EBB-9609-170A49097713}" type="slidenum">
              <a:rPr lang="en-US" sz="1300"/>
              <a:pPr/>
              <a:t>75</a:t>
            </a:fld>
            <a:endParaRPr lang="en-US" sz="1300"/>
          </a:p>
        </p:txBody>
      </p:sp>
      <p:sp>
        <p:nvSpPr>
          <p:cNvPr id="620547" name="Rectangle 2"/>
          <p:cNvSpPr>
            <a:spLocks noGrp="1" noRot="1" noChangeAspect="1" noChangeArrowheads="1" noTextEdit="1"/>
          </p:cNvSpPr>
          <p:nvPr>
            <p:ph type="sldImg"/>
          </p:nvPr>
        </p:nvSpPr>
        <p:spPr>
          <a:ln/>
        </p:spPr>
      </p:sp>
      <p:sp>
        <p:nvSpPr>
          <p:cNvPr id="620548" name="Rectangle 3"/>
          <p:cNvSpPr>
            <a:spLocks noGrp="1" noChangeArrowheads="1"/>
          </p:cNvSpPr>
          <p:nvPr>
            <p:ph type="body" idx="1"/>
          </p:nvPr>
        </p:nvSpPr>
        <p:spPr>
          <a:noFill/>
        </p:spPr>
        <p:txBody>
          <a:bodyPr/>
          <a:lstStyle/>
          <a:p>
            <a:endParaRPr lang="en-US" dirty="0"/>
          </a:p>
        </p:txBody>
      </p:sp>
    </p:spTree>
    <p:extLst>
      <p:ext uri="{BB962C8B-B14F-4D97-AF65-F5344CB8AC3E}">
        <p14:creationId xmlns:p14="http://schemas.microsoft.com/office/powerpoint/2010/main" val="292795918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895" tIns="50447" rIns="100895" bIns="50447" anchor="b"/>
          <a:lstStyle>
            <a:lvl1pPr defTabSz="1008063">
              <a:defRPr i="1">
                <a:solidFill>
                  <a:schemeClr val="tx1"/>
                </a:solidFill>
                <a:latin typeface="Times New Roman" panose="02020603050405020304" pitchFamily="18" charset="0"/>
              </a:defRPr>
            </a:lvl1pPr>
            <a:lvl2pPr marL="742950" indent="-285750" defTabSz="1008063">
              <a:defRPr i="1">
                <a:solidFill>
                  <a:schemeClr val="tx1"/>
                </a:solidFill>
                <a:latin typeface="Times New Roman" panose="02020603050405020304" pitchFamily="18" charset="0"/>
              </a:defRPr>
            </a:lvl2pPr>
            <a:lvl3pPr marL="1143000" indent="-228600" defTabSz="1008063">
              <a:defRPr i="1">
                <a:solidFill>
                  <a:schemeClr val="tx1"/>
                </a:solidFill>
                <a:latin typeface="Times New Roman" panose="02020603050405020304" pitchFamily="18" charset="0"/>
              </a:defRPr>
            </a:lvl3pPr>
            <a:lvl4pPr marL="1600200" indent="-228600" defTabSz="1008063">
              <a:defRPr i="1">
                <a:solidFill>
                  <a:schemeClr val="tx1"/>
                </a:solidFill>
                <a:latin typeface="Times New Roman" panose="02020603050405020304" pitchFamily="18" charset="0"/>
              </a:defRPr>
            </a:lvl4pPr>
            <a:lvl5pPr marL="2057400" indent="-228600" defTabSz="1008063">
              <a:defRPr i="1">
                <a:solidFill>
                  <a:schemeClr val="tx1"/>
                </a:solidFill>
                <a:latin typeface="Times New Roman" panose="02020603050405020304" pitchFamily="18" charset="0"/>
              </a:defRPr>
            </a:lvl5pPr>
            <a:lvl6pPr marL="2514600" indent="-228600" algn="ctr" defTabSz="1008063"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defTabSz="1008063"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defTabSz="1008063"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defTabSz="1008063" eaLnBrk="0" fontAlgn="base" hangingPunct="0">
              <a:spcBef>
                <a:spcPct val="0"/>
              </a:spcBef>
              <a:spcAft>
                <a:spcPct val="0"/>
              </a:spcAft>
              <a:defRPr i="1">
                <a:solidFill>
                  <a:schemeClr val="tx1"/>
                </a:solidFill>
                <a:latin typeface="Times New Roman" panose="02020603050405020304" pitchFamily="18" charset="0"/>
              </a:defRPr>
            </a:lvl9pPr>
          </a:lstStyle>
          <a:p>
            <a:pPr algn="r"/>
            <a:fld id="{E1C16763-B5E7-4EFB-870A-C24EA85742DF}" type="slidenum">
              <a:rPr lang="en-US" altLang="en-US" sz="1400" i="0"/>
              <a:pPr algn="r"/>
              <a:t>76</a:t>
            </a:fld>
            <a:endParaRPr lang="en-US" altLang="en-US" sz="1400" i="0"/>
          </a:p>
        </p:txBody>
      </p:sp>
      <p:sp>
        <p:nvSpPr>
          <p:cNvPr id="159747" name="Rectangle 2"/>
          <p:cNvSpPr>
            <a:spLocks noGrp="1" noRot="1" noChangeAspect="1" noChangeArrowheads="1" noTextEdit="1"/>
          </p:cNvSpPr>
          <p:nvPr>
            <p:ph type="sldImg"/>
          </p:nvPr>
        </p:nvSpPr>
        <p:spPr>
          <a:xfrm>
            <a:off x="1258888" y="720725"/>
            <a:ext cx="4800600" cy="3600450"/>
          </a:xfrm>
          <a:ln/>
        </p:spPr>
      </p:sp>
      <p:sp>
        <p:nvSpPr>
          <p:cNvPr id="159748" name="Rectangle 3"/>
          <p:cNvSpPr>
            <a:spLocks noGrp="1" noChangeArrowheads="1"/>
          </p:cNvSpPr>
          <p:nvPr>
            <p:ph type="body" idx="1"/>
          </p:nvPr>
        </p:nvSpPr>
        <p:spPr>
          <a:xfrm>
            <a:off x="974726" y="4560889"/>
            <a:ext cx="5365750"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7657648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8" name="Rectangle 2"/>
          <p:cNvSpPr>
            <a:spLocks noGrp="1" noRot="1" noChangeAspect="1" noChangeArrowheads="1" noTextEdit="1"/>
          </p:cNvSpPr>
          <p:nvPr>
            <p:ph type="sldImg"/>
          </p:nvPr>
        </p:nvSpPr>
        <p:spPr>
          <a:ln/>
        </p:spPr>
      </p:sp>
      <p:sp>
        <p:nvSpPr>
          <p:cNvPr id="81817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345358016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916">
              <a:defRPr i="1">
                <a:solidFill>
                  <a:schemeClr val="tx1"/>
                </a:solidFill>
                <a:latin typeface="Times New Roman" panose="02020603050405020304" pitchFamily="18" charset="0"/>
              </a:defRPr>
            </a:lvl1pPr>
            <a:lvl2pPr marL="742841" indent="-285708" defTabSz="1007916">
              <a:defRPr i="1">
                <a:solidFill>
                  <a:schemeClr val="tx1"/>
                </a:solidFill>
                <a:latin typeface="Times New Roman" panose="02020603050405020304" pitchFamily="18" charset="0"/>
              </a:defRPr>
            </a:lvl2pPr>
            <a:lvl3pPr marL="1142833" indent="-228567" defTabSz="1007916">
              <a:defRPr i="1">
                <a:solidFill>
                  <a:schemeClr val="tx1"/>
                </a:solidFill>
                <a:latin typeface="Times New Roman" panose="02020603050405020304" pitchFamily="18" charset="0"/>
              </a:defRPr>
            </a:lvl3pPr>
            <a:lvl4pPr marL="1599965" indent="-228567" defTabSz="1007916">
              <a:defRPr i="1">
                <a:solidFill>
                  <a:schemeClr val="tx1"/>
                </a:solidFill>
                <a:latin typeface="Times New Roman" panose="02020603050405020304" pitchFamily="18" charset="0"/>
              </a:defRPr>
            </a:lvl4pPr>
            <a:lvl5pPr marL="2057099" indent="-228567" defTabSz="1007916">
              <a:defRPr i="1">
                <a:solidFill>
                  <a:schemeClr val="tx1"/>
                </a:solidFill>
                <a:latin typeface="Times New Roman" panose="02020603050405020304" pitchFamily="18" charset="0"/>
              </a:defRPr>
            </a:lvl5pPr>
            <a:lvl6pPr marL="2514232" indent="-228567" algn="ctr" defTabSz="1007916" eaLnBrk="0" fontAlgn="base" hangingPunct="0">
              <a:spcBef>
                <a:spcPct val="0"/>
              </a:spcBef>
              <a:spcAft>
                <a:spcPct val="0"/>
              </a:spcAft>
              <a:defRPr i="1">
                <a:solidFill>
                  <a:schemeClr val="tx1"/>
                </a:solidFill>
                <a:latin typeface="Times New Roman" panose="02020603050405020304" pitchFamily="18" charset="0"/>
              </a:defRPr>
            </a:lvl6pPr>
            <a:lvl7pPr marL="2971364" indent="-228567" algn="ctr" defTabSz="1007916" eaLnBrk="0" fontAlgn="base" hangingPunct="0">
              <a:spcBef>
                <a:spcPct val="0"/>
              </a:spcBef>
              <a:spcAft>
                <a:spcPct val="0"/>
              </a:spcAft>
              <a:defRPr i="1">
                <a:solidFill>
                  <a:schemeClr val="tx1"/>
                </a:solidFill>
                <a:latin typeface="Times New Roman" panose="02020603050405020304" pitchFamily="18" charset="0"/>
              </a:defRPr>
            </a:lvl7pPr>
            <a:lvl8pPr marL="3428498" indent="-228567" algn="ctr" defTabSz="1007916" eaLnBrk="0" fontAlgn="base" hangingPunct="0">
              <a:spcBef>
                <a:spcPct val="0"/>
              </a:spcBef>
              <a:spcAft>
                <a:spcPct val="0"/>
              </a:spcAft>
              <a:defRPr i="1">
                <a:solidFill>
                  <a:schemeClr val="tx1"/>
                </a:solidFill>
                <a:latin typeface="Times New Roman" panose="02020603050405020304" pitchFamily="18" charset="0"/>
              </a:defRPr>
            </a:lvl8pPr>
            <a:lvl9pPr marL="3885630" indent="-228567" algn="ctr" defTabSz="1007916" eaLnBrk="0" fontAlgn="base" hangingPunct="0">
              <a:spcBef>
                <a:spcPct val="0"/>
              </a:spcBef>
              <a:spcAft>
                <a:spcPct val="0"/>
              </a:spcAft>
              <a:defRPr i="1">
                <a:solidFill>
                  <a:schemeClr val="tx1"/>
                </a:solidFill>
                <a:latin typeface="Times New Roman" panose="02020603050405020304" pitchFamily="18" charset="0"/>
              </a:defRPr>
            </a:lvl9pPr>
          </a:lstStyle>
          <a:p>
            <a:fld id="{1515AA36-524F-4DE9-8A3B-83E253630EBC}" type="slidenum">
              <a:rPr lang="en-US" altLang="en-US" i="0"/>
              <a:pPr/>
              <a:t>77</a:t>
            </a:fld>
            <a:endParaRPr lang="en-US" altLang="en-US" i="0"/>
          </a:p>
        </p:txBody>
      </p:sp>
      <p:sp>
        <p:nvSpPr>
          <p:cNvPr id="160771" name="Rectangle 2"/>
          <p:cNvSpPr>
            <a:spLocks noGrp="1" noRot="1" noChangeAspect="1" noChangeArrowheads="1" noTextEdit="1"/>
          </p:cNvSpPr>
          <p:nvPr>
            <p:ph type="sldImg"/>
          </p:nvPr>
        </p:nvSpPr>
        <p:spPr>
          <a:xfrm>
            <a:off x="1258888" y="720725"/>
            <a:ext cx="4800600" cy="3600450"/>
          </a:xfrm>
          <a:ln/>
        </p:spPr>
      </p:sp>
      <p:sp>
        <p:nvSpPr>
          <p:cNvPr id="160772" name="Rectangle 3"/>
          <p:cNvSpPr>
            <a:spLocks noGrp="1" noChangeArrowheads="1"/>
          </p:cNvSpPr>
          <p:nvPr>
            <p:ph type="body" idx="1"/>
          </p:nvPr>
        </p:nvSpPr>
        <p:spPr>
          <a:xfrm>
            <a:off x="731839" y="4560889"/>
            <a:ext cx="5851525"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a:t>bloodnetworkdemands</a:t>
            </a:r>
          </a:p>
        </p:txBody>
      </p:sp>
    </p:spTree>
    <p:extLst>
      <p:ext uri="{BB962C8B-B14F-4D97-AF65-F5344CB8AC3E}">
        <p14:creationId xmlns:p14="http://schemas.microsoft.com/office/powerpoint/2010/main" val="208255159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916">
              <a:defRPr i="1">
                <a:solidFill>
                  <a:schemeClr val="tx1"/>
                </a:solidFill>
                <a:latin typeface="Times New Roman" panose="02020603050405020304" pitchFamily="18" charset="0"/>
              </a:defRPr>
            </a:lvl1pPr>
            <a:lvl2pPr marL="742841" indent="-285708" defTabSz="1007916">
              <a:defRPr i="1">
                <a:solidFill>
                  <a:schemeClr val="tx1"/>
                </a:solidFill>
                <a:latin typeface="Times New Roman" panose="02020603050405020304" pitchFamily="18" charset="0"/>
              </a:defRPr>
            </a:lvl2pPr>
            <a:lvl3pPr marL="1142833" indent="-228567" defTabSz="1007916">
              <a:defRPr i="1">
                <a:solidFill>
                  <a:schemeClr val="tx1"/>
                </a:solidFill>
                <a:latin typeface="Times New Roman" panose="02020603050405020304" pitchFamily="18" charset="0"/>
              </a:defRPr>
            </a:lvl3pPr>
            <a:lvl4pPr marL="1599965" indent="-228567" defTabSz="1007916">
              <a:defRPr i="1">
                <a:solidFill>
                  <a:schemeClr val="tx1"/>
                </a:solidFill>
                <a:latin typeface="Times New Roman" panose="02020603050405020304" pitchFamily="18" charset="0"/>
              </a:defRPr>
            </a:lvl4pPr>
            <a:lvl5pPr marL="2057099" indent="-228567" defTabSz="1007916">
              <a:defRPr i="1">
                <a:solidFill>
                  <a:schemeClr val="tx1"/>
                </a:solidFill>
                <a:latin typeface="Times New Roman" panose="02020603050405020304" pitchFamily="18" charset="0"/>
              </a:defRPr>
            </a:lvl5pPr>
            <a:lvl6pPr marL="2514232" indent="-228567" algn="ctr" defTabSz="1007916" eaLnBrk="0" fontAlgn="base" hangingPunct="0">
              <a:spcBef>
                <a:spcPct val="0"/>
              </a:spcBef>
              <a:spcAft>
                <a:spcPct val="0"/>
              </a:spcAft>
              <a:defRPr i="1">
                <a:solidFill>
                  <a:schemeClr val="tx1"/>
                </a:solidFill>
                <a:latin typeface="Times New Roman" panose="02020603050405020304" pitchFamily="18" charset="0"/>
              </a:defRPr>
            </a:lvl6pPr>
            <a:lvl7pPr marL="2971364" indent="-228567" algn="ctr" defTabSz="1007916" eaLnBrk="0" fontAlgn="base" hangingPunct="0">
              <a:spcBef>
                <a:spcPct val="0"/>
              </a:spcBef>
              <a:spcAft>
                <a:spcPct val="0"/>
              </a:spcAft>
              <a:defRPr i="1">
                <a:solidFill>
                  <a:schemeClr val="tx1"/>
                </a:solidFill>
                <a:latin typeface="Times New Roman" panose="02020603050405020304" pitchFamily="18" charset="0"/>
              </a:defRPr>
            </a:lvl7pPr>
            <a:lvl8pPr marL="3428498" indent="-228567" algn="ctr" defTabSz="1007916" eaLnBrk="0" fontAlgn="base" hangingPunct="0">
              <a:spcBef>
                <a:spcPct val="0"/>
              </a:spcBef>
              <a:spcAft>
                <a:spcPct val="0"/>
              </a:spcAft>
              <a:defRPr i="1">
                <a:solidFill>
                  <a:schemeClr val="tx1"/>
                </a:solidFill>
                <a:latin typeface="Times New Roman" panose="02020603050405020304" pitchFamily="18" charset="0"/>
              </a:defRPr>
            </a:lvl8pPr>
            <a:lvl9pPr marL="3885630" indent="-228567" algn="ctr" defTabSz="1007916" eaLnBrk="0" fontAlgn="base" hangingPunct="0">
              <a:spcBef>
                <a:spcPct val="0"/>
              </a:spcBef>
              <a:spcAft>
                <a:spcPct val="0"/>
              </a:spcAft>
              <a:defRPr i="1">
                <a:solidFill>
                  <a:schemeClr val="tx1"/>
                </a:solidFill>
                <a:latin typeface="Times New Roman" panose="02020603050405020304" pitchFamily="18" charset="0"/>
              </a:defRPr>
            </a:lvl9pPr>
          </a:lstStyle>
          <a:p>
            <a:fld id="{8E6FEEAA-C06D-4B64-BAB4-5F52C20887D3}" type="slidenum">
              <a:rPr lang="en-US" altLang="en-US" i="0"/>
              <a:pPr/>
              <a:t>78</a:t>
            </a:fld>
            <a:endParaRPr lang="en-US" altLang="en-US" i="0"/>
          </a:p>
        </p:txBody>
      </p:sp>
      <p:sp>
        <p:nvSpPr>
          <p:cNvPr id="161795" name="Rectangle 2"/>
          <p:cNvSpPr>
            <a:spLocks noGrp="1" noRot="1" noChangeAspect="1" noChangeArrowheads="1" noTextEdit="1"/>
          </p:cNvSpPr>
          <p:nvPr>
            <p:ph type="sldImg"/>
          </p:nvPr>
        </p:nvSpPr>
        <p:spPr>
          <a:xfrm>
            <a:off x="1258888" y="720725"/>
            <a:ext cx="4800600" cy="3600450"/>
          </a:xfrm>
          <a:ln/>
        </p:spPr>
      </p:sp>
      <p:sp>
        <p:nvSpPr>
          <p:cNvPr id="161796" name="Rectangle 3"/>
          <p:cNvSpPr>
            <a:spLocks noGrp="1" noChangeArrowheads="1"/>
          </p:cNvSpPr>
          <p:nvPr>
            <p:ph type="body" idx="1"/>
          </p:nvPr>
        </p:nvSpPr>
        <p:spPr>
          <a:xfrm>
            <a:off x="731839" y="4560889"/>
            <a:ext cx="5851525"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a:t>bloodnetworkhold</a:t>
            </a:r>
          </a:p>
        </p:txBody>
      </p:sp>
    </p:spTree>
    <p:extLst>
      <p:ext uri="{BB962C8B-B14F-4D97-AF65-F5344CB8AC3E}">
        <p14:creationId xmlns:p14="http://schemas.microsoft.com/office/powerpoint/2010/main" val="199135652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916">
              <a:defRPr i="1">
                <a:solidFill>
                  <a:schemeClr val="tx1"/>
                </a:solidFill>
                <a:latin typeface="Times New Roman" panose="02020603050405020304" pitchFamily="18" charset="0"/>
              </a:defRPr>
            </a:lvl1pPr>
            <a:lvl2pPr marL="742841" indent="-285708" defTabSz="1007916">
              <a:defRPr i="1">
                <a:solidFill>
                  <a:schemeClr val="tx1"/>
                </a:solidFill>
                <a:latin typeface="Times New Roman" panose="02020603050405020304" pitchFamily="18" charset="0"/>
              </a:defRPr>
            </a:lvl2pPr>
            <a:lvl3pPr marL="1142833" indent="-228567" defTabSz="1007916">
              <a:defRPr i="1">
                <a:solidFill>
                  <a:schemeClr val="tx1"/>
                </a:solidFill>
                <a:latin typeface="Times New Roman" panose="02020603050405020304" pitchFamily="18" charset="0"/>
              </a:defRPr>
            </a:lvl3pPr>
            <a:lvl4pPr marL="1599965" indent="-228567" defTabSz="1007916">
              <a:defRPr i="1">
                <a:solidFill>
                  <a:schemeClr val="tx1"/>
                </a:solidFill>
                <a:latin typeface="Times New Roman" panose="02020603050405020304" pitchFamily="18" charset="0"/>
              </a:defRPr>
            </a:lvl4pPr>
            <a:lvl5pPr marL="2057099" indent="-228567" defTabSz="1007916">
              <a:defRPr i="1">
                <a:solidFill>
                  <a:schemeClr val="tx1"/>
                </a:solidFill>
                <a:latin typeface="Times New Roman" panose="02020603050405020304" pitchFamily="18" charset="0"/>
              </a:defRPr>
            </a:lvl5pPr>
            <a:lvl6pPr marL="2514232" indent="-228567" algn="ctr" defTabSz="1007916" eaLnBrk="0" fontAlgn="base" hangingPunct="0">
              <a:spcBef>
                <a:spcPct val="0"/>
              </a:spcBef>
              <a:spcAft>
                <a:spcPct val="0"/>
              </a:spcAft>
              <a:defRPr i="1">
                <a:solidFill>
                  <a:schemeClr val="tx1"/>
                </a:solidFill>
                <a:latin typeface="Times New Roman" panose="02020603050405020304" pitchFamily="18" charset="0"/>
              </a:defRPr>
            </a:lvl6pPr>
            <a:lvl7pPr marL="2971364" indent="-228567" algn="ctr" defTabSz="1007916" eaLnBrk="0" fontAlgn="base" hangingPunct="0">
              <a:spcBef>
                <a:spcPct val="0"/>
              </a:spcBef>
              <a:spcAft>
                <a:spcPct val="0"/>
              </a:spcAft>
              <a:defRPr i="1">
                <a:solidFill>
                  <a:schemeClr val="tx1"/>
                </a:solidFill>
                <a:latin typeface="Times New Roman" panose="02020603050405020304" pitchFamily="18" charset="0"/>
              </a:defRPr>
            </a:lvl7pPr>
            <a:lvl8pPr marL="3428498" indent="-228567" algn="ctr" defTabSz="1007916" eaLnBrk="0" fontAlgn="base" hangingPunct="0">
              <a:spcBef>
                <a:spcPct val="0"/>
              </a:spcBef>
              <a:spcAft>
                <a:spcPct val="0"/>
              </a:spcAft>
              <a:defRPr i="1">
                <a:solidFill>
                  <a:schemeClr val="tx1"/>
                </a:solidFill>
                <a:latin typeface="Times New Roman" panose="02020603050405020304" pitchFamily="18" charset="0"/>
              </a:defRPr>
            </a:lvl8pPr>
            <a:lvl9pPr marL="3885630" indent="-228567" algn="ctr" defTabSz="1007916" eaLnBrk="0" fontAlgn="base" hangingPunct="0">
              <a:spcBef>
                <a:spcPct val="0"/>
              </a:spcBef>
              <a:spcAft>
                <a:spcPct val="0"/>
              </a:spcAft>
              <a:defRPr i="1">
                <a:solidFill>
                  <a:schemeClr val="tx1"/>
                </a:solidFill>
                <a:latin typeface="Times New Roman" panose="02020603050405020304" pitchFamily="18" charset="0"/>
              </a:defRPr>
            </a:lvl9pPr>
          </a:lstStyle>
          <a:p>
            <a:fld id="{61CCE59F-5744-466F-92BA-5EC6DA10F171}" type="slidenum">
              <a:rPr lang="en-US" altLang="en-US" i="0"/>
              <a:pPr/>
              <a:t>79</a:t>
            </a:fld>
            <a:endParaRPr lang="en-US" altLang="en-US" i="0"/>
          </a:p>
        </p:txBody>
      </p:sp>
      <p:sp>
        <p:nvSpPr>
          <p:cNvPr id="162819" name="Rectangle 2"/>
          <p:cNvSpPr>
            <a:spLocks noGrp="1" noRot="1" noChangeAspect="1" noChangeArrowheads="1" noTextEdit="1"/>
          </p:cNvSpPr>
          <p:nvPr>
            <p:ph type="sldImg"/>
          </p:nvPr>
        </p:nvSpPr>
        <p:spPr>
          <a:xfrm>
            <a:off x="1258888" y="720725"/>
            <a:ext cx="4800600" cy="3600450"/>
          </a:xfrm>
          <a:ln/>
        </p:spPr>
      </p:sp>
      <p:sp>
        <p:nvSpPr>
          <p:cNvPr id="162820" name="Rectangle 3"/>
          <p:cNvSpPr>
            <a:spLocks noGrp="1" noChangeArrowheads="1"/>
          </p:cNvSpPr>
          <p:nvPr>
            <p:ph type="body" idx="1"/>
          </p:nvPr>
        </p:nvSpPr>
        <p:spPr>
          <a:xfrm>
            <a:off x="731839" y="4560889"/>
            <a:ext cx="5851525"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a:t>bloodadpnetwork</a:t>
            </a:r>
          </a:p>
        </p:txBody>
      </p:sp>
    </p:spTree>
    <p:extLst>
      <p:ext uri="{BB962C8B-B14F-4D97-AF65-F5344CB8AC3E}">
        <p14:creationId xmlns:p14="http://schemas.microsoft.com/office/powerpoint/2010/main" val="270634817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916">
              <a:defRPr i="1">
                <a:solidFill>
                  <a:schemeClr val="tx1"/>
                </a:solidFill>
                <a:latin typeface="Times New Roman" panose="02020603050405020304" pitchFamily="18" charset="0"/>
              </a:defRPr>
            </a:lvl1pPr>
            <a:lvl2pPr marL="742841" indent="-285708" defTabSz="1007916">
              <a:defRPr i="1">
                <a:solidFill>
                  <a:schemeClr val="tx1"/>
                </a:solidFill>
                <a:latin typeface="Times New Roman" panose="02020603050405020304" pitchFamily="18" charset="0"/>
              </a:defRPr>
            </a:lvl2pPr>
            <a:lvl3pPr marL="1142833" indent="-228567" defTabSz="1007916">
              <a:defRPr i="1">
                <a:solidFill>
                  <a:schemeClr val="tx1"/>
                </a:solidFill>
                <a:latin typeface="Times New Roman" panose="02020603050405020304" pitchFamily="18" charset="0"/>
              </a:defRPr>
            </a:lvl3pPr>
            <a:lvl4pPr marL="1599965" indent="-228567" defTabSz="1007916">
              <a:defRPr i="1">
                <a:solidFill>
                  <a:schemeClr val="tx1"/>
                </a:solidFill>
                <a:latin typeface="Times New Roman" panose="02020603050405020304" pitchFamily="18" charset="0"/>
              </a:defRPr>
            </a:lvl4pPr>
            <a:lvl5pPr marL="2057099" indent="-228567" defTabSz="1007916">
              <a:defRPr i="1">
                <a:solidFill>
                  <a:schemeClr val="tx1"/>
                </a:solidFill>
                <a:latin typeface="Times New Roman" panose="02020603050405020304" pitchFamily="18" charset="0"/>
              </a:defRPr>
            </a:lvl5pPr>
            <a:lvl6pPr marL="2514232" indent="-228567" algn="ctr" defTabSz="1007916" eaLnBrk="0" fontAlgn="base" hangingPunct="0">
              <a:spcBef>
                <a:spcPct val="0"/>
              </a:spcBef>
              <a:spcAft>
                <a:spcPct val="0"/>
              </a:spcAft>
              <a:defRPr i="1">
                <a:solidFill>
                  <a:schemeClr val="tx1"/>
                </a:solidFill>
                <a:latin typeface="Times New Roman" panose="02020603050405020304" pitchFamily="18" charset="0"/>
              </a:defRPr>
            </a:lvl6pPr>
            <a:lvl7pPr marL="2971364" indent="-228567" algn="ctr" defTabSz="1007916" eaLnBrk="0" fontAlgn="base" hangingPunct="0">
              <a:spcBef>
                <a:spcPct val="0"/>
              </a:spcBef>
              <a:spcAft>
                <a:spcPct val="0"/>
              </a:spcAft>
              <a:defRPr i="1">
                <a:solidFill>
                  <a:schemeClr val="tx1"/>
                </a:solidFill>
                <a:latin typeface="Times New Roman" panose="02020603050405020304" pitchFamily="18" charset="0"/>
              </a:defRPr>
            </a:lvl7pPr>
            <a:lvl8pPr marL="3428498" indent="-228567" algn="ctr" defTabSz="1007916" eaLnBrk="0" fontAlgn="base" hangingPunct="0">
              <a:spcBef>
                <a:spcPct val="0"/>
              </a:spcBef>
              <a:spcAft>
                <a:spcPct val="0"/>
              </a:spcAft>
              <a:defRPr i="1">
                <a:solidFill>
                  <a:schemeClr val="tx1"/>
                </a:solidFill>
                <a:latin typeface="Times New Roman" panose="02020603050405020304" pitchFamily="18" charset="0"/>
              </a:defRPr>
            </a:lvl8pPr>
            <a:lvl9pPr marL="3885630" indent="-228567" algn="ctr" defTabSz="1007916" eaLnBrk="0" fontAlgn="base" hangingPunct="0">
              <a:spcBef>
                <a:spcPct val="0"/>
              </a:spcBef>
              <a:spcAft>
                <a:spcPct val="0"/>
              </a:spcAft>
              <a:defRPr i="1">
                <a:solidFill>
                  <a:schemeClr val="tx1"/>
                </a:solidFill>
                <a:latin typeface="Times New Roman" panose="02020603050405020304" pitchFamily="18" charset="0"/>
              </a:defRPr>
            </a:lvl9pPr>
          </a:lstStyle>
          <a:p>
            <a:fld id="{B5F8A6D7-793F-4D5D-AB26-F2353CAC0EAF}" type="slidenum">
              <a:rPr lang="en-US" altLang="en-US" i="0"/>
              <a:pPr/>
              <a:t>80</a:t>
            </a:fld>
            <a:endParaRPr lang="en-US" altLang="en-US" i="0"/>
          </a:p>
        </p:txBody>
      </p:sp>
      <p:sp>
        <p:nvSpPr>
          <p:cNvPr id="163843" name="Rectangle 2"/>
          <p:cNvSpPr>
            <a:spLocks noGrp="1" noRot="1" noChangeAspect="1" noChangeArrowheads="1" noTextEdit="1"/>
          </p:cNvSpPr>
          <p:nvPr>
            <p:ph type="sldImg"/>
          </p:nvPr>
        </p:nvSpPr>
        <p:spPr>
          <a:xfrm>
            <a:off x="1258888" y="720725"/>
            <a:ext cx="4800600" cy="3600450"/>
          </a:xfrm>
          <a:ln/>
        </p:spPr>
      </p:sp>
      <p:sp>
        <p:nvSpPr>
          <p:cNvPr id="163844" name="Rectangle 3"/>
          <p:cNvSpPr>
            <a:spLocks noGrp="1" noChangeArrowheads="1"/>
          </p:cNvSpPr>
          <p:nvPr>
            <p:ph type="body" idx="1"/>
          </p:nvPr>
        </p:nvSpPr>
        <p:spPr>
          <a:xfrm>
            <a:off x="731839" y="4560889"/>
            <a:ext cx="5851525"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a:t>bloodadpnetwork</a:t>
            </a:r>
          </a:p>
        </p:txBody>
      </p:sp>
    </p:spTree>
    <p:extLst>
      <p:ext uri="{BB962C8B-B14F-4D97-AF65-F5344CB8AC3E}">
        <p14:creationId xmlns:p14="http://schemas.microsoft.com/office/powerpoint/2010/main" val="33817125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916">
              <a:defRPr i="1">
                <a:solidFill>
                  <a:schemeClr val="tx1"/>
                </a:solidFill>
                <a:latin typeface="Times New Roman" panose="02020603050405020304" pitchFamily="18" charset="0"/>
              </a:defRPr>
            </a:lvl1pPr>
            <a:lvl2pPr marL="742841" indent="-285708" defTabSz="1007916">
              <a:defRPr i="1">
                <a:solidFill>
                  <a:schemeClr val="tx1"/>
                </a:solidFill>
                <a:latin typeface="Times New Roman" panose="02020603050405020304" pitchFamily="18" charset="0"/>
              </a:defRPr>
            </a:lvl2pPr>
            <a:lvl3pPr marL="1142833" indent="-228567" defTabSz="1007916">
              <a:defRPr i="1">
                <a:solidFill>
                  <a:schemeClr val="tx1"/>
                </a:solidFill>
                <a:latin typeface="Times New Roman" panose="02020603050405020304" pitchFamily="18" charset="0"/>
              </a:defRPr>
            </a:lvl3pPr>
            <a:lvl4pPr marL="1599965" indent="-228567" defTabSz="1007916">
              <a:defRPr i="1">
                <a:solidFill>
                  <a:schemeClr val="tx1"/>
                </a:solidFill>
                <a:latin typeface="Times New Roman" panose="02020603050405020304" pitchFamily="18" charset="0"/>
              </a:defRPr>
            </a:lvl4pPr>
            <a:lvl5pPr marL="2057099" indent="-228567" defTabSz="1007916">
              <a:defRPr i="1">
                <a:solidFill>
                  <a:schemeClr val="tx1"/>
                </a:solidFill>
                <a:latin typeface="Times New Roman" panose="02020603050405020304" pitchFamily="18" charset="0"/>
              </a:defRPr>
            </a:lvl5pPr>
            <a:lvl6pPr marL="2514232" indent="-228567" algn="ctr" defTabSz="1007916" eaLnBrk="0" fontAlgn="base" hangingPunct="0">
              <a:spcBef>
                <a:spcPct val="0"/>
              </a:spcBef>
              <a:spcAft>
                <a:spcPct val="0"/>
              </a:spcAft>
              <a:defRPr i="1">
                <a:solidFill>
                  <a:schemeClr val="tx1"/>
                </a:solidFill>
                <a:latin typeface="Times New Roman" panose="02020603050405020304" pitchFamily="18" charset="0"/>
              </a:defRPr>
            </a:lvl6pPr>
            <a:lvl7pPr marL="2971364" indent="-228567" algn="ctr" defTabSz="1007916" eaLnBrk="0" fontAlgn="base" hangingPunct="0">
              <a:spcBef>
                <a:spcPct val="0"/>
              </a:spcBef>
              <a:spcAft>
                <a:spcPct val="0"/>
              </a:spcAft>
              <a:defRPr i="1">
                <a:solidFill>
                  <a:schemeClr val="tx1"/>
                </a:solidFill>
                <a:latin typeface="Times New Roman" panose="02020603050405020304" pitchFamily="18" charset="0"/>
              </a:defRPr>
            </a:lvl7pPr>
            <a:lvl8pPr marL="3428498" indent="-228567" algn="ctr" defTabSz="1007916" eaLnBrk="0" fontAlgn="base" hangingPunct="0">
              <a:spcBef>
                <a:spcPct val="0"/>
              </a:spcBef>
              <a:spcAft>
                <a:spcPct val="0"/>
              </a:spcAft>
              <a:defRPr i="1">
                <a:solidFill>
                  <a:schemeClr val="tx1"/>
                </a:solidFill>
                <a:latin typeface="Times New Roman" panose="02020603050405020304" pitchFamily="18" charset="0"/>
              </a:defRPr>
            </a:lvl8pPr>
            <a:lvl9pPr marL="3885630" indent="-228567" algn="ctr" defTabSz="1007916" eaLnBrk="0" fontAlgn="base" hangingPunct="0">
              <a:spcBef>
                <a:spcPct val="0"/>
              </a:spcBef>
              <a:spcAft>
                <a:spcPct val="0"/>
              </a:spcAft>
              <a:defRPr i="1">
                <a:solidFill>
                  <a:schemeClr val="tx1"/>
                </a:solidFill>
                <a:latin typeface="Times New Roman" panose="02020603050405020304" pitchFamily="18" charset="0"/>
              </a:defRPr>
            </a:lvl9pPr>
          </a:lstStyle>
          <a:p>
            <a:fld id="{4344E03E-0E4A-4ADF-873F-049859D9C5CD}" type="slidenum">
              <a:rPr lang="en-US" altLang="en-US" i="0"/>
              <a:pPr/>
              <a:t>81</a:t>
            </a:fld>
            <a:endParaRPr lang="en-US" altLang="en-US" i="0"/>
          </a:p>
        </p:txBody>
      </p:sp>
      <p:sp>
        <p:nvSpPr>
          <p:cNvPr id="164867" name="Rectangle 2"/>
          <p:cNvSpPr>
            <a:spLocks noGrp="1" noRot="1" noChangeAspect="1" noChangeArrowheads="1" noTextEdit="1"/>
          </p:cNvSpPr>
          <p:nvPr>
            <p:ph type="sldImg"/>
          </p:nvPr>
        </p:nvSpPr>
        <p:spPr>
          <a:xfrm>
            <a:off x="1258888" y="720725"/>
            <a:ext cx="4800600" cy="3600450"/>
          </a:xfrm>
          <a:ln/>
        </p:spPr>
      </p:sp>
      <p:sp>
        <p:nvSpPr>
          <p:cNvPr id="164868" name="Rectangle 3"/>
          <p:cNvSpPr>
            <a:spLocks noGrp="1" noChangeArrowheads="1"/>
          </p:cNvSpPr>
          <p:nvPr>
            <p:ph type="body" idx="1"/>
          </p:nvPr>
        </p:nvSpPr>
        <p:spPr>
          <a:xfrm>
            <a:off x="731839" y="4560889"/>
            <a:ext cx="5851525"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a:t>bloodadpnetwork</a:t>
            </a:r>
          </a:p>
        </p:txBody>
      </p:sp>
    </p:spTree>
    <p:extLst>
      <p:ext uri="{BB962C8B-B14F-4D97-AF65-F5344CB8AC3E}">
        <p14:creationId xmlns:p14="http://schemas.microsoft.com/office/powerpoint/2010/main" val="641450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916">
              <a:defRPr i="1">
                <a:solidFill>
                  <a:schemeClr val="tx1"/>
                </a:solidFill>
                <a:latin typeface="Times New Roman" panose="02020603050405020304" pitchFamily="18" charset="0"/>
              </a:defRPr>
            </a:lvl1pPr>
            <a:lvl2pPr marL="742841" indent="-285708" defTabSz="1007916">
              <a:defRPr i="1">
                <a:solidFill>
                  <a:schemeClr val="tx1"/>
                </a:solidFill>
                <a:latin typeface="Times New Roman" panose="02020603050405020304" pitchFamily="18" charset="0"/>
              </a:defRPr>
            </a:lvl2pPr>
            <a:lvl3pPr marL="1142833" indent="-228567" defTabSz="1007916">
              <a:defRPr i="1">
                <a:solidFill>
                  <a:schemeClr val="tx1"/>
                </a:solidFill>
                <a:latin typeface="Times New Roman" panose="02020603050405020304" pitchFamily="18" charset="0"/>
              </a:defRPr>
            </a:lvl3pPr>
            <a:lvl4pPr marL="1599965" indent="-228567" defTabSz="1007916">
              <a:defRPr i="1">
                <a:solidFill>
                  <a:schemeClr val="tx1"/>
                </a:solidFill>
                <a:latin typeface="Times New Roman" panose="02020603050405020304" pitchFamily="18" charset="0"/>
              </a:defRPr>
            </a:lvl4pPr>
            <a:lvl5pPr marL="2057099" indent="-228567" defTabSz="1007916">
              <a:defRPr i="1">
                <a:solidFill>
                  <a:schemeClr val="tx1"/>
                </a:solidFill>
                <a:latin typeface="Times New Roman" panose="02020603050405020304" pitchFamily="18" charset="0"/>
              </a:defRPr>
            </a:lvl5pPr>
            <a:lvl6pPr marL="2514232" indent="-228567" algn="ctr" defTabSz="1007916" eaLnBrk="0" fontAlgn="base" hangingPunct="0">
              <a:spcBef>
                <a:spcPct val="0"/>
              </a:spcBef>
              <a:spcAft>
                <a:spcPct val="0"/>
              </a:spcAft>
              <a:defRPr i="1">
                <a:solidFill>
                  <a:schemeClr val="tx1"/>
                </a:solidFill>
                <a:latin typeface="Times New Roman" panose="02020603050405020304" pitchFamily="18" charset="0"/>
              </a:defRPr>
            </a:lvl6pPr>
            <a:lvl7pPr marL="2971364" indent="-228567" algn="ctr" defTabSz="1007916" eaLnBrk="0" fontAlgn="base" hangingPunct="0">
              <a:spcBef>
                <a:spcPct val="0"/>
              </a:spcBef>
              <a:spcAft>
                <a:spcPct val="0"/>
              </a:spcAft>
              <a:defRPr i="1">
                <a:solidFill>
                  <a:schemeClr val="tx1"/>
                </a:solidFill>
                <a:latin typeface="Times New Roman" panose="02020603050405020304" pitchFamily="18" charset="0"/>
              </a:defRPr>
            </a:lvl7pPr>
            <a:lvl8pPr marL="3428498" indent="-228567" algn="ctr" defTabSz="1007916" eaLnBrk="0" fontAlgn="base" hangingPunct="0">
              <a:spcBef>
                <a:spcPct val="0"/>
              </a:spcBef>
              <a:spcAft>
                <a:spcPct val="0"/>
              </a:spcAft>
              <a:defRPr i="1">
                <a:solidFill>
                  <a:schemeClr val="tx1"/>
                </a:solidFill>
                <a:latin typeface="Times New Roman" panose="02020603050405020304" pitchFamily="18" charset="0"/>
              </a:defRPr>
            </a:lvl8pPr>
            <a:lvl9pPr marL="3885630" indent="-228567" algn="ctr" defTabSz="1007916" eaLnBrk="0" fontAlgn="base" hangingPunct="0">
              <a:spcBef>
                <a:spcPct val="0"/>
              </a:spcBef>
              <a:spcAft>
                <a:spcPct val="0"/>
              </a:spcAft>
              <a:defRPr i="1">
                <a:solidFill>
                  <a:schemeClr val="tx1"/>
                </a:solidFill>
                <a:latin typeface="Times New Roman" panose="02020603050405020304" pitchFamily="18" charset="0"/>
              </a:defRPr>
            </a:lvl9pPr>
          </a:lstStyle>
          <a:p>
            <a:fld id="{2E3EE96B-6B92-41A7-8CFC-DAE26DF54F96}" type="slidenum">
              <a:rPr lang="en-US" altLang="en-US" i="0"/>
              <a:pPr/>
              <a:t>82</a:t>
            </a:fld>
            <a:endParaRPr lang="en-US" altLang="en-US" i="0"/>
          </a:p>
        </p:txBody>
      </p:sp>
      <p:sp>
        <p:nvSpPr>
          <p:cNvPr id="165891" name="Rectangle 2"/>
          <p:cNvSpPr>
            <a:spLocks noGrp="1" noRot="1" noChangeAspect="1" noChangeArrowheads="1" noTextEdit="1"/>
          </p:cNvSpPr>
          <p:nvPr>
            <p:ph type="sldImg"/>
          </p:nvPr>
        </p:nvSpPr>
        <p:spPr>
          <a:xfrm>
            <a:off x="1258888" y="720725"/>
            <a:ext cx="4800600" cy="3600450"/>
          </a:xfrm>
          <a:ln/>
        </p:spPr>
      </p:sp>
      <p:sp>
        <p:nvSpPr>
          <p:cNvPr id="165892" name="Rectangle 3"/>
          <p:cNvSpPr>
            <a:spLocks noGrp="1" noChangeArrowheads="1"/>
          </p:cNvSpPr>
          <p:nvPr>
            <p:ph type="body" idx="1"/>
          </p:nvPr>
        </p:nvSpPr>
        <p:spPr>
          <a:xfrm>
            <a:off x="974726" y="4560889"/>
            <a:ext cx="5365750"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286902370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916">
              <a:defRPr i="1">
                <a:solidFill>
                  <a:schemeClr val="tx1"/>
                </a:solidFill>
                <a:latin typeface="Times New Roman" panose="02020603050405020304" pitchFamily="18" charset="0"/>
              </a:defRPr>
            </a:lvl1pPr>
            <a:lvl2pPr marL="742841" indent="-285708" defTabSz="1007916">
              <a:defRPr i="1">
                <a:solidFill>
                  <a:schemeClr val="tx1"/>
                </a:solidFill>
                <a:latin typeface="Times New Roman" panose="02020603050405020304" pitchFamily="18" charset="0"/>
              </a:defRPr>
            </a:lvl2pPr>
            <a:lvl3pPr marL="1142833" indent="-228567" defTabSz="1007916">
              <a:defRPr i="1">
                <a:solidFill>
                  <a:schemeClr val="tx1"/>
                </a:solidFill>
                <a:latin typeface="Times New Roman" panose="02020603050405020304" pitchFamily="18" charset="0"/>
              </a:defRPr>
            </a:lvl3pPr>
            <a:lvl4pPr marL="1599965" indent="-228567" defTabSz="1007916">
              <a:defRPr i="1">
                <a:solidFill>
                  <a:schemeClr val="tx1"/>
                </a:solidFill>
                <a:latin typeface="Times New Roman" panose="02020603050405020304" pitchFamily="18" charset="0"/>
              </a:defRPr>
            </a:lvl4pPr>
            <a:lvl5pPr marL="2057099" indent="-228567" defTabSz="1007916">
              <a:defRPr i="1">
                <a:solidFill>
                  <a:schemeClr val="tx1"/>
                </a:solidFill>
                <a:latin typeface="Times New Roman" panose="02020603050405020304" pitchFamily="18" charset="0"/>
              </a:defRPr>
            </a:lvl5pPr>
            <a:lvl6pPr marL="2514232" indent="-228567" algn="ctr" defTabSz="1007916" eaLnBrk="0" fontAlgn="base" hangingPunct="0">
              <a:spcBef>
                <a:spcPct val="0"/>
              </a:spcBef>
              <a:spcAft>
                <a:spcPct val="0"/>
              </a:spcAft>
              <a:defRPr i="1">
                <a:solidFill>
                  <a:schemeClr val="tx1"/>
                </a:solidFill>
                <a:latin typeface="Times New Roman" panose="02020603050405020304" pitchFamily="18" charset="0"/>
              </a:defRPr>
            </a:lvl6pPr>
            <a:lvl7pPr marL="2971364" indent="-228567" algn="ctr" defTabSz="1007916" eaLnBrk="0" fontAlgn="base" hangingPunct="0">
              <a:spcBef>
                <a:spcPct val="0"/>
              </a:spcBef>
              <a:spcAft>
                <a:spcPct val="0"/>
              </a:spcAft>
              <a:defRPr i="1">
                <a:solidFill>
                  <a:schemeClr val="tx1"/>
                </a:solidFill>
                <a:latin typeface="Times New Roman" panose="02020603050405020304" pitchFamily="18" charset="0"/>
              </a:defRPr>
            </a:lvl7pPr>
            <a:lvl8pPr marL="3428498" indent="-228567" algn="ctr" defTabSz="1007916" eaLnBrk="0" fontAlgn="base" hangingPunct="0">
              <a:spcBef>
                <a:spcPct val="0"/>
              </a:spcBef>
              <a:spcAft>
                <a:spcPct val="0"/>
              </a:spcAft>
              <a:defRPr i="1">
                <a:solidFill>
                  <a:schemeClr val="tx1"/>
                </a:solidFill>
                <a:latin typeface="Times New Roman" panose="02020603050405020304" pitchFamily="18" charset="0"/>
              </a:defRPr>
            </a:lvl8pPr>
            <a:lvl9pPr marL="3885630" indent="-228567" algn="ctr" defTabSz="1007916" eaLnBrk="0" fontAlgn="base" hangingPunct="0">
              <a:spcBef>
                <a:spcPct val="0"/>
              </a:spcBef>
              <a:spcAft>
                <a:spcPct val="0"/>
              </a:spcAft>
              <a:defRPr i="1">
                <a:solidFill>
                  <a:schemeClr val="tx1"/>
                </a:solidFill>
                <a:latin typeface="Times New Roman" panose="02020603050405020304" pitchFamily="18" charset="0"/>
              </a:defRPr>
            </a:lvl9pPr>
          </a:lstStyle>
          <a:p>
            <a:fld id="{E0E250EA-3EBB-4576-8173-EBAC1A0D8F0B}" type="slidenum">
              <a:rPr lang="en-US" altLang="en-US" i="0"/>
              <a:pPr/>
              <a:t>83</a:t>
            </a:fld>
            <a:endParaRPr lang="en-US" altLang="en-US" i="0"/>
          </a:p>
        </p:txBody>
      </p:sp>
      <p:sp>
        <p:nvSpPr>
          <p:cNvPr id="166915" name="Rectangle 2"/>
          <p:cNvSpPr>
            <a:spLocks noGrp="1" noRot="1" noChangeAspect="1" noChangeArrowheads="1" noTextEdit="1"/>
          </p:cNvSpPr>
          <p:nvPr>
            <p:ph type="sldImg"/>
          </p:nvPr>
        </p:nvSpPr>
        <p:spPr>
          <a:xfrm>
            <a:off x="1258888" y="720725"/>
            <a:ext cx="4800600" cy="3600450"/>
          </a:xfrm>
          <a:ln/>
        </p:spPr>
      </p:sp>
      <p:sp>
        <p:nvSpPr>
          <p:cNvPr id="166916" name="Rectangle 3"/>
          <p:cNvSpPr>
            <a:spLocks noGrp="1" noChangeArrowheads="1"/>
          </p:cNvSpPr>
          <p:nvPr>
            <p:ph type="body" idx="1"/>
          </p:nvPr>
        </p:nvSpPr>
        <p:spPr>
          <a:xfrm>
            <a:off x="974726" y="4560889"/>
            <a:ext cx="5365750"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125606882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916">
              <a:defRPr i="1">
                <a:solidFill>
                  <a:schemeClr val="tx1"/>
                </a:solidFill>
                <a:latin typeface="Times New Roman" panose="02020603050405020304" pitchFamily="18" charset="0"/>
              </a:defRPr>
            </a:lvl1pPr>
            <a:lvl2pPr marL="742841" indent="-285708" defTabSz="1007916">
              <a:defRPr i="1">
                <a:solidFill>
                  <a:schemeClr val="tx1"/>
                </a:solidFill>
                <a:latin typeface="Times New Roman" panose="02020603050405020304" pitchFamily="18" charset="0"/>
              </a:defRPr>
            </a:lvl2pPr>
            <a:lvl3pPr marL="1142833" indent="-228567" defTabSz="1007916">
              <a:defRPr i="1">
                <a:solidFill>
                  <a:schemeClr val="tx1"/>
                </a:solidFill>
                <a:latin typeface="Times New Roman" panose="02020603050405020304" pitchFamily="18" charset="0"/>
              </a:defRPr>
            </a:lvl3pPr>
            <a:lvl4pPr marL="1599965" indent="-228567" defTabSz="1007916">
              <a:defRPr i="1">
                <a:solidFill>
                  <a:schemeClr val="tx1"/>
                </a:solidFill>
                <a:latin typeface="Times New Roman" panose="02020603050405020304" pitchFamily="18" charset="0"/>
              </a:defRPr>
            </a:lvl4pPr>
            <a:lvl5pPr marL="2057099" indent="-228567" defTabSz="1007916">
              <a:defRPr i="1">
                <a:solidFill>
                  <a:schemeClr val="tx1"/>
                </a:solidFill>
                <a:latin typeface="Times New Roman" panose="02020603050405020304" pitchFamily="18" charset="0"/>
              </a:defRPr>
            </a:lvl5pPr>
            <a:lvl6pPr marL="2514232" indent="-228567" algn="ctr" defTabSz="1007916" eaLnBrk="0" fontAlgn="base" hangingPunct="0">
              <a:spcBef>
                <a:spcPct val="0"/>
              </a:spcBef>
              <a:spcAft>
                <a:spcPct val="0"/>
              </a:spcAft>
              <a:defRPr i="1">
                <a:solidFill>
                  <a:schemeClr val="tx1"/>
                </a:solidFill>
                <a:latin typeface="Times New Roman" panose="02020603050405020304" pitchFamily="18" charset="0"/>
              </a:defRPr>
            </a:lvl6pPr>
            <a:lvl7pPr marL="2971364" indent="-228567" algn="ctr" defTabSz="1007916" eaLnBrk="0" fontAlgn="base" hangingPunct="0">
              <a:spcBef>
                <a:spcPct val="0"/>
              </a:spcBef>
              <a:spcAft>
                <a:spcPct val="0"/>
              </a:spcAft>
              <a:defRPr i="1">
                <a:solidFill>
                  <a:schemeClr val="tx1"/>
                </a:solidFill>
                <a:latin typeface="Times New Roman" panose="02020603050405020304" pitchFamily="18" charset="0"/>
              </a:defRPr>
            </a:lvl7pPr>
            <a:lvl8pPr marL="3428498" indent="-228567" algn="ctr" defTabSz="1007916" eaLnBrk="0" fontAlgn="base" hangingPunct="0">
              <a:spcBef>
                <a:spcPct val="0"/>
              </a:spcBef>
              <a:spcAft>
                <a:spcPct val="0"/>
              </a:spcAft>
              <a:defRPr i="1">
                <a:solidFill>
                  <a:schemeClr val="tx1"/>
                </a:solidFill>
                <a:latin typeface="Times New Roman" panose="02020603050405020304" pitchFamily="18" charset="0"/>
              </a:defRPr>
            </a:lvl8pPr>
            <a:lvl9pPr marL="3885630" indent="-228567" algn="ctr" defTabSz="1007916" eaLnBrk="0" fontAlgn="base" hangingPunct="0">
              <a:spcBef>
                <a:spcPct val="0"/>
              </a:spcBef>
              <a:spcAft>
                <a:spcPct val="0"/>
              </a:spcAft>
              <a:defRPr i="1">
                <a:solidFill>
                  <a:schemeClr val="tx1"/>
                </a:solidFill>
                <a:latin typeface="Times New Roman" panose="02020603050405020304" pitchFamily="18" charset="0"/>
              </a:defRPr>
            </a:lvl9pPr>
          </a:lstStyle>
          <a:p>
            <a:fld id="{A9760188-4C09-45D9-9775-33E844A98D89}" type="slidenum">
              <a:rPr lang="en-US" altLang="en-US" i="0"/>
              <a:pPr/>
              <a:t>84</a:t>
            </a:fld>
            <a:endParaRPr lang="en-US" altLang="en-US" i="0"/>
          </a:p>
        </p:txBody>
      </p:sp>
      <p:sp>
        <p:nvSpPr>
          <p:cNvPr id="167939" name="Rectangle 2"/>
          <p:cNvSpPr>
            <a:spLocks noGrp="1" noRot="1" noChangeAspect="1" noChangeArrowheads="1" noTextEdit="1"/>
          </p:cNvSpPr>
          <p:nvPr>
            <p:ph type="sldImg"/>
          </p:nvPr>
        </p:nvSpPr>
        <p:spPr>
          <a:xfrm>
            <a:off x="1258888" y="720725"/>
            <a:ext cx="4800600" cy="3600450"/>
          </a:xfrm>
          <a:ln/>
        </p:spPr>
      </p:sp>
      <p:sp>
        <p:nvSpPr>
          <p:cNvPr id="167940" name="Rectangle 3"/>
          <p:cNvSpPr>
            <a:spLocks noGrp="1" noChangeArrowheads="1"/>
          </p:cNvSpPr>
          <p:nvPr>
            <p:ph type="body" idx="1"/>
          </p:nvPr>
        </p:nvSpPr>
        <p:spPr>
          <a:xfrm>
            <a:off x="974726" y="4560889"/>
            <a:ext cx="5365750"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128951054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916">
              <a:defRPr i="1">
                <a:solidFill>
                  <a:schemeClr val="tx1"/>
                </a:solidFill>
                <a:latin typeface="Times New Roman" panose="02020603050405020304" pitchFamily="18" charset="0"/>
              </a:defRPr>
            </a:lvl1pPr>
            <a:lvl2pPr marL="742841" indent="-285708" defTabSz="1007916">
              <a:defRPr i="1">
                <a:solidFill>
                  <a:schemeClr val="tx1"/>
                </a:solidFill>
                <a:latin typeface="Times New Roman" panose="02020603050405020304" pitchFamily="18" charset="0"/>
              </a:defRPr>
            </a:lvl2pPr>
            <a:lvl3pPr marL="1142833" indent="-228567" defTabSz="1007916">
              <a:defRPr i="1">
                <a:solidFill>
                  <a:schemeClr val="tx1"/>
                </a:solidFill>
                <a:latin typeface="Times New Roman" panose="02020603050405020304" pitchFamily="18" charset="0"/>
              </a:defRPr>
            </a:lvl3pPr>
            <a:lvl4pPr marL="1599965" indent="-228567" defTabSz="1007916">
              <a:defRPr i="1">
                <a:solidFill>
                  <a:schemeClr val="tx1"/>
                </a:solidFill>
                <a:latin typeface="Times New Roman" panose="02020603050405020304" pitchFamily="18" charset="0"/>
              </a:defRPr>
            </a:lvl4pPr>
            <a:lvl5pPr marL="2057099" indent="-228567" defTabSz="1007916">
              <a:defRPr i="1">
                <a:solidFill>
                  <a:schemeClr val="tx1"/>
                </a:solidFill>
                <a:latin typeface="Times New Roman" panose="02020603050405020304" pitchFamily="18" charset="0"/>
              </a:defRPr>
            </a:lvl5pPr>
            <a:lvl6pPr marL="2514232" indent="-228567" algn="ctr" defTabSz="1007916" eaLnBrk="0" fontAlgn="base" hangingPunct="0">
              <a:spcBef>
                <a:spcPct val="0"/>
              </a:spcBef>
              <a:spcAft>
                <a:spcPct val="0"/>
              </a:spcAft>
              <a:defRPr i="1">
                <a:solidFill>
                  <a:schemeClr val="tx1"/>
                </a:solidFill>
                <a:latin typeface="Times New Roman" panose="02020603050405020304" pitchFamily="18" charset="0"/>
              </a:defRPr>
            </a:lvl6pPr>
            <a:lvl7pPr marL="2971364" indent="-228567" algn="ctr" defTabSz="1007916" eaLnBrk="0" fontAlgn="base" hangingPunct="0">
              <a:spcBef>
                <a:spcPct val="0"/>
              </a:spcBef>
              <a:spcAft>
                <a:spcPct val="0"/>
              </a:spcAft>
              <a:defRPr i="1">
                <a:solidFill>
                  <a:schemeClr val="tx1"/>
                </a:solidFill>
                <a:latin typeface="Times New Roman" panose="02020603050405020304" pitchFamily="18" charset="0"/>
              </a:defRPr>
            </a:lvl7pPr>
            <a:lvl8pPr marL="3428498" indent="-228567" algn="ctr" defTabSz="1007916" eaLnBrk="0" fontAlgn="base" hangingPunct="0">
              <a:spcBef>
                <a:spcPct val="0"/>
              </a:spcBef>
              <a:spcAft>
                <a:spcPct val="0"/>
              </a:spcAft>
              <a:defRPr i="1">
                <a:solidFill>
                  <a:schemeClr val="tx1"/>
                </a:solidFill>
                <a:latin typeface="Times New Roman" panose="02020603050405020304" pitchFamily="18" charset="0"/>
              </a:defRPr>
            </a:lvl8pPr>
            <a:lvl9pPr marL="3885630" indent="-228567" algn="ctr" defTabSz="1007916" eaLnBrk="0" fontAlgn="base" hangingPunct="0">
              <a:spcBef>
                <a:spcPct val="0"/>
              </a:spcBef>
              <a:spcAft>
                <a:spcPct val="0"/>
              </a:spcAft>
              <a:defRPr i="1">
                <a:solidFill>
                  <a:schemeClr val="tx1"/>
                </a:solidFill>
                <a:latin typeface="Times New Roman" panose="02020603050405020304" pitchFamily="18" charset="0"/>
              </a:defRPr>
            </a:lvl9pPr>
          </a:lstStyle>
          <a:p>
            <a:fld id="{098E5AB0-DCD5-4747-84ED-39512EEE9EC9}" type="slidenum">
              <a:rPr lang="en-US" altLang="en-US" i="0"/>
              <a:pPr/>
              <a:t>85</a:t>
            </a:fld>
            <a:endParaRPr lang="en-US" altLang="en-US" i="0"/>
          </a:p>
        </p:txBody>
      </p:sp>
      <p:sp>
        <p:nvSpPr>
          <p:cNvPr id="168963" name="Rectangle 2"/>
          <p:cNvSpPr>
            <a:spLocks noGrp="1" noRot="1" noChangeAspect="1" noChangeArrowheads="1" noTextEdit="1"/>
          </p:cNvSpPr>
          <p:nvPr>
            <p:ph type="sldImg"/>
          </p:nvPr>
        </p:nvSpPr>
        <p:spPr>
          <a:xfrm>
            <a:off x="1258888" y="720725"/>
            <a:ext cx="4800600" cy="3600450"/>
          </a:xfrm>
          <a:ln/>
        </p:spPr>
      </p:sp>
      <p:sp>
        <p:nvSpPr>
          <p:cNvPr id="168964" name="Rectangle 3"/>
          <p:cNvSpPr>
            <a:spLocks noGrp="1" noChangeArrowheads="1"/>
          </p:cNvSpPr>
          <p:nvPr>
            <p:ph type="body" idx="1"/>
          </p:nvPr>
        </p:nvSpPr>
        <p:spPr>
          <a:xfrm>
            <a:off x="974726" y="4560889"/>
            <a:ext cx="5365750"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105468380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916">
              <a:defRPr i="1">
                <a:solidFill>
                  <a:schemeClr val="tx1"/>
                </a:solidFill>
                <a:latin typeface="Times New Roman" panose="02020603050405020304" pitchFamily="18" charset="0"/>
              </a:defRPr>
            </a:lvl1pPr>
            <a:lvl2pPr marL="742841" indent="-285708" defTabSz="1007916">
              <a:defRPr i="1">
                <a:solidFill>
                  <a:schemeClr val="tx1"/>
                </a:solidFill>
                <a:latin typeface="Times New Roman" panose="02020603050405020304" pitchFamily="18" charset="0"/>
              </a:defRPr>
            </a:lvl2pPr>
            <a:lvl3pPr marL="1142833" indent="-228567" defTabSz="1007916">
              <a:defRPr i="1">
                <a:solidFill>
                  <a:schemeClr val="tx1"/>
                </a:solidFill>
                <a:latin typeface="Times New Roman" panose="02020603050405020304" pitchFamily="18" charset="0"/>
              </a:defRPr>
            </a:lvl3pPr>
            <a:lvl4pPr marL="1599965" indent="-228567" defTabSz="1007916">
              <a:defRPr i="1">
                <a:solidFill>
                  <a:schemeClr val="tx1"/>
                </a:solidFill>
                <a:latin typeface="Times New Roman" panose="02020603050405020304" pitchFamily="18" charset="0"/>
              </a:defRPr>
            </a:lvl4pPr>
            <a:lvl5pPr marL="2057099" indent="-228567" defTabSz="1007916">
              <a:defRPr i="1">
                <a:solidFill>
                  <a:schemeClr val="tx1"/>
                </a:solidFill>
                <a:latin typeface="Times New Roman" panose="02020603050405020304" pitchFamily="18" charset="0"/>
              </a:defRPr>
            </a:lvl5pPr>
            <a:lvl6pPr marL="2514232" indent="-228567" algn="ctr" defTabSz="1007916" eaLnBrk="0" fontAlgn="base" hangingPunct="0">
              <a:spcBef>
                <a:spcPct val="0"/>
              </a:spcBef>
              <a:spcAft>
                <a:spcPct val="0"/>
              </a:spcAft>
              <a:defRPr i="1">
                <a:solidFill>
                  <a:schemeClr val="tx1"/>
                </a:solidFill>
                <a:latin typeface="Times New Roman" panose="02020603050405020304" pitchFamily="18" charset="0"/>
              </a:defRPr>
            </a:lvl6pPr>
            <a:lvl7pPr marL="2971364" indent="-228567" algn="ctr" defTabSz="1007916" eaLnBrk="0" fontAlgn="base" hangingPunct="0">
              <a:spcBef>
                <a:spcPct val="0"/>
              </a:spcBef>
              <a:spcAft>
                <a:spcPct val="0"/>
              </a:spcAft>
              <a:defRPr i="1">
                <a:solidFill>
                  <a:schemeClr val="tx1"/>
                </a:solidFill>
                <a:latin typeface="Times New Roman" panose="02020603050405020304" pitchFamily="18" charset="0"/>
              </a:defRPr>
            </a:lvl7pPr>
            <a:lvl8pPr marL="3428498" indent="-228567" algn="ctr" defTabSz="1007916" eaLnBrk="0" fontAlgn="base" hangingPunct="0">
              <a:spcBef>
                <a:spcPct val="0"/>
              </a:spcBef>
              <a:spcAft>
                <a:spcPct val="0"/>
              </a:spcAft>
              <a:defRPr i="1">
                <a:solidFill>
                  <a:schemeClr val="tx1"/>
                </a:solidFill>
                <a:latin typeface="Times New Roman" panose="02020603050405020304" pitchFamily="18" charset="0"/>
              </a:defRPr>
            </a:lvl8pPr>
            <a:lvl9pPr marL="3885630" indent="-228567" algn="ctr" defTabSz="1007916" eaLnBrk="0" fontAlgn="base" hangingPunct="0">
              <a:spcBef>
                <a:spcPct val="0"/>
              </a:spcBef>
              <a:spcAft>
                <a:spcPct val="0"/>
              </a:spcAft>
              <a:defRPr i="1">
                <a:solidFill>
                  <a:schemeClr val="tx1"/>
                </a:solidFill>
                <a:latin typeface="Times New Roman" panose="02020603050405020304" pitchFamily="18" charset="0"/>
              </a:defRPr>
            </a:lvl9pPr>
          </a:lstStyle>
          <a:p>
            <a:fld id="{098E5AB0-DCD5-4747-84ED-39512EEE9EC9}" type="slidenum">
              <a:rPr lang="en-US" altLang="en-US" i="0"/>
              <a:pPr/>
              <a:t>86</a:t>
            </a:fld>
            <a:endParaRPr lang="en-US" altLang="en-US" i="0"/>
          </a:p>
        </p:txBody>
      </p:sp>
      <p:sp>
        <p:nvSpPr>
          <p:cNvPr id="168963" name="Rectangle 2"/>
          <p:cNvSpPr>
            <a:spLocks noGrp="1" noRot="1" noChangeAspect="1" noChangeArrowheads="1" noTextEdit="1"/>
          </p:cNvSpPr>
          <p:nvPr>
            <p:ph type="sldImg"/>
          </p:nvPr>
        </p:nvSpPr>
        <p:spPr>
          <a:xfrm>
            <a:off x="1258888" y="720725"/>
            <a:ext cx="4800600" cy="3600450"/>
          </a:xfrm>
          <a:ln/>
        </p:spPr>
      </p:sp>
      <p:sp>
        <p:nvSpPr>
          <p:cNvPr id="168964" name="Rectangle 3"/>
          <p:cNvSpPr>
            <a:spLocks noGrp="1" noChangeArrowheads="1"/>
          </p:cNvSpPr>
          <p:nvPr>
            <p:ph type="body" idx="1"/>
          </p:nvPr>
        </p:nvSpPr>
        <p:spPr>
          <a:xfrm>
            <a:off x="974726" y="4560889"/>
            <a:ext cx="5365750"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a:p>
        </p:txBody>
      </p:sp>
    </p:spTree>
    <p:extLst>
      <p:ext uri="{BB962C8B-B14F-4D97-AF65-F5344CB8AC3E}">
        <p14:creationId xmlns:p14="http://schemas.microsoft.com/office/powerpoint/2010/main" val="14483191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8625CE9-0A7B-4988-891C-366B22F30010}" type="slidenum">
              <a:rPr lang="en-US"/>
              <a:pPr/>
              <a:t>11</a:t>
            </a:fld>
            <a:endParaRPr lang="en-US"/>
          </a:p>
        </p:txBody>
      </p:sp>
      <p:sp>
        <p:nvSpPr>
          <p:cNvPr id="3172354" name="Rectangle 2"/>
          <p:cNvSpPr>
            <a:spLocks noGrp="1" noRot="1" noChangeAspect="1" noChangeArrowheads="1" noTextEdit="1"/>
          </p:cNvSpPr>
          <p:nvPr>
            <p:ph type="sldImg"/>
          </p:nvPr>
        </p:nvSpPr>
        <p:spPr>
          <a:ln/>
        </p:spPr>
      </p:sp>
      <p:sp>
        <p:nvSpPr>
          <p:cNvPr id="317235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72144795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46574B-267C-4863-908E-7B087447B043}" type="slidenum">
              <a:rPr lang="en-US" altLang="en-US"/>
              <a:pPr/>
              <a:t>87</a:t>
            </a:fld>
            <a:endParaRPr lang="en-US" altLang="en-US"/>
          </a:p>
        </p:txBody>
      </p:sp>
      <p:sp>
        <p:nvSpPr>
          <p:cNvPr id="2411522" name="Rectangle 2"/>
          <p:cNvSpPr>
            <a:spLocks noGrp="1" noRot="1" noChangeAspect="1" noChangeArrowheads="1" noTextEdit="1"/>
          </p:cNvSpPr>
          <p:nvPr>
            <p:ph type="sldImg"/>
          </p:nvPr>
        </p:nvSpPr>
        <p:spPr>
          <a:ln/>
        </p:spPr>
      </p:sp>
      <p:sp>
        <p:nvSpPr>
          <p:cNvPr id="2411523"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92660765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880" tIns="50440" rIns="100880" bIns="50440"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077FB081-0392-432D-AF53-F38DCF92A70C}" type="slidenum">
              <a:rPr lang="en-US" sz="1400" i="0"/>
              <a:pPr algn="r"/>
              <a:t>88</a:t>
            </a:fld>
            <a:endParaRPr lang="en-US" sz="1400" i="0"/>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415532373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880" tIns="50440" rIns="100880" bIns="50440" anchor="b"/>
          <a:lstStyle>
            <a:lvl1pPr defTabSz="1008063">
              <a:defRPr i="1">
                <a:solidFill>
                  <a:schemeClr val="tx1"/>
                </a:solidFill>
                <a:latin typeface="Times New Roman" pitchFamily="18" charset="0"/>
              </a:defRPr>
            </a:lvl1pPr>
            <a:lvl2pPr marL="787400" indent="-303213" defTabSz="1008063">
              <a:defRPr i="1">
                <a:solidFill>
                  <a:schemeClr val="tx1"/>
                </a:solidFill>
                <a:latin typeface="Times New Roman" pitchFamily="18" charset="0"/>
              </a:defRPr>
            </a:lvl2pPr>
            <a:lvl3pPr marL="1209675" indent="-241300" defTabSz="1008063">
              <a:defRPr i="1">
                <a:solidFill>
                  <a:schemeClr val="tx1"/>
                </a:solidFill>
                <a:latin typeface="Times New Roman" pitchFamily="18" charset="0"/>
              </a:defRPr>
            </a:lvl3pPr>
            <a:lvl4pPr marL="1693863" indent="-241300" defTabSz="1008063">
              <a:defRPr i="1">
                <a:solidFill>
                  <a:schemeClr val="tx1"/>
                </a:solidFill>
                <a:latin typeface="Times New Roman" pitchFamily="18" charset="0"/>
              </a:defRPr>
            </a:lvl4pPr>
            <a:lvl5pPr marL="2178050" indent="-241300" defTabSz="1008063">
              <a:defRPr i="1">
                <a:solidFill>
                  <a:schemeClr val="tx1"/>
                </a:solidFill>
                <a:latin typeface="Times New Roman" pitchFamily="18" charset="0"/>
              </a:defRPr>
            </a:lvl5pPr>
            <a:lvl6pPr marL="2635250" indent="-241300" algn="ctr" defTabSz="1008063" eaLnBrk="0" fontAlgn="base" hangingPunct="0">
              <a:spcBef>
                <a:spcPct val="0"/>
              </a:spcBef>
              <a:spcAft>
                <a:spcPct val="0"/>
              </a:spcAft>
              <a:defRPr i="1">
                <a:solidFill>
                  <a:schemeClr val="tx1"/>
                </a:solidFill>
                <a:latin typeface="Times New Roman" pitchFamily="18" charset="0"/>
              </a:defRPr>
            </a:lvl6pPr>
            <a:lvl7pPr marL="3092450" indent="-241300" algn="ctr" defTabSz="1008063" eaLnBrk="0" fontAlgn="base" hangingPunct="0">
              <a:spcBef>
                <a:spcPct val="0"/>
              </a:spcBef>
              <a:spcAft>
                <a:spcPct val="0"/>
              </a:spcAft>
              <a:defRPr i="1">
                <a:solidFill>
                  <a:schemeClr val="tx1"/>
                </a:solidFill>
                <a:latin typeface="Times New Roman" pitchFamily="18" charset="0"/>
              </a:defRPr>
            </a:lvl7pPr>
            <a:lvl8pPr marL="3549650" indent="-241300" algn="ctr" defTabSz="1008063" eaLnBrk="0" fontAlgn="base" hangingPunct="0">
              <a:spcBef>
                <a:spcPct val="0"/>
              </a:spcBef>
              <a:spcAft>
                <a:spcPct val="0"/>
              </a:spcAft>
              <a:defRPr i="1">
                <a:solidFill>
                  <a:schemeClr val="tx1"/>
                </a:solidFill>
                <a:latin typeface="Times New Roman" pitchFamily="18" charset="0"/>
              </a:defRPr>
            </a:lvl8pPr>
            <a:lvl9pPr marL="4006850" indent="-241300" algn="ctr" defTabSz="1008063" eaLnBrk="0" fontAlgn="base" hangingPunct="0">
              <a:spcBef>
                <a:spcPct val="0"/>
              </a:spcBef>
              <a:spcAft>
                <a:spcPct val="0"/>
              </a:spcAft>
              <a:defRPr i="1">
                <a:solidFill>
                  <a:schemeClr val="tx1"/>
                </a:solidFill>
                <a:latin typeface="Times New Roman" pitchFamily="18" charset="0"/>
              </a:defRPr>
            </a:lvl9pPr>
          </a:lstStyle>
          <a:p>
            <a:pPr algn="r"/>
            <a:fld id="{AA514DAC-2C56-4435-8358-D09E0DC59BA7}" type="slidenum">
              <a:rPr lang="en-US" altLang="en-US" sz="1400" i="0"/>
              <a:pPr algn="r"/>
              <a:t>89</a:t>
            </a:fld>
            <a:endParaRPr lang="en-US" altLang="en-US" sz="1400" i="0"/>
          </a:p>
        </p:txBody>
      </p:sp>
      <p:sp>
        <p:nvSpPr>
          <p:cNvPr id="614403" name="Rectangle 2"/>
          <p:cNvSpPr>
            <a:spLocks noGrp="1" noRot="1" noChangeAspect="1" noChangeArrowheads="1" noTextEdit="1"/>
          </p:cNvSpPr>
          <p:nvPr>
            <p:ph type="sldImg"/>
          </p:nvPr>
        </p:nvSpPr>
        <p:spPr>
          <a:ln/>
        </p:spPr>
      </p:sp>
      <p:sp>
        <p:nvSpPr>
          <p:cNvPr id="61440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lg" len="lg"/>
                <a:tailEnd type="none" w="med" len="lg"/>
              </a14:hiddenLine>
            </a:ext>
          </a:extLst>
        </p:spPr>
        <p:txBody>
          <a:bodyPr/>
          <a:lstStyle/>
          <a:p>
            <a:r>
              <a:rPr lang="en-US" altLang="en-US"/>
              <a:t>This is the basic algorithmic strategy.  We start with the previous state R^x_{t-1}.  Now simulate our way to R_t (one Monte Carlo simulation).  Now find the value of being in state R_t.  Finally use this to update the value of being in state R^x_{t-1} at time t-1.</a:t>
            </a:r>
          </a:p>
          <a:p>
            <a:endParaRPr lang="en-US" altLang="en-US"/>
          </a:p>
          <a:p>
            <a:r>
              <a:rPr lang="en-US" altLang="en-US"/>
              <a:t>For problems in transportation and logistics, you do not implement this literally.  For resource allocation, we need the marginal value of an additional driver (etc).  The value function here could be Benders cuts, and the updating mechanism could be stochastic decomposition.  See chapter 12 of the current version of my  book.</a:t>
            </a:r>
          </a:p>
        </p:txBody>
      </p:sp>
    </p:spTree>
    <p:extLst>
      <p:ext uri="{BB962C8B-B14F-4D97-AF65-F5344CB8AC3E}">
        <p14:creationId xmlns:p14="http://schemas.microsoft.com/office/powerpoint/2010/main" val="424654040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768">
              <a:defRPr i="1">
                <a:solidFill>
                  <a:schemeClr val="tx1"/>
                </a:solidFill>
                <a:latin typeface="Times New Roman" pitchFamily="18" charset="0"/>
              </a:defRPr>
            </a:lvl1pPr>
            <a:lvl2pPr marL="742732" indent="-285666" defTabSz="1007768">
              <a:defRPr i="1">
                <a:solidFill>
                  <a:schemeClr val="tx1"/>
                </a:solidFill>
                <a:latin typeface="Times New Roman" pitchFamily="18" charset="0"/>
              </a:defRPr>
            </a:lvl2pPr>
            <a:lvl3pPr marL="1142666" indent="-228534" defTabSz="1007768">
              <a:defRPr i="1">
                <a:solidFill>
                  <a:schemeClr val="tx1"/>
                </a:solidFill>
                <a:latin typeface="Times New Roman" pitchFamily="18" charset="0"/>
              </a:defRPr>
            </a:lvl3pPr>
            <a:lvl4pPr marL="1599731" indent="-228534" defTabSz="1007768">
              <a:defRPr i="1">
                <a:solidFill>
                  <a:schemeClr val="tx1"/>
                </a:solidFill>
                <a:latin typeface="Times New Roman" pitchFamily="18" charset="0"/>
              </a:defRPr>
            </a:lvl4pPr>
            <a:lvl5pPr marL="2056798" indent="-228534" defTabSz="1007768">
              <a:defRPr i="1">
                <a:solidFill>
                  <a:schemeClr val="tx1"/>
                </a:solidFill>
                <a:latin typeface="Times New Roman" pitchFamily="18" charset="0"/>
              </a:defRPr>
            </a:lvl5pPr>
            <a:lvl6pPr marL="2513864" indent="-228534" algn="ctr" defTabSz="1007768" eaLnBrk="0" fontAlgn="base" hangingPunct="0">
              <a:spcBef>
                <a:spcPct val="0"/>
              </a:spcBef>
              <a:spcAft>
                <a:spcPct val="0"/>
              </a:spcAft>
              <a:defRPr i="1">
                <a:solidFill>
                  <a:schemeClr val="tx1"/>
                </a:solidFill>
                <a:latin typeface="Times New Roman" pitchFamily="18" charset="0"/>
              </a:defRPr>
            </a:lvl6pPr>
            <a:lvl7pPr marL="2970929" indent="-228534" algn="ctr" defTabSz="1007768" eaLnBrk="0" fontAlgn="base" hangingPunct="0">
              <a:spcBef>
                <a:spcPct val="0"/>
              </a:spcBef>
              <a:spcAft>
                <a:spcPct val="0"/>
              </a:spcAft>
              <a:defRPr i="1">
                <a:solidFill>
                  <a:schemeClr val="tx1"/>
                </a:solidFill>
                <a:latin typeface="Times New Roman" pitchFamily="18" charset="0"/>
              </a:defRPr>
            </a:lvl7pPr>
            <a:lvl8pPr marL="3427996" indent="-228534" algn="ctr" defTabSz="1007768" eaLnBrk="0" fontAlgn="base" hangingPunct="0">
              <a:spcBef>
                <a:spcPct val="0"/>
              </a:spcBef>
              <a:spcAft>
                <a:spcPct val="0"/>
              </a:spcAft>
              <a:defRPr i="1">
                <a:solidFill>
                  <a:schemeClr val="tx1"/>
                </a:solidFill>
                <a:latin typeface="Times New Roman" pitchFamily="18" charset="0"/>
              </a:defRPr>
            </a:lvl8pPr>
            <a:lvl9pPr marL="3885061" indent="-228534" algn="ctr" defTabSz="1007768" eaLnBrk="0" fontAlgn="base" hangingPunct="0">
              <a:spcBef>
                <a:spcPct val="0"/>
              </a:spcBef>
              <a:spcAft>
                <a:spcPct val="0"/>
              </a:spcAft>
              <a:defRPr i="1">
                <a:solidFill>
                  <a:schemeClr val="tx1"/>
                </a:solidFill>
                <a:latin typeface="Times New Roman" pitchFamily="18" charset="0"/>
              </a:defRPr>
            </a:lvl9pPr>
          </a:lstStyle>
          <a:p>
            <a:fld id="{156DCB47-999C-4768-B50F-F47FD63AC9DF}" type="slidenum">
              <a:rPr lang="en-US" altLang="en-US" i="0"/>
              <a:pPr/>
              <a:t>90</a:t>
            </a:fld>
            <a:endParaRPr lang="en-US" altLang="en-US" i="0"/>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a:t>This is the basic algorithmic strategy.  We start with the previous state R^x_{t-1}.  Now simulate our way to R_t (one Monte Carlo simulation).  Now find the value of being in state R_t.  Finally use this to update the value of being in state R^x_{t-1} at time t-1.</a:t>
            </a:r>
          </a:p>
          <a:p>
            <a:endParaRPr lang="en-US" altLang="en-US"/>
          </a:p>
          <a:p>
            <a:r>
              <a:rPr lang="en-US" altLang="en-US"/>
              <a:t>For problems in transportation and logistics, you do not implement this literally.  For resource allocation, we need the marginal value of an additional driver (etc).  The value function here could be Benders cuts, and the updating mechanism could be stochastic decomposition.  See chapter 12 of the current version of my  book.</a:t>
            </a:r>
          </a:p>
        </p:txBody>
      </p:sp>
    </p:spTree>
    <p:extLst>
      <p:ext uri="{BB962C8B-B14F-4D97-AF65-F5344CB8AC3E}">
        <p14:creationId xmlns:p14="http://schemas.microsoft.com/office/powerpoint/2010/main" val="4071843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768">
              <a:defRPr i="1">
                <a:solidFill>
                  <a:schemeClr val="tx1"/>
                </a:solidFill>
                <a:latin typeface="Times New Roman" pitchFamily="18" charset="0"/>
              </a:defRPr>
            </a:lvl1pPr>
            <a:lvl2pPr marL="742732" indent="-285666" defTabSz="1007768">
              <a:defRPr i="1">
                <a:solidFill>
                  <a:schemeClr val="tx1"/>
                </a:solidFill>
                <a:latin typeface="Times New Roman" pitchFamily="18" charset="0"/>
              </a:defRPr>
            </a:lvl2pPr>
            <a:lvl3pPr marL="1142666" indent="-228534" defTabSz="1007768">
              <a:defRPr i="1">
                <a:solidFill>
                  <a:schemeClr val="tx1"/>
                </a:solidFill>
                <a:latin typeface="Times New Roman" pitchFamily="18" charset="0"/>
              </a:defRPr>
            </a:lvl3pPr>
            <a:lvl4pPr marL="1599731" indent="-228534" defTabSz="1007768">
              <a:defRPr i="1">
                <a:solidFill>
                  <a:schemeClr val="tx1"/>
                </a:solidFill>
                <a:latin typeface="Times New Roman" pitchFamily="18" charset="0"/>
              </a:defRPr>
            </a:lvl4pPr>
            <a:lvl5pPr marL="2056798" indent="-228534" defTabSz="1007768">
              <a:defRPr i="1">
                <a:solidFill>
                  <a:schemeClr val="tx1"/>
                </a:solidFill>
                <a:latin typeface="Times New Roman" pitchFamily="18" charset="0"/>
              </a:defRPr>
            </a:lvl5pPr>
            <a:lvl6pPr marL="2513864" indent="-228534" algn="ctr" defTabSz="1007768" eaLnBrk="0" fontAlgn="base" hangingPunct="0">
              <a:spcBef>
                <a:spcPct val="0"/>
              </a:spcBef>
              <a:spcAft>
                <a:spcPct val="0"/>
              </a:spcAft>
              <a:defRPr i="1">
                <a:solidFill>
                  <a:schemeClr val="tx1"/>
                </a:solidFill>
                <a:latin typeface="Times New Roman" pitchFamily="18" charset="0"/>
              </a:defRPr>
            </a:lvl6pPr>
            <a:lvl7pPr marL="2970929" indent="-228534" algn="ctr" defTabSz="1007768" eaLnBrk="0" fontAlgn="base" hangingPunct="0">
              <a:spcBef>
                <a:spcPct val="0"/>
              </a:spcBef>
              <a:spcAft>
                <a:spcPct val="0"/>
              </a:spcAft>
              <a:defRPr i="1">
                <a:solidFill>
                  <a:schemeClr val="tx1"/>
                </a:solidFill>
                <a:latin typeface="Times New Roman" pitchFamily="18" charset="0"/>
              </a:defRPr>
            </a:lvl7pPr>
            <a:lvl8pPr marL="3427996" indent="-228534" algn="ctr" defTabSz="1007768" eaLnBrk="0" fontAlgn="base" hangingPunct="0">
              <a:spcBef>
                <a:spcPct val="0"/>
              </a:spcBef>
              <a:spcAft>
                <a:spcPct val="0"/>
              </a:spcAft>
              <a:defRPr i="1">
                <a:solidFill>
                  <a:schemeClr val="tx1"/>
                </a:solidFill>
                <a:latin typeface="Times New Roman" pitchFamily="18" charset="0"/>
              </a:defRPr>
            </a:lvl8pPr>
            <a:lvl9pPr marL="3885061" indent="-228534" algn="ctr" defTabSz="1007768" eaLnBrk="0" fontAlgn="base" hangingPunct="0">
              <a:spcBef>
                <a:spcPct val="0"/>
              </a:spcBef>
              <a:spcAft>
                <a:spcPct val="0"/>
              </a:spcAft>
              <a:defRPr i="1">
                <a:solidFill>
                  <a:schemeClr val="tx1"/>
                </a:solidFill>
                <a:latin typeface="Times New Roman" pitchFamily="18" charset="0"/>
              </a:defRPr>
            </a:lvl9pPr>
          </a:lstStyle>
          <a:p>
            <a:fld id="{156DCB47-999C-4768-B50F-F47FD63AC9DF}" type="slidenum">
              <a:rPr lang="en-US" altLang="en-US" i="0"/>
              <a:pPr/>
              <a:t>91</a:t>
            </a:fld>
            <a:endParaRPr lang="en-US" altLang="en-US" i="0"/>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a:t>This is the basic algorithmic strategy.  We start with the previous state R^x_{t-1}.  Now simulate our way to R_t (one Monte Carlo simulation).  Now find the value of being in state R_t.  Finally use this to update the value of being in state R^x_{t-1} at time t-1.</a:t>
            </a:r>
          </a:p>
          <a:p>
            <a:endParaRPr lang="en-US" altLang="en-US"/>
          </a:p>
          <a:p>
            <a:r>
              <a:rPr lang="en-US" altLang="en-US"/>
              <a:t>For problems in transportation and logistics, you do not implement this literally.  For resource allocation, we need the marginal value of an additional driver (etc).  The value function here could be Benders cuts, and the updating mechanism could be stochastic decomposition.  See chapter 12 of the current version of my  book.</a:t>
            </a:r>
          </a:p>
        </p:txBody>
      </p:sp>
    </p:spTree>
    <p:extLst>
      <p:ext uri="{BB962C8B-B14F-4D97-AF65-F5344CB8AC3E}">
        <p14:creationId xmlns:p14="http://schemas.microsoft.com/office/powerpoint/2010/main" val="308590234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768">
              <a:defRPr i="1">
                <a:solidFill>
                  <a:schemeClr val="tx1"/>
                </a:solidFill>
                <a:latin typeface="Times New Roman" pitchFamily="18" charset="0"/>
              </a:defRPr>
            </a:lvl1pPr>
            <a:lvl2pPr marL="742732" indent="-285666" defTabSz="1007768">
              <a:defRPr i="1">
                <a:solidFill>
                  <a:schemeClr val="tx1"/>
                </a:solidFill>
                <a:latin typeface="Times New Roman" pitchFamily="18" charset="0"/>
              </a:defRPr>
            </a:lvl2pPr>
            <a:lvl3pPr marL="1142666" indent="-228534" defTabSz="1007768">
              <a:defRPr i="1">
                <a:solidFill>
                  <a:schemeClr val="tx1"/>
                </a:solidFill>
                <a:latin typeface="Times New Roman" pitchFamily="18" charset="0"/>
              </a:defRPr>
            </a:lvl3pPr>
            <a:lvl4pPr marL="1599731" indent="-228534" defTabSz="1007768">
              <a:defRPr i="1">
                <a:solidFill>
                  <a:schemeClr val="tx1"/>
                </a:solidFill>
                <a:latin typeface="Times New Roman" pitchFamily="18" charset="0"/>
              </a:defRPr>
            </a:lvl4pPr>
            <a:lvl5pPr marL="2056798" indent="-228534" defTabSz="1007768">
              <a:defRPr i="1">
                <a:solidFill>
                  <a:schemeClr val="tx1"/>
                </a:solidFill>
                <a:latin typeface="Times New Roman" pitchFamily="18" charset="0"/>
              </a:defRPr>
            </a:lvl5pPr>
            <a:lvl6pPr marL="2513864" indent="-228534" algn="ctr" defTabSz="1007768" eaLnBrk="0" fontAlgn="base" hangingPunct="0">
              <a:spcBef>
                <a:spcPct val="0"/>
              </a:spcBef>
              <a:spcAft>
                <a:spcPct val="0"/>
              </a:spcAft>
              <a:defRPr i="1">
                <a:solidFill>
                  <a:schemeClr val="tx1"/>
                </a:solidFill>
                <a:latin typeface="Times New Roman" pitchFamily="18" charset="0"/>
              </a:defRPr>
            </a:lvl6pPr>
            <a:lvl7pPr marL="2970929" indent="-228534" algn="ctr" defTabSz="1007768" eaLnBrk="0" fontAlgn="base" hangingPunct="0">
              <a:spcBef>
                <a:spcPct val="0"/>
              </a:spcBef>
              <a:spcAft>
                <a:spcPct val="0"/>
              </a:spcAft>
              <a:defRPr i="1">
                <a:solidFill>
                  <a:schemeClr val="tx1"/>
                </a:solidFill>
                <a:latin typeface="Times New Roman" pitchFamily="18" charset="0"/>
              </a:defRPr>
            </a:lvl7pPr>
            <a:lvl8pPr marL="3427996" indent="-228534" algn="ctr" defTabSz="1007768" eaLnBrk="0" fontAlgn="base" hangingPunct="0">
              <a:spcBef>
                <a:spcPct val="0"/>
              </a:spcBef>
              <a:spcAft>
                <a:spcPct val="0"/>
              </a:spcAft>
              <a:defRPr i="1">
                <a:solidFill>
                  <a:schemeClr val="tx1"/>
                </a:solidFill>
                <a:latin typeface="Times New Roman" pitchFamily="18" charset="0"/>
              </a:defRPr>
            </a:lvl8pPr>
            <a:lvl9pPr marL="3885061" indent="-228534" algn="ctr" defTabSz="1007768" eaLnBrk="0" fontAlgn="base" hangingPunct="0">
              <a:spcBef>
                <a:spcPct val="0"/>
              </a:spcBef>
              <a:spcAft>
                <a:spcPct val="0"/>
              </a:spcAft>
              <a:defRPr i="1">
                <a:solidFill>
                  <a:schemeClr val="tx1"/>
                </a:solidFill>
                <a:latin typeface="Times New Roman" pitchFamily="18" charset="0"/>
              </a:defRPr>
            </a:lvl9pPr>
          </a:lstStyle>
          <a:p>
            <a:fld id="{0FCF907F-62DE-4D60-9D21-1B03D410810E}" type="slidenum">
              <a:rPr lang="en-US" i="0"/>
              <a:pPr/>
              <a:t>92</a:t>
            </a:fld>
            <a:endParaRPr lang="en-US" i="0"/>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322468171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768">
              <a:defRPr i="1">
                <a:solidFill>
                  <a:schemeClr val="tx1"/>
                </a:solidFill>
                <a:latin typeface="Times New Roman" pitchFamily="18" charset="0"/>
              </a:defRPr>
            </a:lvl1pPr>
            <a:lvl2pPr marL="742732" indent="-285666" defTabSz="1007768">
              <a:defRPr i="1">
                <a:solidFill>
                  <a:schemeClr val="tx1"/>
                </a:solidFill>
                <a:latin typeface="Times New Roman" pitchFamily="18" charset="0"/>
              </a:defRPr>
            </a:lvl2pPr>
            <a:lvl3pPr marL="1142666" indent="-228534" defTabSz="1007768">
              <a:defRPr i="1">
                <a:solidFill>
                  <a:schemeClr val="tx1"/>
                </a:solidFill>
                <a:latin typeface="Times New Roman" pitchFamily="18" charset="0"/>
              </a:defRPr>
            </a:lvl3pPr>
            <a:lvl4pPr marL="1599731" indent="-228534" defTabSz="1007768">
              <a:defRPr i="1">
                <a:solidFill>
                  <a:schemeClr val="tx1"/>
                </a:solidFill>
                <a:latin typeface="Times New Roman" pitchFamily="18" charset="0"/>
              </a:defRPr>
            </a:lvl4pPr>
            <a:lvl5pPr marL="2056798" indent="-228534" defTabSz="1007768">
              <a:defRPr i="1">
                <a:solidFill>
                  <a:schemeClr val="tx1"/>
                </a:solidFill>
                <a:latin typeface="Times New Roman" pitchFamily="18" charset="0"/>
              </a:defRPr>
            </a:lvl5pPr>
            <a:lvl6pPr marL="2513864" indent="-228534" algn="ctr" defTabSz="1007768" eaLnBrk="0" fontAlgn="base" hangingPunct="0">
              <a:spcBef>
                <a:spcPct val="0"/>
              </a:spcBef>
              <a:spcAft>
                <a:spcPct val="0"/>
              </a:spcAft>
              <a:defRPr i="1">
                <a:solidFill>
                  <a:schemeClr val="tx1"/>
                </a:solidFill>
                <a:latin typeface="Times New Roman" pitchFamily="18" charset="0"/>
              </a:defRPr>
            </a:lvl6pPr>
            <a:lvl7pPr marL="2970929" indent="-228534" algn="ctr" defTabSz="1007768" eaLnBrk="0" fontAlgn="base" hangingPunct="0">
              <a:spcBef>
                <a:spcPct val="0"/>
              </a:spcBef>
              <a:spcAft>
                <a:spcPct val="0"/>
              </a:spcAft>
              <a:defRPr i="1">
                <a:solidFill>
                  <a:schemeClr val="tx1"/>
                </a:solidFill>
                <a:latin typeface="Times New Roman" pitchFamily="18" charset="0"/>
              </a:defRPr>
            </a:lvl7pPr>
            <a:lvl8pPr marL="3427996" indent="-228534" algn="ctr" defTabSz="1007768" eaLnBrk="0" fontAlgn="base" hangingPunct="0">
              <a:spcBef>
                <a:spcPct val="0"/>
              </a:spcBef>
              <a:spcAft>
                <a:spcPct val="0"/>
              </a:spcAft>
              <a:defRPr i="1">
                <a:solidFill>
                  <a:schemeClr val="tx1"/>
                </a:solidFill>
                <a:latin typeface="Times New Roman" pitchFamily="18" charset="0"/>
              </a:defRPr>
            </a:lvl8pPr>
            <a:lvl9pPr marL="3885061" indent="-228534" algn="ctr" defTabSz="1007768" eaLnBrk="0" fontAlgn="base" hangingPunct="0">
              <a:spcBef>
                <a:spcPct val="0"/>
              </a:spcBef>
              <a:spcAft>
                <a:spcPct val="0"/>
              </a:spcAft>
              <a:defRPr i="1">
                <a:solidFill>
                  <a:schemeClr val="tx1"/>
                </a:solidFill>
                <a:latin typeface="Times New Roman" pitchFamily="18" charset="0"/>
              </a:defRPr>
            </a:lvl9pPr>
          </a:lstStyle>
          <a:p>
            <a:fld id="{8927052C-123D-47D1-B865-79550E09197F}" type="slidenum">
              <a:rPr lang="en-US" i="0"/>
              <a:pPr/>
              <a:t>93</a:t>
            </a:fld>
            <a:endParaRPr lang="en-US" i="0"/>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163274507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768">
              <a:defRPr i="1">
                <a:solidFill>
                  <a:schemeClr val="tx1"/>
                </a:solidFill>
                <a:latin typeface="Times New Roman" pitchFamily="18" charset="0"/>
              </a:defRPr>
            </a:lvl1pPr>
            <a:lvl2pPr marL="742732" indent="-285666" defTabSz="1007768">
              <a:defRPr i="1">
                <a:solidFill>
                  <a:schemeClr val="tx1"/>
                </a:solidFill>
                <a:latin typeface="Times New Roman" pitchFamily="18" charset="0"/>
              </a:defRPr>
            </a:lvl2pPr>
            <a:lvl3pPr marL="1142666" indent="-228534" defTabSz="1007768">
              <a:defRPr i="1">
                <a:solidFill>
                  <a:schemeClr val="tx1"/>
                </a:solidFill>
                <a:latin typeface="Times New Roman" pitchFamily="18" charset="0"/>
              </a:defRPr>
            </a:lvl3pPr>
            <a:lvl4pPr marL="1599731" indent="-228534" defTabSz="1007768">
              <a:defRPr i="1">
                <a:solidFill>
                  <a:schemeClr val="tx1"/>
                </a:solidFill>
                <a:latin typeface="Times New Roman" pitchFamily="18" charset="0"/>
              </a:defRPr>
            </a:lvl4pPr>
            <a:lvl5pPr marL="2056798" indent="-228534" defTabSz="1007768">
              <a:defRPr i="1">
                <a:solidFill>
                  <a:schemeClr val="tx1"/>
                </a:solidFill>
                <a:latin typeface="Times New Roman" pitchFamily="18" charset="0"/>
              </a:defRPr>
            </a:lvl5pPr>
            <a:lvl6pPr marL="2513864" indent="-228534" algn="ctr" defTabSz="1007768" eaLnBrk="0" fontAlgn="base" hangingPunct="0">
              <a:spcBef>
                <a:spcPct val="0"/>
              </a:spcBef>
              <a:spcAft>
                <a:spcPct val="0"/>
              </a:spcAft>
              <a:defRPr i="1">
                <a:solidFill>
                  <a:schemeClr val="tx1"/>
                </a:solidFill>
                <a:latin typeface="Times New Roman" pitchFamily="18" charset="0"/>
              </a:defRPr>
            </a:lvl6pPr>
            <a:lvl7pPr marL="2970929" indent="-228534" algn="ctr" defTabSz="1007768" eaLnBrk="0" fontAlgn="base" hangingPunct="0">
              <a:spcBef>
                <a:spcPct val="0"/>
              </a:spcBef>
              <a:spcAft>
                <a:spcPct val="0"/>
              </a:spcAft>
              <a:defRPr i="1">
                <a:solidFill>
                  <a:schemeClr val="tx1"/>
                </a:solidFill>
                <a:latin typeface="Times New Roman" pitchFamily="18" charset="0"/>
              </a:defRPr>
            </a:lvl7pPr>
            <a:lvl8pPr marL="3427996" indent="-228534" algn="ctr" defTabSz="1007768" eaLnBrk="0" fontAlgn="base" hangingPunct="0">
              <a:spcBef>
                <a:spcPct val="0"/>
              </a:spcBef>
              <a:spcAft>
                <a:spcPct val="0"/>
              </a:spcAft>
              <a:defRPr i="1">
                <a:solidFill>
                  <a:schemeClr val="tx1"/>
                </a:solidFill>
                <a:latin typeface="Times New Roman" pitchFamily="18" charset="0"/>
              </a:defRPr>
            </a:lvl8pPr>
            <a:lvl9pPr marL="3885061" indent="-228534" algn="ctr" defTabSz="1007768" eaLnBrk="0" fontAlgn="base" hangingPunct="0">
              <a:spcBef>
                <a:spcPct val="0"/>
              </a:spcBef>
              <a:spcAft>
                <a:spcPct val="0"/>
              </a:spcAft>
              <a:defRPr i="1">
                <a:solidFill>
                  <a:schemeClr val="tx1"/>
                </a:solidFill>
                <a:latin typeface="Times New Roman" pitchFamily="18" charset="0"/>
              </a:defRPr>
            </a:lvl9pPr>
          </a:lstStyle>
          <a:p>
            <a:fld id="{DABAE43A-0658-4E2A-B13A-174E8EA2EE28}" type="slidenum">
              <a:rPr lang="en-US" i="0"/>
              <a:pPr/>
              <a:t>94</a:t>
            </a:fld>
            <a:endParaRPr lang="en-US" i="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276047721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7768">
              <a:defRPr i="1">
                <a:solidFill>
                  <a:schemeClr val="tx1"/>
                </a:solidFill>
                <a:latin typeface="Times New Roman" pitchFamily="18" charset="0"/>
              </a:defRPr>
            </a:lvl1pPr>
            <a:lvl2pPr marL="742732" indent="-285666" defTabSz="1007768">
              <a:defRPr i="1">
                <a:solidFill>
                  <a:schemeClr val="tx1"/>
                </a:solidFill>
                <a:latin typeface="Times New Roman" pitchFamily="18" charset="0"/>
              </a:defRPr>
            </a:lvl2pPr>
            <a:lvl3pPr marL="1142666" indent="-228534" defTabSz="1007768">
              <a:defRPr i="1">
                <a:solidFill>
                  <a:schemeClr val="tx1"/>
                </a:solidFill>
                <a:latin typeface="Times New Roman" pitchFamily="18" charset="0"/>
              </a:defRPr>
            </a:lvl3pPr>
            <a:lvl4pPr marL="1599731" indent="-228534" defTabSz="1007768">
              <a:defRPr i="1">
                <a:solidFill>
                  <a:schemeClr val="tx1"/>
                </a:solidFill>
                <a:latin typeface="Times New Roman" pitchFamily="18" charset="0"/>
              </a:defRPr>
            </a:lvl4pPr>
            <a:lvl5pPr marL="2056798" indent="-228534" defTabSz="1007768">
              <a:defRPr i="1">
                <a:solidFill>
                  <a:schemeClr val="tx1"/>
                </a:solidFill>
                <a:latin typeface="Times New Roman" pitchFamily="18" charset="0"/>
              </a:defRPr>
            </a:lvl5pPr>
            <a:lvl6pPr marL="2513864" indent="-228534" algn="ctr" defTabSz="1007768" eaLnBrk="0" fontAlgn="base" hangingPunct="0">
              <a:spcBef>
                <a:spcPct val="0"/>
              </a:spcBef>
              <a:spcAft>
                <a:spcPct val="0"/>
              </a:spcAft>
              <a:defRPr i="1">
                <a:solidFill>
                  <a:schemeClr val="tx1"/>
                </a:solidFill>
                <a:latin typeface="Times New Roman" pitchFamily="18" charset="0"/>
              </a:defRPr>
            </a:lvl6pPr>
            <a:lvl7pPr marL="2970929" indent="-228534" algn="ctr" defTabSz="1007768" eaLnBrk="0" fontAlgn="base" hangingPunct="0">
              <a:spcBef>
                <a:spcPct val="0"/>
              </a:spcBef>
              <a:spcAft>
                <a:spcPct val="0"/>
              </a:spcAft>
              <a:defRPr i="1">
                <a:solidFill>
                  <a:schemeClr val="tx1"/>
                </a:solidFill>
                <a:latin typeface="Times New Roman" pitchFamily="18" charset="0"/>
              </a:defRPr>
            </a:lvl7pPr>
            <a:lvl8pPr marL="3427996" indent="-228534" algn="ctr" defTabSz="1007768" eaLnBrk="0" fontAlgn="base" hangingPunct="0">
              <a:spcBef>
                <a:spcPct val="0"/>
              </a:spcBef>
              <a:spcAft>
                <a:spcPct val="0"/>
              </a:spcAft>
              <a:defRPr i="1">
                <a:solidFill>
                  <a:schemeClr val="tx1"/>
                </a:solidFill>
                <a:latin typeface="Times New Roman" pitchFamily="18" charset="0"/>
              </a:defRPr>
            </a:lvl8pPr>
            <a:lvl9pPr marL="3885061" indent="-228534" algn="ctr" defTabSz="1007768" eaLnBrk="0" fontAlgn="base" hangingPunct="0">
              <a:spcBef>
                <a:spcPct val="0"/>
              </a:spcBef>
              <a:spcAft>
                <a:spcPct val="0"/>
              </a:spcAft>
              <a:defRPr i="1">
                <a:solidFill>
                  <a:schemeClr val="tx1"/>
                </a:solidFill>
                <a:latin typeface="Times New Roman" pitchFamily="18" charset="0"/>
              </a:defRPr>
            </a:lvl9pPr>
          </a:lstStyle>
          <a:p>
            <a:fld id="{32520878-ED45-476C-AB57-ED50C51AC2BE}" type="slidenum">
              <a:rPr lang="en-US" i="0"/>
              <a:pPr/>
              <a:t>95</a:t>
            </a:fld>
            <a:endParaRPr lang="en-US" i="0"/>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229188625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Rectangle 7"/>
          <p:cNvSpPr>
            <a:spLocks noGrp="1" noChangeArrowheads="1"/>
          </p:cNvSpPr>
          <p:nvPr>
            <p:ph type="sldNum" sz="quarter" idx="5"/>
          </p:nvPr>
        </p:nvSpPr>
        <p:spPr>
          <a:noFill/>
        </p:spPr>
        <p:txBody>
          <a:bodyPr/>
          <a:lstStyle>
            <a:lvl1pPr defTabSz="972127">
              <a:defRPr sz="2500">
                <a:solidFill>
                  <a:schemeClr val="tx1"/>
                </a:solidFill>
                <a:latin typeface="Times New Roman" pitchFamily="18" charset="0"/>
              </a:defRPr>
            </a:lvl1pPr>
            <a:lvl2pPr marL="776375" indent="-298605" defTabSz="972127">
              <a:defRPr sz="2500">
                <a:solidFill>
                  <a:schemeClr val="tx1"/>
                </a:solidFill>
                <a:latin typeface="Times New Roman" pitchFamily="18" charset="0"/>
              </a:defRPr>
            </a:lvl2pPr>
            <a:lvl3pPr marL="1194420" indent="-238883" defTabSz="972127">
              <a:defRPr sz="2500">
                <a:solidFill>
                  <a:schemeClr val="tx1"/>
                </a:solidFill>
                <a:latin typeface="Times New Roman" pitchFamily="18" charset="0"/>
              </a:defRPr>
            </a:lvl3pPr>
            <a:lvl4pPr marL="1672188" indent="-238883" defTabSz="972127">
              <a:defRPr sz="2500">
                <a:solidFill>
                  <a:schemeClr val="tx1"/>
                </a:solidFill>
                <a:latin typeface="Times New Roman" pitchFamily="18" charset="0"/>
              </a:defRPr>
            </a:lvl4pPr>
            <a:lvl5pPr marL="2149956" indent="-238883" defTabSz="972127">
              <a:defRPr sz="2500">
                <a:solidFill>
                  <a:schemeClr val="tx1"/>
                </a:solidFill>
                <a:latin typeface="Times New Roman" pitchFamily="18" charset="0"/>
              </a:defRPr>
            </a:lvl5pPr>
            <a:lvl6pPr marL="2627723" indent="-238883" defTabSz="972127" eaLnBrk="0" fontAlgn="base" hangingPunct="0">
              <a:spcBef>
                <a:spcPct val="0"/>
              </a:spcBef>
              <a:spcAft>
                <a:spcPct val="0"/>
              </a:spcAft>
              <a:defRPr sz="2500">
                <a:solidFill>
                  <a:schemeClr val="tx1"/>
                </a:solidFill>
                <a:latin typeface="Times New Roman" pitchFamily="18" charset="0"/>
              </a:defRPr>
            </a:lvl6pPr>
            <a:lvl7pPr marL="3105493" indent="-238883" defTabSz="972127" eaLnBrk="0" fontAlgn="base" hangingPunct="0">
              <a:spcBef>
                <a:spcPct val="0"/>
              </a:spcBef>
              <a:spcAft>
                <a:spcPct val="0"/>
              </a:spcAft>
              <a:defRPr sz="2500">
                <a:solidFill>
                  <a:schemeClr val="tx1"/>
                </a:solidFill>
                <a:latin typeface="Times New Roman" pitchFamily="18" charset="0"/>
              </a:defRPr>
            </a:lvl7pPr>
            <a:lvl8pPr marL="3583258" indent="-238883" defTabSz="972127" eaLnBrk="0" fontAlgn="base" hangingPunct="0">
              <a:spcBef>
                <a:spcPct val="0"/>
              </a:spcBef>
              <a:spcAft>
                <a:spcPct val="0"/>
              </a:spcAft>
              <a:defRPr sz="2500">
                <a:solidFill>
                  <a:schemeClr val="tx1"/>
                </a:solidFill>
                <a:latin typeface="Times New Roman" pitchFamily="18" charset="0"/>
              </a:defRPr>
            </a:lvl8pPr>
            <a:lvl9pPr marL="4061030" indent="-238883" defTabSz="972127" eaLnBrk="0" fontAlgn="base" hangingPunct="0">
              <a:spcBef>
                <a:spcPct val="0"/>
              </a:spcBef>
              <a:spcAft>
                <a:spcPct val="0"/>
              </a:spcAft>
              <a:defRPr sz="2500">
                <a:solidFill>
                  <a:schemeClr val="tx1"/>
                </a:solidFill>
                <a:latin typeface="Times New Roman" pitchFamily="18" charset="0"/>
              </a:defRPr>
            </a:lvl9pPr>
          </a:lstStyle>
          <a:p>
            <a:fld id="{6848B4A7-4C20-4EBB-9609-170A49097713}" type="slidenum">
              <a:rPr lang="en-US" sz="1300"/>
              <a:pPr/>
              <a:t>96</a:t>
            </a:fld>
            <a:endParaRPr lang="en-US" sz="1300"/>
          </a:p>
        </p:txBody>
      </p:sp>
      <p:sp>
        <p:nvSpPr>
          <p:cNvPr id="620547" name="Rectangle 2"/>
          <p:cNvSpPr>
            <a:spLocks noGrp="1" noRot="1" noChangeAspect="1" noChangeArrowheads="1" noTextEdit="1"/>
          </p:cNvSpPr>
          <p:nvPr>
            <p:ph type="sldImg"/>
          </p:nvPr>
        </p:nvSpPr>
        <p:spPr>
          <a:ln/>
        </p:spPr>
      </p:sp>
      <p:sp>
        <p:nvSpPr>
          <p:cNvPr id="620548" name="Rectangle 3"/>
          <p:cNvSpPr>
            <a:spLocks noGrp="1" noChangeArrowheads="1"/>
          </p:cNvSpPr>
          <p:nvPr>
            <p:ph type="body" idx="1"/>
          </p:nvPr>
        </p:nvSpPr>
        <p:spPr>
          <a:noFill/>
        </p:spPr>
        <p:txBody>
          <a:bodyPr/>
          <a:lstStyle/>
          <a:p>
            <a:endParaRPr lang="en-US" dirty="0"/>
          </a:p>
        </p:txBody>
      </p:sp>
    </p:spTree>
    <p:extLst>
      <p:ext uri="{BB962C8B-B14F-4D97-AF65-F5344CB8AC3E}">
        <p14:creationId xmlns:p14="http://schemas.microsoft.com/office/powerpoint/2010/main" val="64470130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7218" name="Rectangle 2"/>
          <p:cNvSpPr>
            <a:spLocks noGrp="1" noRot="1" noChangeAspect="1" noChangeArrowheads="1" noTextEdit="1"/>
          </p:cNvSpPr>
          <p:nvPr>
            <p:ph type="sldImg"/>
          </p:nvPr>
        </p:nvSpPr>
        <p:spPr>
          <a:xfrm>
            <a:off x="1257300" y="720725"/>
            <a:ext cx="4800600" cy="3600450"/>
          </a:xfrm>
          <a:ln/>
        </p:spPr>
      </p:sp>
      <p:sp>
        <p:nvSpPr>
          <p:cNvPr id="777219" name="Rectangle 3"/>
          <p:cNvSpPr>
            <a:spLocks noGrp="1" noChangeArrowheads="1"/>
          </p:cNvSpPr>
          <p:nvPr>
            <p:ph type="body" idx="1"/>
          </p:nvPr>
        </p:nvSpPr>
        <p:spPr>
          <a:xfrm>
            <a:off x="731838" y="4560888"/>
            <a:ext cx="5851525" cy="4319587"/>
          </a:xfrm>
        </p:spPr>
        <p:txBody>
          <a:bodyPr/>
          <a:lstStyle/>
          <a:p>
            <a:endParaRPr lang="en-US" altLang="en-US"/>
          </a:p>
        </p:txBody>
      </p:sp>
    </p:spTree>
    <p:extLst>
      <p:ext uri="{BB962C8B-B14F-4D97-AF65-F5344CB8AC3E}">
        <p14:creationId xmlns:p14="http://schemas.microsoft.com/office/powerpoint/2010/main" val="108118303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fld id="{3194E0E4-9390-4E21-9217-3EDBAE596881}" type="slidenum">
              <a:rPr lang="en-US" altLang="en-US" i="0" smtClean="0"/>
              <a:pPr/>
              <a:t>97</a:t>
            </a:fld>
            <a:endParaRPr lang="en-US" altLang="en-US" i="0" dirty="0"/>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ltLang="en-US" dirty="0"/>
          </a:p>
        </p:txBody>
      </p:sp>
    </p:spTree>
    <p:extLst>
      <p:ext uri="{BB962C8B-B14F-4D97-AF65-F5344CB8AC3E}">
        <p14:creationId xmlns:p14="http://schemas.microsoft.com/office/powerpoint/2010/main" val="37703619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910" tIns="50454" rIns="100910" bIns="50454"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2E95795C-80F4-40F0-9099-F860D7879DB7}" type="slidenum">
              <a:rPr lang="en-US" altLang="en-US" sz="1400" i="0"/>
              <a:pPr algn="r"/>
              <a:t>98</a:t>
            </a:fld>
            <a:endParaRPr lang="en-US" altLang="en-US" sz="1400" i="0" dirty="0"/>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dirty="0"/>
              <a:t>This is the dispatch room for Schneider National, one of the largest truckload motor carriers in the U.S.</a:t>
            </a:r>
          </a:p>
        </p:txBody>
      </p:sp>
    </p:spTree>
    <p:extLst>
      <p:ext uri="{BB962C8B-B14F-4D97-AF65-F5344CB8AC3E}">
        <p14:creationId xmlns:p14="http://schemas.microsoft.com/office/powerpoint/2010/main" val="8848167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txBox="1">
            <a:spLocks noGrp="1" noChangeArrowheads="1"/>
          </p:cNvSpPr>
          <p:nvPr/>
        </p:nvSpPr>
        <p:spPr bwMode="auto">
          <a:xfrm>
            <a:off x="4105275" y="9109075"/>
            <a:ext cx="318135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100910" tIns="50454" rIns="100910" bIns="50454" anchor="b"/>
          <a:lstStyle>
            <a:lvl1pPr defTabSz="1008063">
              <a:defRPr i="1">
                <a:solidFill>
                  <a:schemeClr val="tx1"/>
                </a:solidFill>
                <a:latin typeface="Times New Roman" pitchFamily="18" charset="0"/>
              </a:defRPr>
            </a:lvl1pPr>
            <a:lvl2pPr marL="742950" indent="-285750" defTabSz="1008063">
              <a:defRPr i="1">
                <a:solidFill>
                  <a:schemeClr val="tx1"/>
                </a:solidFill>
                <a:latin typeface="Times New Roman" pitchFamily="18" charset="0"/>
              </a:defRPr>
            </a:lvl2pPr>
            <a:lvl3pPr marL="1143000" indent="-228600" defTabSz="1008063">
              <a:defRPr i="1">
                <a:solidFill>
                  <a:schemeClr val="tx1"/>
                </a:solidFill>
                <a:latin typeface="Times New Roman" pitchFamily="18" charset="0"/>
              </a:defRPr>
            </a:lvl3pPr>
            <a:lvl4pPr marL="1600200" indent="-228600" defTabSz="1008063">
              <a:defRPr i="1">
                <a:solidFill>
                  <a:schemeClr val="tx1"/>
                </a:solidFill>
                <a:latin typeface="Times New Roman" pitchFamily="18" charset="0"/>
              </a:defRPr>
            </a:lvl4pPr>
            <a:lvl5pPr marL="2057400" indent="-228600" defTabSz="1008063">
              <a:defRPr i="1">
                <a:solidFill>
                  <a:schemeClr val="tx1"/>
                </a:solidFill>
                <a:latin typeface="Times New Roman" pitchFamily="18" charset="0"/>
              </a:defRPr>
            </a:lvl5pPr>
            <a:lvl6pPr marL="2514600" indent="-228600" algn="ctr" defTabSz="1008063" eaLnBrk="0" fontAlgn="base" hangingPunct="0">
              <a:spcBef>
                <a:spcPct val="0"/>
              </a:spcBef>
              <a:spcAft>
                <a:spcPct val="0"/>
              </a:spcAft>
              <a:defRPr i="1">
                <a:solidFill>
                  <a:schemeClr val="tx1"/>
                </a:solidFill>
                <a:latin typeface="Times New Roman" pitchFamily="18" charset="0"/>
              </a:defRPr>
            </a:lvl6pPr>
            <a:lvl7pPr marL="2971800" indent="-228600" algn="ctr" defTabSz="1008063" eaLnBrk="0" fontAlgn="base" hangingPunct="0">
              <a:spcBef>
                <a:spcPct val="0"/>
              </a:spcBef>
              <a:spcAft>
                <a:spcPct val="0"/>
              </a:spcAft>
              <a:defRPr i="1">
                <a:solidFill>
                  <a:schemeClr val="tx1"/>
                </a:solidFill>
                <a:latin typeface="Times New Roman" pitchFamily="18" charset="0"/>
              </a:defRPr>
            </a:lvl7pPr>
            <a:lvl8pPr marL="3429000" indent="-228600" algn="ctr" defTabSz="1008063" eaLnBrk="0" fontAlgn="base" hangingPunct="0">
              <a:spcBef>
                <a:spcPct val="0"/>
              </a:spcBef>
              <a:spcAft>
                <a:spcPct val="0"/>
              </a:spcAft>
              <a:defRPr i="1">
                <a:solidFill>
                  <a:schemeClr val="tx1"/>
                </a:solidFill>
                <a:latin typeface="Times New Roman" pitchFamily="18" charset="0"/>
              </a:defRPr>
            </a:lvl8pPr>
            <a:lvl9pPr marL="3886200" indent="-228600" algn="ctr" defTabSz="1008063" eaLnBrk="0" fontAlgn="base" hangingPunct="0">
              <a:spcBef>
                <a:spcPct val="0"/>
              </a:spcBef>
              <a:spcAft>
                <a:spcPct val="0"/>
              </a:spcAft>
              <a:defRPr i="1">
                <a:solidFill>
                  <a:schemeClr val="tx1"/>
                </a:solidFill>
                <a:latin typeface="Times New Roman" pitchFamily="18" charset="0"/>
              </a:defRPr>
            </a:lvl9pPr>
          </a:lstStyle>
          <a:p>
            <a:pPr algn="r"/>
            <a:fld id="{D76408DD-CDAC-4D75-9D38-A73E47EA85AE}" type="slidenum">
              <a:rPr lang="en-US" altLang="en-US" sz="1400" i="0"/>
              <a:pPr algn="r"/>
              <a:t>99</a:t>
            </a:fld>
            <a:endParaRPr lang="en-US" altLang="en-US" sz="1400" i="0"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dirty="0"/>
              <a:t>With ADP, we were able to closely match their historical performance.</a:t>
            </a:r>
          </a:p>
        </p:txBody>
      </p:sp>
    </p:spTree>
    <p:extLst>
      <p:ext uri="{BB962C8B-B14F-4D97-AF65-F5344CB8AC3E}">
        <p14:creationId xmlns:p14="http://schemas.microsoft.com/office/powerpoint/2010/main" val="158711993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Grp="1" noRot="1" noChangeAspect="1" noChangeArrowheads="1" noTextEdit="1"/>
          </p:cNvSpPr>
          <p:nvPr>
            <p:ph type="sldImg"/>
          </p:nvPr>
        </p:nvSpPr>
        <p:spPr>
          <a:xfrm>
            <a:off x="1258888" y="720725"/>
            <a:ext cx="4800600" cy="3600450"/>
          </a:xfrm>
          <a:ln/>
        </p:spPr>
      </p:sp>
      <p:sp>
        <p:nvSpPr>
          <p:cNvPr id="174083" name="Rectangle 3"/>
          <p:cNvSpPr>
            <a:spLocks noGrp="1" noChangeArrowheads="1"/>
          </p:cNvSpPr>
          <p:nvPr>
            <p:ph type="body" idx="1"/>
          </p:nvPr>
        </p:nvSpPr>
        <p:spPr>
          <a:xfrm>
            <a:off x="731838" y="4560888"/>
            <a:ext cx="5851525" cy="4319587"/>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dirty="0"/>
              <a:t>Here we show how we learn to behave just like they do.</a:t>
            </a:r>
          </a:p>
        </p:txBody>
      </p:sp>
    </p:spTree>
    <p:extLst>
      <p:ext uri="{BB962C8B-B14F-4D97-AF65-F5344CB8AC3E}">
        <p14:creationId xmlns:p14="http://schemas.microsoft.com/office/powerpoint/2010/main" val="68718136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p:cNvSpPr>
            <a:spLocks noGrp="1" noRot="1" noChangeAspect="1" noChangeArrowheads="1" noTextEdit="1"/>
          </p:cNvSpPr>
          <p:nvPr>
            <p:ph type="sldImg"/>
          </p:nvPr>
        </p:nvSpPr>
        <p:spPr>
          <a:ln/>
        </p:spPr>
      </p:sp>
      <p:sp>
        <p:nvSpPr>
          <p:cNvPr id="17715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dirty="0"/>
              <a:t>This slide shows that we want to add more drivers in the middle of the country…</a:t>
            </a:r>
          </a:p>
        </p:txBody>
      </p:sp>
    </p:spTree>
    <p:extLst>
      <p:ext uri="{BB962C8B-B14F-4D97-AF65-F5344CB8AC3E}">
        <p14:creationId xmlns:p14="http://schemas.microsoft.com/office/powerpoint/2010/main" val="62412063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Rot="1" noChangeAspect="1" noChangeArrowheads="1" noTextEdit="1"/>
          </p:cNvSpPr>
          <p:nvPr>
            <p:ph type="sldImg"/>
          </p:nvPr>
        </p:nvSpPr>
        <p:spPr>
          <a:ln/>
        </p:spPr>
      </p:sp>
      <p:sp>
        <p:nvSpPr>
          <p:cNvPr id="17817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r>
              <a:rPr lang="en-US" altLang="en-US" dirty="0"/>
              <a:t>And we want fewer drivers along the southern border.</a:t>
            </a:r>
          </a:p>
        </p:txBody>
      </p:sp>
    </p:spTree>
    <p:extLst>
      <p:ext uri="{BB962C8B-B14F-4D97-AF65-F5344CB8AC3E}">
        <p14:creationId xmlns:p14="http://schemas.microsoft.com/office/powerpoint/2010/main" val="61181995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a:lstStyle/>
          <a:p>
            <a:endParaRPr lang="en-US"/>
          </a:p>
        </p:txBody>
      </p:sp>
    </p:spTree>
    <p:extLst>
      <p:ext uri="{BB962C8B-B14F-4D97-AF65-F5344CB8AC3E}">
        <p14:creationId xmlns:p14="http://schemas.microsoft.com/office/powerpoint/2010/main" val="46402388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85372" indent="-302066" eaLnBrk="0" hangingPunct="0">
              <a:defRPr i="1">
                <a:solidFill>
                  <a:schemeClr val="tx1"/>
                </a:solidFill>
                <a:latin typeface="Arial" charset="0"/>
                <a:cs typeface="Arial" charset="0"/>
              </a:defRPr>
            </a:lvl2pPr>
            <a:lvl3pPr marL="1208265" indent="-241653" eaLnBrk="0" hangingPunct="0">
              <a:defRPr i="1">
                <a:solidFill>
                  <a:schemeClr val="tx1"/>
                </a:solidFill>
                <a:latin typeface="Arial" charset="0"/>
                <a:cs typeface="Arial" charset="0"/>
              </a:defRPr>
            </a:lvl3pPr>
            <a:lvl4pPr marL="1691571" indent="-241653" eaLnBrk="0" hangingPunct="0">
              <a:defRPr i="1">
                <a:solidFill>
                  <a:schemeClr val="tx1"/>
                </a:solidFill>
                <a:latin typeface="Arial" charset="0"/>
                <a:cs typeface="Arial" charset="0"/>
              </a:defRPr>
            </a:lvl4pPr>
            <a:lvl5pPr marL="2174878" indent="-241653" eaLnBrk="0" hangingPunct="0">
              <a:defRPr i="1">
                <a:solidFill>
                  <a:schemeClr val="tx1"/>
                </a:solidFill>
                <a:latin typeface="Arial" charset="0"/>
                <a:cs typeface="Arial" charset="0"/>
              </a:defRPr>
            </a:lvl5pPr>
            <a:lvl6pPr marL="2658184" indent="-241653" eaLnBrk="0" fontAlgn="base" hangingPunct="0">
              <a:spcBef>
                <a:spcPct val="0"/>
              </a:spcBef>
              <a:spcAft>
                <a:spcPct val="0"/>
              </a:spcAft>
              <a:defRPr i="1">
                <a:solidFill>
                  <a:schemeClr val="tx1"/>
                </a:solidFill>
                <a:latin typeface="Arial" charset="0"/>
                <a:cs typeface="Arial" charset="0"/>
              </a:defRPr>
            </a:lvl6pPr>
            <a:lvl7pPr marL="3141490" indent="-241653" eaLnBrk="0" fontAlgn="base" hangingPunct="0">
              <a:spcBef>
                <a:spcPct val="0"/>
              </a:spcBef>
              <a:spcAft>
                <a:spcPct val="0"/>
              </a:spcAft>
              <a:defRPr i="1">
                <a:solidFill>
                  <a:schemeClr val="tx1"/>
                </a:solidFill>
                <a:latin typeface="Arial" charset="0"/>
                <a:cs typeface="Arial" charset="0"/>
              </a:defRPr>
            </a:lvl7pPr>
            <a:lvl8pPr marL="3624796" indent="-241653" eaLnBrk="0" fontAlgn="base" hangingPunct="0">
              <a:spcBef>
                <a:spcPct val="0"/>
              </a:spcBef>
              <a:spcAft>
                <a:spcPct val="0"/>
              </a:spcAft>
              <a:defRPr i="1">
                <a:solidFill>
                  <a:schemeClr val="tx1"/>
                </a:solidFill>
                <a:latin typeface="Arial" charset="0"/>
                <a:cs typeface="Arial" charset="0"/>
              </a:defRPr>
            </a:lvl8pPr>
            <a:lvl9pPr marL="4108102" indent="-241653" eaLnBrk="0" fontAlgn="base" hangingPunct="0">
              <a:spcBef>
                <a:spcPct val="0"/>
              </a:spcBef>
              <a:spcAft>
                <a:spcPct val="0"/>
              </a:spcAft>
              <a:defRPr i="1">
                <a:solidFill>
                  <a:schemeClr val="tx1"/>
                </a:solidFill>
                <a:latin typeface="Arial" charset="0"/>
                <a:cs typeface="Arial" charset="0"/>
              </a:defRPr>
            </a:lvl9pPr>
          </a:lstStyle>
          <a:p>
            <a:pPr eaLnBrk="1" hangingPunct="1"/>
            <a:fld id="{8665C224-4386-45ED-B7B9-64304AFC03B2}" type="slidenum">
              <a:rPr lang="en-US" altLang="en-US" i="0"/>
              <a:pPr eaLnBrk="1" hangingPunct="1"/>
              <a:t>104</a:t>
            </a:fld>
            <a:endParaRPr lang="en-US" altLang="en-US" i="0"/>
          </a:p>
        </p:txBody>
      </p:sp>
      <p:sp>
        <p:nvSpPr>
          <p:cNvPr id="156675" name="Rectangle 2"/>
          <p:cNvSpPr>
            <a:spLocks noGrp="1" noRot="1" noChangeAspect="1" noChangeArrowheads="1" noTextEdit="1"/>
          </p:cNvSpPr>
          <p:nvPr>
            <p:ph type="sldImg"/>
          </p:nvPr>
        </p:nvSpPr>
        <p:spPr>
          <a:xfrm>
            <a:off x="1323975" y="758825"/>
            <a:ext cx="4725988" cy="3544888"/>
          </a:xfrm>
          <a:ln/>
        </p:spPr>
      </p:sp>
      <p:sp>
        <p:nvSpPr>
          <p:cNvPr id="156676" name="Rectangle 3"/>
          <p:cNvSpPr>
            <a:spLocks noGrp="1" noChangeArrowheads="1"/>
          </p:cNvSpPr>
          <p:nvPr>
            <p:ph type="body" idx="1"/>
          </p:nvPr>
        </p:nvSpPr>
        <p:spPr>
          <a:xfrm>
            <a:off x="1005840" y="4555570"/>
            <a:ext cx="5359401" cy="4302204"/>
          </a:xfrm>
          <a:noFill/>
        </p:spPr>
        <p:txBody>
          <a:bodyPr/>
          <a:lstStyle/>
          <a:p>
            <a:pPr eaLnBrk="1" hangingPunct="1"/>
            <a:endParaRPr lang="en-US" altLang="en-US"/>
          </a:p>
        </p:txBody>
      </p:sp>
    </p:spTree>
    <p:extLst>
      <p:ext uri="{BB962C8B-B14F-4D97-AF65-F5344CB8AC3E}">
        <p14:creationId xmlns:p14="http://schemas.microsoft.com/office/powerpoint/2010/main" val="204337132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3FC15912-E09A-4372-93B8-BEDD457768CA}" type="slidenum">
              <a:rPr lang="en-US" i="0"/>
              <a:pPr eaLnBrk="1" hangingPunct="1"/>
              <a:t>105</a:t>
            </a:fld>
            <a:endParaRPr lang="en-US" i="0"/>
          </a:p>
        </p:txBody>
      </p:sp>
      <p:sp>
        <p:nvSpPr>
          <p:cNvPr id="96259" name="Rectangle 2"/>
          <p:cNvSpPr>
            <a:spLocks noGrp="1" noRot="1" noChangeAspect="1" noChangeArrowheads="1" noTextEdit="1"/>
          </p:cNvSpPr>
          <p:nvPr>
            <p:ph type="sldImg"/>
          </p:nvPr>
        </p:nvSpPr>
        <p:spPr>
          <a:xfrm>
            <a:off x="1154113" y="692150"/>
            <a:ext cx="4552950" cy="3416300"/>
          </a:xfrm>
          <a:ln/>
        </p:spPr>
      </p:sp>
      <p:sp>
        <p:nvSpPr>
          <p:cNvPr id="96260" name="Rectangle 3"/>
          <p:cNvSpPr>
            <a:spLocks noGrp="1" noChangeArrowheads="1"/>
          </p:cNvSpPr>
          <p:nvPr>
            <p:ph type="body" idx="1"/>
          </p:nvPr>
        </p:nvSpPr>
        <p:spPr>
          <a:xfrm>
            <a:off x="914400" y="4343400"/>
            <a:ext cx="5029200" cy="4116388"/>
          </a:xfrm>
          <a:noFill/>
        </p:spPr>
        <p:txBody>
          <a:bodyPr/>
          <a:lstStyle/>
          <a:p>
            <a:pPr eaLnBrk="1" hangingPunct="1"/>
            <a:endParaRPr lang="en-US"/>
          </a:p>
        </p:txBody>
      </p:sp>
    </p:spTree>
    <p:extLst>
      <p:ext uri="{BB962C8B-B14F-4D97-AF65-F5344CB8AC3E}">
        <p14:creationId xmlns:p14="http://schemas.microsoft.com/office/powerpoint/2010/main" val="335759576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4C0F3F7F-FA5C-48E9-AE9C-E56E5AB204BF}" type="slidenum">
              <a:rPr lang="en-US" i="0"/>
              <a:pPr eaLnBrk="1" hangingPunct="1"/>
              <a:t>106</a:t>
            </a:fld>
            <a:endParaRPr lang="en-US" i="0"/>
          </a:p>
        </p:txBody>
      </p:sp>
      <p:sp>
        <p:nvSpPr>
          <p:cNvPr id="97283" name="Rectangle 2"/>
          <p:cNvSpPr>
            <a:spLocks noGrp="1" noRot="1" noChangeAspect="1" noChangeArrowheads="1" noTextEdit="1"/>
          </p:cNvSpPr>
          <p:nvPr>
            <p:ph type="sldImg"/>
          </p:nvPr>
        </p:nvSpPr>
        <p:spPr>
          <a:xfrm>
            <a:off x="1154113" y="692150"/>
            <a:ext cx="4552950" cy="3416300"/>
          </a:xfrm>
          <a:ln/>
        </p:spPr>
      </p:sp>
      <p:sp>
        <p:nvSpPr>
          <p:cNvPr id="97284" name="Rectangle 3"/>
          <p:cNvSpPr>
            <a:spLocks noGrp="1" noChangeArrowheads="1"/>
          </p:cNvSpPr>
          <p:nvPr>
            <p:ph type="body" idx="1"/>
          </p:nvPr>
        </p:nvSpPr>
        <p:spPr>
          <a:xfrm>
            <a:off x="914400" y="4343400"/>
            <a:ext cx="5029200" cy="4116388"/>
          </a:xfrm>
          <a:noFill/>
        </p:spPr>
        <p:txBody>
          <a:bodyPr/>
          <a:lstStyle/>
          <a:p>
            <a:pPr eaLnBrk="1" hangingPunct="1"/>
            <a:endParaRPr lang="en-US"/>
          </a:p>
        </p:txBody>
      </p:sp>
    </p:spTree>
    <p:extLst>
      <p:ext uri="{BB962C8B-B14F-4D97-AF65-F5344CB8AC3E}">
        <p14:creationId xmlns:p14="http://schemas.microsoft.com/office/powerpoint/2010/main" val="146687537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6AA0165E-294E-4057-A6C5-8F6B42A2F28C}" type="slidenum">
              <a:rPr lang="en-US"/>
              <a:pPr>
                <a:defRPr/>
              </a:pPr>
              <a:t>‹#›</a:t>
            </a:fld>
            <a:endParaRPr lang="en-US"/>
          </a:p>
        </p:txBody>
      </p:sp>
    </p:spTree>
    <p:extLst>
      <p:ext uri="{BB962C8B-B14F-4D97-AF65-F5344CB8AC3E}">
        <p14:creationId xmlns:p14="http://schemas.microsoft.com/office/powerpoint/2010/main" val="44508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78C1B746-D40F-4268-B653-9A35059D1F02}" type="slidenum">
              <a:rPr lang="en-US"/>
              <a:pPr>
                <a:defRPr/>
              </a:pPr>
              <a:t>‹#›</a:t>
            </a:fld>
            <a:endParaRPr lang="en-US"/>
          </a:p>
        </p:txBody>
      </p:sp>
    </p:spTree>
    <p:extLst>
      <p:ext uri="{BB962C8B-B14F-4D97-AF65-F5344CB8AC3E}">
        <p14:creationId xmlns:p14="http://schemas.microsoft.com/office/powerpoint/2010/main" val="30249763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14025F6B-BD9A-4376-BA98-5ED510D35042}" type="slidenum">
              <a:rPr lang="en-US"/>
              <a:pPr>
                <a:defRPr/>
              </a:pPr>
              <a:t>‹#›</a:t>
            </a:fld>
            <a:endParaRPr lang="en-US"/>
          </a:p>
        </p:txBody>
      </p:sp>
    </p:spTree>
    <p:extLst>
      <p:ext uri="{BB962C8B-B14F-4D97-AF65-F5344CB8AC3E}">
        <p14:creationId xmlns:p14="http://schemas.microsoft.com/office/powerpoint/2010/main" val="42271394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04800"/>
            <a:ext cx="7772400" cy="609600"/>
          </a:xfrm>
        </p:spPr>
        <p:txBody>
          <a:bodyPr/>
          <a:lstStyle/>
          <a:p>
            <a:r>
              <a:rPr lang="en-US"/>
              <a:t>Click to edit Master title style</a:t>
            </a:r>
          </a:p>
        </p:txBody>
      </p:sp>
      <p:sp>
        <p:nvSpPr>
          <p:cNvPr id="3" name="Table Placeholder 2"/>
          <p:cNvSpPr>
            <a:spLocks noGrp="1"/>
          </p:cNvSpPr>
          <p:nvPr>
            <p:ph type="tbl" idx="1"/>
          </p:nvPr>
        </p:nvSpPr>
        <p:spPr>
          <a:xfrm>
            <a:off x="685800" y="1143000"/>
            <a:ext cx="7772400" cy="4953000"/>
          </a:xfrm>
        </p:spPr>
        <p:txBody>
          <a:bodyPr/>
          <a:lstStyle/>
          <a:p>
            <a:pPr lvl="0"/>
            <a:endParaRPr lang="en-US" noProof="0"/>
          </a:p>
        </p:txBody>
      </p:sp>
      <p:sp>
        <p:nvSpPr>
          <p:cNvPr id="4" name="Rectangle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E192976A-0F68-4D9C-866E-86FE193EE28E}" type="slidenum">
              <a:rPr lang="en-US"/>
              <a:pPr>
                <a:defRPr/>
              </a:pPr>
              <a:t>‹#›</a:t>
            </a:fld>
            <a:endParaRPr lang="en-US"/>
          </a:p>
        </p:txBody>
      </p:sp>
    </p:spTree>
    <p:extLst>
      <p:ext uri="{BB962C8B-B14F-4D97-AF65-F5344CB8AC3E}">
        <p14:creationId xmlns:p14="http://schemas.microsoft.com/office/powerpoint/2010/main" val="9375409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4800"/>
            <a:ext cx="7772400" cy="609600"/>
          </a:xfrm>
        </p:spPr>
        <p:txBody>
          <a:bodyPr/>
          <a:lstStyle/>
          <a:p>
            <a:r>
              <a:rPr lang="en-US"/>
              <a:t>Click to edit Master title style</a:t>
            </a:r>
          </a:p>
        </p:txBody>
      </p:sp>
      <p:sp>
        <p:nvSpPr>
          <p:cNvPr id="3" name="Content Placeholder 2"/>
          <p:cNvSpPr>
            <a:spLocks noGrp="1"/>
          </p:cNvSpPr>
          <p:nvPr>
            <p:ph sz="quarter" idx="1"/>
          </p:nvPr>
        </p:nvSpPr>
        <p:spPr>
          <a:xfrm>
            <a:off x="685800" y="1143000"/>
            <a:ext cx="3810000" cy="24003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143000"/>
            <a:ext cx="3810000" cy="24003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3695700"/>
            <a:ext cx="3810000" cy="24003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695700"/>
            <a:ext cx="3810000" cy="24003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8" name="Rectangle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6227824A-19B3-470B-9710-9D7975BEDCAF}" type="slidenum">
              <a:rPr lang="en-US"/>
              <a:pPr>
                <a:defRPr/>
              </a:pPr>
              <a:t>‹#›</a:t>
            </a:fld>
            <a:endParaRPr lang="en-US"/>
          </a:p>
        </p:txBody>
      </p:sp>
    </p:spTree>
    <p:extLst>
      <p:ext uri="{BB962C8B-B14F-4D97-AF65-F5344CB8AC3E}">
        <p14:creationId xmlns:p14="http://schemas.microsoft.com/office/powerpoint/2010/main" val="325751479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04800"/>
            <a:ext cx="7772400" cy="609600"/>
          </a:xfrm>
        </p:spPr>
        <p:txBody>
          <a:bodyPr/>
          <a:lstStyle/>
          <a:p>
            <a:r>
              <a:rPr lang="en-US"/>
              <a:t>Click to edit Master title style</a:t>
            </a:r>
          </a:p>
        </p:txBody>
      </p:sp>
      <p:sp>
        <p:nvSpPr>
          <p:cNvPr id="3" name="Text Placeholder 2"/>
          <p:cNvSpPr>
            <a:spLocks noGrp="1"/>
          </p:cNvSpPr>
          <p:nvPr>
            <p:ph type="body" sz="half" idx="1"/>
          </p:nvPr>
        </p:nvSpPr>
        <p:spPr>
          <a:xfrm>
            <a:off x="685800" y="1143000"/>
            <a:ext cx="3810000" cy="4953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143000"/>
            <a:ext cx="3810000" cy="4953000"/>
          </a:xfrm>
        </p:spPr>
        <p:txBody>
          <a:bodyPr/>
          <a:lstStyle/>
          <a:p>
            <a:pPr lvl="0"/>
            <a:endParaRPr lang="en-US" noProof="0"/>
          </a:p>
        </p:txBody>
      </p:sp>
      <p:sp>
        <p:nvSpPr>
          <p:cNvPr id="5" name="Date Placeholder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C7CF53EC-859C-491E-9CEF-80A6DED9D1F1}" type="slidenum">
              <a:rPr lang="en-US"/>
              <a:pPr>
                <a:defRPr/>
              </a:pPr>
              <a:t>‹#›</a:t>
            </a:fld>
            <a:endParaRPr lang="en-US"/>
          </a:p>
        </p:txBody>
      </p:sp>
    </p:spTree>
    <p:extLst>
      <p:ext uri="{BB962C8B-B14F-4D97-AF65-F5344CB8AC3E}">
        <p14:creationId xmlns:p14="http://schemas.microsoft.com/office/powerpoint/2010/main" val="34719418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4800"/>
            <a:ext cx="7772400" cy="609600"/>
          </a:xfrm>
        </p:spPr>
        <p:txBody>
          <a:bodyPr/>
          <a:lstStyle/>
          <a:p>
            <a:r>
              <a:rPr lang="en-US"/>
              <a:t>Click to edit Master title style</a:t>
            </a:r>
          </a:p>
        </p:txBody>
      </p:sp>
      <p:sp>
        <p:nvSpPr>
          <p:cNvPr id="3" name="Text Placeholder 2"/>
          <p:cNvSpPr>
            <a:spLocks noGrp="1"/>
          </p:cNvSpPr>
          <p:nvPr>
            <p:ph type="body" sz="half" idx="1"/>
          </p:nvPr>
        </p:nvSpPr>
        <p:spPr>
          <a:xfrm>
            <a:off x="685800" y="1143000"/>
            <a:ext cx="3810000" cy="4953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143000"/>
            <a:ext cx="3810000" cy="24003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695700"/>
            <a:ext cx="3810000" cy="24003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7" name="Rectangle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1A3CDD86-EA66-432E-960A-948662D1BE10}" type="slidenum">
              <a:rPr lang="en-US"/>
              <a:pPr>
                <a:defRPr/>
              </a:pPr>
              <a:t>‹#›</a:t>
            </a:fld>
            <a:endParaRPr lang="en-US"/>
          </a:p>
        </p:txBody>
      </p:sp>
    </p:spTree>
    <p:extLst>
      <p:ext uri="{BB962C8B-B14F-4D97-AF65-F5344CB8AC3E}">
        <p14:creationId xmlns:p14="http://schemas.microsoft.com/office/powerpoint/2010/main" val="118994859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304800"/>
            <a:ext cx="7772400" cy="579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628028B9-87C7-4915-BF62-49E2F3848450}" type="slidenum">
              <a:rPr lang="en-US"/>
              <a:pPr>
                <a:defRPr/>
              </a:pPr>
              <a:t>‹#›</a:t>
            </a:fld>
            <a:endParaRPr lang="en-US"/>
          </a:p>
        </p:txBody>
      </p:sp>
    </p:spTree>
    <p:extLst>
      <p:ext uri="{BB962C8B-B14F-4D97-AF65-F5344CB8AC3E}">
        <p14:creationId xmlns:p14="http://schemas.microsoft.com/office/powerpoint/2010/main" val="9357647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marL="342900" indent="-342900">
              <a:buSzPct val="80000"/>
              <a:buFontTx/>
              <a:buBlip>
                <a:blip r:embed="rId2"/>
              </a:buBlip>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
          <p:cNvSpPr>
            <a:spLocks noGrp="1" noChangeArrowheads="1"/>
          </p:cNvSpPr>
          <p:nvPr>
            <p:ph type="ftr" sz="quarter" idx="11"/>
          </p:nvPr>
        </p:nvSpPr>
        <p:spPr>
          <a:xfrm>
            <a:off x="3124200" y="6601968"/>
            <a:ext cx="2895600" cy="457200"/>
          </a:xfrm>
          <a:prstGeom prst="rect">
            <a:avLst/>
          </a:prstGeom>
          <a:ln/>
        </p:spPr>
        <p:txBody>
          <a:bodyPr/>
          <a:lstStyle>
            <a:lvl1pPr>
              <a:defRPr sz="1600" i="0"/>
            </a:lvl1pPr>
          </a:lstStyle>
          <a:p>
            <a:pPr>
              <a:defRPr/>
            </a:pPr>
            <a:endParaRPr lang="en-US" dirty="0"/>
          </a:p>
        </p:txBody>
      </p:sp>
    </p:spTree>
    <p:extLst>
      <p:ext uri="{BB962C8B-B14F-4D97-AF65-F5344CB8AC3E}">
        <p14:creationId xmlns:p14="http://schemas.microsoft.com/office/powerpoint/2010/main" val="41188329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EB221606-0BD6-4DF6-BCF5-523EBE063990}" type="slidenum">
              <a:rPr lang="en-US"/>
              <a:pPr>
                <a:defRPr/>
              </a:pPr>
              <a:t>‹#›</a:t>
            </a:fld>
            <a:endParaRPr lang="en-US"/>
          </a:p>
        </p:txBody>
      </p:sp>
    </p:spTree>
    <p:extLst>
      <p:ext uri="{BB962C8B-B14F-4D97-AF65-F5344CB8AC3E}">
        <p14:creationId xmlns:p14="http://schemas.microsoft.com/office/powerpoint/2010/main" val="1138970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143000"/>
            <a:ext cx="381000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143000"/>
            <a:ext cx="381000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113032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8" name="Rectangle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D113E9EA-036B-4E6B-A491-DE5A32F5B534}" type="slidenum">
              <a:rPr lang="en-US"/>
              <a:pPr>
                <a:defRPr/>
              </a:pPr>
              <a:t>‹#›</a:t>
            </a:fld>
            <a:endParaRPr lang="en-US"/>
          </a:p>
        </p:txBody>
      </p:sp>
    </p:spTree>
    <p:extLst>
      <p:ext uri="{BB962C8B-B14F-4D97-AF65-F5344CB8AC3E}">
        <p14:creationId xmlns:p14="http://schemas.microsoft.com/office/powerpoint/2010/main" val="10188836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16513001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3" name="Rectangle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xfrm>
            <a:off x="7482756" y="6534150"/>
            <a:ext cx="1905000" cy="457200"/>
          </a:xfrm>
          <a:prstGeom prst="rect">
            <a:avLst/>
          </a:prstGeom>
          <a:ln/>
        </p:spPr>
        <p:txBody>
          <a:bodyPr/>
          <a:lstStyle>
            <a:lvl1pPr>
              <a:defRPr/>
            </a:lvl1pPr>
          </a:lstStyle>
          <a:p>
            <a:pPr>
              <a:defRPr/>
            </a:pPr>
            <a:r>
              <a:rPr lang="en-US"/>
              <a:t>Slide </a:t>
            </a:r>
            <a:fld id="{CA1BF554-DF22-475E-92F9-B7E92000597D}" type="slidenum">
              <a:rPr lang="en-US"/>
              <a:pPr>
                <a:defRPr/>
              </a:pPr>
              <a:t>‹#›</a:t>
            </a:fld>
            <a:endParaRPr lang="en-US"/>
          </a:p>
        </p:txBody>
      </p:sp>
    </p:spTree>
    <p:extLst>
      <p:ext uri="{BB962C8B-B14F-4D97-AF65-F5344CB8AC3E}">
        <p14:creationId xmlns:p14="http://schemas.microsoft.com/office/powerpoint/2010/main" val="14792659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BEF94E3D-564D-4CBF-8BAD-D2060DED5412}" type="slidenum">
              <a:rPr lang="en-US"/>
              <a:pPr>
                <a:defRPr/>
              </a:pPr>
              <a:t>‹#›</a:t>
            </a:fld>
            <a:endParaRPr lang="en-US"/>
          </a:p>
        </p:txBody>
      </p:sp>
    </p:spTree>
    <p:extLst>
      <p:ext uri="{BB962C8B-B14F-4D97-AF65-F5344CB8AC3E}">
        <p14:creationId xmlns:p14="http://schemas.microsoft.com/office/powerpoint/2010/main" val="42648765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534150"/>
            <a:ext cx="1905000" cy="457200"/>
          </a:xfrm>
          <a:prstGeom prst="rect">
            <a:avLst/>
          </a:prstGeom>
          <a:ln/>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124200" y="6553200"/>
            <a:ext cx="2895600" cy="457200"/>
          </a:xfrm>
          <a:prstGeom prst="rect">
            <a:avLst/>
          </a:prstGeom>
          <a:ln/>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6553200" y="6534150"/>
            <a:ext cx="1905000" cy="457200"/>
          </a:xfrm>
          <a:prstGeom prst="rect">
            <a:avLst/>
          </a:prstGeom>
          <a:ln/>
        </p:spPr>
        <p:txBody>
          <a:bodyPr/>
          <a:lstStyle>
            <a:lvl1pPr>
              <a:defRPr/>
            </a:lvl1pPr>
          </a:lstStyle>
          <a:p>
            <a:pPr>
              <a:defRPr/>
            </a:pPr>
            <a:r>
              <a:rPr lang="en-US"/>
              <a:t>Slide </a:t>
            </a:r>
            <a:fld id="{6BCDB460-1919-452B-A421-B45A16915A19}" type="slidenum">
              <a:rPr lang="en-US"/>
              <a:pPr>
                <a:defRPr/>
              </a:pPr>
              <a:t>‹#›</a:t>
            </a:fld>
            <a:endParaRPr lang="en-US"/>
          </a:p>
        </p:txBody>
      </p:sp>
    </p:spTree>
    <p:extLst>
      <p:ext uri="{BB962C8B-B14F-4D97-AF65-F5344CB8AC3E}">
        <p14:creationId xmlns:p14="http://schemas.microsoft.com/office/powerpoint/2010/main" val="77981593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gif"/><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143000"/>
            <a:ext cx="777240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31" name="Rectangle 7"/>
          <p:cNvSpPr>
            <a:spLocks noChangeArrowheads="1"/>
          </p:cNvSpPr>
          <p:nvPr/>
        </p:nvSpPr>
        <p:spPr bwMode="auto">
          <a:xfrm>
            <a:off x="304800" y="914400"/>
            <a:ext cx="5791200" cy="152400"/>
          </a:xfrm>
          <a:prstGeom prst="rect">
            <a:avLst/>
          </a:prstGeom>
          <a:gradFill rotWithShape="0">
            <a:gsLst>
              <a:gs pos="0">
                <a:srgbClr val="291000"/>
              </a:gs>
              <a:gs pos="100000">
                <a:srgbClr val="FF6600"/>
              </a:gs>
            </a:gsLst>
            <a:lin ang="0" scaled="1"/>
          </a:gradFill>
          <a:ln w="9525">
            <a:solidFill>
              <a:schemeClr val="tx1"/>
            </a:solidFill>
            <a:miter lim="800000"/>
            <a:headEnd/>
            <a:tailEnd/>
          </a:ln>
        </p:spPr>
        <p:txBody>
          <a:bodyPr wrap="none" anchor="ctr"/>
          <a:lstStyle/>
          <a:p>
            <a:endParaRPr lang="en-US"/>
          </a:p>
        </p:txBody>
      </p:sp>
    </p:spTree>
  </p:cSld>
  <p:clrMap bg1="lt1" tx1="dk1" bg2="lt2" tx2="dk2" accent1="accent1" accent2="accent2" accent3="accent3" accent4="accent4" accent5="accent5" accent6="accent6" hlink="hlink" folHlink="folHlink"/>
  <p:sldLayoutIdLst>
    <p:sldLayoutId id="2147483653" r:id="rId1"/>
    <p:sldLayoutId id="2147483654" r:id="rId2"/>
    <p:sldLayoutId id="2147483655" r:id="rId3"/>
    <p:sldLayoutId id="2147483656" r:id="rId4"/>
    <p:sldLayoutId id="2147483657" r:id="rId5"/>
    <p:sldLayoutId id="2147483658" r:id="rId6"/>
    <p:sldLayoutId id="2147483659" r:id="rId7"/>
    <p:sldLayoutId id="2147483660" r:id="rId8"/>
    <p:sldLayoutId id="2147483661" r:id="rId9"/>
    <p:sldLayoutId id="2147483662" r:id="rId10"/>
    <p:sldLayoutId id="2147483663" r:id="rId11"/>
    <p:sldLayoutId id="2147483664" r:id="rId12"/>
    <p:sldLayoutId id="2147483665" r:id="rId13"/>
    <p:sldLayoutId id="2147483666" r:id="rId14"/>
    <p:sldLayoutId id="2147483667" r:id="rId15"/>
    <p:sldLayoutId id="2147483668" r:id="rId16"/>
  </p:sldLayoutIdLst>
  <p:hf hdr="0" ftr="0" dt="0"/>
  <p:txStyles>
    <p:titleStyle>
      <a:lvl1pPr algn="l" rtl="0" eaLnBrk="0" fontAlgn="base" hangingPunct="0">
        <a:spcBef>
          <a:spcPct val="0"/>
        </a:spcBef>
        <a:spcAft>
          <a:spcPct val="0"/>
        </a:spcAft>
        <a:defRPr sz="36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Times New Roman" pitchFamily="18" charset="0"/>
        </a:defRPr>
      </a:lvl2pPr>
      <a:lvl3pPr algn="l" rtl="0" eaLnBrk="0" fontAlgn="base" hangingPunct="0">
        <a:spcBef>
          <a:spcPct val="0"/>
        </a:spcBef>
        <a:spcAft>
          <a:spcPct val="0"/>
        </a:spcAft>
        <a:defRPr sz="3600">
          <a:solidFill>
            <a:schemeClr val="tx2"/>
          </a:solidFill>
          <a:latin typeface="Times New Roman" pitchFamily="18" charset="0"/>
        </a:defRPr>
      </a:lvl3pPr>
      <a:lvl4pPr algn="l" rtl="0" eaLnBrk="0" fontAlgn="base" hangingPunct="0">
        <a:spcBef>
          <a:spcPct val="0"/>
        </a:spcBef>
        <a:spcAft>
          <a:spcPct val="0"/>
        </a:spcAft>
        <a:defRPr sz="3600">
          <a:solidFill>
            <a:schemeClr val="tx2"/>
          </a:solidFill>
          <a:latin typeface="Times New Roman" pitchFamily="18" charset="0"/>
        </a:defRPr>
      </a:lvl4pPr>
      <a:lvl5pPr algn="l" rtl="0" eaLnBrk="0" fontAlgn="base" hangingPunct="0">
        <a:spcBef>
          <a:spcPct val="0"/>
        </a:spcBef>
        <a:spcAft>
          <a:spcPct val="0"/>
        </a:spcAft>
        <a:defRPr sz="3600">
          <a:solidFill>
            <a:schemeClr val="tx2"/>
          </a:solidFill>
          <a:latin typeface="Times New Roman" pitchFamily="18" charset="0"/>
        </a:defRPr>
      </a:lvl5pPr>
      <a:lvl6pPr marL="457200" algn="l" rtl="0" eaLnBrk="0" fontAlgn="base" hangingPunct="0">
        <a:spcBef>
          <a:spcPct val="0"/>
        </a:spcBef>
        <a:spcAft>
          <a:spcPct val="0"/>
        </a:spcAft>
        <a:defRPr sz="3600">
          <a:solidFill>
            <a:schemeClr val="tx2"/>
          </a:solidFill>
          <a:latin typeface="Times New Roman" pitchFamily="18" charset="0"/>
        </a:defRPr>
      </a:lvl6pPr>
      <a:lvl7pPr marL="914400" algn="l" rtl="0" eaLnBrk="0" fontAlgn="base" hangingPunct="0">
        <a:spcBef>
          <a:spcPct val="0"/>
        </a:spcBef>
        <a:spcAft>
          <a:spcPct val="0"/>
        </a:spcAft>
        <a:defRPr sz="3600">
          <a:solidFill>
            <a:schemeClr val="tx2"/>
          </a:solidFill>
          <a:latin typeface="Times New Roman" pitchFamily="18" charset="0"/>
        </a:defRPr>
      </a:lvl7pPr>
      <a:lvl8pPr marL="1371600" algn="l" rtl="0" eaLnBrk="0" fontAlgn="base" hangingPunct="0">
        <a:spcBef>
          <a:spcPct val="0"/>
        </a:spcBef>
        <a:spcAft>
          <a:spcPct val="0"/>
        </a:spcAft>
        <a:defRPr sz="3600">
          <a:solidFill>
            <a:schemeClr val="tx2"/>
          </a:solidFill>
          <a:latin typeface="Times New Roman" pitchFamily="18" charset="0"/>
        </a:defRPr>
      </a:lvl8pPr>
      <a:lvl9pPr marL="1828800" algn="l" rtl="0" eaLnBrk="0" fontAlgn="base" hangingPunct="0">
        <a:spcBef>
          <a:spcPct val="0"/>
        </a:spcBef>
        <a:spcAft>
          <a:spcPct val="0"/>
        </a:spcAft>
        <a:defRPr sz="36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SzPct val="80000"/>
        <a:buFontTx/>
        <a:buBlip>
          <a:blip r:embed="rId18"/>
        </a:buBlip>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0"/>
        </a:spcBef>
        <a:spcAft>
          <a:spcPct val="0"/>
        </a:spcAft>
        <a:buChar char="•"/>
        <a:defRPr sz="20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eaLnBrk="0" fontAlgn="base" hangingPunct="0">
        <a:spcBef>
          <a:spcPct val="0"/>
        </a:spcBef>
        <a:spcAft>
          <a:spcPct val="0"/>
        </a:spcAft>
        <a:buChar char="»"/>
        <a:defRPr sz="2000">
          <a:solidFill>
            <a:schemeClr val="tx1"/>
          </a:solidFill>
          <a:latin typeface="+mn-lt"/>
        </a:defRPr>
      </a:lvl6pPr>
      <a:lvl7pPr marL="2971800" indent="-228600" algn="l" rtl="0" eaLnBrk="0" fontAlgn="base" hangingPunct="0">
        <a:spcBef>
          <a:spcPct val="0"/>
        </a:spcBef>
        <a:spcAft>
          <a:spcPct val="0"/>
        </a:spcAft>
        <a:buChar char="»"/>
        <a:defRPr sz="2000">
          <a:solidFill>
            <a:schemeClr val="tx1"/>
          </a:solidFill>
          <a:latin typeface="+mn-lt"/>
        </a:defRPr>
      </a:lvl7pPr>
      <a:lvl8pPr marL="3429000" indent="-228600" algn="l" rtl="0" eaLnBrk="0" fontAlgn="base" hangingPunct="0">
        <a:spcBef>
          <a:spcPct val="0"/>
        </a:spcBef>
        <a:spcAft>
          <a:spcPct val="0"/>
        </a:spcAft>
        <a:buChar char="»"/>
        <a:defRPr sz="2000">
          <a:solidFill>
            <a:schemeClr val="tx1"/>
          </a:solidFill>
          <a:latin typeface="+mn-lt"/>
        </a:defRPr>
      </a:lvl8pPr>
      <a:lvl9pPr marL="3886200" indent="-228600" algn="l" rtl="0" eaLnBrk="0" fontAlgn="base" hangingPunct="0">
        <a:spcBef>
          <a:spcPct val="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15.png"/></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xml"/><Relationship Id="rId1" Type="http://schemas.openxmlformats.org/officeDocument/2006/relationships/vmlDrawing" Target="../drawings/vmlDrawing44.vml"/><Relationship Id="rId5" Type="http://schemas.openxmlformats.org/officeDocument/2006/relationships/image" Target="../media/image165.emf"/><Relationship Id="rId4" Type="http://schemas.openxmlformats.org/officeDocument/2006/relationships/oleObject" Target="../embeddings/oleObject275.bin"/></Relationships>
</file>

<file path=ppt/slides/_rels/slide101.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image" Target="../media/image171.png"/><Relationship Id="rId5" Type="http://schemas.openxmlformats.org/officeDocument/2006/relationships/image" Target="../media/image170.png"/><Relationship Id="rId4" Type="http://schemas.openxmlformats.org/officeDocument/2006/relationships/image" Target="../media/image169.png"/></Relationships>
</file>

<file path=ppt/slides/_rels/slide104.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4.xml"/><Relationship Id="rId1" Type="http://schemas.openxmlformats.org/officeDocument/2006/relationships/vmlDrawing" Target="../drawings/vmlDrawing3.vml"/><Relationship Id="rId5" Type="http://schemas.openxmlformats.org/officeDocument/2006/relationships/image" Target="../media/image16.wmf"/><Relationship Id="rId4" Type="http://schemas.openxmlformats.org/officeDocument/2006/relationships/oleObject" Target="../embeddings/oleObject9.bin"/></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oleObject" Target="../embeddings/oleObject11.bin"/><Relationship Id="rId3" Type="http://schemas.openxmlformats.org/officeDocument/2006/relationships/notesSlide" Target="../notesSlides/notesSlide9.xml"/><Relationship Id="rId7" Type="http://schemas.openxmlformats.org/officeDocument/2006/relationships/image" Target="../media/image17.wmf"/><Relationship Id="rId2" Type="http://schemas.openxmlformats.org/officeDocument/2006/relationships/slideLayout" Target="../slideLayouts/slideLayout2.xml"/><Relationship Id="rId1" Type="http://schemas.openxmlformats.org/officeDocument/2006/relationships/vmlDrawing" Target="../drawings/vmlDrawing4.vml"/><Relationship Id="rId6" Type="http://schemas.openxmlformats.org/officeDocument/2006/relationships/oleObject" Target="../embeddings/oleObject10.bin"/><Relationship Id="rId5" Type="http://schemas.openxmlformats.org/officeDocument/2006/relationships/image" Target="../media/image8.wmf"/><Relationship Id="rId10" Type="http://schemas.openxmlformats.org/officeDocument/2006/relationships/oleObject" Target="../embeddings/oleObject13.bin"/><Relationship Id="rId4" Type="http://schemas.openxmlformats.org/officeDocument/2006/relationships/oleObject" Target="../embeddings/oleObject4.bin"/><Relationship Id="rId9" Type="http://schemas.openxmlformats.org/officeDocument/2006/relationships/oleObject" Target="../embeddings/oleObject12.bin"/></Relationships>
</file>

<file path=ppt/slides/_rels/slide13.xml.rels><?xml version="1.0" encoding="UTF-8" standalone="yes"?>
<Relationships xmlns="http://schemas.openxmlformats.org/package/2006/relationships"><Relationship Id="rId8" Type="http://schemas.openxmlformats.org/officeDocument/2006/relationships/oleObject" Target="../embeddings/oleObject16.bin"/><Relationship Id="rId13" Type="http://schemas.openxmlformats.org/officeDocument/2006/relationships/image" Target="../media/image22.wmf"/><Relationship Id="rId3" Type="http://schemas.openxmlformats.org/officeDocument/2006/relationships/notesSlide" Target="../notesSlides/notesSlide10.xml"/><Relationship Id="rId7" Type="http://schemas.openxmlformats.org/officeDocument/2006/relationships/image" Target="../media/image19.wmf"/><Relationship Id="rId12" Type="http://schemas.openxmlformats.org/officeDocument/2006/relationships/oleObject" Target="../embeddings/oleObject18.bin"/><Relationship Id="rId17" Type="http://schemas.openxmlformats.org/officeDocument/2006/relationships/image" Target="../media/image24.wmf"/><Relationship Id="rId2" Type="http://schemas.openxmlformats.org/officeDocument/2006/relationships/slideLayout" Target="../slideLayouts/slideLayout2.xml"/><Relationship Id="rId16" Type="http://schemas.openxmlformats.org/officeDocument/2006/relationships/oleObject" Target="../embeddings/oleObject20.bin"/><Relationship Id="rId1" Type="http://schemas.openxmlformats.org/officeDocument/2006/relationships/vmlDrawing" Target="../drawings/vmlDrawing5.vml"/><Relationship Id="rId6" Type="http://schemas.openxmlformats.org/officeDocument/2006/relationships/oleObject" Target="../embeddings/oleObject15.bin"/><Relationship Id="rId11" Type="http://schemas.openxmlformats.org/officeDocument/2006/relationships/image" Target="../media/image21.wmf"/><Relationship Id="rId5" Type="http://schemas.openxmlformats.org/officeDocument/2006/relationships/image" Target="../media/image18.wmf"/><Relationship Id="rId15" Type="http://schemas.openxmlformats.org/officeDocument/2006/relationships/image" Target="../media/image23.wmf"/><Relationship Id="rId10" Type="http://schemas.openxmlformats.org/officeDocument/2006/relationships/oleObject" Target="../embeddings/oleObject17.bin"/><Relationship Id="rId4" Type="http://schemas.openxmlformats.org/officeDocument/2006/relationships/oleObject" Target="../embeddings/oleObject14.bin"/><Relationship Id="rId9" Type="http://schemas.openxmlformats.org/officeDocument/2006/relationships/image" Target="../media/image20.wmf"/><Relationship Id="rId14" Type="http://schemas.openxmlformats.org/officeDocument/2006/relationships/oleObject" Target="../embeddings/oleObject19.bin"/></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1.xml"/><Relationship Id="rId7" Type="http://schemas.openxmlformats.org/officeDocument/2006/relationships/image" Target="../media/image26.wmf"/><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oleObject" Target="../embeddings/oleObject22.bin"/><Relationship Id="rId5" Type="http://schemas.openxmlformats.org/officeDocument/2006/relationships/image" Target="../media/image25.wmf"/><Relationship Id="rId4" Type="http://schemas.openxmlformats.org/officeDocument/2006/relationships/oleObject" Target="../embeddings/oleObject21.bin"/></Relationships>
</file>

<file path=ppt/slides/_rels/slide15.xml.rels><?xml version="1.0" encoding="UTF-8" standalone="yes"?>
<Relationships xmlns="http://schemas.openxmlformats.org/package/2006/relationships"><Relationship Id="rId8" Type="http://schemas.openxmlformats.org/officeDocument/2006/relationships/oleObject" Target="../embeddings/oleObject25.bin"/><Relationship Id="rId13" Type="http://schemas.openxmlformats.org/officeDocument/2006/relationships/image" Target="../media/image31.wmf"/><Relationship Id="rId3" Type="http://schemas.openxmlformats.org/officeDocument/2006/relationships/notesSlide" Target="../notesSlides/notesSlide12.xml"/><Relationship Id="rId7" Type="http://schemas.openxmlformats.org/officeDocument/2006/relationships/image" Target="../media/image28.wmf"/><Relationship Id="rId12" Type="http://schemas.openxmlformats.org/officeDocument/2006/relationships/oleObject" Target="../embeddings/oleObject27.bin"/><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oleObject" Target="../embeddings/oleObject24.bin"/><Relationship Id="rId11" Type="http://schemas.openxmlformats.org/officeDocument/2006/relationships/image" Target="../media/image30.wmf"/><Relationship Id="rId5" Type="http://schemas.openxmlformats.org/officeDocument/2006/relationships/image" Target="../media/image27.wmf"/><Relationship Id="rId15" Type="http://schemas.openxmlformats.org/officeDocument/2006/relationships/image" Target="../media/image32.wmf"/><Relationship Id="rId10" Type="http://schemas.openxmlformats.org/officeDocument/2006/relationships/oleObject" Target="../embeddings/oleObject26.bin"/><Relationship Id="rId4" Type="http://schemas.openxmlformats.org/officeDocument/2006/relationships/oleObject" Target="../embeddings/oleObject23.bin"/><Relationship Id="rId9" Type="http://schemas.openxmlformats.org/officeDocument/2006/relationships/image" Target="../media/image29.wmf"/><Relationship Id="rId14" Type="http://schemas.openxmlformats.org/officeDocument/2006/relationships/oleObject" Target="../embeddings/oleObject28.bin"/></Relationships>
</file>

<file path=ppt/slides/_rels/slide16.xml.rels><?xml version="1.0" encoding="UTF-8" standalone="yes"?>
<Relationships xmlns="http://schemas.openxmlformats.org/package/2006/relationships"><Relationship Id="rId8" Type="http://schemas.openxmlformats.org/officeDocument/2006/relationships/image" Target="../media/image30.wmf"/><Relationship Id="rId13" Type="http://schemas.openxmlformats.org/officeDocument/2006/relationships/oleObject" Target="../embeddings/oleObject33.bin"/><Relationship Id="rId3" Type="http://schemas.openxmlformats.org/officeDocument/2006/relationships/notesSlide" Target="../notesSlides/notesSlide13.xml"/><Relationship Id="rId7" Type="http://schemas.openxmlformats.org/officeDocument/2006/relationships/oleObject" Target="../embeddings/oleObject30.bin"/><Relationship Id="rId12" Type="http://schemas.openxmlformats.org/officeDocument/2006/relationships/image" Target="../media/image32.wmf"/><Relationship Id="rId2" Type="http://schemas.openxmlformats.org/officeDocument/2006/relationships/slideLayout" Target="../slideLayouts/slideLayout2.xml"/><Relationship Id="rId16" Type="http://schemas.openxmlformats.org/officeDocument/2006/relationships/image" Target="../media/image28.wmf"/><Relationship Id="rId1" Type="http://schemas.openxmlformats.org/officeDocument/2006/relationships/vmlDrawing" Target="../drawings/vmlDrawing8.vml"/><Relationship Id="rId6" Type="http://schemas.openxmlformats.org/officeDocument/2006/relationships/image" Target="../media/image29.wmf"/><Relationship Id="rId11" Type="http://schemas.openxmlformats.org/officeDocument/2006/relationships/oleObject" Target="../embeddings/oleObject32.bin"/><Relationship Id="rId5" Type="http://schemas.openxmlformats.org/officeDocument/2006/relationships/oleObject" Target="../embeddings/oleObject29.bin"/><Relationship Id="rId15" Type="http://schemas.openxmlformats.org/officeDocument/2006/relationships/oleObject" Target="../embeddings/oleObject34.bin"/><Relationship Id="rId10" Type="http://schemas.openxmlformats.org/officeDocument/2006/relationships/image" Target="../media/image31.wmf"/><Relationship Id="rId4" Type="http://schemas.openxmlformats.org/officeDocument/2006/relationships/image" Target="../media/image740.png"/><Relationship Id="rId9" Type="http://schemas.openxmlformats.org/officeDocument/2006/relationships/oleObject" Target="../embeddings/oleObject31.bin"/><Relationship Id="rId14" Type="http://schemas.openxmlformats.org/officeDocument/2006/relationships/image" Target="../media/image27.wmf"/></Relationships>
</file>

<file path=ppt/slides/_rels/slide17.xml.rels><?xml version="1.0" encoding="UTF-8" standalone="yes"?>
<Relationships xmlns="http://schemas.openxmlformats.org/package/2006/relationships"><Relationship Id="rId8" Type="http://schemas.openxmlformats.org/officeDocument/2006/relationships/image" Target="../media/image30.wmf"/><Relationship Id="rId13" Type="http://schemas.openxmlformats.org/officeDocument/2006/relationships/oleObject" Target="../embeddings/oleObject33.bin"/><Relationship Id="rId3" Type="http://schemas.openxmlformats.org/officeDocument/2006/relationships/notesSlide" Target="../notesSlides/notesSlide14.xml"/><Relationship Id="rId7" Type="http://schemas.openxmlformats.org/officeDocument/2006/relationships/oleObject" Target="../embeddings/oleObject30.bin"/><Relationship Id="rId12" Type="http://schemas.openxmlformats.org/officeDocument/2006/relationships/image" Target="../media/image32.wmf"/><Relationship Id="rId2" Type="http://schemas.openxmlformats.org/officeDocument/2006/relationships/slideLayout" Target="../slideLayouts/slideLayout2.xml"/><Relationship Id="rId16" Type="http://schemas.openxmlformats.org/officeDocument/2006/relationships/image" Target="../media/image28.wmf"/><Relationship Id="rId1" Type="http://schemas.openxmlformats.org/officeDocument/2006/relationships/vmlDrawing" Target="../drawings/vmlDrawing9.vml"/><Relationship Id="rId6" Type="http://schemas.openxmlformats.org/officeDocument/2006/relationships/image" Target="../media/image29.wmf"/><Relationship Id="rId11" Type="http://schemas.openxmlformats.org/officeDocument/2006/relationships/oleObject" Target="../embeddings/oleObject32.bin"/><Relationship Id="rId5" Type="http://schemas.openxmlformats.org/officeDocument/2006/relationships/oleObject" Target="../embeddings/oleObject29.bin"/><Relationship Id="rId15" Type="http://schemas.openxmlformats.org/officeDocument/2006/relationships/oleObject" Target="../embeddings/oleObject34.bin"/><Relationship Id="rId10" Type="http://schemas.openxmlformats.org/officeDocument/2006/relationships/image" Target="../media/image31.wmf"/><Relationship Id="rId4" Type="http://schemas.openxmlformats.org/officeDocument/2006/relationships/image" Target="../media/image741.png"/><Relationship Id="rId9" Type="http://schemas.openxmlformats.org/officeDocument/2006/relationships/oleObject" Target="../embeddings/oleObject31.bin"/><Relationship Id="rId14" Type="http://schemas.openxmlformats.org/officeDocument/2006/relationships/image" Target="../media/image27.wmf"/></Relationships>
</file>

<file path=ppt/slides/_rels/slide18.xml.rels><?xml version="1.0" encoding="UTF-8" standalone="yes"?>
<Relationships xmlns="http://schemas.openxmlformats.org/package/2006/relationships"><Relationship Id="rId8" Type="http://schemas.openxmlformats.org/officeDocument/2006/relationships/oleObject" Target="../embeddings/oleObject37.bin"/><Relationship Id="rId13" Type="http://schemas.openxmlformats.org/officeDocument/2006/relationships/image" Target="../media/image27.wmf"/><Relationship Id="rId18" Type="http://schemas.openxmlformats.org/officeDocument/2006/relationships/oleObject" Target="../embeddings/oleObject42.bin"/><Relationship Id="rId3" Type="http://schemas.openxmlformats.org/officeDocument/2006/relationships/notesSlide" Target="../notesSlides/notesSlide15.xml"/><Relationship Id="rId21" Type="http://schemas.openxmlformats.org/officeDocument/2006/relationships/image" Target="../media/image35.wmf"/><Relationship Id="rId7" Type="http://schemas.openxmlformats.org/officeDocument/2006/relationships/image" Target="../media/image30.wmf"/><Relationship Id="rId12" Type="http://schemas.openxmlformats.org/officeDocument/2006/relationships/oleObject" Target="../embeddings/oleObject39.bin"/><Relationship Id="rId17" Type="http://schemas.openxmlformats.org/officeDocument/2006/relationships/image" Target="../media/image33.wmf"/><Relationship Id="rId2" Type="http://schemas.openxmlformats.org/officeDocument/2006/relationships/slideLayout" Target="../slideLayouts/slideLayout2.xml"/><Relationship Id="rId16" Type="http://schemas.openxmlformats.org/officeDocument/2006/relationships/oleObject" Target="../embeddings/oleObject41.bin"/><Relationship Id="rId20" Type="http://schemas.openxmlformats.org/officeDocument/2006/relationships/oleObject" Target="../embeddings/oleObject43.bin"/><Relationship Id="rId1" Type="http://schemas.openxmlformats.org/officeDocument/2006/relationships/vmlDrawing" Target="../drawings/vmlDrawing10.vml"/><Relationship Id="rId6" Type="http://schemas.openxmlformats.org/officeDocument/2006/relationships/oleObject" Target="../embeddings/oleObject36.bin"/><Relationship Id="rId11" Type="http://schemas.openxmlformats.org/officeDocument/2006/relationships/image" Target="../media/image32.wmf"/><Relationship Id="rId5" Type="http://schemas.openxmlformats.org/officeDocument/2006/relationships/image" Target="../media/image29.wmf"/><Relationship Id="rId15" Type="http://schemas.openxmlformats.org/officeDocument/2006/relationships/image" Target="../media/image28.wmf"/><Relationship Id="rId10" Type="http://schemas.openxmlformats.org/officeDocument/2006/relationships/oleObject" Target="../embeddings/oleObject38.bin"/><Relationship Id="rId19" Type="http://schemas.openxmlformats.org/officeDocument/2006/relationships/image" Target="../media/image34.wmf"/><Relationship Id="rId4" Type="http://schemas.openxmlformats.org/officeDocument/2006/relationships/oleObject" Target="../embeddings/oleObject35.bin"/><Relationship Id="rId9" Type="http://schemas.openxmlformats.org/officeDocument/2006/relationships/image" Target="../media/image31.wmf"/><Relationship Id="rId14" Type="http://schemas.openxmlformats.org/officeDocument/2006/relationships/oleObject" Target="../embeddings/oleObject40.bin"/></Relationships>
</file>

<file path=ppt/slides/_rels/slide19.xml.rels><?xml version="1.0" encoding="UTF-8" standalone="yes"?>
<Relationships xmlns="http://schemas.openxmlformats.org/package/2006/relationships"><Relationship Id="rId2" Type="http://schemas.openxmlformats.org/officeDocument/2006/relationships/image" Target="../media/image745.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8" Type="http://schemas.openxmlformats.org/officeDocument/2006/relationships/oleObject" Target="../embeddings/oleObject46.bin"/><Relationship Id="rId13" Type="http://schemas.openxmlformats.org/officeDocument/2006/relationships/image" Target="../media/image40.wmf"/><Relationship Id="rId3" Type="http://schemas.openxmlformats.org/officeDocument/2006/relationships/notesSlide" Target="../notesSlides/notesSlide17.xml"/><Relationship Id="rId7" Type="http://schemas.openxmlformats.org/officeDocument/2006/relationships/image" Target="../media/image37.wmf"/><Relationship Id="rId12" Type="http://schemas.openxmlformats.org/officeDocument/2006/relationships/oleObject" Target="../embeddings/oleObject48.bin"/><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oleObject" Target="../embeddings/oleObject45.bin"/><Relationship Id="rId11" Type="http://schemas.openxmlformats.org/officeDocument/2006/relationships/image" Target="../media/image39.wmf"/><Relationship Id="rId5" Type="http://schemas.openxmlformats.org/officeDocument/2006/relationships/image" Target="../media/image36.wmf"/><Relationship Id="rId15" Type="http://schemas.openxmlformats.org/officeDocument/2006/relationships/image" Target="../media/image41.wmf"/><Relationship Id="rId10" Type="http://schemas.openxmlformats.org/officeDocument/2006/relationships/oleObject" Target="../embeddings/oleObject47.bin"/><Relationship Id="rId4" Type="http://schemas.openxmlformats.org/officeDocument/2006/relationships/oleObject" Target="../embeddings/oleObject44.bin"/><Relationship Id="rId9" Type="http://schemas.openxmlformats.org/officeDocument/2006/relationships/image" Target="../media/image38.wmf"/><Relationship Id="rId14" Type="http://schemas.openxmlformats.org/officeDocument/2006/relationships/oleObject" Target="../embeddings/oleObject49.bin"/></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52.bin"/><Relationship Id="rId13" Type="http://schemas.openxmlformats.org/officeDocument/2006/relationships/image" Target="../media/image36.wmf"/><Relationship Id="rId3" Type="http://schemas.openxmlformats.org/officeDocument/2006/relationships/notesSlide" Target="../notesSlides/notesSlide18.xml"/><Relationship Id="rId7" Type="http://schemas.openxmlformats.org/officeDocument/2006/relationships/image" Target="../media/image37.wmf"/><Relationship Id="rId12" Type="http://schemas.openxmlformats.org/officeDocument/2006/relationships/oleObject" Target="../embeddings/oleObject54.bin"/><Relationship Id="rId2" Type="http://schemas.openxmlformats.org/officeDocument/2006/relationships/slideLayout" Target="../slideLayouts/slideLayout2.xml"/><Relationship Id="rId1" Type="http://schemas.openxmlformats.org/officeDocument/2006/relationships/vmlDrawing" Target="../drawings/vmlDrawing12.vml"/><Relationship Id="rId6" Type="http://schemas.openxmlformats.org/officeDocument/2006/relationships/oleObject" Target="../embeddings/oleObject51.bin"/><Relationship Id="rId11" Type="http://schemas.openxmlformats.org/officeDocument/2006/relationships/image" Target="../media/image39.wmf"/><Relationship Id="rId5" Type="http://schemas.openxmlformats.org/officeDocument/2006/relationships/image" Target="../media/image42.wmf"/><Relationship Id="rId15" Type="http://schemas.openxmlformats.org/officeDocument/2006/relationships/image" Target="../media/image41.wmf"/><Relationship Id="rId10" Type="http://schemas.openxmlformats.org/officeDocument/2006/relationships/oleObject" Target="../embeddings/oleObject53.bin"/><Relationship Id="rId4" Type="http://schemas.openxmlformats.org/officeDocument/2006/relationships/oleObject" Target="../embeddings/oleObject50.bin"/><Relationship Id="rId9" Type="http://schemas.openxmlformats.org/officeDocument/2006/relationships/image" Target="../media/image38.wmf"/><Relationship Id="rId14" Type="http://schemas.openxmlformats.org/officeDocument/2006/relationships/oleObject" Target="../embeddings/oleObject55.bin"/></Relationships>
</file>

<file path=ppt/slides/_rels/slide23.xml.rels><?xml version="1.0" encoding="UTF-8" standalone="yes"?>
<Relationships xmlns="http://schemas.openxmlformats.org/package/2006/relationships"><Relationship Id="rId8" Type="http://schemas.openxmlformats.org/officeDocument/2006/relationships/oleObject" Target="../embeddings/oleObject58.bin"/><Relationship Id="rId13" Type="http://schemas.openxmlformats.org/officeDocument/2006/relationships/image" Target="../media/image43.wmf"/><Relationship Id="rId3" Type="http://schemas.openxmlformats.org/officeDocument/2006/relationships/notesSlide" Target="../notesSlides/notesSlide19.xml"/><Relationship Id="rId7" Type="http://schemas.openxmlformats.org/officeDocument/2006/relationships/image" Target="../media/image39.wmf"/><Relationship Id="rId12" Type="http://schemas.openxmlformats.org/officeDocument/2006/relationships/oleObject" Target="../embeddings/oleObject60.bin"/><Relationship Id="rId2" Type="http://schemas.openxmlformats.org/officeDocument/2006/relationships/slideLayout" Target="../slideLayouts/slideLayout2.xml"/><Relationship Id="rId1" Type="http://schemas.openxmlformats.org/officeDocument/2006/relationships/vmlDrawing" Target="../drawings/vmlDrawing13.vml"/><Relationship Id="rId6" Type="http://schemas.openxmlformats.org/officeDocument/2006/relationships/oleObject" Target="../embeddings/oleObject57.bin"/><Relationship Id="rId11" Type="http://schemas.openxmlformats.org/officeDocument/2006/relationships/image" Target="../media/image36.wmf"/><Relationship Id="rId5" Type="http://schemas.openxmlformats.org/officeDocument/2006/relationships/image" Target="../media/image37.wmf"/><Relationship Id="rId15" Type="http://schemas.openxmlformats.org/officeDocument/2006/relationships/image" Target="../media/image41.wmf"/><Relationship Id="rId10" Type="http://schemas.openxmlformats.org/officeDocument/2006/relationships/oleObject" Target="../embeddings/oleObject59.bin"/><Relationship Id="rId4" Type="http://schemas.openxmlformats.org/officeDocument/2006/relationships/oleObject" Target="../embeddings/oleObject56.bin"/><Relationship Id="rId9" Type="http://schemas.openxmlformats.org/officeDocument/2006/relationships/image" Target="../media/image38.wmf"/><Relationship Id="rId14" Type="http://schemas.openxmlformats.org/officeDocument/2006/relationships/oleObject" Target="../embeddings/oleObject61.bin"/></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notesSlide" Target="../notesSlides/notesSlide25.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8" Type="http://schemas.openxmlformats.org/officeDocument/2006/relationships/image" Target="../media/image5200.png"/><Relationship Id="rId3" Type="http://schemas.openxmlformats.org/officeDocument/2006/relationships/notesSlide" Target="../notesSlides/notesSlide29.xml"/><Relationship Id="rId7" Type="http://schemas.openxmlformats.org/officeDocument/2006/relationships/image" Target="../media/image46.emf"/><Relationship Id="rId2" Type="http://schemas.openxmlformats.org/officeDocument/2006/relationships/slideLayout" Target="../slideLayouts/slideLayout2.xml"/><Relationship Id="rId1" Type="http://schemas.openxmlformats.org/officeDocument/2006/relationships/vmlDrawing" Target="../drawings/vmlDrawing14.vml"/><Relationship Id="rId6" Type="http://schemas.openxmlformats.org/officeDocument/2006/relationships/oleObject" Target="../embeddings/oleObject63.bin"/><Relationship Id="rId5" Type="http://schemas.openxmlformats.org/officeDocument/2006/relationships/image" Target="../media/image45.wmf"/><Relationship Id="rId4" Type="http://schemas.openxmlformats.org/officeDocument/2006/relationships/oleObject" Target="../embeddings/oleObject62.bin"/></Relationships>
</file>

<file path=ppt/slides/_rels/slide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7110.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image" Target="../media/image49.png"/></Relationships>
</file>

<file path=ppt/slides/_rels/slide4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7240.png"/><Relationship Id="rId7" Type="http://schemas.openxmlformats.org/officeDocument/2006/relationships/image" Target="../media/image50.wmf"/><Relationship Id="rId2" Type="http://schemas.openxmlformats.org/officeDocument/2006/relationships/slideLayout" Target="../slideLayouts/slideLayout2.xml"/><Relationship Id="rId1" Type="http://schemas.openxmlformats.org/officeDocument/2006/relationships/vmlDrawing" Target="../drawings/vmlDrawing15.vml"/><Relationship Id="rId6" Type="http://schemas.openxmlformats.org/officeDocument/2006/relationships/oleObject" Target="../embeddings/oleObject64.bin"/><Relationship Id="rId5" Type="http://schemas.microsoft.com/office/2007/relationships/hdphoto" Target="../media/hdphoto1.wdp"/><Relationship Id="rId4" Type="http://schemas.openxmlformats.org/officeDocument/2006/relationships/image" Target="../media/image51.png"/></Relationships>
</file>

<file path=ppt/slides/_rels/slide51.xml.rels><?xml version="1.0" encoding="UTF-8" standalone="yes"?>
<Relationships xmlns="http://schemas.openxmlformats.org/package/2006/relationships"><Relationship Id="rId8" Type="http://schemas.openxmlformats.org/officeDocument/2006/relationships/image" Target="../media/image53.wmf"/><Relationship Id="rId13" Type="http://schemas.openxmlformats.org/officeDocument/2006/relationships/oleObject" Target="../embeddings/oleObject69.bin"/><Relationship Id="rId3" Type="http://schemas.openxmlformats.org/officeDocument/2006/relationships/notesSlide" Target="../notesSlides/notesSlide45.xml"/><Relationship Id="rId7" Type="http://schemas.openxmlformats.org/officeDocument/2006/relationships/oleObject" Target="../embeddings/oleObject66.bin"/><Relationship Id="rId12" Type="http://schemas.openxmlformats.org/officeDocument/2006/relationships/image" Target="../media/image55.wmf"/><Relationship Id="rId2" Type="http://schemas.openxmlformats.org/officeDocument/2006/relationships/slideLayout" Target="../slideLayouts/slideLayout2.xml"/><Relationship Id="rId1" Type="http://schemas.openxmlformats.org/officeDocument/2006/relationships/vmlDrawing" Target="../drawings/vmlDrawing16.vml"/><Relationship Id="rId6" Type="http://schemas.openxmlformats.org/officeDocument/2006/relationships/image" Target="../media/image52.wmf"/><Relationship Id="rId11" Type="http://schemas.openxmlformats.org/officeDocument/2006/relationships/oleObject" Target="../embeddings/oleObject68.bin"/><Relationship Id="rId5" Type="http://schemas.openxmlformats.org/officeDocument/2006/relationships/oleObject" Target="../embeddings/oleObject65.bin"/><Relationship Id="rId10" Type="http://schemas.openxmlformats.org/officeDocument/2006/relationships/image" Target="../media/image54.wmf"/><Relationship Id="rId4" Type="http://schemas.openxmlformats.org/officeDocument/2006/relationships/image" Target="../media/image48.png"/><Relationship Id="rId9" Type="http://schemas.openxmlformats.org/officeDocument/2006/relationships/oleObject" Target="../embeddings/oleObject67.bin"/><Relationship Id="rId14" Type="http://schemas.openxmlformats.org/officeDocument/2006/relationships/image" Target="../media/image56.wmf"/></Relationships>
</file>

<file path=ppt/slides/_rels/slide52.xml.rels><?xml version="1.0" encoding="UTF-8" standalone="yes"?>
<Relationships xmlns="http://schemas.openxmlformats.org/package/2006/relationships"><Relationship Id="rId8" Type="http://schemas.openxmlformats.org/officeDocument/2006/relationships/image" Target="../media/image58.wmf"/><Relationship Id="rId13" Type="http://schemas.openxmlformats.org/officeDocument/2006/relationships/image" Target="../media/image54.wmf"/><Relationship Id="rId3" Type="http://schemas.openxmlformats.org/officeDocument/2006/relationships/notesSlide" Target="../notesSlides/notesSlide46.xml"/><Relationship Id="rId7" Type="http://schemas.openxmlformats.org/officeDocument/2006/relationships/oleObject" Target="../embeddings/oleObject71.bin"/><Relationship Id="rId12" Type="http://schemas.openxmlformats.org/officeDocument/2006/relationships/oleObject" Target="../embeddings/oleObject74.bin"/><Relationship Id="rId2" Type="http://schemas.openxmlformats.org/officeDocument/2006/relationships/slideLayout" Target="../slideLayouts/slideLayout2.xml"/><Relationship Id="rId1" Type="http://schemas.openxmlformats.org/officeDocument/2006/relationships/vmlDrawing" Target="../drawings/vmlDrawing17.vml"/><Relationship Id="rId6" Type="http://schemas.openxmlformats.org/officeDocument/2006/relationships/image" Target="../media/image57.wmf"/><Relationship Id="rId11" Type="http://schemas.openxmlformats.org/officeDocument/2006/relationships/image" Target="../media/image59.wmf"/><Relationship Id="rId5" Type="http://schemas.openxmlformats.org/officeDocument/2006/relationships/oleObject" Target="../embeddings/oleObject70.bin"/><Relationship Id="rId10" Type="http://schemas.openxmlformats.org/officeDocument/2006/relationships/oleObject" Target="../embeddings/oleObject73.bin"/><Relationship Id="rId4" Type="http://schemas.openxmlformats.org/officeDocument/2006/relationships/image" Target="../media/image48.png"/><Relationship Id="rId9" Type="http://schemas.openxmlformats.org/officeDocument/2006/relationships/oleObject" Target="../embeddings/oleObject72.bin"/></Relationships>
</file>

<file path=ppt/slides/_rels/slide53.xml.rels><?xml version="1.0" encoding="UTF-8" standalone="yes"?>
<Relationships xmlns="http://schemas.openxmlformats.org/package/2006/relationships"><Relationship Id="rId8" Type="http://schemas.openxmlformats.org/officeDocument/2006/relationships/image" Target="../media/image61.wmf"/><Relationship Id="rId13" Type="http://schemas.openxmlformats.org/officeDocument/2006/relationships/oleObject" Target="../embeddings/oleObject79.bin"/><Relationship Id="rId18" Type="http://schemas.openxmlformats.org/officeDocument/2006/relationships/image" Target="../media/image66.wmf"/><Relationship Id="rId3" Type="http://schemas.openxmlformats.org/officeDocument/2006/relationships/notesSlide" Target="../notesSlides/notesSlide47.xml"/><Relationship Id="rId21" Type="http://schemas.openxmlformats.org/officeDocument/2006/relationships/oleObject" Target="../embeddings/oleObject83.bin"/><Relationship Id="rId7" Type="http://schemas.openxmlformats.org/officeDocument/2006/relationships/oleObject" Target="../embeddings/oleObject76.bin"/><Relationship Id="rId12" Type="http://schemas.openxmlformats.org/officeDocument/2006/relationships/image" Target="../media/image63.wmf"/><Relationship Id="rId17" Type="http://schemas.openxmlformats.org/officeDocument/2006/relationships/oleObject" Target="../embeddings/oleObject81.bin"/><Relationship Id="rId2" Type="http://schemas.openxmlformats.org/officeDocument/2006/relationships/slideLayout" Target="../slideLayouts/slideLayout2.xml"/><Relationship Id="rId16" Type="http://schemas.openxmlformats.org/officeDocument/2006/relationships/image" Target="../media/image65.wmf"/><Relationship Id="rId20" Type="http://schemas.openxmlformats.org/officeDocument/2006/relationships/image" Target="../media/image67.wmf"/><Relationship Id="rId1" Type="http://schemas.openxmlformats.org/officeDocument/2006/relationships/vmlDrawing" Target="../drawings/vmlDrawing18.vml"/><Relationship Id="rId6" Type="http://schemas.openxmlformats.org/officeDocument/2006/relationships/image" Target="../media/image60.wmf"/><Relationship Id="rId11" Type="http://schemas.openxmlformats.org/officeDocument/2006/relationships/oleObject" Target="../embeddings/oleObject78.bin"/><Relationship Id="rId24" Type="http://schemas.openxmlformats.org/officeDocument/2006/relationships/image" Target="../media/image69.wmf"/><Relationship Id="rId5" Type="http://schemas.openxmlformats.org/officeDocument/2006/relationships/oleObject" Target="../embeddings/oleObject75.bin"/><Relationship Id="rId15" Type="http://schemas.openxmlformats.org/officeDocument/2006/relationships/oleObject" Target="../embeddings/oleObject80.bin"/><Relationship Id="rId23" Type="http://schemas.openxmlformats.org/officeDocument/2006/relationships/oleObject" Target="../embeddings/oleObject84.bin"/><Relationship Id="rId10" Type="http://schemas.openxmlformats.org/officeDocument/2006/relationships/image" Target="../media/image62.wmf"/><Relationship Id="rId19" Type="http://schemas.openxmlformats.org/officeDocument/2006/relationships/oleObject" Target="../embeddings/oleObject82.bin"/><Relationship Id="rId4" Type="http://schemas.openxmlformats.org/officeDocument/2006/relationships/image" Target="../media/image48.png"/><Relationship Id="rId9" Type="http://schemas.openxmlformats.org/officeDocument/2006/relationships/oleObject" Target="../embeddings/oleObject77.bin"/><Relationship Id="rId14" Type="http://schemas.openxmlformats.org/officeDocument/2006/relationships/image" Target="../media/image64.wmf"/><Relationship Id="rId22" Type="http://schemas.openxmlformats.org/officeDocument/2006/relationships/image" Target="../media/image68.wmf"/></Relationships>
</file>

<file path=ppt/slides/_rels/slide54.xml.rels><?xml version="1.0" encoding="UTF-8" standalone="yes"?>
<Relationships xmlns="http://schemas.openxmlformats.org/package/2006/relationships"><Relationship Id="rId8" Type="http://schemas.openxmlformats.org/officeDocument/2006/relationships/image" Target="../media/image61.wmf"/><Relationship Id="rId13" Type="http://schemas.openxmlformats.org/officeDocument/2006/relationships/oleObject" Target="../embeddings/oleObject89.bin"/><Relationship Id="rId18" Type="http://schemas.openxmlformats.org/officeDocument/2006/relationships/image" Target="../media/image69.wmf"/><Relationship Id="rId3" Type="http://schemas.openxmlformats.org/officeDocument/2006/relationships/notesSlide" Target="../notesSlides/notesSlide48.xml"/><Relationship Id="rId21" Type="http://schemas.openxmlformats.org/officeDocument/2006/relationships/oleObject" Target="../embeddings/oleObject93.bin"/><Relationship Id="rId7" Type="http://schemas.openxmlformats.org/officeDocument/2006/relationships/oleObject" Target="../embeddings/oleObject86.bin"/><Relationship Id="rId12" Type="http://schemas.openxmlformats.org/officeDocument/2006/relationships/image" Target="../media/image66.wmf"/><Relationship Id="rId17" Type="http://schemas.openxmlformats.org/officeDocument/2006/relationships/oleObject" Target="../embeddings/oleObject91.bin"/><Relationship Id="rId2" Type="http://schemas.openxmlformats.org/officeDocument/2006/relationships/slideLayout" Target="../slideLayouts/slideLayout2.xml"/><Relationship Id="rId16" Type="http://schemas.openxmlformats.org/officeDocument/2006/relationships/image" Target="../media/image68.wmf"/><Relationship Id="rId20" Type="http://schemas.openxmlformats.org/officeDocument/2006/relationships/image" Target="../media/image62.wmf"/><Relationship Id="rId1" Type="http://schemas.openxmlformats.org/officeDocument/2006/relationships/vmlDrawing" Target="../drawings/vmlDrawing19.vml"/><Relationship Id="rId6" Type="http://schemas.openxmlformats.org/officeDocument/2006/relationships/image" Target="../media/image60.wmf"/><Relationship Id="rId11" Type="http://schemas.openxmlformats.org/officeDocument/2006/relationships/oleObject" Target="../embeddings/oleObject88.bin"/><Relationship Id="rId24" Type="http://schemas.openxmlformats.org/officeDocument/2006/relationships/image" Target="../media/image64.wmf"/><Relationship Id="rId5" Type="http://schemas.openxmlformats.org/officeDocument/2006/relationships/oleObject" Target="../embeddings/oleObject85.bin"/><Relationship Id="rId15" Type="http://schemas.openxmlformats.org/officeDocument/2006/relationships/oleObject" Target="../embeddings/oleObject90.bin"/><Relationship Id="rId23" Type="http://schemas.openxmlformats.org/officeDocument/2006/relationships/oleObject" Target="../embeddings/oleObject94.bin"/><Relationship Id="rId10" Type="http://schemas.openxmlformats.org/officeDocument/2006/relationships/image" Target="../media/image65.wmf"/><Relationship Id="rId19" Type="http://schemas.openxmlformats.org/officeDocument/2006/relationships/oleObject" Target="../embeddings/oleObject92.bin"/><Relationship Id="rId4" Type="http://schemas.openxmlformats.org/officeDocument/2006/relationships/image" Target="../media/image48.png"/><Relationship Id="rId9" Type="http://schemas.openxmlformats.org/officeDocument/2006/relationships/oleObject" Target="../embeddings/oleObject87.bin"/><Relationship Id="rId14" Type="http://schemas.openxmlformats.org/officeDocument/2006/relationships/image" Target="../media/image67.wmf"/><Relationship Id="rId22" Type="http://schemas.openxmlformats.org/officeDocument/2006/relationships/image" Target="../media/image63.wmf"/></Relationships>
</file>

<file path=ppt/slides/_rels/slide55.xml.rels><?xml version="1.0" encoding="UTF-8" standalone="yes"?>
<Relationships xmlns="http://schemas.openxmlformats.org/package/2006/relationships"><Relationship Id="rId8" Type="http://schemas.openxmlformats.org/officeDocument/2006/relationships/image" Target="../media/image61.wmf"/><Relationship Id="rId13" Type="http://schemas.openxmlformats.org/officeDocument/2006/relationships/oleObject" Target="../embeddings/oleObject99.bin"/><Relationship Id="rId18" Type="http://schemas.openxmlformats.org/officeDocument/2006/relationships/image" Target="../media/image69.wmf"/><Relationship Id="rId3" Type="http://schemas.openxmlformats.org/officeDocument/2006/relationships/notesSlide" Target="../notesSlides/notesSlide49.xml"/><Relationship Id="rId21" Type="http://schemas.openxmlformats.org/officeDocument/2006/relationships/oleObject" Target="../embeddings/oleObject103.bin"/><Relationship Id="rId7" Type="http://schemas.openxmlformats.org/officeDocument/2006/relationships/oleObject" Target="../embeddings/oleObject96.bin"/><Relationship Id="rId12" Type="http://schemas.openxmlformats.org/officeDocument/2006/relationships/image" Target="../media/image66.wmf"/><Relationship Id="rId17" Type="http://schemas.openxmlformats.org/officeDocument/2006/relationships/oleObject" Target="../embeddings/oleObject101.bin"/><Relationship Id="rId2" Type="http://schemas.openxmlformats.org/officeDocument/2006/relationships/slideLayout" Target="../slideLayouts/slideLayout2.xml"/><Relationship Id="rId16" Type="http://schemas.openxmlformats.org/officeDocument/2006/relationships/image" Target="../media/image68.wmf"/><Relationship Id="rId20" Type="http://schemas.openxmlformats.org/officeDocument/2006/relationships/image" Target="../media/image70.wmf"/><Relationship Id="rId1" Type="http://schemas.openxmlformats.org/officeDocument/2006/relationships/vmlDrawing" Target="../drawings/vmlDrawing20.vml"/><Relationship Id="rId6" Type="http://schemas.openxmlformats.org/officeDocument/2006/relationships/image" Target="../media/image60.wmf"/><Relationship Id="rId11" Type="http://schemas.openxmlformats.org/officeDocument/2006/relationships/oleObject" Target="../embeddings/oleObject98.bin"/><Relationship Id="rId24" Type="http://schemas.openxmlformats.org/officeDocument/2006/relationships/image" Target="../media/image72.wmf"/><Relationship Id="rId5" Type="http://schemas.openxmlformats.org/officeDocument/2006/relationships/oleObject" Target="../embeddings/oleObject95.bin"/><Relationship Id="rId15" Type="http://schemas.openxmlformats.org/officeDocument/2006/relationships/oleObject" Target="../embeddings/oleObject100.bin"/><Relationship Id="rId23" Type="http://schemas.openxmlformats.org/officeDocument/2006/relationships/oleObject" Target="../embeddings/oleObject104.bin"/><Relationship Id="rId10" Type="http://schemas.openxmlformats.org/officeDocument/2006/relationships/image" Target="../media/image65.wmf"/><Relationship Id="rId19" Type="http://schemas.openxmlformats.org/officeDocument/2006/relationships/oleObject" Target="../embeddings/oleObject102.bin"/><Relationship Id="rId4" Type="http://schemas.openxmlformats.org/officeDocument/2006/relationships/image" Target="../media/image48.png"/><Relationship Id="rId9" Type="http://schemas.openxmlformats.org/officeDocument/2006/relationships/oleObject" Target="../embeddings/oleObject97.bin"/><Relationship Id="rId14" Type="http://schemas.openxmlformats.org/officeDocument/2006/relationships/image" Target="../media/image67.wmf"/><Relationship Id="rId22" Type="http://schemas.openxmlformats.org/officeDocument/2006/relationships/image" Target="../media/image71.wmf"/></Relationships>
</file>

<file path=ppt/slides/_rels/slide56.xml.rels><?xml version="1.0" encoding="UTF-8" standalone="yes"?>
<Relationships xmlns="http://schemas.openxmlformats.org/package/2006/relationships"><Relationship Id="rId8" Type="http://schemas.openxmlformats.org/officeDocument/2006/relationships/image" Target="../media/image61.wmf"/><Relationship Id="rId13" Type="http://schemas.openxmlformats.org/officeDocument/2006/relationships/oleObject" Target="../embeddings/oleObject109.bin"/><Relationship Id="rId18" Type="http://schemas.openxmlformats.org/officeDocument/2006/relationships/image" Target="../media/image68.wmf"/><Relationship Id="rId26" Type="http://schemas.openxmlformats.org/officeDocument/2006/relationships/oleObject" Target="../embeddings/oleObject116.bin"/><Relationship Id="rId3" Type="http://schemas.openxmlformats.org/officeDocument/2006/relationships/notesSlide" Target="../notesSlides/notesSlide50.xml"/><Relationship Id="rId21" Type="http://schemas.openxmlformats.org/officeDocument/2006/relationships/oleObject" Target="../embeddings/oleObject113.bin"/><Relationship Id="rId7" Type="http://schemas.openxmlformats.org/officeDocument/2006/relationships/oleObject" Target="../embeddings/oleObject106.bin"/><Relationship Id="rId12" Type="http://schemas.openxmlformats.org/officeDocument/2006/relationships/image" Target="../media/image73.wmf"/><Relationship Id="rId17" Type="http://schemas.openxmlformats.org/officeDocument/2006/relationships/oleObject" Target="../embeddings/oleObject111.bin"/><Relationship Id="rId25" Type="http://schemas.openxmlformats.org/officeDocument/2006/relationships/image" Target="../media/image75.wmf"/><Relationship Id="rId2" Type="http://schemas.openxmlformats.org/officeDocument/2006/relationships/slideLayout" Target="../slideLayouts/slideLayout2.xml"/><Relationship Id="rId16" Type="http://schemas.openxmlformats.org/officeDocument/2006/relationships/image" Target="../media/image67.wmf"/><Relationship Id="rId20" Type="http://schemas.openxmlformats.org/officeDocument/2006/relationships/image" Target="../media/image69.wmf"/><Relationship Id="rId1" Type="http://schemas.openxmlformats.org/officeDocument/2006/relationships/vmlDrawing" Target="../drawings/vmlDrawing21.vml"/><Relationship Id="rId6" Type="http://schemas.openxmlformats.org/officeDocument/2006/relationships/image" Target="../media/image60.wmf"/><Relationship Id="rId11" Type="http://schemas.openxmlformats.org/officeDocument/2006/relationships/oleObject" Target="../embeddings/oleObject108.bin"/><Relationship Id="rId24" Type="http://schemas.openxmlformats.org/officeDocument/2006/relationships/oleObject" Target="../embeddings/oleObject115.bin"/><Relationship Id="rId5" Type="http://schemas.openxmlformats.org/officeDocument/2006/relationships/oleObject" Target="../embeddings/oleObject105.bin"/><Relationship Id="rId15" Type="http://schemas.openxmlformats.org/officeDocument/2006/relationships/oleObject" Target="../embeddings/oleObject110.bin"/><Relationship Id="rId23" Type="http://schemas.openxmlformats.org/officeDocument/2006/relationships/image" Target="../media/image74.wmf"/><Relationship Id="rId10" Type="http://schemas.openxmlformats.org/officeDocument/2006/relationships/image" Target="../media/image65.wmf"/><Relationship Id="rId19" Type="http://schemas.openxmlformats.org/officeDocument/2006/relationships/oleObject" Target="../embeddings/oleObject112.bin"/><Relationship Id="rId4" Type="http://schemas.openxmlformats.org/officeDocument/2006/relationships/image" Target="../media/image48.png"/><Relationship Id="rId9" Type="http://schemas.openxmlformats.org/officeDocument/2006/relationships/oleObject" Target="../embeddings/oleObject107.bin"/><Relationship Id="rId14" Type="http://schemas.openxmlformats.org/officeDocument/2006/relationships/image" Target="../media/image66.wmf"/><Relationship Id="rId22" Type="http://schemas.openxmlformats.org/officeDocument/2006/relationships/oleObject" Target="../embeddings/oleObject114.bin"/><Relationship Id="rId27" Type="http://schemas.openxmlformats.org/officeDocument/2006/relationships/image" Target="../media/image76.wmf"/></Relationships>
</file>

<file path=ppt/slides/_rels/slide57.xml.rels><?xml version="1.0" encoding="UTF-8" standalone="yes"?>
<Relationships xmlns="http://schemas.openxmlformats.org/package/2006/relationships"><Relationship Id="rId3" Type="http://schemas.openxmlformats.org/officeDocument/2006/relationships/image" Target="../media/image790.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8" Type="http://schemas.openxmlformats.org/officeDocument/2006/relationships/oleObject" Target="../embeddings/oleObject119.bin"/><Relationship Id="rId3" Type="http://schemas.openxmlformats.org/officeDocument/2006/relationships/notesSlide" Target="../notesSlides/notesSlide52.xml"/><Relationship Id="rId7" Type="http://schemas.openxmlformats.org/officeDocument/2006/relationships/image" Target="../media/image78.wmf"/><Relationship Id="rId2" Type="http://schemas.openxmlformats.org/officeDocument/2006/relationships/slideLayout" Target="../slideLayouts/slideLayout2.xml"/><Relationship Id="rId1" Type="http://schemas.openxmlformats.org/officeDocument/2006/relationships/vmlDrawing" Target="../drawings/vmlDrawing22.vml"/><Relationship Id="rId6" Type="http://schemas.openxmlformats.org/officeDocument/2006/relationships/oleObject" Target="../embeddings/oleObject118.bin"/><Relationship Id="rId5" Type="http://schemas.openxmlformats.org/officeDocument/2006/relationships/image" Target="../media/image77.wmf"/><Relationship Id="rId4" Type="http://schemas.openxmlformats.org/officeDocument/2006/relationships/oleObject" Target="../embeddings/oleObject117.bin"/><Relationship Id="rId9" Type="http://schemas.openxmlformats.org/officeDocument/2006/relationships/image" Target="../media/image79.wmf"/></Relationships>
</file>

<file path=ppt/slides/_rels/slide59.xml.rels><?xml version="1.0" encoding="UTF-8" standalone="yes"?>
<Relationships xmlns="http://schemas.openxmlformats.org/package/2006/relationships"><Relationship Id="rId8" Type="http://schemas.openxmlformats.org/officeDocument/2006/relationships/oleObject" Target="../embeddings/oleObject122.bin"/><Relationship Id="rId13" Type="http://schemas.openxmlformats.org/officeDocument/2006/relationships/image" Target="../media/image84.wmf"/><Relationship Id="rId3" Type="http://schemas.openxmlformats.org/officeDocument/2006/relationships/notesSlide" Target="../notesSlides/notesSlide53.xml"/><Relationship Id="rId7" Type="http://schemas.openxmlformats.org/officeDocument/2006/relationships/image" Target="../media/image81.wmf"/><Relationship Id="rId12" Type="http://schemas.openxmlformats.org/officeDocument/2006/relationships/oleObject" Target="../embeddings/oleObject124.bin"/><Relationship Id="rId2" Type="http://schemas.openxmlformats.org/officeDocument/2006/relationships/slideLayout" Target="../slideLayouts/slideLayout7.xml"/><Relationship Id="rId1" Type="http://schemas.openxmlformats.org/officeDocument/2006/relationships/vmlDrawing" Target="../drawings/vmlDrawing23.vml"/><Relationship Id="rId6" Type="http://schemas.openxmlformats.org/officeDocument/2006/relationships/oleObject" Target="../embeddings/oleObject121.bin"/><Relationship Id="rId11" Type="http://schemas.openxmlformats.org/officeDocument/2006/relationships/image" Target="../media/image83.wmf"/><Relationship Id="rId5" Type="http://schemas.openxmlformats.org/officeDocument/2006/relationships/image" Target="../media/image80.wmf"/><Relationship Id="rId15" Type="http://schemas.openxmlformats.org/officeDocument/2006/relationships/image" Target="../media/image85.wmf"/><Relationship Id="rId10" Type="http://schemas.openxmlformats.org/officeDocument/2006/relationships/oleObject" Target="../embeddings/oleObject123.bin"/><Relationship Id="rId4" Type="http://schemas.openxmlformats.org/officeDocument/2006/relationships/oleObject" Target="../embeddings/oleObject120.bin"/><Relationship Id="rId9" Type="http://schemas.openxmlformats.org/officeDocument/2006/relationships/image" Target="../media/image82.wmf"/><Relationship Id="rId14" Type="http://schemas.openxmlformats.org/officeDocument/2006/relationships/oleObject" Target="../embeddings/oleObject125.bin"/></Relationships>
</file>

<file path=ppt/slides/_rels/slide6.xml.rels><?xml version="1.0" encoding="UTF-8" standalone="yes"?>
<Relationships xmlns="http://schemas.openxmlformats.org/package/2006/relationships"><Relationship Id="rId8" Type="http://schemas.openxmlformats.org/officeDocument/2006/relationships/oleObject" Target="../embeddings/oleObject3.bin"/><Relationship Id="rId3" Type="http://schemas.openxmlformats.org/officeDocument/2006/relationships/notesSlide" Target="../notesSlides/notesSlide3.xml"/><Relationship Id="rId7" Type="http://schemas.openxmlformats.org/officeDocument/2006/relationships/image" Target="../media/image6.wmf"/><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5.wmf"/><Relationship Id="rId4" Type="http://schemas.openxmlformats.org/officeDocument/2006/relationships/oleObject" Target="../embeddings/oleObject1.bin"/><Relationship Id="rId9" Type="http://schemas.openxmlformats.org/officeDocument/2006/relationships/image" Target="../media/image7.wmf"/></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7.xml"/><Relationship Id="rId1" Type="http://schemas.openxmlformats.org/officeDocument/2006/relationships/vmlDrawing" Target="../drawings/vmlDrawing24.vml"/><Relationship Id="rId5" Type="http://schemas.openxmlformats.org/officeDocument/2006/relationships/image" Target="../media/image86.emf"/><Relationship Id="rId4" Type="http://schemas.openxmlformats.org/officeDocument/2006/relationships/oleObject" Target="../embeddings/oleObject126.bin"/></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2.xml"/><Relationship Id="rId1" Type="http://schemas.openxmlformats.org/officeDocument/2006/relationships/vmlDrawing" Target="../drawings/vmlDrawing25.vml"/><Relationship Id="rId5" Type="http://schemas.openxmlformats.org/officeDocument/2006/relationships/image" Target="../media/image87.wmf"/><Relationship Id="rId4" Type="http://schemas.openxmlformats.org/officeDocument/2006/relationships/oleObject" Target="../embeddings/oleObject127.bin"/></Relationships>
</file>

<file path=ppt/slides/_rels/slide6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gif"/></Relationships>
</file>

<file path=ppt/slides/_rels/slide6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61.xml"/><Relationship Id="rId1" Type="http://schemas.openxmlformats.org/officeDocument/2006/relationships/slideLayout" Target="../slideLayouts/slideLayout2.xml"/><Relationship Id="rId5" Type="http://schemas.openxmlformats.org/officeDocument/2006/relationships/image" Target="../media/image91.png"/><Relationship Id="rId4" Type="http://schemas.openxmlformats.org/officeDocument/2006/relationships/image" Target="../media/image90.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2.xml"/><Relationship Id="rId1" Type="http://schemas.openxmlformats.org/officeDocument/2006/relationships/vmlDrawing" Target="../drawings/vmlDrawing26.vml"/><Relationship Id="rId5" Type="http://schemas.openxmlformats.org/officeDocument/2006/relationships/image" Target="../media/image92.emf"/><Relationship Id="rId4" Type="http://schemas.openxmlformats.org/officeDocument/2006/relationships/oleObject" Target="../embeddings/oleObject128.bin"/></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2.xml"/><Relationship Id="rId1" Type="http://schemas.openxmlformats.org/officeDocument/2006/relationships/vmlDrawing" Target="../drawings/vmlDrawing27.vml"/><Relationship Id="rId5" Type="http://schemas.openxmlformats.org/officeDocument/2006/relationships/image" Target="../media/image93.emf"/><Relationship Id="rId4" Type="http://schemas.openxmlformats.org/officeDocument/2006/relationships/oleObject" Target="../embeddings/oleObject129.bin"/></Relationships>
</file>

<file path=ppt/slides/_rels/slide7.xml.rels><?xml version="1.0" encoding="UTF-8" standalone="yes"?>
<Relationships xmlns="http://schemas.openxmlformats.org/package/2006/relationships"><Relationship Id="rId8" Type="http://schemas.openxmlformats.org/officeDocument/2006/relationships/oleObject" Target="../embeddings/oleObject6.bin"/><Relationship Id="rId13" Type="http://schemas.openxmlformats.org/officeDocument/2006/relationships/image" Target="../media/image12.wmf"/><Relationship Id="rId3" Type="http://schemas.openxmlformats.org/officeDocument/2006/relationships/notesSlide" Target="../notesSlides/notesSlide4.xml"/><Relationship Id="rId7" Type="http://schemas.openxmlformats.org/officeDocument/2006/relationships/image" Target="../media/image9.wmf"/><Relationship Id="rId12" Type="http://schemas.openxmlformats.org/officeDocument/2006/relationships/oleObject" Target="../embeddings/oleObject8.bin"/><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oleObject" Target="../embeddings/oleObject5.bin"/><Relationship Id="rId11" Type="http://schemas.openxmlformats.org/officeDocument/2006/relationships/image" Target="../media/image11.wmf"/><Relationship Id="rId5" Type="http://schemas.openxmlformats.org/officeDocument/2006/relationships/image" Target="../media/image8.wmf"/><Relationship Id="rId10" Type="http://schemas.openxmlformats.org/officeDocument/2006/relationships/oleObject" Target="../embeddings/oleObject7.bin"/><Relationship Id="rId19" Type="http://schemas.openxmlformats.org/officeDocument/2006/relationships/image" Target="../media/image1087.png"/><Relationship Id="rId4" Type="http://schemas.openxmlformats.org/officeDocument/2006/relationships/oleObject" Target="../embeddings/oleObject4.bin"/><Relationship Id="rId9" Type="http://schemas.openxmlformats.org/officeDocument/2006/relationships/image" Target="../media/image10.wmf"/></Relationships>
</file>

<file path=ppt/slides/_rels/slide7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gif"/></Relationships>
</file>

<file path=ppt/slides/_rels/slide7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65.xml"/><Relationship Id="rId1" Type="http://schemas.openxmlformats.org/officeDocument/2006/relationships/slideLayout" Target="../slideLayouts/slideLayout2.xml"/><Relationship Id="rId6" Type="http://schemas.openxmlformats.org/officeDocument/2006/relationships/image" Target="../media/image6811.png"/><Relationship Id="rId5" Type="http://schemas.openxmlformats.org/officeDocument/2006/relationships/image" Target="../media/image96.png"/><Relationship Id="rId4" Type="http://schemas.openxmlformats.org/officeDocument/2006/relationships/image" Target="../media/image95.png"/></Relationships>
</file>

<file path=ppt/slides/_rels/slide72.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66.xml"/><Relationship Id="rId1" Type="http://schemas.openxmlformats.org/officeDocument/2006/relationships/slideLayout" Target="../slideLayouts/slideLayout7.xml"/><Relationship Id="rId5" Type="http://schemas.openxmlformats.org/officeDocument/2006/relationships/image" Target="../media/image1.gif"/><Relationship Id="rId4" Type="http://schemas.openxmlformats.org/officeDocument/2006/relationships/image" Target="../media/image98.png"/></Relationships>
</file>

<file path=ppt/slides/_rels/slide73.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100.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8" Type="http://schemas.openxmlformats.org/officeDocument/2006/relationships/oleObject" Target="../embeddings/oleObject132.bin"/><Relationship Id="rId13" Type="http://schemas.openxmlformats.org/officeDocument/2006/relationships/oleObject" Target="../embeddings/oleObject134.bin"/><Relationship Id="rId18" Type="http://schemas.openxmlformats.org/officeDocument/2006/relationships/oleObject" Target="../embeddings/oleObject137.bin"/><Relationship Id="rId26" Type="http://schemas.openxmlformats.org/officeDocument/2006/relationships/oleObject" Target="../embeddings/oleObject141.bin"/><Relationship Id="rId3" Type="http://schemas.openxmlformats.org/officeDocument/2006/relationships/notesSlide" Target="../notesSlides/notesSlide69.xml"/><Relationship Id="rId21" Type="http://schemas.openxmlformats.org/officeDocument/2006/relationships/image" Target="../media/image108.wmf"/><Relationship Id="rId34" Type="http://schemas.openxmlformats.org/officeDocument/2006/relationships/image" Target="../media/image114.wmf"/><Relationship Id="rId7" Type="http://schemas.openxmlformats.org/officeDocument/2006/relationships/image" Target="../media/image102.wmf"/><Relationship Id="rId12" Type="http://schemas.openxmlformats.org/officeDocument/2006/relationships/image" Target="../media/image115.png"/><Relationship Id="rId17" Type="http://schemas.openxmlformats.org/officeDocument/2006/relationships/oleObject" Target="../embeddings/oleObject136.bin"/><Relationship Id="rId25" Type="http://schemas.openxmlformats.org/officeDocument/2006/relationships/image" Target="../media/image110.wmf"/><Relationship Id="rId33" Type="http://schemas.openxmlformats.org/officeDocument/2006/relationships/oleObject" Target="../embeddings/oleObject145.bin"/><Relationship Id="rId2" Type="http://schemas.openxmlformats.org/officeDocument/2006/relationships/slideLayout" Target="../slideLayouts/slideLayout7.xml"/><Relationship Id="rId16" Type="http://schemas.openxmlformats.org/officeDocument/2006/relationships/image" Target="../media/image106.wmf"/><Relationship Id="rId20" Type="http://schemas.openxmlformats.org/officeDocument/2006/relationships/oleObject" Target="../embeddings/oleObject138.bin"/><Relationship Id="rId29" Type="http://schemas.openxmlformats.org/officeDocument/2006/relationships/oleObject" Target="../embeddings/oleObject143.bin"/><Relationship Id="rId1" Type="http://schemas.openxmlformats.org/officeDocument/2006/relationships/vmlDrawing" Target="../drawings/vmlDrawing28.vml"/><Relationship Id="rId6" Type="http://schemas.openxmlformats.org/officeDocument/2006/relationships/oleObject" Target="../embeddings/oleObject131.bin"/><Relationship Id="rId11" Type="http://schemas.openxmlformats.org/officeDocument/2006/relationships/image" Target="../media/image104.wmf"/><Relationship Id="rId24" Type="http://schemas.openxmlformats.org/officeDocument/2006/relationships/oleObject" Target="../embeddings/oleObject140.bin"/><Relationship Id="rId32" Type="http://schemas.openxmlformats.org/officeDocument/2006/relationships/image" Target="../media/image113.wmf"/><Relationship Id="rId5" Type="http://schemas.openxmlformats.org/officeDocument/2006/relationships/image" Target="../media/image101.wmf"/><Relationship Id="rId15" Type="http://schemas.openxmlformats.org/officeDocument/2006/relationships/oleObject" Target="../embeddings/oleObject135.bin"/><Relationship Id="rId23" Type="http://schemas.openxmlformats.org/officeDocument/2006/relationships/image" Target="../media/image109.wmf"/><Relationship Id="rId28" Type="http://schemas.openxmlformats.org/officeDocument/2006/relationships/image" Target="../media/image111.wmf"/><Relationship Id="rId10" Type="http://schemas.openxmlformats.org/officeDocument/2006/relationships/oleObject" Target="../embeddings/oleObject133.bin"/><Relationship Id="rId19" Type="http://schemas.openxmlformats.org/officeDocument/2006/relationships/image" Target="../media/image107.wmf"/><Relationship Id="rId31" Type="http://schemas.openxmlformats.org/officeDocument/2006/relationships/oleObject" Target="../embeddings/oleObject144.bin"/><Relationship Id="rId4" Type="http://schemas.openxmlformats.org/officeDocument/2006/relationships/oleObject" Target="../embeddings/oleObject130.bin"/><Relationship Id="rId9" Type="http://schemas.openxmlformats.org/officeDocument/2006/relationships/image" Target="../media/image103.wmf"/><Relationship Id="rId14" Type="http://schemas.openxmlformats.org/officeDocument/2006/relationships/image" Target="../media/image105.wmf"/><Relationship Id="rId22" Type="http://schemas.openxmlformats.org/officeDocument/2006/relationships/oleObject" Target="../embeddings/oleObject139.bin"/><Relationship Id="rId27" Type="http://schemas.openxmlformats.org/officeDocument/2006/relationships/oleObject" Target="../embeddings/oleObject142.bin"/><Relationship Id="rId30" Type="http://schemas.openxmlformats.org/officeDocument/2006/relationships/image" Target="../media/image112.wmf"/></Relationships>
</file>

<file path=ppt/slides/_rels/slide77.xml.rels><?xml version="1.0" encoding="UTF-8" standalone="yes"?>
<Relationships xmlns="http://schemas.openxmlformats.org/package/2006/relationships"><Relationship Id="rId8" Type="http://schemas.openxmlformats.org/officeDocument/2006/relationships/oleObject" Target="../embeddings/oleObject148.bin"/><Relationship Id="rId13" Type="http://schemas.openxmlformats.org/officeDocument/2006/relationships/image" Target="../media/image119.wmf"/><Relationship Id="rId18" Type="http://schemas.openxmlformats.org/officeDocument/2006/relationships/oleObject" Target="../embeddings/oleObject154.bin"/><Relationship Id="rId26" Type="http://schemas.openxmlformats.org/officeDocument/2006/relationships/oleObject" Target="../embeddings/oleObject158.bin"/><Relationship Id="rId3" Type="http://schemas.openxmlformats.org/officeDocument/2006/relationships/notesSlide" Target="../notesSlides/notesSlide70.xml"/><Relationship Id="rId21" Type="http://schemas.openxmlformats.org/officeDocument/2006/relationships/image" Target="../media/image123.wmf"/><Relationship Id="rId34" Type="http://schemas.openxmlformats.org/officeDocument/2006/relationships/oleObject" Target="../embeddings/oleObject165.bin"/><Relationship Id="rId7" Type="http://schemas.openxmlformats.org/officeDocument/2006/relationships/image" Target="../media/image117.wmf"/><Relationship Id="rId12" Type="http://schemas.openxmlformats.org/officeDocument/2006/relationships/oleObject" Target="../embeddings/oleObject151.bin"/><Relationship Id="rId17" Type="http://schemas.openxmlformats.org/officeDocument/2006/relationships/image" Target="../media/image121.wmf"/><Relationship Id="rId25" Type="http://schemas.openxmlformats.org/officeDocument/2006/relationships/image" Target="../media/image125.wmf"/><Relationship Id="rId33" Type="http://schemas.openxmlformats.org/officeDocument/2006/relationships/oleObject" Target="../embeddings/oleObject164.bin"/><Relationship Id="rId38" Type="http://schemas.openxmlformats.org/officeDocument/2006/relationships/image" Target="../media/image128.wmf"/><Relationship Id="rId2" Type="http://schemas.openxmlformats.org/officeDocument/2006/relationships/slideLayout" Target="../slideLayouts/slideLayout7.xml"/><Relationship Id="rId16" Type="http://schemas.openxmlformats.org/officeDocument/2006/relationships/oleObject" Target="../embeddings/oleObject153.bin"/><Relationship Id="rId20" Type="http://schemas.openxmlformats.org/officeDocument/2006/relationships/oleObject" Target="../embeddings/oleObject155.bin"/><Relationship Id="rId29" Type="http://schemas.openxmlformats.org/officeDocument/2006/relationships/oleObject" Target="../embeddings/oleObject161.bin"/><Relationship Id="rId1" Type="http://schemas.openxmlformats.org/officeDocument/2006/relationships/vmlDrawing" Target="../drawings/vmlDrawing29.vml"/><Relationship Id="rId6" Type="http://schemas.openxmlformats.org/officeDocument/2006/relationships/oleObject" Target="../embeddings/oleObject147.bin"/><Relationship Id="rId11" Type="http://schemas.openxmlformats.org/officeDocument/2006/relationships/image" Target="../media/image118.wmf"/><Relationship Id="rId24" Type="http://schemas.openxmlformats.org/officeDocument/2006/relationships/oleObject" Target="../embeddings/oleObject157.bin"/><Relationship Id="rId32" Type="http://schemas.openxmlformats.org/officeDocument/2006/relationships/oleObject" Target="../embeddings/oleObject163.bin"/><Relationship Id="rId37" Type="http://schemas.openxmlformats.org/officeDocument/2006/relationships/oleObject" Target="../embeddings/oleObject167.bin"/><Relationship Id="rId5" Type="http://schemas.openxmlformats.org/officeDocument/2006/relationships/image" Target="../media/image116.wmf"/><Relationship Id="rId15" Type="http://schemas.openxmlformats.org/officeDocument/2006/relationships/image" Target="../media/image120.wmf"/><Relationship Id="rId23" Type="http://schemas.openxmlformats.org/officeDocument/2006/relationships/image" Target="../media/image124.wmf"/><Relationship Id="rId28" Type="http://schemas.openxmlformats.org/officeDocument/2006/relationships/oleObject" Target="../embeddings/oleObject160.bin"/><Relationship Id="rId36" Type="http://schemas.openxmlformats.org/officeDocument/2006/relationships/image" Target="../media/image127.wmf"/><Relationship Id="rId10" Type="http://schemas.openxmlformats.org/officeDocument/2006/relationships/oleObject" Target="../embeddings/oleObject150.bin"/><Relationship Id="rId19" Type="http://schemas.openxmlformats.org/officeDocument/2006/relationships/image" Target="../media/image122.wmf"/><Relationship Id="rId31" Type="http://schemas.openxmlformats.org/officeDocument/2006/relationships/image" Target="../media/image126.wmf"/><Relationship Id="rId4" Type="http://schemas.openxmlformats.org/officeDocument/2006/relationships/oleObject" Target="../embeddings/oleObject146.bin"/><Relationship Id="rId9" Type="http://schemas.openxmlformats.org/officeDocument/2006/relationships/oleObject" Target="../embeddings/oleObject149.bin"/><Relationship Id="rId14" Type="http://schemas.openxmlformats.org/officeDocument/2006/relationships/oleObject" Target="../embeddings/oleObject152.bin"/><Relationship Id="rId22" Type="http://schemas.openxmlformats.org/officeDocument/2006/relationships/oleObject" Target="../embeddings/oleObject156.bin"/><Relationship Id="rId27" Type="http://schemas.openxmlformats.org/officeDocument/2006/relationships/oleObject" Target="../embeddings/oleObject159.bin"/><Relationship Id="rId30" Type="http://schemas.openxmlformats.org/officeDocument/2006/relationships/oleObject" Target="../embeddings/oleObject162.bin"/><Relationship Id="rId35" Type="http://schemas.openxmlformats.org/officeDocument/2006/relationships/oleObject" Target="../embeddings/oleObject166.bin"/></Relationships>
</file>

<file path=ppt/slides/_rels/slide78.xml.rels><?xml version="1.0" encoding="UTF-8" standalone="yes"?>
<Relationships xmlns="http://schemas.openxmlformats.org/package/2006/relationships"><Relationship Id="rId8" Type="http://schemas.openxmlformats.org/officeDocument/2006/relationships/oleObject" Target="../embeddings/oleObject170.bin"/><Relationship Id="rId13" Type="http://schemas.openxmlformats.org/officeDocument/2006/relationships/oleObject" Target="../embeddings/oleObject174.bin"/><Relationship Id="rId18" Type="http://schemas.openxmlformats.org/officeDocument/2006/relationships/oleObject" Target="../embeddings/oleObject177.bin"/><Relationship Id="rId26" Type="http://schemas.openxmlformats.org/officeDocument/2006/relationships/image" Target="../media/image119.wmf"/><Relationship Id="rId3" Type="http://schemas.openxmlformats.org/officeDocument/2006/relationships/notesSlide" Target="../notesSlides/notesSlide71.xml"/><Relationship Id="rId21" Type="http://schemas.openxmlformats.org/officeDocument/2006/relationships/oleObject" Target="../embeddings/oleObject179.bin"/><Relationship Id="rId34" Type="http://schemas.openxmlformats.org/officeDocument/2006/relationships/image" Target="../media/image136.wmf"/><Relationship Id="rId7" Type="http://schemas.openxmlformats.org/officeDocument/2006/relationships/image" Target="../media/image117.wmf"/><Relationship Id="rId12" Type="http://schemas.openxmlformats.org/officeDocument/2006/relationships/oleObject" Target="../embeddings/oleObject173.bin"/><Relationship Id="rId17" Type="http://schemas.openxmlformats.org/officeDocument/2006/relationships/image" Target="../media/image131.wmf"/><Relationship Id="rId25" Type="http://schemas.openxmlformats.org/officeDocument/2006/relationships/oleObject" Target="../embeddings/oleObject181.bin"/><Relationship Id="rId33" Type="http://schemas.openxmlformats.org/officeDocument/2006/relationships/oleObject" Target="../embeddings/oleObject185.bin"/><Relationship Id="rId2" Type="http://schemas.openxmlformats.org/officeDocument/2006/relationships/slideLayout" Target="../slideLayouts/slideLayout7.xml"/><Relationship Id="rId16" Type="http://schemas.openxmlformats.org/officeDocument/2006/relationships/oleObject" Target="../embeddings/oleObject176.bin"/><Relationship Id="rId20" Type="http://schemas.openxmlformats.org/officeDocument/2006/relationships/oleObject" Target="../embeddings/oleObject178.bin"/><Relationship Id="rId29" Type="http://schemas.openxmlformats.org/officeDocument/2006/relationships/oleObject" Target="../embeddings/oleObject183.bin"/><Relationship Id="rId1" Type="http://schemas.openxmlformats.org/officeDocument/2006/relationships/vmlDrawing" Target="../drawings/vmlDrawing30.vml"/><Relationship Id="rId6" Type="http://schemas.openxmlformats.org/officeDocument/2006/relationships/oleObject" Target="../embeddings/oleObject169.bin"/><Relationship Id="rId11" Type="http://schemas.openxmlformats.org/officeDocument/2006/relationships/oleObject" Target="../embeddings/oleObject172.bin"/><Relationship Id="rId24" Type="http://schemas.openxmlformats.org/officeDocument/2006/relationships/image" Target="../media/image118.wmf"/><Relationship Id="rId32" Type="http://schemas.openxmlformats.org/officeDocument/2006/relationships/image" Target="../media/image135.wmf"/><Relationship Id="rId5" Type="http://schemas.openxmlformats.org/officeDocument/2006/relationships/image" Target="../media/image129.wmf"/><Relationship Id="rId15" Type="http://schemas.openxmlformats.org/officeDocument/2006/relationships/image" Target="../media/image130.wmf"/><Relationship Id="rId23" Type="http://schemas.openxmlformats.org/officeDocument/2006/relationships/oleObject" Target="../embeddings/oleObject180.bin"/><Relationship Id="rId28" Type="http://schemas.openxmlformats.org/officeDocument/2006/relationships/image" Target="../media/image120.wmf"/><Relationship Id="rId10" Type="http://schemas.openxmlformats.org/officeDocument/2006/relationships/image" Target="../media/image126.wmf"/><Relationship Id="rId19" Type="http://schemas.openxmlformats.org/officeDocument/2006/relationships/image" Target="../media/image132.wmf"/><Relationship Id="rId31" Type="http://schemas.openxmlformats.org/officeDocument/2006/relationships/oleObject" Target="../embeddings/oleObject184.bin"/><Relationship Id="rId4" Type="http://schemas.openxmlformats.org/officeDocument/2006/relationships/oleObject" Target="../embeddings/oleObject168.bin"/><Relationship Id="rId9" Type="http://schemas.openxmlformats.org/officeDocument/2006/relationships/oleObject" Target="../embeddings/oleObject171.bin"/><Relationship Id="rId14" Type="http://schemas.openxmlformats.org/officeDocument/2006/relationships/oleObject" Target="../embeddings/oleObject175.bin"/><Relationship Id="rId22" Type="http://schemas.openxmlformats.org/officeDocument/2006/relationships/image" Target="../media/image133.wmf"/><Relationship Id="rId27" Type="http://schemas.openxmlformats.org/officeDocument/2006/relationships/oleObject" Target="../embeddings/oleObject182.bin"/><Relationship Id="rId30" Type="http://schemas.openxmlformats.org/officeDocument/2006/relationships/image" Target="../media/image134.wmf"/></Relationships>
</file>

<file path=ppt/slides/_rels/slide79.xml.rels><?xml version="1.0" encoding="UTF-8" standalone="yes"?>
<Relationships xmlns="http://schemas.openxmlformats.org/package/2006/relationships"><Relationship Id="rId8" Type="http://schemas.openxmlformats.org/officeDocument/2006/relationships/oleObject" Target="../embeddings/oleObject188.bin"/><Relationship Id="rId13" Type="http://schemas.openxmlformats.org/officeDocument/2006/relationships/oleObject" Target="../embeddings/oleObject192.bin"/><Relationship Id="rId18" Type="http://schemas.openxmlformats.org/officeDocument/2006/relationships/image" Target="../media/image119.wmf"/><Relationship Id="rId26" Type="http://schemas.openxmlformats.org/officeDocument/2006/relationships/image" Target="../media/image123.wmf"/><Relationship Id="rId3" Type="http://schemas.openxmlformats.org/officeDocument/2006/relationships/notesSlide" Target="../notesSlides/notesSlide72.xml"/><Relationship Id="rId21" Type="http://schemas.openxmlformats.org/officeDocument/2006/relationships/oleObject" Target="../embeddings/oleObject196.bin"/><Relationship Id="rId7" Type="http://schemas.openxmlformats.org/officeDocument/2006/relationships/image" Target="../media/image126.wmf"/><Relationship Id="rId12" Type="http://schemas.openxmlformats.org/officeDocument/2006/relationships/oleObject" Target="../embeddings/oleObject191.bin"/><Relationship Id="rId17" Type="http://schemas.openxmlformats.org/officeDocument/2006/relationships/oleObject" Target="../embeddings/oleObject194.bin"/><Relationship Id="rId25" Type="http://schemas.openxmlformats.org/officeDocument/2006/relationships/oleObject" Target="../embeddings/oleObject198.bin"/><Relationship Id="rId2" Type="http://schemas.openxmlformats.org/officeDocument/2006/relationships/slideLayout" Target="../slideLayouts/slideLayout7.xml"/><Relationship Id="rId16" Type="http://schemas.openxmlformats.org/officeDocument/2006/relationships/image" Target="../media/image118.wmf"/><Relationship Id="rId20" Type="http://schemas.openxmlformats.org/officeDocument/2006/relationships/image" Target="../media/image120.wmf"/><Relationship Id="rId1" Type="http://schemas.openxmlformats.org/officeDocument/2006/relationships/vmlDrawing" Target="../drawings/vmlDrawing31.vml"/><Relationship Id="rId6" Type="http://schemas.openxmlformats.org/officeDocument/2006/relationships/oleObject" Target="../embeddings/oleObject187.bin"/><Relationship Id="rId11" Type="http://schemas.openxmlformats.org/officeDocument/2006/relationships/oleObject" Target="../embeddings/oleObject190.bin"/><Relationship Id="rId24" Type="http://schemas.openxmlformats.org/officeDocument/2006/relationships/image" Target="../media/image137.wmf"/><Relationship Id="rId5" Type="http://schemas.openxmlformats.org/officeDocument/2006/relationships/image" Target="../media/image129.wmf"/><Relationship Id="rId15" Type="http://schemas.openxmlformats.org/officeDocument/2006/relationships/oleObject" Target="../embeddings/oleObject193.bin"/><Relationship Id="rId23" Type="http://schemas.openxmlformats.org/officeDocument/2006/relationships/oleObject" Target="../embeddings/oleObject197.bin"/><Relationship Id="rId10" Type="http://schemas.openxmlformats.org/officeDocument/2006/relationships/oleObject" Target="../embeddings/oleObject189.bin"/><Relationship Id="rId19" Type="http://schemas.openxmlformats.org/officeDocument/2006/relationships/oleObject" Target="../embeddings/oleObject195.bin"/><Relationship Id="rId4" Type="http://schemas.openxmlformats.org/officeDocument/2006/relationships/oleObject" Target="../embeddings/oleObject186.bin"/><Relationship Id="rId9" Type="http://schemas.openxmlformats.org/officeDocument/2006/relationships/image" Target="../media/image117.wmf"/><Relationship Id="rId14" Type="http://schemas.openxmlformats.org/officeDocument/2006/relationships/image" Target="../media/image133.wmf"/><Relationship Id="rId22" Type="http://schemas.openxmlformats.org/officeDocument/2006/relationships/image" Target="../media/image121.wmf"/></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8" Type="http://schemas.openxmlformats.org/officeDocument/2006/relationships/oleObject" Target="../embeddings/oleObject201.bin"/><Relationship Id="rId13" Type="http://schemas.openxmlformats.org/officeDocument/2006/relationships/oleObject" Target="../embeddings/oleObject204.bin"/><Relationship Id="rId18" Type="http://schemas.openxmlformats.org/officeDocument/2006/relationships/image" Target="../media/image118.wmf"/><Relationship Id="rId26" Type="http://schemas.openxmlformats.org/officeDocument/2006/relationships/image" Target="../media/image137.wmf"/><Relationship Id="rId3" Type="http://schemas.openxmlformats.org/officeDocument/2006/relationships/notesSlide" Target="../notesSlides/notesSlide73.xml"/><Relationship Id="rId21" Type="http://schemas.openxmlformats.org/officeDocument/2006/relationships/oleObject" Target="../embeddings/oleObject209.bin"/><Relationship Id="rId7" Type="http://schemas.openxmlformats.org/officeDocument/2006/relationships/image" Target="../media/image129.wmf"/><Relationship Id="rId12" Type="http://schemas.openxmlformats.org/officeDocument/2006/relationships/oleObject" Target="../embeddings/oleObject203.bin"/><Relationship Id="rId17" Type="http://schemas.openxmlformats.org/officeDocument/2006/relationships/oleObject" Target="../embeddings/oleObject207.bin"/><Relationship Id="rId25" Type="http://schemas.openxmlformats.org/officeDocument/2006/relationships/oleObject" Target="../embeddings/oleObject211.bin"/><Relationship Id="rId2" Type="http://schemas.openxmlformats.org/officeDocument/2006/relationships/slideLayout" Target="../slideLayouts/slideLayout7.xml"/><Relationship Id="rId16" Type="http://schemas.openxmlformats.org/officeDocument/2006/relationships/image" Target="../media/image133.wmf"/><Relationship Id="rId20" Type="http://schemas.openxmlformats.org/officeDocument/2006/relationships/image" Target="../media/image119.wmf"/><Relationship Id="rId1" Type="http://schemas.openxmlformats.org/officeDocument/2006/relationships/vmlDrawing" Target="../drawings/vmlDrawing32.vml"/><Relationship Id="rId6" Type="http://schemas.openxmlformats.org/officeDocument/2006/relationships/oleObject" Target="../embeddings/oleObject200.bin"/><Relationship Id="rId11" Type="http://schemas.openxmlformats.org/officeDocument/2006/relationships/image" Target="../media/image117.wmf"/><Relationship Id="rId24" Type="http://schemas.openxmlformats.org/officeDocument/2006/relationships/image" Target="../media/image121.wmf"/><Relationship Id="rId5" Type="http://schemas.openxmlformats.org/officeDocument/2006/relationships/image" Target="../media/image138.wmf"/><Relationship Id="rId15" Type="http://schemas.openxmlformats.org/officeDocument/2006/relationships/oleObject" Target="../embeddings/oleObject206.bin"/><Relationship Id="rId23" Type="http://schemas.openxmlformats.org/officeDocument/2006/relationships/oleObject" Target="../embeddings/oleObject210.bin"/><Relationship Id="rId28" Type="http://schemas.openxmlformats.org/officeDocument/2006/relationships/image" Target="../media/image123.wmf"/><Relationship Id="rId10" Type="http://schemas.openxmlformats.org/officeDocument/2006/relationships/oleObject" Target="../embeddings/oleObject202.bin"/><Relationship Id="rId19" Type="http://schemas.openxmlformats.org/officeDocument/2006/relationships/oleObject" Target="../embeddings/oleObject208.bin"/><Relationship Id="rId4" Type="http://schemas.openxmlformats.org/officeDocument/2006/relationships/oleObject" Target="../embeddings/oleObject199.bin"/><Relationship Id="rId9" Type="http://schemas.openxmlformats.org/officeDocument/2006/relationships/image" Target="../media/image126.wmf"/><Relationship Id="rId14" Type="http://schemas.openxmlformats.org/officeDocument/2006/relationships/oleObject" Target="../embeddings/oleObject205.bin"/><Relationship Id="rId22" Type="http://schemas.openxmlformats.org/officeDocument/2006/relationships/image" Target="../media/image120.wmf"/><Relationship Id="rId27" Type="http://schemas.openxmlformats.org/officeDocument/2006/relationships/oleObject" Target="../embeddings/oleObject212.bin"/></Relationships>
</file>

<file path=ppt/slides/_rels/slide81.xml.rels><?xml version="1.0" encoding="UTF-8" standalone="yes"?>
<Relationships xmlns="http://schemas.openxmlformats.org/package/2006/relationships"><Relationship Id="rId8" Type="http://schemas.openxmlformats.org/officeDocument/2006/relationships/oleObject" Target="../embeddings/oleObject215.bin"/><Relationship Id="rId13" Type="http://schemas.openxmlformats.org/officeDocument/2006/relationships/oleObject" Target="../embeddings/oleObject218.bin"/><Relationship Id="rId18" Type="http://schemas.openxmlformats.org/officeDocument/2006/relationships/image" Target="../media/image139.wmf"/><Relationship Id="rId26" Type="http://schemas.openxmlformats.org/officeDocument/2006/relationships/image" Target="../media/image143.wmf"/><Relationship Id="rId3" Type="http://schemas.openxmlformats.org/officeDocument/2006/relationships/notesSlide" Target="../notesSlides/notesSlide74.xml"/><Relationship Id="rId21" Type="http://schemas.openxmlformats.org/officeDocument/2006/relationships/oleObject" Target="../embeddings/oleObject223.bin"/><Relationship Id="rId7" Type="http://schemas.openxmlformats.org/officeDocument/2006/relationships/image" Target="../media/image129.wmf"/><Relationship Id="rId12" Type="http://schemas.openxmlformats.org/officeDocument/2006/relationships/oleObject" Target="../embeddings/oleObject217.bin"/><Relationship Id="rId17" Type="http://schemas.openxmlformats.org/officeDocument/2006/relationships/oleObject" Target="../embeddings/oleObject221.bin"/><Relationship Id="rId25" Type="http://schemas.openxmlformats.org/officeDocument/2006/relationships/oleObject" Target="../embeddings/oleObject225.bin"/><Relationship Id="rId2" Type="http://schemas.openxmlformats.org/officeDocument/2006/relationships/slideLayout" Target="../slideLayouts/slideLayout7.xml"/><Relationship Id="rId16" Type="http://schemas.openxmlformats.org/officeDocument/2006/relationships/image" Target="../media/image133.wmf"/><Relationship Id="rId20" Type="http://schemas.openxmlformats.org/officeDocument/2006/relationships/image" Target="../media/image140.wmf"/><Relationship Id="rId1" Type="http://schemas.openxmlformats.org/officeDocument/2006/relationships/vmlDrawing" Target="../drawings/vmlDrawing33.vml"/><Relationship Id="rId6" Type="http://schemas.openxmlformats.org/officeDocument/2006/relationships/oleObject" Target="../embeddings/oleObject214.bin"/><Relationship Id="rId11" Type="http://schemas.openxmlformats.org/officeDocument/2006/relationships/image" Target="../media/image117.wmf"/><Relationship Id="rId24" Type="http://schemas.openxmlformats.org/officeDocument/2006/relationships/image" Target="../media/image142.wmf"/><Relationship Id="rId5" Type="http://schemas.openxmlformats.org/officeDocument/2006/relationships/image" Target="../media/image138.wmf"/><Relationship Id="rId15" Type="http://schemas.openxmlformats.org/officeDocument/2006/relationships/oleObject" Target="../embeddings/oleObject220.bin"/><Relationship Id="rId23" Type="http://schemas.openxmlformats.org/officeDocument/2006/relationships/oleObject" Target="../embeddings/oleObject224.bin"/><Relationship Id="rId28" Type="http://schemas.openxmlformats.org/officeDocument/2006/relationships/image" Target="../media/image144.wmf"/><Relationship Id="rId10" Type="http://schemas.openxmlformats.org/officeDocument/2006/relationships/oleObject" Target="../embeddings/oleObject216.bin"/><Relationship Id="rId19" Type="http://schemas.openxmlformats.org/officeDocument/2006/relationships/oleObject" Target="../embeddings/oleObject222.bin"/><Relationship Id="rId4" Type="http://schemas.openxmlformats.org/officeDocument/2006/relationships/oleObject" Target="../embeddings/oleObject213.bin"/><Relationship Id="rId9" Type="http://schemas.openxmlformats.org/officeDocument/2006/relationships/image" Target="../media/image126.wmf"/><Relationship Id="rId14" Type="http://schemas.openxmlformats.org/officeDocument/2006/relationships/oleObject" Target="../embeddings/oleObject219.bin"/><Relationship Id="rId22" Type="http://schemas.openxmlformats.org/officeDocument/2006/relationships/image" Target="../media/image141.wmf"/><Relationship Id="rId27" Type="http://schemas.openxmlformats.org/officeDocument/2006/relationships/oleObject" Target="../embeddings/oleObject226.bin"/></Relationships>
</file>

<file path=ppt/slides/_rels/slide82.xml.rels><?xml version="1.0" encoding="UTF-8" standalone="yes"?>
<Relationships xmlns="http://schemas.openxmlformats.org/package/2006/relationships"><Relationship Id="rId8" Type="http://schemas.openxmlformats.org/officeDocument/2006/relationships/oleObject" Target="../embeddings/oleObject229.bin"/><Relationship Id="rId3" Type="http://schemas.openxmlformats.org/officeDocument/2006/relationships/notesSlide" Target="../notesSlides/notesSlide75.xml"/><Relationship Id="rId7" Type="http://schemas.openxmlformats.org/officeDocument/2006/relationships/image" Target="../media/image146.wmf"/><Relationship Id="rId2" Type="http://schemas.openxmlformats.org/officeDocument/2006/relationships/slideLayout" Target="../slideLayouts/slideLayout2.xml"/><Relationship Id="rId1" Type="http://schemas.openxmlformats.org/officeDocument/2006/relationships/vmlDrawing" Target="../drawings/vmlDrawing34.vml"/><Relationship Id="rId6" Type="http://schemas.openxmlformats.org/officeDocument/2006/relationships/oleObject" Target="../embeddings/oleObject228.bin"/><Relationship Id="rId11" Type="http://schemas.openxmlformats.org/officeDocument/2006/relationships/image" Target="../media/image138.wmf"/><Relationship Id="rId5" Type="http://schemas.openxmlformats.org/officeDocument/2006/relationships/image" Target="../media/image145.wmf"/><Relationship Id="rId10" Type="http://schemas.openxmlformats.org/officeDocument/2006/relationships/oleObject" Target="../embeddings/oleObject230.bin"/><Relationship Id="rId4" Type="http://schemas.openxmlformats.org/officeDocument/2006/relationships/oleObject" Target="../embeddings/oleObject227.bin"/><Relationship Id="rId9" Type="http://schemas.openxmlformats.org/officeDocument/2006/relationships/image" Target="../media/image147.wmf"/></Relationships>
</file>

<file path=ppt/slides/_rels/slide83.xml.rels><?xml version="1.0" encoding="UTF-8" standalone="yes"?>
<Relationships xmlns="http://schemas.openxmlformats.org/package/2006/relationships"><Relationship Id="rId8" Type="http://schemas.openxmlformats.org/officeDocument/2006/relationships/oleObject" Target="../embeddings/oleObject233.bin"/><Relationship Id="rId13" Type="http://schemas.openxmlformats.org/officeDocument/2006/relationships/image" Target="../media/image138.wmf"/><Relationship Id="rId3" Type="http://schemas.openxmlformats.org/officeDocument/2006/relationships/notesSlide" Target="../notesSlides/notesSlide76.xml"/><Relationship Id="rId7" Type="http://schemas.openxmlformats.org/officeDocument/2006/relationships/image" Target="../media/image149.wmf"/><Relationship Id="rId12" Type="http://schemas.openxmlformats.org/officeDocument/2006/relationships/oleObject" Target="../embeddings/oleObject235.bin"/><Relationship Id="rId2" Type="http://schemas.openxmlformats.org/officeDocument/2006/relationships/slideLayout" Target="../slideLayouts/slideLayout2.xml"/><Relationship Id="rId1" Type="http://schemas.openxmlformats.org/officeDocument/2006/relationships/vmlDrawing" Target="../drawings/vmlDrawing35.vml"/><Relationship Id="rId6" Type="http://schemas.openxmlformats.org/officeDocument/2006/relationships/oleObject" Target="../embeddings/oleObject232.bin"/><Relationship Id="rId11" Type="http://schemas.openxmlformats.org/officeDocument/2006/relationships/image" Target="../media/image146.wmf"/><Relationship Id="rId5" Type="http://schemas.openxmlformats.org/officeDocument/2006/relationships/image" Target="../media/image148.wmf"/><Relationship Id="rId15" Type="http://schemas.openxmlformats.org/officeDocument/2006/relationships/image" Target="../media/image145.wmf"/><Relationship Id="rId10" Type="http://schemas.openxmlformats.org/officeDocument/2006/relationships/oleObject" Target="../embeddings/oleObject234.bin"/><Relationship Id="rId4" Type="http://schemas.openxmlformats.org/officeDocument/2006/relationships/oleObject" Target="../embeddings/oleObject231.bin"/><Relationship Id="rId9" Type="http://schemas.openxmlformats.org/officeDocument/2006/relationships/image" Target="../media/image150.wmf"/><Relationship Id="rId14" Type="http://schemas.openxmlformats.org/officeDocument/2006/relationships/oleObject" Target="../embeddings/oleObject236.bin"/></Relationships>
</file>

<file path=ppt/slides/_rels/slide84.xml.rels><?xml version="1.0" encoding="UTF-8" standalone="yes"?>
<Relationships xmlns="http://schemas.openxmlformats.org/package/2006/relationships"><Relationship Id="rId8" Type="http://schemas.openxmlformats.org/officeDocument/2006/relationships/oleObject" Target="../embeddings/oleObject239.bin"/><Relationship Id="rId3" Type="http://schemas.openxmlformats.org/officeDocument/2006/relationships/notesSlide" Target="../notesSlides/notesSlide77.xml"/><Relationship Id="rId7" Type="http://schemas.openxmlformats.org/officeDocument/2006/relationships/image" Target="../media/image146.wmf"/><Relationship Id="rId2" Type="http://schemas.openxmlformats.org/officeDocument/2006/relationships/slideLayout" Target="../slideLayouts/slideLayout2.xml"/><Relationship Id="rId1" Type="http://schemas.openxmlformats.org/officeDocument/2006/relationships/vmlDrawing" Target="../drawings/vmlDrawing36.vml"/><Relationship Id="rId6" Type="http://schemas.openxmlformats.org/officeDocument/2006/relationships/oleObject" Target="../embeddings/oleObject238.bin"/><Relationship Id="rId11" Type="http://schemas.openxmlformats.org/officeDocument/2006/relationships/image" Target="../media/image149.wmf"/><Relationship Id="rId5" Type="http://schemas.openxmlformats.org/officeDocument/2006/relationships/image" Target="../media/image150.wmf"/><Relationship Id="rId10" Type="http://schemas.openxmlformats.org/officeDocument/2006/relationships/oleObject" Target="../embeddings/oleObject240.bin"/><Relationship Id="rId4" Type="http://schemas.openxmlformats.org/officeDocument/2006/relationships/oleObject" Target="../embeddings/oleObject237.bin"/><Relationship Id="rId9" Type="http://schemas.openxmlformats.org/officeDocument/2006/relationships/image" Target="../media/image148.wmf"/></Relationships>
</file>

<file path=ppt/slides/_rels/slide85.xml.rels><?xml version="1.0" encoding="UTF-8" standalone="yes"?>
<Relationships xmlns="http://schemas.openxmlformats.org/package/2006/relationships"><Relationship Id="rId8" Type="http://schemas.openxmlformats.org/officeDocument/2006/relationships/oleObject" Target="../embeddings/oleObject243.bin"/><Relationship Id="rId3" Type="http://schemas.openxmlformats.org/officeDocument/2006/relationships/notesSlide" Target="../notesSlides/notesSlide78.xml"/><Relationship Id="rId7" Type="http://schemas.openxmlformats.org/officeDocument/2006/relationships/image" Target="../media/image148.wmf"/><Relationship Id="rId2" Type="http://schemas.openxmlformats.org/officeDocument/2006/relationships/slideLayout" Target="../slideLayouts/slideLayout2.xml"/><Relationship Id="rId1" Type="http://schemas.openxmlformats.org/officeDocument/2006/relationships/vmlDrawing" Target="../drawings/vmlDrawing37.vml"/><Relationship Id="rId6" Type="http://schemas.openxmlformats.org/officeDocument/2006/relationships/oleObject" Target="../embeddings/oleObject242.bin"/><Relationship Id="rId11" Type="http://schemas.openxmlformats.org/officeDocument/2006/relationships/image" Target="../media/image151.wmf"/><Relationship Id="rId5" Type="http://schemas.openxmlformats.org/officeDocument/2006/relationships/image" Target="../media/image150.wmf"/><Relationship Id="rId10" Type="http://schemas.openxmlformats.org/officeDocument/2006/relationships/oleObject" Target="../embeddings/oleObject244.bin"/><Relationship Id="rId4" Type="http://schemas.openxmlformats.org/officeDocument/2006/relationships/oleObject" Target="../embeddings/oleObject241.bin"/><Relationship Id="rId9" Type="http://schemas.openxmlformats.org/officeDocument/2006/relationships/image" Target="../media/image149.wmf"/></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0.xml"/><Relationship Id="rId7" Type="http://schemas.openxmlformats.org/officeDocument/2006/relationships/image" Target="../media/image153.wmf"/><Relationship Id="rId2" Type="http://schemas.openxmlformats.org/officeDocument/2006/relationships/slideLayout" Target="../slideLayouts/slideLayout2.xml"/><Relationship Id="rId1" Type="http://schemas.openxmlformats.org/officeDocument/2006/relationships/vmlDrawing" Target="../drawings/vmlDrawing38.vml"/><Relationship Id="rId6" Type="http://schemas.openxmlformats.org/officeDocument/2006/relationships/oleObject" Target="../embeddings/oleObject246.bin"/><Relationship Id="rId5" Type="http://schemas.openxmlformats.org/officeDocument/2006/relationships/image" Target="../media/image152.wmf"/><Relationship Id="rId4" Type="http://schemas.openxmlformats.org/officeDocument/2006/relationships/oleObject" Target="../embeddings/oleObject245.bin"/></Relationships>
</file>

<file path=ppt/slides/_rels/slide88.xml.rels><?xml version="1.0" encoding="UTF-8" standalone="yes"?>
<Relationships xmlns="http://schemas.openxmlformats.org/package/2006/relationships"><Relationship Id="rId8" Type="http://schemas.openxmlformats.org/officeDocument/2006/relationships/oleObject" Target="../embeddings/oleObject249.bin"/><Relationship Id="rId13" Type="http://schemas.openxmlformats.org/officeDocument/2006/relationships/image" Target="../media/image154.wmf"/><Relationship Id="rId3" Type="http://schemas.openxmlformats.org/officeDocument/2006/relationships/notesSlide" Target="../notesSlides/notesSlide81.xml"/><Relationship Id="rId7" Type="http://schemas.openxmlformats.org/officeDocument/2006/relationships/image" Target="../media/image82.wmf"/><Relationship Id="rId12" Type="http://schemas.openxmlformats.org/officeDocument/2006/relationships/oleObject" Target="../embeddings/oleObject251.bin"/><Relationship Id="rId17" Type="http://schemas.openxmlformats.org/officeDocument/2006/relationships/image" Target="../media/image156.wmf"/><Relationship Id="rId2" Type="http://schemas.openxmlformats.org/officeDocument/2006/relationships/slideLayout" Target="../slideLayouts/slideLayout7.xml"/><Relationship Id="rId16" Type="http://schemas.openxmlformats.org/officeDocument/2006/relationships/oleObject" Target="../embeddings/oleObject253.bin"/><Relationship Id="rId1" Type="http://schemas.openxmlformats.org/officeDocument/2006/relationships/vmlDrawing" Target="../drawings/vmlDrawing39.vml"/><Relationship Id="rId6" Type="http://schemas.openxmlformats.org/officeDocument/2006/relationships/oleObject" Target="../embeddings/oleObject248.bin"/><Relationship Id="rId11" Type="http://schemas.openxmlformats.org/officeDocument/2006/relationships/image" Target="../media/image84.wmf"/><Relationship Id="rId5" Type="http://schemas.openxmlformats.org/officeDocument/2006/relationships/image" Target="../media/image80.wmf"/><Relationship Id="rId15" Type="http://schemas.openxmlformats.org/officeDocument/2006/relationships/image" Target="../media/image155.wmf"/><Relationship Id="rId10" Type="http://schemas.openxmlformats.org/officeDocument/2006/relationships/oleObject" Target="../embeddings/oleObject250.bin"/><Relationship Id="rId4" Type="http://schemas.openxmlformats.org/officeDocument/2006/relationships/oleObject" Target="../embeddings/oleObject247.bin"/><Relationship Id="rId9" Type="http://schemas.openxmlformats.org/officeDocument/2006/relationships/image" Target="../media/image83.wmf"/><Relationship Id="rId14" Type="http://schemas.openxmlformats.org/officeDocument/2006/relationships/oleObject" Target="../embeddings/oleObject252.bin"/></Relationships>
</file>

<file path=ppt/slides/_rels/slide89.xml.rels><?xml version="1.0" encoding="UTF-8" standalone="yes"?>
<Relationships xmlns="http://schemas.openxmlformats.org/package/2006/relationships"><Relationship Id="rId8" Type="http://schemas.openxmlformats.org/officeDocument/2006/relationships/oleObject" Target="../embeddings/oleObject256.bin"/><Relationship Id="rId13" Type="http://schemas.openxmlformats.org/officeDocument/2006/relationships/image" Target="../media/image155.wmf"/><Relationship Id="rId3" Type="http://schemas.openxmlformats.org/officeDocument/2006/relationships/notesSlide" Target="../notesSlides/notesSlide82.xml"/><Relationship Id="rId7" Type="http://schemas.openxmlformats.org/officeDocument/2006/relationships/image" Target="../media/image82.wmf"/><Relationship Id="rId12" Type="http://schemas.openxmlformats.org/officeDocument/2006/relationships/oleObject" Target="../embeddings/oleObject258.bin"/><Relationship Id="rId17" Type="http://schemas.openxmlformats.org/officeDocument/2006/relationships/image" Target="../media/image156.wmf"/><Relationship Id="rId2" Type="http://schemas.openxmlformats.org/officeDocument/2006/relationships/slideLayout" Target="../slideLayouts/slideLayout7.xml"/><Relationship Id="rId16" Type="http://schemas.openxmlformats.org/officeDocument/2006/relationships/oleObject" Target="../embeddings/oleObject260.bin"/><Relationship Id="rId1" Type="http://schemas.openxmlformats.org/officeDocument/2006/relationships/vmlDrawing" Target="../drawings/vmlDrawing40.vml"/><Relationship Id="rId6" Type="http://schemas.openxmlformats.org/officeDocument/2006/relationships/oleObject" Target="../embeddings/oleObject255.bin"/><Relationship Id="rId11" Type="http://schemas.openxmlformats.org/officeDocument/2006/relationships/image" Target="../media/image84.wmf"/><Relationship Id="rId5" Type="http://schemas.openxmlformats.org/officeDocument/2006/relationships/image" Target="../media/image80.wmf"/><Relationship Id="rId15" Type="http://schemas.openxmlformats.org/officeDocument/2006/relationships/image" Target="../media/image154.wmf"/><Relationship Id="rId10" Type="http://schemas.openxmlformats.org/officeDocument/2006/relationships/oleObject" Target="../embeddings/oleObject257.bin"/><Relationship Id="rId4" Type="http://schemas.openxmlformats.org/officeDocument/2006/relationships/oleObject" Target="../embeddings/oleObject254.bin"/><Relationship Id="rId9" Type="http://schemas.openxmlformats.org/officeDocument/2006/relationships/image" Target="../media/image83.wmf"/><Relationship Id="rId14" Type="http://schemas.openxmlformats.org/officeDocument/2006/relationships/oleObject" Target="../embeddings/oleObject259.bin"/></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8" Type="http://schemas.openxmlformats.org/officeDocument/2006/relationships/oleObject" Target="../embeddings/oleObject263.bin"/><Relationship Id="rId13" Type="http://schemas.openxmlformats.org/officeDocument/2006/relationships/image" Target="../media/image158.wmf"/><Relationship Id="rId3" Type="http://schemas.openxmlformats.org/officeDocument/2006/relationships/notesSlide" Target="../notesSlides/notesSlide83.xml"/><Relationship Id="rId7" Type="http://schemas.openxmlformats.org/officeDocument/2006/relationships/image" Target="../media/image82.wmf"/><Relationship Id="rId12" Type="http://schemas.openxmlformats.org/officeDocument/2006/relationships/oleObject" Target="../embeddings/oleObject265.bin"/><Relationship Id="rId2" Type="http://schemas.openxmlformats.org/officeDocument/2006/relationships/slideLayout" Target="../slideLayouts/slideLayout2.xml"/><Relationship Id="rId16" Type="http://schemas.openxmlformats.org/officeDocument/2006/relationships/image" Target="../media/image156.wmf"/><Relationship Id="rId1" Type="http://schemas.openxmlformats.org/officeDocument/2006/relationships/vmlDrawing" Target="../drawings/vmlDrawing41.vml"/><Relationship Id="rId6" Type="http://schemas.openxmlformats.org/officeDocument/2006/relationships/oleObject" Target="../embeddings/oleObject262.bin"/><Relationship Id="rId11" Type="http://schemas.openxmlformats.org/officeDocument/2006/relationships/image" Target="../media/image84.wmf"/><Relationship Id="rId5" Type="http://schemas.openxmlformats.org/officeDocument/2006/relationships/image" Target="../media/image157.wmf"/><Relationship Id="rId15" Type="http://schemas.openxmlformats.org/officeDocument/2006/relationships/oleObject" Target="../embeddings/oleObject266.bin"/><Relationship Id="rId10" Type="http://schemas.openxmlformats.org/officeDocument/2006/relationships/oleObject" Target="../embeddings/oleObject264.bin"/><Relationship Id="rId4" Type="http://schemas.openxmlformats.org/officeDocument/2006/relationships/oleObject" Target="../embeddings/oleObject261.bin"/><Relationship Id="rId9" Type="http://schemas.openxmlformats.org/officeDocument/2006/relationships/image" Target="../media/image83.wmf"/><Relationship Id="rId14" Type="http://schemas.openxmlformats.org/officeDocument/2006/relationships/image" Target="../media/image159.png"/></Relationships>
</file>

<file path=ppt/slides/_rels/slide91.xml.rels><?xml version="1.0" encoding="UTF-8" standalone="yes"?>
<Relationships xmlns="http://schemas.openxmlformats.org/package/2006/relationships"><Relationship Id="rId8" Type="http://schemas.openxmlformats.org/officeDocument/2006/relationships/oleObject" Target="../embeddings/oleObject269.bin"/><Relationship Id="rId13" Type="http://schemas.openxmlformats.org/officeDocument/2006/relationships/image" Target="../media/image158.wmf"/><Relationship Id="rId3" Type="http://schemas.openxmlformats.org/officeDocument/2006/relationships/notesSlide" Target="../notesSlides/notesSlide84.xml"/><Relationship Id="rId7" Type="http://schemas.openxmlformats.org/officeDocument/2006/relationships/image" Target="../media/image82.wmf"/><Relationship Id="rId12" Type="http://schemas.openxmlformats.org/officeDocument/2006/relationships/oleObject" Target="../embeddings/oleObject271.bin"/><Relationship Id="rId2" Type="http://schemas.openxmlformats.org/officeDocument/2006/relationships/slideLayout" Target="../slideLayouts/slideLayout2.xml"/><Relationship Id="rId16" Type="http://schemas.openxmlformats.org/officeDocument/2006/relationships/image" Target="../media/image155.wmf"/><Relationship Id="rId1" Type="http://schemas.openxmlformats.org/officeDocument/2006/relationships/vmlDrawing" Target="../drawings/vmlDrawing42.vml"/><Relationship Id="rId6" Type="http://schemas.openxmlformats.org/officeDocument/2006/relationships/oleObject" Target="../embeddings/oleObject268.bin"/><Relationship Id="rId11" Type="http://schemas.openxmlformats.org/officeDocument/2006/relationships/image" Target="../media/image84.wmf"/><Relationship Id="rId5" Type="http://schemas.openxmlformats.org/officeDocument/2006/relationships/image" Target="../media/image156.wmf"/><Relationship Id="rId15" Type="http://schemas.openxmlformats.org/officeDocument/2006/relationships/oleObject" Target="../embeddings/oleObject272.bin"/><Relationship Id="rId10" Type="http://schemas.openxmlformats.org/officeDocument/2006/relationships/oleObject" Target="../embeddings/oleObject270.bin"/><Relationship Id="rId4" Type="http://schemas.openxmlformats.org/officeDocument/2006/relationships/oleObject" Target="../embeddings/oleObject267.bin"/><Relationship Id="rId9" Type="http://schemas.openxmlformats.org/officeDocument/2006/relationships/image" Target="../media/image83.wmf"/><Relationship Id="rId14" Type="http://schemas.openxmlformats.org/officeDocument/2006/relationships/image" Target="../media/image159.png"/></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90.xml"/><Relationship Id="rId1" Type="http://schemas.openxmlformats.org/officeDocument/2006/relationships/slideLayout" Target="../slideLayouts/slideLayout6.xml"/><Relationship Id="rId4" Type="http://schemas.openxmlformats.org/officeDocument/2006/relationships/image" Target="../media/image161.jpeg"/></Relationships>
</file>

<file path=ppt/slides/_rels/slide98.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2.xml"/><Relationship Id="rId7" Type="http://schemas.openxmlformats.org/officeDocument/2006/relationships/image" Target="../media/image164.emf"/><Relationship Id="rId2" Type="http://schemas.openxmlformats.org/officeDocument/2006/relationships/slideLayout" Target="../slideLayouts/slideLayout7.xml"/><Relationship Id="rId1" Type="http://schemas.openxmlformats.org/officeDocument/2006/relationships/vmlDrawing" Target="../drawings/vmlDrawing43.vml"/><Relationship Id="rId6" Type="http://schemas.openxmlformats.org/officeDocument/2006/relationships/oleObject" Target="../embeddings/oleObject274.bin"/><Relationship Id="rId5" Type="http://schemas.openxmlformats.org/officeDocument/2006/relationships/image" Target="../media/image163.emf"/><Relationship Id="rId4" Type="http://schemas.openxmlformats.org/officeDocument/2006/relationships/oleObject" Target="../embeddings/oleObject273.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Rectangle 2"/>
          <p:cNvSpPr>
            <a:spLocks noChangeArrowheads="1"/>
          </p:cNvSpPr>
          <p:nvPr/>
        </p:nvSpPr>
        <p:spPr bwMode="auto">
          <a:xfrm>
            <a:off x="0" y="0"/>
            <a:ext cx="9124950" cy="6838950"/>
          </a:xfrm>
          <a:prstGeom prst="rect">
            <a:avLst/>
          </a:prstGeom>
          <a:solidFill>
            <a:srgbClr val="EF9100"/>
          </a:solidFill>
          <a:ln w="12700">
            <a:solidFill>
              <a:schemeClr val="tx1"/>
            </a:solidFill>
            <a:miter lim="800000"/>
            <a:headEnd/>
            <a:tailEnd/>
          </a:ln>
        </p:spPr>
        <p:txBody>
          <a:bodyPr wrap="none" anchor="ctr"/>
          <a:lstStyle/>
          <a:p>
            <a:endParaRPr lang="en-US" dirty="0"/>
          </a:p>
        </p:txBody>
      </p:sp>
      <p:sp>
        <p:nvSpPr>
          <p:cNvPr id="2053" name="AutoShape 3"/>
          <p:cNvSpPr>
            <a:spLocks noChangeArrowheads="1"/>
          </p:cNvSpPr>
          <p:nvPr/>
        </p:nvSpPr>
        <p:spPr bwMode="auto">
          <a:xfrm>
            <a:off x="244475" y="504825"/>
            <a:ext cx="8623300" cy="3200400"/>
          </a:xfrm>
          <a:prstGeom prst="roundRect">
            <a:avLst>
              <a:gd name="adj" fmla="val 12495"/>
            </a:avLst>
          </a:prstGeom>
          <a:gradFill rotWithShape="0">
            <a:gsLst>
              <a:gs pos="0">
                <a:srgbClr val="472B00"/>
              </a:gs>
              <a:gs pos="50000">
                <a:srgbClr val="EF9100"/>
              </a:gs>
              <a:gs pos="100000">
                <a:srgbClr val="472B00"/>
              </a:gs>
            </a:gsLst>
            <a:lin ang="5400000" scaled="1"/>
          </a:gradFill>
          <a:ln w="28575">
            <a:solidFill>
              <a:schemeClr val="tx1"/>
            </a:solidFill>
            <a:round/>
            <a:headEnd/>
            <a:tailEnd/>
          </a:ln>
        </p:spPr>
        <p:txBody>
          <a:bodyPr wrap="none" lIns="90488" tIns="44450" rIns="90488" bIns="44450" anchor="ctr"/>
          <a:lstStyle/>
          <a:p>
            <a:r>
              <a:rPr lang="en-US" sz="3200" i="0" dirty="0">
                <a:solidFill>
                  <a:schemeClr val="bg1"/>
                </a:solidFill>
              </a:rPr>
              <a:t>A Unified Framework for </a:t>
            </a:r>
          </a:p>
          <a:p>
            <a:r>
              <a:rPr lang="en-US" sz="3200" i="0" dirty="0">
                <a:solidFill>
                  <a:schemeClr val="bg1"/>
                </a:solidFill>
              </a:rPr>
              <a:t>Sequential Decision Analytics </a:t>
            </a:r>
          </a:p>
          <a:p>
            <a:endParaRPr lang="en-US" b="1" i="0" dirty="0">
              <a:solidFill>
                <a:schemeClr val="bg1"/>
              </a:solidFill>
            </a:endParaRPr>
          </a:p>
          <a:p>
            <a:pPr>
              <a:lnSpc>
                <a:spcPct val="88000"/>
              </a:lnSpc>
            </a:pPr>
            <a:r>
              <a:rPr lang="en-US" sz="2000" i="0" dirty="0">
                <a:solidFill>
                  <a:schemeClr val="bg1"/>
                </a:solidFill>
              </a:rPr>
              <a:t>Olin Business School</a:t>
            </a:r>
          </a:p>
          <a:p>
            <a:pPr>
              <a:lnSpc>
                <a:spcPct val="88000"/>
              </a:lnSpc>
            </a:pPr>
            <a:r>
              <a:rPr lang="en-US" sz="2000" i="0" dirty="0">
                <a:solidFill>
                  <a:schemeClr val="bg1"/>
                </a:solidFill>
              </a:rPr>
              <a:t>University of Washington, St. Louis</a:t>
            </a:r>
            <a:endParaRPr lang="en-US" i="0" dirty="0">
              <a:solidFill>
                <a:schemeClr val="bg1"/>
              </a:solidFill>
            </a:endParaRPr>
          </a:p>
          <a:p>
            <a:pPr>
              <a:lnSpc>
                <a:spcPct val="88000"/>
              </a:lnSpc>
            </a:pPr>
            <a:endParaRPr lang="en-US" sz="2400" i="0" dirty="0">
              <a:solidFill>
                <a:schemeClr val="bg1"/>
              </a:solidFill>
            </a:endParaRPr>
          </a:p>
          <a:p>
            <a:pPr>
              <a:lnSpc>
                <a:spcPct val="88000"/>
              </a:lnSpc>
            </a:pPr>
            <a:r>
              <a:rPr lang="en-US" sz="2000" i="0" dirty="0">
                <a:solidFill>
                  <a:schemeClr val="bg1"/>
                </a:solidFill>
              </a:rPr>
              <a:t>November 5-6, 2019</a:t>
            </a:r>
            <a:endParaRPr lang="en-US" sz="2800" i="0" dirty="0">
              <a:solidFill>
                <a:schemeClr val="bg1"/>
              </a:solidFill>
            </a:endParaRPr>
          </a:p>
        </p:txBody>
      </p:sp>
      <p:sp>
        <p:nvSpPr>
          <p:cNvPr id="2054" name="Rectangle 4"/>
          <p:cNvSpPr>
            <a:spLocks noChangeArrowheads="1"/>
          </p:cNvSpPr>
          <p:nvPr/>
        </p:nvSpPr>
        <p:spPr bwMode="auto">
          <a:xfrm>
            <a:off x="3790950" y="4248150"/>
            <a:ext cx="4826000" cy="2146300"/>
          </a:xfrm>
          <a:prstGeom prst="rect">
            <a:avLst/>
          </a:prstGeom>
          <a:gradFill rotWithShape="0">
            <a:gsLst>
              <a:gs pos="0">
                <a:srgbClr val="EF9100"/>
              </a:gs>
              <a:gs pos="50000">
                <a:srgbClr val="000000"/>
              </a:gs>
              <a:gs pos="100000">
                <a:srgbClr val="EF9100"/>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nchor="ctr" anchorCtr="1"/>
          <a:lstStyle/>
          <a:p>
            <a:pPr>
              <a:lnSpc>
                <a:spcPct val="92000"/>
              </a:lnSpc>
            </a:pPr>
            <a:r>
              <a:rPr lang="en-US" sz="2400" b="1" i="0" dirty="0">
                <a:solidFill>
                  <a:schemeClr val="bg1"/>
                </a:solidFill>
              </a:rPr>
              <a:t>Warren B. Powell</a:t>
            </a:r>
          </a:p>
          <a:p>
            <a:pPr>
              <a:lnSpc>
                <a:spcPct val="92000"/>
              </a:lnSpc>
            </a:pPr>
            <a:endParaRPr lang="en-US" sz="2000" b="1" i="0" dirty="0">
              <a:solidFill>
                <a:schemeClr val="bg1"/>
              </a:solidFill>
            </a:endParaRPr>
          </a:p>
          <a:p>
            <a:pPr>
              <a:lnSpc>
                <a:spcPct val="92000"/>
              </a:lnSpc>
            </a:pPr>
            <a:r>
              <a:rPr lang="en-US" sz="2000" b="1" i="0" dirty="0">
                <a:solidFill>
                  <a:schemeClr val="bg1"/>
                </a:solidFill>
              </a:rPr>
              <a:t>Princeton University</a:t>
            </a:r>
          </a:p>
          <a:p>
            <a:pPr>
              <a:lnSpc>
                <a:spcPct val="92000"/>
              </a:lnSpc>
            </a:pPr>
            <a:r>
              <a:rPr lang="en-US" sz="2000" b="1" i="0" dirty="0">
                <a:solidFill>
                  <a:schemeClr val="bg1"/>
                </a:solidFill>
              </a:rPr>
              <a:t>Department of Operations Research</a:t>
            </a:r>
          </a:p>
          <a:p>
            <a:pPr>
              <a:lnSpc>
                <a:spcPct val="92000"/>
              </a:lnSpc>
            </a:pPr>
            <a:r>
              <a:rPr lang="en-US" sz="2000" b="1" i="0" dirty="0">
                <a:solidFill>
                  <a:schemeClr val="bg1"/>
                </a:solidFill>
              </a:rPr>
              <a:t>and Financial Engineering</a:t>
            </a:r>
          </a:p>
        </p:txBody>
      </p:sp>
      <p:pic>
        <p:nvPicPr>
          <p:cNvPr id="2055" name="Picture 5" descr="CASTL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6900" y="3910013"/>
            <a:ext cx="2784475" cy="251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76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4843" y="2253803"/>
            <a:ext cx="6212893" cy="344621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15305" name="Rectangle 1225"/>
          <p:cNvSpPr>
            <a:spLocks noGrp="1" noChangeArrowheads="1"/>
          </p:cNvSpPr>
          <p:nvPr>
            <p:ph type="title"/>
          </p:nvPr>
        </p:nvSpPr>
        <p:spPr/>
        <p:txBody>
          <a:bodyPr/>
          <a:lstStyle/>
          <a:p>
            <a:r>
              <a:rPr lang="en-US" dirty="0"/>
              <a:t>Modeling resources</a:t>
            </a:r>
          </a:p>
        </p:txBody>
      </p:sp>
      <p:sp>
        <p:nvSpPr>
          <p:cNvPr id="815306" name="Rectangle 1226"/>
          <p:cNvSpPr>
            <a:spLocks noGrp="1" noChangeArrowheads="1"/>
          </p:cNvSpPr>
          <p:nvPr>
            <p:ph type="body" idx="1"/>
          </p:nvPr>
        </p:nvSpPr>
        <p:spPr>
          <a:xfrm>
            <a:off x="685800" y="1143000"/>
            <a:ext cx="7772400" cy="533400"/>
          </a:xfrm>
        </p:spPr>
        <p:txBody>
          <a:bodyPr/>
          <a:lstStyle/>
          <a:p>
            <a:r>
              <a:rPr lang="en-US" sz="2400" dirty="0"/>
              <a:t>Multicommodity flow models</a:t>
            </a:r>
          </a:p>
        </p:txBody>
      </p:sp>
      <p:pic>
        <p:nvPicPr>
          <p:cNvPr id="96768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78542" y="2613008"/>
            <a:ext cx="6150266" cy="34048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67684"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65008" y="2947162"/>
            <a:ext cx="6138936" cy="338782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p:cNvSpPr txBox="1"/>
          <p:nvPr/>
        </p:nvSpPr>
        <p:spPr>
          <a:xfrm>
            <a:off x="2000679" y="1827251"/>
            <a:ext cx="715837" cy="400110"/>
          </a:xfrm>
          <a:prstGeom prst="rect">
            <a:avLst/>
          </a:prstGeom>
          <a:noFill/>
        </p:spPr>
        <p:txBody>
          <a:bodyPr wrap="none" rtlCol="0">
            <a:spAutoFit/>
          </a:bodyPr>
          <a:lstStyle/>
          <a:p>
            <a:pPr algn="l"/>
            <a:r>
              <a:rPr lang="en-US" sz="2000" i="0" dirty="0"/>
              <a:t>Time</a:t>
            </a:r>
          </a:p>
        </p:txBody>
      </p:sp>
      <p:cxnSp>
        <p:nvCxnSpPr>
          <p:cNvPr id="8" name="Straight Arrow Connector 7"/>
          <p:cNvCxnSpPr>
            <a:stCxn id="7" idx="3"/>
          </p:cNvCxnSpPr>
          <p:nvPr/>
        </p:nvCxnSpPr>
        <p:spPr bwMode="auto">
          <a:xfrm flipV="1">
            <a:off x="2716516" y="2024272"/>
            <a:ext cx="5462855" cy="3034"/>
          </a:xfrm>
          <a:prstGeom prst="straightConnector1">
            <a:avLst/>
          </a:prstGeom>
          <a:noFill/>
          <a:ln w="28575" cap="flat" cmpd="sng" algn="ctr">
            <a:solidFill>
              <a:schemeClr val="tx1"/>
            </a:solidFill>
            <a:prstDash val="solid"/>
            <a:round/>
            <a:headEnd type="none" w="med" len="med"/>
            <a:tailEnd type="arrow" w="med" len="med"/>
          </a:ln>
          <a:effectLst/>
        </p:spPr>
      </p:cxnSp>
      <p:sp>
        <p:nvSpPr>
          <p:cNvPr id="9" name="TextBox 8"/>
          <p:cNvSpPr txBox="1"/>
          <p:nvPr/>
        </p:nvSpPr>
        <p:spPr>
          <a:xfrm>
            <a:off x="364033" y="2963618"/>
            <a:ext cx="1194558" cy="400110"/>
          </a:xfrm>
          <a:prstGeom prst="rect">
            <a:avLst/>
          </a:prstGeom>
          <a:noFill/>
        </p:spPr>
        <p:txBody>
          <a:bodyPr wrap="none" rtlCol="0">
            <a:spAutoFit/>
          </a:bodyPr>
          <a:lstStyle/>
          <a:p>
            <a:pPr algn="l"/>
            <a:r>
              <a:rPr lang="en-US" sz="2000" i="0" dirty="0"/>
              <a:t>Locations</a:t>
            </a:r>
          </a:p>
        </p:txBody>
      </p:sp>
      <p:cxnSp>
        <p:nvCxnSpPr>
          <p:cNvPr id="10" name="Straight Arrow Connector 9"/>
          <p:cNvCxnSpPr/>
          <p:nvPr/>
        </p:nvCxnSpPr>
        <p:spPr bwMode="auto">
          <a:xfrm>
            <a:off x="1019025" y="3578088"/>
            <a:ext cx="0" cy="2623508"/>
          </a:xfrm>
          <a:prstGeom prst="straightConnector1">
            <a:avLst/>
          </a:prstGeom>
          <a:noFill/>
          <a:ln w="28575" cap="flat" cmpd="sng" algn="ctr">
            <a:solidFill>
              <a:schemeClr val="tx1"/>
            </a:solidFill>
            <a:prstDash val="solid"/>
            <a:round/>
            <a:headEnd type="none" w="med" len="med"/>
            <a:tailEnd type="arrow" w="med" len="med"/>
          </a:ln>
          <a:effectLst/>
        </p:spPr>
      </p:cxnSp>
      <p:sp>
        <p:nvSpPr>
          <p:cNvPr id="12" name="TextBox 11"/>
          <p:cNvSpPr txBox="1"/>
          <p:nvPr/>
        </p:nvSpPr>
        <p:spPr>
          <a:xfrm rot="18496535">
            <a:off x="1043208" y="2261252"/>
            <a:ext cx="793551" cy="400110"/>
          </a:xfrm>
          <a:prstGeom prst="rect">
            <a:avLst/>
          </a:prstGeom>
          <a:noFill/>
        </p:spPr>
        <p:txBody>
          <a:bodyPr wrap="none" rtlCol="0">
            <a:spAutoFit/>
          </a:bodyPr>
          <a:lstStyle/>
          <a:p>
            <a:pPr algn="l"/>
            <a:r>
              <a:rPr lang="en-US" sz="2000" i="0" dirty="0"/>
              <a:t>Types</a:t>
            </a:r>
          </a:p>
        </p:txBody>
      </p:sp>
      <p:cxnSp>
        <p:nvCxnSpPr>
          <p:cNvPr id="13" name="Straight Arrow Connector 12"/>
          <p:cNvCxnSpPr/>
          <p:nvPr/>
        </p:nvCxnSpPr>
        <p:spPr bwMode="auto">
          <a:xfrm flipV="1">
            <a:off x="1335801" y="2227361"/>
            <a:ext cx="599835" cy="719801"/>
          </a:xfrm>
          <a:prstGeom prst="straightConnector1">
            <a:avLst/>
          </a:prstGeom>
          <a:noFill/>
          <a:ln w="28575" cap="flat" cmpd="sng" algn="ctr">
            <a:solidFill>
              <a:schemeClr val="tx1"/>
            </a:solidFill>
            <a:prstDash val="solid"/>
            <a:round/>
            <a:headEnd type="none" w="med" len="med"/>
            <a:tailEnd type="arrow" w="med" len="med"/>
          </a:ln>
          <a:effectLst/>
        </p:spPr>
      </p:cxnSp>
      <p:sp>
        <p:nvSpPr>
          <p:cNvPr id="14" name="Slide Number Placeholder 5">
            <a:extLst>
              <a:ext uri="{FF2B5EF4-FFF2-40B4-BE49-F238E27FC236}">
                <a16:creationId xmlns:a16="http://schemas.microsoft.com/office/drawing/2014/main" id="{632AD191-BE84-419A-B60A-42870A94D058}"/>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10</a:t>
            </a:fld>
            <a:endParaRPr lang="en-US" dirty="0"/>
          </a:p>
        </p:txBody>
      </p:sp>
    </p:spTree>
    <p:extLst>
      <p:ext uri="{BB962C8B-B14F-4D97-AF65-F5344CB8AC3E}">
        <p14:creationId xmlns:p14="http://schemas.microsoft.com/office/powerpoint/2010/main" val="4124514942"/>
      </p:ext>
    </p:extLst>
  </p:cSld>
  <p:clrMapOvr>
    <a:masterClrMapping/>
  </p:clrMapOvr>
  <p:transition spd="slow">
    <p:wipe dir="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p:txBody>
          <a:bodyPr/>
          <a:lstStyle/>
          <a:p>
            <a:r>
              <a:rPr lang="en-US" altLang="en-US" sz="3200" dirty="0"/>
              <a:t>Schneider National</a:t>
            </a:r>
          </a:p>
        </p:txBody>
      </p:sp>
      <p:graphicFrame>
        <p:nvGraphicFramePr>
          <p:cNvPr id="71683" name="Object 3"/>
          <p:cNvGraphicFramePr>
            <a:graphicFrameLocks noChangeAspect="1"/>
          </p:cNvGraphicFramePr>
          <p:nvPr/>
        </p:nvGraphicFramePr>
        <p:xfrm>
          <a:off x="795338" y="1270000"/>
          <a:ext cx="7553325" cy="5153025"/>
        </p:xfrm>
        <a:graphic>
          <a:graphicData uri="http://schemas.openxmlformats.org/presentationml/2006/ole">
            <mc:AlternateContent xmlns:mc="http://schemas.openxmlformats.org/markup-compatibility/2006">
              <mc:Choice xmlns:v="urn:schemas-microsoft-com:vml" Requires="v">
                <p:oleObj spid="_x0000_s45059" name="Chart" r:id="rId4" imgW="7553325" imgH="5153025" progId="Excel.Chart.8">
                  <p:embed/>
                </p:oleObj>
              </mc:Choice>
              <mc:Fallback>
                <p:oleObj name="Chart" r:id="rId4" imgW="7553325" imgH="5153025" progId="Excel.Chart.8">
                  <p:embed/>
                  <p:pic>
                    <p:nvPicPr>
                      <p:cNvPr id="71683"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5338" y="1270000"/>
                        <a:ext cx="7553325" cy="5153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1684" name="Text Box 4"/>
          <p:cNvSpPr txBox="1">
            <a:spLocks noChangeArrowheads="1"/>
          </p:cNvSpPr>
          <p:nvPr/>
        </p:nvSpPr>
        <p:spPr bwMode="auto">
          <a:xfrm>
            <a:off x="5397500" y="2146300"/>
            <a:ext cx="17780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i="0" dirty="0">
                <a:solidFill>
                  <a:srgbClr val="0000CC"/>
                </a:solidFill>
              </a:rPr>
              <a:t>Vanilla simulator</a:t>
            </a:r>
          </a:p>
        </p:txBody>
      </p:sp>
      <p:sp>
        <p:nvSpPr>
          <p:cNvPr id="71685" name="Text Box 5"/>
          <p:cNvSpPr txBox="1">
            <a:spLocks noChangeArrowheads="1"/>
          </p:cNvSpPr>
          <p:nvPr/>
        </p:nvSpPr>
        <p:spPr bwMode="auto">
          <a:xfrm>
            <a:off x="2205038" y="3760788"/>
            <a:ext cx="4076700" cy="36671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i="0" dirty="0">
                <a:solidFill>
                  <a:srgbClr val="CC0000"/>
                </a:solidFill>
              </a:rPr>
              <a:t>Using approximate dynamic programming</a:t>
            </a:r>
          </a:p>
        </p:txBody>
      </p:sp>
      <p:grpSp>
        <p:nvGrpSpPr>
          <p:cNvPr id="570374" name="Group 6"/>
          <p:cNvGrpSpPr>
            <a:grpSpLocks/>
          </p:cNvGrpSpPr>
          <p:nvPr/>
        </p:nvGrpSpPr>
        <p:grpSpPr bwMode="auto">
          <a:xfrm>
            <a:off x="1422400" y="3251200"/>
            <a:ext cx="6667500" cy="1725613"/>
            <a:chOff x="896" y="2048"/>
            <a:chExt cx="4200" cy="1087"/>
          </a:xfrm>
        </p:grpSpPr>
        <p:sp>
          <p:nvSpPr>
            <p:cNvPr id="71687" name="Rectangle 7"/>
            <p:cNvSpPr>
              <a:spLocks noChangeArrowheads="1"/>
            </p:cNvSpPr>
            <p:nvPr/>
          </p:nvSpPr>
          <p:spPr bwMode="auto">
            <a:xfrm>
              <a:off x="896" y="2048"/>
              <a:ext cx="4200" cy="696"/>
            </a:xfrm>
            <a:prstGeom prst="rect">
              <a:avLst/>
            </a:prstGeom>
            <a:solidFill>
              <a:srgbClr val="808080">
                <a:alpha val="41176"/>
              </a:srgbClr>
            </a:solidFill>
            <a:ln w="12700" algn="ctr">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dirty="0"/>
            </a:p>
          </p:txBody>
        </p:sp>
        <p:sp>
          <p:nvSpPr>
            <p:cNvPr id="71688" name="Text Box 8"/>
            <p:cNvSpPr txBox="1">
              <a:spLocks noChangeArrowheads="1"/>
            </p:cNvSpPr>
            <p:nvPr/>
          </p:nvSpPr>
          <p:spPr bwMode="auto">
            <a:xfrm>
              <a:off x="1432" y="2888"/>
              <a:ext cx="1184" cy="247"/>
            </a:xfrm>
            <a:prstGeom prst="rect">
              <a:avLst/>
            </a:prstGeom>
            <a:noFill/>
            <a:ln w="25400" algn="ctr">
              <a:solidFill>
                <a:schemeClr val="tx1"/>
              </a:solidFill>
              <a:miter lim="800000"/>
              <a:headEnd type="none" w="lg" len="lg"/>
              <a:tailEnd type="none" w="lg" len="lg"/>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i="0" dirty="0"/>
                <a:t>Acceptable region</a:t>
              </a:r>
            </a:p>
          </p:txBody>
        </p:sp>
        <p:sp>
          <p:nvSpPr>
            <p:cNvPr id="71689" name="Freeform 9"/>
            <p:cNvSpPr>
              <a:spLocks/>
            </p:cNvSpPr>
            <p:nvPr/>
          </p:nvSpPr>
          <p:spPr bwMode="auto">
            <a:xfrm>
              <a:off x="1112" y="2504"/>
              <a:ext cx="312" cy="533"/>
            </a:xfrm>
            <a:custGeom>
              <a:avLst/>
              <a:gdLst>
                <a:gd name="T0" fmla="*/ 312 w 312"/>
                <a:gd name="T1" fmla="*/ 520 h 533"/>
                <a:gd name="T2" fmla="*/ 192 w 312"/>
                <a:gd name="T3" fmla="*/ 520 h 533"/>
                <a:gd name="T4" fmla="*/ 88 w 312"/>
                <a:gd name="T5" fmla="*/ 440 h 533"/>
                <a:gd name="T6" fmla="*/ 32 w 312"/>
                <a:gd name="T7" fmla="*/ 304 h 533"/>
                <a:gd name="T8" fmla="*/ 0 w 312"/>
                <a:gd name="T9" fmla="*/ 0 h 5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2" h="533">
                  <a:moveTo>
                    <a:pt x="312" y="520"/>
                  </a:moveTo>
                  <a:cubicBezTo>
                    <a:pt x="270" y="526"/>
                    <a:pt x="229" y="533"/>
                    <a:pt x="192" y="520"/>
                  </a:cubicBezTo>
                  <a:cubicBezTo>
                    <a:pt x="155" y="507"/>
                    <a:pt x="115" y="476"/>
                    <a:pt x="88" y="440"/>
                  </a:cubicBezTo>
                  <a:cubicBezTo>
                    <a:pt x="61" y="404"/>
                    <a:pt x="47" y="377"/>
                    <a:pt x="32" y="304"/>
                  </a:cubicBezTo>
                  <a:cubicBezTo>
                    <a:pt x="17" y="231"/>
                    <a:pt x="8" y="115"/>
                    <a:pt x="0" y="0"/>
                  </a:cubicBezTo>
                </a:path>
              </a:pathLst>
            </a:custGeom>
            <a:noFill/>
            <a:ln w="25400" cap="flat" cmpd="sng">
              <a:solidFill>
                <a:schemeClr val="tx1"/>
              </a:solidFill>
              <a:prstDash val="solid"/>
              <a:round/>
              <a:headEnd type="none" w="lg" len="lg"/>
              <a:tailEnd type="stealth" w="lg" len="lg"/>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dirty="0"/>
            </a:p>
          </p:txBody>
        </p:sp>
      </p:grpSp>
      <p:sp>
        <p:nvSpPr>
          <p:cNvPr id="10" name="Slide Number Placeholder 5">
            <a:extLst>
              <a:ext uri="{FF2B5EF4-FFF2-40B4-BE49-F238E27FC236}">
                <a16:creationId xmlns:a16="http://schemas.microsoft.com/office/drawing/2014/main" id="{A6667FE5-B5A7-4444-88F2-AA18CCD5E909}"/>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100</a:t>
            </a:fld>
            <a:endParaRPr lang="en-US" dirty="0"/>
          </a:p>
        </p:txBody>
      </p:sp>
    </p:spTree>
    <p:extLst>
      <p:ext uri="{BB962C8B-B14F-4D97-AF65-F5344CB8AC3E}">
        <p14:creationId xmlns:p14="http://schemas.microsoft.com/office/powerpoint/2010/main" val="21145168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xit" presetSubtype="0" fill="hold" nodeType="clickEffect">
                                  <p:stCondLst>
                                    <p:cond delay="0"/>
                                  </p:stCondLst>
                                  <p:childTnLst>
                                    <p:anim calcmode="lin" valueType="num">
                                      <p:cBhvr>
                                        <p:cTn id="6" dur="500"/>
                                        <p:tgtEl>
                                          <p:spTgt spid="570374"/>
                                        </p:tgtEl>
                                        <p:attrNameLst>
                                          <p:attrName>ppt_w</p:attrName>
                                        </p:attrNameLst>
                                      </p:cBhvr>
                                      <p:tavLst>
                                        <p:tav tm="0">
                                          <p:val>
                                            <p:strVal val="ppt_w"/>
                                          </p:val>
                                        </p:tav>
                                        <p:tav tm="100000">
                                          <p:val>
                                            <p:fltVal val="0"/>
                                          </p:val>
                                        </p:tav>
                                      </p:tavLst>
                                    </p:anim>
                                    <p:anim calcmode="lin" valueType="num">
                                      <p:cBhvr>
                                        <p:cTn id="7" dur="500"/>
                                        <p:tgtEl>
                                          <p:spTgt spid="570374"/>
                                        </p:tgtEl>
                                        <p:attrNameLst>
                                          <p:attrName>ppt_h</p:attrName>
                                        </p:attrNameLst>
                                      </p:cBhvr>
                                      <p:tavLst>
                                        <p:tav tm="0">
                                          <p:val>
                                            <p:strVal val="ppt_h"/>
                                          </p:val>
                                        </p:tav>
                                        <p:tav tm="100000">
                                          <p:val>
                                            <p:fltVal val="0"/>
                                          </p:val>
                                        </p:tav>
                                      </p:tavLst>
                                    </p:anim>
                                    <p:animEffect transition="out" filter="fade">
                                      <p:cBhvr>
                                        <p:cTn id="8" dur="500"/>
                                        <p:tgtEl>
                                          <p:spTgt spid="570374"/>
                                        </p:tgtEl>
                                      </p:cBhvr>
                                    </p:animEffect>
                                    <p:set>
                                      <p:cBhvr>
                                        <p:cTn id="9" dur="1" fill="hold">
                                          <p:stCondLst>
                                            <p:cond delay="499"/>
                                          </p:stCondLst>
                                        </p:cTn>
                                        <p:tgtEl>
                                          <p:spTgt spid="57037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p:txBody>
          <a:bodyPr/>
          <a:lstStyle/>
          <a:p>
            <a:r>
              <a:rPr lang="en-US" altLang="en-US" sz="3200" dirty="0"/>
              <a:t>Schneider National</a:t>
            </a:r>
          </a:p>
        </p:txBody>
      </p:sp>
      <p:sp>
        <p:nvSpPr>
          <p:cNvPr id="74755" name="Rectangle 3"/>
          <p:cNvSpPr>
            <a:spLocks noGrp="1" noChangeArrowheads="1"/>
          </p:cNvSpPr>
          <p:nvPr>
            <p:ph type="body" idx="1"/>
          </p:nvPr>
        </p:nvSpPr>
        <p:spPr/>
        <p:txBody>
          <a:bodyPr/>
          <a:lstStyle/>
          <a:p>
            <a:endParaRPr lang="en-US" altLang="en-US" dirty="0"/>
          </a:p>
        </p:txBody>
      </p:sp>
      <p:pic>
        <p:nvPicPr>
          <p:cNvPr id="74756"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36688"/>
            <a:ext cx="9144000" cy="542131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Slide Number Placeholder 5">
            <a:extLst>
              <a:ext uri="{FF2B5EF4-FFF2-40B4-BE49-F238E27FC236}">
                <a16:creationId xmlns:a16="http://schemas.microsoft.com/office/drawing/2014/main" id="{1E103173-77B1-4ED5-AD71-6F42090A6C6A}"/>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101</a:t>
            </a:fld>
            <a:endParaRPr lang="en-US" dirty="0"/>
          </a:p>
        </p:txBody>
      </p:sp>
    </p:spTree>
    <p:extLst>
      <p:ext uri="{BB962C8B-B14F-4D97-AF65-F5344CB8AC3E}">
        <p14:creationId xmlns:p14="http://schemas.microsoft.com/office/powerpoint/2010/main" val="288753156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r>
              <a:rPr lang="en-US" altLang="en-US" sz="3200" dirty="0"/>
              <a:t>Schneider National</a:t>
            </a:r>
          </a:p>
        </p:txBody>
      </p:sp>
      <p:sp>
        <p:nvSpPr>
          <p:cNvPr id="75779" name="Rectangle 3"/>
          <p:cNvSpPr>
            <a:spLocks noGrp="1" noChangeArrowheads="1"/>
          </p:cNvSpPr>
          <p:nvPr>
            <p:ph type="body" idx="1"/>
          </p:nvPr>
        </p:nvSpPr>
        <p:spPr/>
        <p:txBody>
          <a:bodyPr/>
          <a:lstStyle/>
          <a:p>
            <a:endParaRPr lang="en-US" altLang="en-US" dirty="0"/>
          </a:p>
        </p:txBody>
      </p:sp>
      <p:pic>
        <p:nvPicPr>
          <p:cNvPr id="7578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30338"/>
            <a:ext cx="9144000" cy="542766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Slide Number Placeholder 5">
            <a:extLst>
              <a:ext uri="{FF2B5EF4-FFF2-40B4-BE49-F238E27FC236}">
                <a16:creationId xmlns:a16="http://schemas.microsoft.com/office/drawing/2014/main" id="{2260D63A-C883-4161-BE1D-84FEE1F764D1}"/>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102</a:t>
            </a:fld>
            <a:endParaRPr lang="en-US" dirty="0"/>
          </a:p>
        </p:txBody>
      </p:sp>
    </p:spTree>
    <p:extLst>
      <p:ext uri="{BB962C8B-B14F-4D97-AF65-F5344CB8AC3E}">
        <p14:creationId xmlns:p14="http://schemas.microsoft.com/office/powerpoint/2010/main" val="294225579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p:txBody>
          <a:bodyPr/>
          <a:lstStyle/>
          <a:p>
            <a:endParaRPr lang="en-US" dirty="0"/>
          </a:p>
        </p:txBody>
      </p:sp>
      <p:sp>
        <p:nvSpPr>
          <p:cNvPr id="90115" name="Rectangle 3"/>
          <p:cNvSpPr>
            <a:spLocks noGrp="1" noChangeArrowheads="1"/>
          </p:cNvSpPr>
          <p:nvPr>
            <p:ph type="body" idx="1"/>
          </p:nvPr>
        </p:nvSpPr>
        <p:spPr/>
        <p:txBody>
          <a:bodyPr/>
          <a:lstStyle/>
          <a:p>
            <a:endParaRPr lang="en-US" dirty="0"/>
          </a:p>
        </p:txBody>
      </p:sp>
      <p:pic>
        <p:nvPicPr>
          <p:cNvPr id="90116"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750"/>
            <a:ext cx="9144000" cy="68580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0117" name="Text Box 3"/>
          <p:cNvSpPr txBox="1">
            <a:spLocks noChangeArrowheads="1"/>
          </p:cNvSpPr>
          <p:nvPr/>
        </p:nvSpPr>
        <p:spPr bwMode="auto">
          <a:xfrm>
            <a:off x="47625" y="282575"/>
            <a:ext cx="4067175" cy="337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type="none" w="med" len="lg"/>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pPr algn="l" eaLnBrk="1" hangingPunct="1"/>
            <a:r>
              <a:rPr lang="en-US" sz="2400" b="1" dirty="0">
                <a:solidFill>
                  <a:schemeClr val="bg1"/>
                </a:solidFill>
                <a:cs typeface="Arial" charset="0"/>
              </a:rPr>
              <a:t>Princeton team:</a:t>
            </a:r>
          </a:p>
          <a:p>
            <a:pPr algn="l" eaLnBrk="1" hangingPunct="1"/>
            <a:r>
              <a:rPr lang="en-US" sz="2400" b="1" dirty="0">
                <a:solidFill>
                  <a:schemeClr val="bg1"/>
                </a:solidFill>
                <a:cs typeface="Arial" charset="0"/>
              </a:rPr>
              <a:t>      Warren Powell</a:t>
            </a:r>
          </a:p>
          <a:p>
            <a:pPr algn="l" eaLnBrk="1" hangingPunct="1"/>
            <a:r>
              <a:rPr lang="en-US" sz="2400" b="1" dirty="0">
                <a:solidFill>
                  <a:schemeClr val="bg1"/>
                </a:solidFill>
                <a:cs typeface="Arial" charset="0"/>
              </a:rPr>
              <a:t>      </a:t>
            </a:r>
            <a:r>
              <a:rPr lang="en-US" sz="2400" b="1" dirty="0" err="1">
                <a:solidFill>
                  <a:schemeClr val="bg1"/>
                </a:solidFill>
                <a:cs typeface="Arial" charset="0"/>
              </a:rPr>
              <a:t>Belgacem</a:t>
            </a:r>
            <a:r>
              <a:rPr lang="en-US" sz="2400" b="1" dirty="0">
                <a:solidFill>
                  <a:schemeClr val="bg1"/>
                </a:solidFill>
                <a:cs typeface="Arial" charset="0"/>
              </a:rPr>
              <a:t> </a:t>
            </a:r>
            <a:r>
              <a:rPr lang="en-US" sz="2400" b="1" dirty="0" err="1">
                <a:solidFill>
                  <a:schemeClr val="bg1"/>
                </a:solidFill>
                <a:cs typeface="Arial" charset="0"/>
              </a:rPr>
              <a:t>Bouzaiene-Ayari</a:t>
            </a:r>
            <a:endParaRPr lang="en-US" sz="2400" b="1" dirty="0">
              <a:solidFill>
                <a:schemeClr val="bg1"/>
              </a:solidFill>
              <a:cs typeface="Arial" charset="0"/>
            </a:endParaRPr>
          </a:p>
          <a:p>
            <a:pPr algn="l" eaLnBrk="1" hangingPunct="1"/>
            <a:endParaRPr lang="en-US" sz="2400" b="1" dirty="0">
              <a:solidFill>
                <a:schemeClr val="bg1"/>
              </a:solidFill>
              <a:cs typeface="Arial" charset="0"/>
            </a:endParaRPr>
          </a:p>
          <a:p>
            <a:pPr algn="l" eaLnBrk="1" hangingPunct="1"/>
            <a:r>
              <a:rPr lang="en-US" sz="2400" b="1" dirty="0">
                <a:solidFill>
                  <a:schemeClr val="bg1"/>
                </a:solidFill>
                <a:cs typeface="Arial" charset="0"/>
              </a:rPr>
              <a:t>NS team:</a:t>
            </a:r>
          </a:p>
          <a:p>
            <a:pPr algn="l" eaLnBrk="1" hangingPunct="1"/>
            <a:r>
              <a:rPr lang="en-US" sz="2400" b="1" dirty="0">
                <a:solidFill>
                  <a:schemeClr val="bg1"/>
                </a:solidFill>
                <a:cs typeface="Arial" charset="0"/>
              </a:rPr>
              <a:t>     Clark Cheng</a:t>
            </a:r>
          </a:p>
          <a:p>
            <a:pPr algn="l" eaLnBrk="1" hangingPunct="1"/>
            <a:r>
              <a:rPr lang="en-US" sz="2400" b="1" dirty="0">
                <a:solidFill>
                  <a:schemeClr val="bg1"/>
                </a:solidFill>
                <a:cs typeface="Arial" charset="0"/>
              </a:rPr>
              <a:t>      Ricardo </a:t>
            </a:r>
            <a:r>
              <a:rPr lang="en-US" sz="2400" b="1" dirty="0" err="1">
                <a:solidFill>
                  <a:schemeClr val="bg1"/>
                </a:solidFill>
                <a:cs typeface="Arial" charset="0"/>
              </a:rPr>
              <a:t>Fiorillo</a:t>
            </a:r>
            <a:endParaRPr lang="en-US" sz="2400" b="1" dirty="0">
              <a:solidFill>
                <a:schemeClr val="bg1"/>
              </a:solidFill>
              <a:cs typeface="Arial" charset="0"/>
            </a:endParaRPr>
          </a:p>
          <a:p>
            <a:pPr algn="l" eaLnBrk="1" hangingPunct="1"/>
            <a:r>
              <a:rPr lang="en-US" sz="2400" b="1" dirty="0">
                <a:solidFill>
                  <a:schemeClr val="bg1"/>
                </a:solidFill>
                <a:cs typeface="Arial" charset="0"/>
              </a:rPr>
              <a:t>      </a:t>
            </a:r>
            <a:r>
              <a:rPr lang="en-US" sz="2400" b="1" dirty="0" err="1">
                <a:solidFill>
                  <a:schemeClr val="bg1"/>
                </a:solidFill>
                <a:cs typeface="Arial" charset="0"/>
              </a:rPr>
              <a:t>Junxia</a:t>
            </a:r>
            <a:r>
              <a:rPr lang="en-US" sz="2400" b="1" dirty="0">
                <a:solidFill>
                  <a:schemeClr val="bg1"/>
                </a:solidFill>
                <a:cs typeface="Arial" charset="0"/>
              </a:rPr>
              <a:t> Chang</a:t>
            </a:r>
          </a:p>
          <a:p>
            <a:pPr algn="l" eaLnBrk="1" hangingPunct="1"/>
            <a:r>
              <a:rPr lang="en-US" sz="2400" b="1" dirty="0">
                <a:solidFill>
                  <a:schemeClr val="bg1"/>
                </a:solidFill>
                <a:cs typeface="Arial" charset="0"/>
              </a:rPr>
              <a:t>      </a:t>
            </a:r>
            <a:r>
              <a:rPr lang="en-US" sz="2400" b="1" dirty="0" err="1">
                <a:solidFill>
                  <a:schemeClr val="bg1"/>
                </a:solidFill>
                <a:cs typeface="Arial" charset="0"/>
              </a:rPr>
              <a:t>Sourav</a:t>
            </a:r>
            <a:r>
              <a:rPr lang="en-US" sz="2400" b="1" dirty="0">
                <a:solidFill>
                  <a:schemeClr val="bg1"/>
                </a:solidFill>
                <a:cs typeface="Arial" charset="0"/>
              </a:rPr>
              <a:t> Das</a:t>
            </a:r>
          </a:p>
        </p:txBody>
      </p:sp>
      <p:pic>
        <p:nvPicPr>
          <p:cNvPr id="44851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068" y="6106370"/>
            <a:ext cx="1107753" cy="7210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8515"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398889">
            <a:off x="1791493" y="6068372"/>
            <a:ext cx="1102178" cy="259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8516"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557062">
            <a:off x="2663835" y="5916170"/>
            <a:ext cx="403453" cy="319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9717817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2" descr="all_trains"/>
          <p:cNvPicPr>
            <a:picLocks noChangeAspect="1" noChangeArrowheads="1"/>
          </p:cNvPicPr>
          <p:nvPr/>
        </p:nvPicPr>
        <p:blipFill>
          <a:blip r:embed="rId3">
            <a:extLst>
              <a:ext uri="{28A0092B-C50C-407E-A947-70E740481C1C}">
                <a14:useLocalDpi xmlns:a14="http://schemas.microsoft.com/office/drawing/2010/main" val="0"/>
              </a:ext>
            </a:extLst>
          </a:blip>
          <a:srcRect l="19684" r="12807"/>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7" name="Text Box 3"/>
          <p:cNvSpPr txBox="1">
            <a:spLocks noChangeArrowheads="1"/>
          </p:cNvSpPr>
          <p:nvPr/>
        </p:nvSpPr>
        <p:spPr bwMode="auto">
          <a:xfrm>
            <a:off x="298450" y="5815013"/>
            <a:ext cx="2863850" cy="519112"/>
          </a:xfrm>
          <a:prstGeom prst="rect">
            <a:avLst/>
          </a:prstGeom>
          <a:solidFill>
            <a:schemeClr val="tx1"/>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altLang="en-US" sz="2800" b="1" i="0">
                <a:solidFill>
                  <a:schemeClr val="bg1"/>
                </a:solidFill>
                <a:latin typeface="Times New Roman" pitchFamily="18" charset="0"/>
              </a:rPr>
              <a:t>Norfolk Southern</a:t>
            </a:r>
          </a:p>
        </p:txBody>
      </p:sp>
      <p:sp>
        <p:nvSpPr>
          <p:cNvPr id="4" name="Slide Number Placeholder 3">
            <a:extLst>
              <a:ext uri="{FF2B5EF4-FFF2-40B4-BE49-F238E27FC236}">
                <a16:creationId xmlns:a16="http://schemas.microsoft.com/office/drawing/2014/main" id="{21FBAE8B-0EA2-4B7D-BE8E-FDA051C37B18}"/>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104</a:t>
            </a:fld>
            <a:endParaRPr lang="en-US"/>
          </a:p>
        </p:txBody>
      </p:sp>
    </p:spTree>
    <p:extLst>
      <p:ext uri="{BB962C8B-B14F-4D97-AF65-F5344CB8AC3E}">
        <p14:creationId xmlns:p14="http://schemas.microsoft.com/office/powerpoint/2010/main" val="1170931670"/>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ChangeArrowheads="1"/>
          </p:cNvSpPr>
          <p:nvPr/>
        </p:nvSpPr>
        <p:spPr bwMode="auto">
          <a:xfrm>
            <a:off x="1676400" y="1397000"/>
            <a:ext cx="3378200" cy="4610100"/>
          </a:xfrm>
          <a:prstGeom prst="rect">
            <a:avLst/>
          </a:prstGeom>
          <a:solidFill>
            <a:srgbClr val="66CC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19" name="Rectangle 3"/>
          <p:cNvSpPr>
            <a:spLocks noGrp="1" noChangeArrowheads="1"/>
          </p:cNvSpPr>
          <p:nvPr>
            <p:ph type="title"/>
          </p:nvPr>
        </p:nvSpPr>
        <p:spPr/>
        <p:txBody>
          <a:bodyPr/>
          <a:lstStyle/>
          <a:p>
            <a:pPr eaLnBrk="1" hangingPunct="1"/>
            <a:r>
              <a:rPr lang="en-US"/>
              <a:t>The locomotive assignment problem</a:t>
            </a:r>
          </a:p>
        </p:txBody>
      </p:sp>
      <p:sp>
        <p:nvSpPr>
          <p:cNvPr id="9220" name="Text Box 4"/>
          <p:cNvSpPr txBox="1">
            <a:spLocks noChangeArrowheads="1"/>
          </p:cNvSpPr>
          <p:nvPr/>
        </p:nvSpPr>
        <p:spPr bwMode="auto">
          <a:xfrm>
            <a:off x="16986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9221" name="Text Box 5"/>
          <p:cNvSpPr txBox="1">
            <a:spLocks noChangeArrowheads="1"/>
          </p:cNvSpPr>
          <p:nvPr/>
        </p:nvSpPr>
        <p:spPr bwMode="auto">
          <a:xfrm>
            <a:off x="3968750" y="1982788"/>
            <a:ext cx="8318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Trains</a:t>
            </a:r>
          </a:p>
        </p:txBody>
      </p:sp>
      <p:sp>
        <p:nvSpPr>
          <p:cNvPr id="9222" name="Rectangle 6"/>
          <p:cNvSpPr>
            <a:spLocks noChangeArrowheads="1"/>
          </p:cNvSpPr>
          <p:nvPr/>
        </p:nvSpPr>
        <p:spPr bwMode="auto">
          <a:xfrm>
            <a:off x="2006600" y="2781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3" name="Rectangle 7"/>
          <p:cNvSpPr>
            <a:spLocks noChangeArrowheads="1"/>
          </p:cNvSpPr>
          <p:nvPr/>
        </p:nvSpPr>
        <p:spPr bwMode="auto">
          <a:xfrm>
            <a:off x="2006600" y="32258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4" name="Rectangle 8"/>
          <p:cNvSpPr>
            <a:spLocks noChangeArrowheads="1"/>
          </p:cNvSpPr>
          <p:nvPr/>
        </p:nvSpPr>
        <p:spPr bwMode="auto">
          <a:xfrm>
            <a:off x="2006600" y="3670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5" name="Rectangle 9"/>
          <p:cNvSpPr>
            <a:spLocks noChangeArrowheads="1"/>
          </p:cNvSpPr>
          <p:nvPr/>
        </p:nvSpPr>
        <p:spPr bwMode="auto">
          <a:xfrm>
            <a:off x="2006600" y="41021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6" name="Rectangle 10"/>
          <p:cNvSpPr>
            <a:spLocks noChangeArrowheads="1"/>
          </p:cNvSpPr>
          <p:nvPr/>
        </p:nvSpPr>
        <p:spPr bwMode="auto">
          <a:xfrm>
            <a:off x="2006600" y="4559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7" name="Rectangle 11"/>
          <p:cNvSpPr>
            <a:spLocks noChangeArrowheads="1"/>
          </p:cNvSpPr>
          <p:nvPr/>
        </p:nvSpPr>
        <p:spPr bwMode="auto">
          <a:xfrm>
            <a:off x="2006600" y="50292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8" name="Rectangle 12"/>
          <p:cNvSpPr>
            <a:spLocks noChangeArrowheads="1"/>
          </p:cNvSpPr>
          <p:nvPr/>
        </p:nvSpPr>
        <p:spPr bwMode="auto">
          <a:xfrm>
            <a:off x="1993900" y="54991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9" name="Rectangle 13"/>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30" name="Rectangle 14"/>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31" name="Rectangle 15"/>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9232" name="AutoShape 16"/>
          <p:cNvCxnSpPr>
            <a:cxnSpLocks noChangeShapeType="1"/>
            <a:stCxn id="9222" idx="3"/>
            <a:endCxn id="9229"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3" name="AutoShape 17"/>
          <p:cNvCxnSpPr>
            <a:cxnSpLocks noChangeShapeType="1"/>
            <a:stCxn id="9223" idx="3"/>
            <a:endCxn id="9229"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4" name="AutoShape 18"/>
          <p:cNvCxnSpPr>
            <a:cxnSpLocks noChangeShapeType="1"/>
            <a:stCxn id="9224" idx="3"/>
            <a:endCxn id="9229" idx="1"/>
          </p:cNvCxnSpPr>
          <p:nvPr/>
        </p:nvCxnSpPr>
        <p:spPr bwMode="auto">
          <a:xfrm flipV="1">
            <a:off x="2698750" y="3175000"/>
            <a:ext cx="1376363" cy="609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5" name="AutoShape 19"/>
          <p:cNvCxnSpPr>
            <a:cxnSpLocks noChangeShapeType="1"/>
            <a:stCxn id="9225" idx="3"/>
            <a:endCxn id="9229" idx="1"/>
          </p:cNvCxnSpPr>
          <p:nvPr/>
        </p:nvCxnSpPr>
        <p:spPr bwMode="auto">
          <a:xfrm flipV="1">
            <a:off x="2698750" y="3175000"/>
            <a:ext cx="1376363" cy="1041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6" name="AutoShape 20"/>
          <p:cNvCxnSpPr>
            <a:cxnSpLocks noChangeShapeType="1"/>
            <a:stCxn id="9224" idx="3"/>
            <a:endCxn id="9230"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7" name="AutoShape 21"/>
          <p:cNvCxnSpPr>
            <a:cxnSpLocks noChangeShapeType="1"/>
            <a:stCxn id="9225" idx="3"/>
            <a:endCxn id="9230"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8" name="AutoShape 22"/>
          <p:cNvCxnSpPr>
            <a:cxnSpLocks noChangeShapeType="1"/>
            <a:stCxn id="9223" idx="3"/>
            <a:endCxn id="9230" idx="1"/>
          </p:cNvCxnSpPr>
          <p:nvPr/>
        </p:nvCxnSpPr>
        <p:spPr bwMode="auto">
          <a:xfrm>
            <a:off x="2698750" y="3340100"/>
            <a:ext cx="1376363" cy="660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9" name="AutoShape 23"/>
          <p:cNvCxnSpPr>
            <a:cxnSpLocks noChangeShapeType="1"/>
            <a:stCxn id="9226" idx="3"/>
            <a:endCxn id="9230"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0" name="AutoShape 24"/>
          <p:cNvCxnSpPr>
            <a:cxnSpLocks noChangeShapeType="1"/>
            <a:stCxn id="9227" idx="3"/>
            <a:endCxn id="9230" idx="1"/>
          </p:cNvCxnSpPr>
          <p:nvPr/>
        </p:nvCxnSpPr>
        <p:spPr bwMode="auto">
          <a:xfrm flipV="1">
            <a:off x="2698750" y="4000500"/>
            <a:ext cx="1376363" cy="1143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1" name="AutoShape 25"/>
          <p:cNvCxnSpPr>
            <a:cxnSpLocks noChangeShapeType="1"/>
            <a:stCxn id="9225" idx="3"/>
            <a:endCxn id="9231" idx="1"/>
          </p:cNvCxnSpPr>
          <p:nvPr/>
        </p:nvCxnSpPr>
        <p:spPr bwMode="auto">
          <a:xfrm>
            <a:off x="2698750" y="4216400"/>
            <a:ext cx="1376363" cy="635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2" name="AutoShape 26"/>
          <p:cNvCxnSpPr>
            <a:cxnSpLocks noChangeShapeType="1"/>
            <a:stCxn id="9226" idx="3"/>
            <a:endCxn id="9231" idx="1"/>
          </p:cNvCxnSpPr>
          <p:nvPr/>
        </p:nvCxnSpPr>
        <p:spPr bwMode="auto">
          <a:xfrm>
            <a:off x="2698750" y="4673600"/>
            <a:ext cx="1376363" cy="177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3" name="AutoShape 27"/>
          <p:cNvCxnSpPr>
            <a:cxnSpLocks noChangeShapeType="1"/>
            <a:stCxn id="9227" idx="3"/>
            <a:endCxn id="9231"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4" name="AutoShape 28"/>
          <p:cNvCxnSpPr>
            <a:cxnSpLocks noChangeShapeType="1"/>
            <a:stCxn id="9228" idx="3"/>
            <a:endCxn id="9231"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5" name="AutoShape 29"/>
          <p:cNvCxnSpPr>
            <a:cxnSpLocks noChangeShapeType="1"/>
            <a:stCxn id="9224" idx="3"/>
            <a:endCxn id="9231" idx="1"/>
          </p:cNvCxnSpPr>
          <p:nvPr/>
        </p:nvCxnSpPr>
        <p:spPr bwMode="auto">
          <a:xfrm>
            <a:off x="2698750" y="3784600"/>
            <a:ext cx="1376363" cy="1066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6" name="AutoShape 30"/>
          <p:cNvCxnSpPr>
            <a:cxnSpLocks noChangeShapeType="1"/>
            <a:stCxn id="9226" idx="3"/>
            <a:endCxn id="9229" idx="1"/>
          </p:cNvCxnSpPr>
          <p:nvPr/>
        </p:nvCxnSpPr>
        <p:spPr bwMode="auto">
          <a:xfrm flipV="1">
            <a:off x="2698750" y="3175000"/>
            <a:ext cx="1376363" cy="1498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7" name="AutoShape 31"/>
          <p:cNvCxnSpPr>
            <a:cxnSpLocks noChangeShapeType="1"/>
            <a:stCxn id="9229" idx="3"/>
            <a:endCxn id="9249"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48" name="Text Box 32"/>
          <p:cNvSpPr txBox="1">
            <a:spLocks noChangeArrowheads="1"/>
          </p:cNvSpPr>
          <p:nvPr/>
        </p:nvSpPr>
        <p:spPr bwMode="auto">
          <a:xfrm>
            <a:off x="6429375" y="1995488"/>
            <a:ext cx="790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Yards</a:t>
            </a:r>
          </a:p>
        </p:txBody>
      </p:sp>
      <p:sp>
        <p:nvSpPr>
          <p:cNvPr id="9249" name="Oval 33"/>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50" name="Oval 34"/>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9251" name="AutoShape 35"/>
          <p:cNvCxnSpPr>
            <a:cxnSpLocks noChangeShapeType="1"/>
            <a:stCxn id="9230" idx="3"/>
            <a:endCxn id="9249"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52" name="AutoShape 36"/>
          <p:cNvCxnSpPr>
            <a:cxnSpLocks noChangeShapeType="1"/>
            <a:stCxn id="9231" idx="3"/>
            <a:endCxn id="9250"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53" name="Text Box 37"/>
          <p:cNvSpPr txBox="1">
            <a:spLocks noChangeArrowheads="1"/>
          </p:cNvSpPr>
          <p:nvPr/>
        </p:nvSpPr>
        <p:spPr bwMode="auto">
          <a:xfrm>
            <a:off x="2687638" y="1538288"/>
            <a:ext cx="9302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Atlanta</a:t>
            </a:r>
          </a:p>
        </p:txBody>
      </p:sp>
      <p:sp>
        <p:nvSpPr>
          <p:cNvPr id="9254" name="Text Box 38"/>
          <p:cNvSpPr txBox="1">
            <a:spLocks noChangeArrowheads="1"/>
          </p:cNvSpPr>
          <p:nvPr/>
        </p:nvSpPr>
        <p:spPr bwMode="auto">
          <a:xfrm>
            <a:off x="7380288" y="2871788"/>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Baltimore</a:t>
            </a:r>
          </a:p>
        </p:txBody>
      </p:sp>
      <p:sp>
        <p:nvSpPr>
          <p:cNvPr id="9255" name="Text Box 39"/>
          <p:cNvSpPr txBox="1">
            <a:spLocks noChangeArrowheads="1"/>
          </p:cNvSpPr>
          <p:nvPr/>
        </p:nvSpPr>
        <p:spPr bwMode="auto">
          <a:xfrm>
            <a:off x="7272338" y="4611688"/>
            <a:ext cx="14366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Jacksonville</a:t>
            </a:r>
          </a:p>
        </p:txBody>
      </p:sp>
      <p:sp>
        <p:nvSpPr>
          <p:cNvPr id="40" name="Slide Number Placeholder 5">
            <a:extLst>
              <a:ext uri="{FF2B5EF4-FFF2-40B4-BE49-F238E27FC236}">
                <a16:creationId xmlns:a16="http://schemas.microsoft.com/office/drawing/2014/main" id="{AA5C936D-F87B-4CE8-A78F-6C553E5DB087}"/>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105</a:t>
            </a:fld>
            <a:endParaRPr lang="en-US" dirty="0"/>
          </a:p>
        </p:txBody>
      </p:sp>
    </p:spTree>
    <p:extLst>
      <p:ext uri="{BB962C8B-B14F-4D97-AF65-F5344CB8AC3E}">
        <p14:creationId xmlns:p14="http://schemas.microsoft.com/office/powerpoint/2010/main" val="2270078675"/>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eaLnBrk="1" hangingPunct="1"/>
            <a:r>
              <a:rPr lang="en-US"/>
              <a:t>The locomotive assignment problem</a:t>
            </a:r>
          </a:p>
        </p:txBody>
      </p:sp>
      <p:sp>
        <p:nvSpPr>
          <p:cNvPr id="10243" name="Text Box 3"/>
          <p:cNvSpPr txBox="1">
            <a:spLocks noChangeArrowheads="1"/>
          </p:cNvSpPr>
          <p:nvPr/>
        </p:nvSpPr>
        <p:spPr bwMode="auto">
          <a:xfrm>
            <a:off x="18764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0244" name="Rectangle 4"/>
          <p:cNvSpPr>
            <a:spLocks noChangeArrowheads="1"/>
          </p:cNvSpPr>
          <p:nvPr/>
        </p:nvSpPr>
        <p:spPr bwMode="auto">
          <a:xfrm>
            <a:off x="2006600" y="2781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 name="Rectangle 5"/>
          <p:cNvSpPr>
            <a:spLocks noChangeArrowheads="1"/>
          </p:cNvSpPr>
          <p:nvPr/>
        </p:nvSpPr>
        <p:spPr bwMode="auto">
          <a:xfrm>
            <a:off x="2006600" y="32258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 name="Rectangle 6"/>
          <p:cNvSpPr>
            <a:spLocks noChangeArrowheads="1"/>
          </p:cNvSpPr>
          <p:nvPr/>
        </p:nvSpPr>
        <p:spPr bwMode="auto">
          <a:xfrm>
            <a:off x="2006600" y="3670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 name="Rectangle 7"/>
          <p:cNvSpPr>
            <a:spLocks noChangeArrowheads="1"/>
          </p:cNvSpPr>
          <p:nvPr/>
        </p:nvSpPr>
        <p:spPr bwMode="auto">
          <a:xfrm>
            <a:off x="2006600" y="41021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 name="Rectangle 8"/>
          <p:cNvSpPr>
            <a:spLocks noChangeArrowheads="1"/>
          </p:cNvSpPr>
          <p:nvPr/>
        </p:nvSpPr>
        <p:spPr bwMode="auto">
          <a:xfrm>
            <a:off x="2006600" y="4559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 name="Rectangle 9"/>
          <p:cNvSpPr>
            <a:spLocks noChangeArrowheads="1"/>
          </p:cNvSpPr>
          <p:nvPr/>
        </p:nvSpPr>
        <p:spPr bwMode="auto">
          <a:xfrm>
            <a:off x="2006600" y="50292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0" name="Rectangle 10"/>
          <p:cNvSpPr>
            <a:spLocks noChangeArrowheads="1"/>
          </p:cNvSpPr>
          <p:nvPr/>
        </p:nvSpPr>
        <p:spPr bwMode="auto">
          <a:xfrm>
            <a:off x="1993900" y="54991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1" name="Rectangle 11"/>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2" name="Rectangle 12"/>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3" name="Rectangle 13"/>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0254" name="AutoShape 14"/>
          <p:cNvCxnSpPr>
            <a:cxnSpLocks noChangeShapeType="1"/>
            <a:stCxn id="10244" idx="3"/>
            <a:endCxn id="10251"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55" name="AutoShape 15"/>
          <p:cNvCxnSpPr>
            <a:cxnSpLocks noChangeShapeType="1"/>
            <a:stCxn id="10245" idx="3"/>
            <a:endCxn id="10251"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56" name="AutoShape 16"/>
          <p:cNvCxnSpPr>
            <a:cxnSpLocks noChangeShapeType="1"/>
            <a:stCxn id="10246" idx="3"/>
            <a:endCxn id="10251" idx="1"/>
          </p:cNvCxnSpPr>
          <p:nvPr/>
        </p:nvCxnSpPr>
        <p:spPr bwMode="auto">
          <a:xfrm flipV="1">
            <a:off x="2698750" y="3175000"/>
            <a:ext cx="1376363" cy="609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57" name="AutoShape 17"/>
          <p:cNvCxnSpPr>
            <a:cxnSpLocks noChangeShapeType="1"/>
            <a:stCxn id="10247" idx="3"/>
            <a:endCxn id="10251" idx="1"/>
          </p:cNvCxnSpPr>
          <p:nvPr/>
        </p:nvCxnSpPr>
        <p:spPr bwMode="auto">
          <a:xfrm flipV="1">
            <a:off x="2698750" y="3175000"/>
            <a:ext cx="1376363" cy="1041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58" name="AutoShape 18"/>
          <p:cNvCxnSpPr>
            <a:cxnSpLocks noChangeShapeType="1"/>
            <a:stCxn id="10246" idx="3"/>
            <a:endCxn id="10252"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59" name="AutoShape 19"/>
          <p:cNvCxnSpPr>
            <a:cxnSpLocks noChangeShapeType="1"/>
            <a:stCxn id="10247" idx="3"/>
            <a:endCxn id="10252"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0" name="AutoShape 20"/>
          <p:cNvCxnSpPr>
            <a:cxnSpLocks noChangeShapeType="1"/>
            <a:stCxn id="10245" idx="3"/>
            <a:endCxn id="10252" idx="1"/>
          </p:cNvCxnSpPr>
          <p:nvPr/>
        </p:nvCxnSpPr>
        <p:spPr bwMode="auto">
          <a:xfrm>
            <a:off x="2698750" y="3340100"/>
            <a:ext cx="1376363" cy="660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1" name="AutoShape 21"/>
          <p:cNvCxnSpPr>
            <a:cxnSpLocks noChangeShapeType="1"/>
            <a:stCxn id="10248" idx="3"/>
            <a:endCxn id="10252"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2" name="AutoShape 22"/>
          <p:cNvCxnSpPr>
            <a:cxnSpLocks noChangeShapeType="1"/>
            <a:stCxn id="10249" idx="3"/>
            <a:endCxn id="10252" idx="1"/>
          </p:cNvCxnSpPr>
          <p:nvPr/>
        </p:nvCxnSpPr>
        <p:spPr bwMode="auto">
          <a:xfrm flipV="1">
            <a:off x="2698750" y="4000500"/>
            <a:ext cx="1376363" cy="1143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3" name="AutoShape 23"/>
          <p:cNvCxnSpPr>
            <a:cxnSpLocks noChangeShapeType="1"/>
            <a:stCxn id="10247" idx="3"/>
            <a:endCxn id="10253" idx="1"/>
          </p:cNvCxnSpPr>
          <p:nvPr/>
        </p:nvCxnSpPr>
        <p:spPr bwMode="auto">
          <a:xfrm>
            <a:off x="2698750" y="4216400"/>
            <a:ext cx="1376363" cy="635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4" name="AutoShape 24"/>
          <p:cNvCxnSpPr>
            <a:cxnSpLocks noChangeShapeType="1"/>
            <a:stCxn id="10248" idx="3"/>
            <a:endCxn id="10253" idx="1"/>
          </p:cNvCxnSpPr>
          <p:nvPr/>
        </p:nvCxnSpPr>
        <p:spPr bwMode="auto">
          <a:xfrm>
            <a:off x="2698750" y="4673600"/>
            <a:ext cx="1376363" cy="177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5" name="AutoShape 25"/>
          <p:cNvCxnSpPr>
            <a:cxnSpLocks noChangeShapeType="1"/>
            <a:stCxn id="10249" idx="3"/>
            <a:endCxn id="10253"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6" name="AutoShape 26"/>
          <p:cNvCxnSpPr>
            <a:cxnSpLocks noChangeShapeType="1"/>
            <a:stCxn id="10250" idx="3"/>
            <a:endCxn id="10253"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7" name="AutoShape 27"/>
          <p:cNvCxnSpPr>
            <a:cxnSpLocks noChangeShapeType="1"/>
            <a:stCxn id="10246" idx="3"/>
            <a:endCxn id="10253" idx="1"/>
          </p:cNvCxnSpPr>
          <p:nvPr/>
        </p:nvCxnSpPr>
        <p:spPr bwMode="auto">
          <a:xfrm>
            <a:off x="2698750" y="3784600"/>
            <a:ext cx="1376363" cy="1066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8" name="AutoShape 28"/>
          <p:cNvCxnSpPr>
            <a:cxnSpLocks noChangeShapeType="1"/>
            <a:stCxn id="10248" idx="3"/>
            <a:endCxn id="10251" idx="1"/>
          </p:cNvCxnSpPr>
          <p:nvPr/>
        </p:nvCxnSpPr>
        <p:spPr bwMode="auto">
          <a:xfrm flipV="1">
            <a:off x="2698750" y="3175000"/>
            <a:ext cx="1376363" cy="1498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9" name="AutoShape 29"/>
          <p:cNvCxnSpPr>
            <a:cxnSpLocks noChangeShapeType="1"/>
            <a:stCxn id="10251" idx="3"/>
            <a:endCxn id="10270"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270" name="Oval 30"/>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71" name="Oval 31"/>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0272" name="AutoShape 32"/>
          <p:cNvCxnSpPr>
            <a:cxnSpLocks noChangeShapeType="1"/>
            <a:stCxn id="10252" idx="3"/>
            <a:endCxn id="10270"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73" name="AutoShape 33"/>
          <p:cNvCxnSpPr>
            <a:cxnSpLocks noChangeShapeType="1"/>
            <a:stCxn id="10253" idx="3"/>
            <a:endCxn id="10271"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274" name="Text Box 34"/>
          <p:cNvSpPr txBox="1">
            <a:spLocks noChangeArrowheads="1"/>
          </p:cNvSpPr>
          <p:nvPr/>
        </p:nvSpPr>
        <p:spPr bwMode="auto">
          <a:xfrm>
            <a:off x="4492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grpSp>
        <p:nvGrpSpPr>
          <p:cNvPr id="10275" name="Group 35"/>
          <p:cNvGrpSpPr>
            <a:grpSpLocks/>
          </p:cNvGrpSpPr>
          <p:nvPr/>
        </p:nvGrpSpPr>
        <p:grpSpPr bwMode="auto">
          <a:xfrm>
            <a:off x="825500" y="2693988"/>
            <a:ext cx="1155700" cy="396875"/>
            <a:chOff x="520" y="1697"/>
            <a:chExt cx="728" cy="250"/>
          </a:xfrm>
        </p:grpSpPr>
        <p:sp>
          <p:nvSpPr>
            <p:cNvPr id="10296" name="Text Box 36"/>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0297" name="Line 37"/>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76" name="Group 38"/>
          <p:cNvGrpSpPr>
            <a:grpSpLocks/>
          </p:cNvGrpSpPr>
          <p:nvPr/>
        </p:nvGrpSpPr>
        <p:grpSpPr bwMode="auto">
          <a:xfrm>
            <a:off x="825500" y="3151188"/>
            <a:ext cx="1155700" cy="396875"/>
            <a:chOff x="520" y="1697"/>
            <a:chExt cx="728" cy="250"/>
          </a:xfrm>
        </p:grpSpPr>
        <p:sp>
          <p:nvSpPr>
            <p:cNvPr id="10294" name="Text Box 3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0295" name="Line 4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77" name="Group 41"/>
          <p:cNvGrpSpPr>
            <a:grpSpLocks/>
          </p:cNvGrpSpPr>
          <p:nvPr/>
        </p:nvGrpSpPr>
        <p:grpSpPr bwMode="auto">
          <a:xfrm>
            <a:off x="825500" y="3570288"/>
            <a:ext cx="1155700" cy="396875"/>
            <a:chOff x="520" y="1697"/>
            <a:chExt cx="728" cy="250"/>
          </a:xfrm>
        </p:grpSpPr>
        <p:sp>
          <p:nvSpPr>
            <p:cNvPr id="10292" name="Text Box 42"/>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0293" name="Line 43"/>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78" name="Group 44"/>
          <p:cNvGrpSpPr>
            <a:grpSpLocks/>
          </p:cNvGrpSpPr>
          <p:nvPr/>
        </p:nvGrpSpPr>
        <p:grpSpPr bwMode="auto">
          <a:xfrm>
            <a:off x="812800" y="4014788"/>
            <a:ext cx="1155700" cy="396875"/>
            <a:chOff x="520" y="1697"/>
            <a:chExt cx="728" cy="250"/>
          </a:xfrm>
        </p:grpSpPr>
        <p:sp>
          <p:nvSpPr>
            <p:cNvPr id="10290" name="Text Box 45"/>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0291" name="Line 46"/>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79" name="Group 47"/>
          <p:cNvGrpSpPr>
            <a:grpSpLocks/>
          </p:cNvGrpSpPr>
          <p:nvPr/>
        </p:nvGrpSpPr>
        <p:grpSpPr bwMode="auto">
          <a:xfrm>
            <a:off x="812800" y="4471988"/>
            <a:ext cx="1155700" cy="396875"/>
            <a:chOff x="520" y="1697"/>
            <a:chExt cx="728" cy="250"/>
          </a:xfrm>
        </p:grpSpPr>
        <p:sp>
          <p:nvSpPr>
            <p:cNvPr id="10288" name="Text Box 48"/>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0289" name="Line 49"/>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80" name="Group 50"/>
          <p:cNvGrpSpPr>
            <a:grpSpLocks/>
          </p:cNvGrpSpPr>
          <p:nvPr/>
        </p:nvGrpSpPr>
        <p:grpSpPr bwMode="auto">
          <a:xfrm>
            <a:off x="812800" y="4941888"/>
            <a:ext cx="1155700" cy="396875"/>
            <a:chOff x="520" y="1697"/>
            <a:chExt cx="728" cy="250"/>
          </a:xfrm>
        </p:grpSpPr>
        <p:sp>
          <p:nvSpPr>
            <p:cNvPr id="10286" name="Text Box 5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0287" name="Line 5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81" name="Group 53"/>
          <p:cNvGrpSpPr>
            <a:grpSpLocks/>
          </p:cNvGrpSpPr>
          <p:nvPr/>
        </p:nvGrpSpPr>
        <p:grpSpPr bwMode="auto">
          <a:xfrm>
            <a:off x="825500" y="5411788"/>
            <a:ext cx="1155700" cy="396875"/>
            <a:chOff x="520" y="1697"/>
            <a:chExt cx="728" cy="250"/>
          </a:xfrm>
        </p:grpSpPr>
        <p:sp>
          <p:nvSpPr>
            <p:cNvPr id="10284" name="Text Box 5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0285" name="Line 5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27448" name="Oval 56"/>
          <p:cNvSpPr>
            <a:spLocks noChangeArrowheads="1"/>
          </p:cNvSpPr>
          <p:nvPr/>
        </p:nvSpPr>
        <p:spPr bwMode="auto">
          <a:xfrm>
            <a:off x="3175000" y="2565400"/>
            <a:ext cx="444500" cy="3238500"/>
          </a:xfrm>
          <a:prstGeom prst="ellipse">
            <a:avLst/>
          </a:prstGeom>
          <a:noFill/>
          <a:ln w="38100">
            <a:solidFill>
              <a:srgbClr val="0000FF"/>
            </a:solidFill>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7449" name="Text Box 57"/>
          <p:cNvSpPr txBox="1">
            <a:spLocks noChangeArrowheads="1"/>
          </p:cNvSpPr>
          <p:nvPr/>
        </p:nvSpPr>
        <p:spPr bwMode="auto">
          <a:xfrm>
            <a:off x="3635375" y="5321300"/>
            <a:ext cx="3098800"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i="0">
                <a:solidFill>
                  <a:srgbClr val="0000FF"/>
                </a:solidFill>
                <a:latin typeface="Times New Roman" pitchFamily="18" charset="0"/>
              </a:rPr>
              <a:t>Consist-breakup costs</a:t>
            </a:r>
          </a:p>
          <a:p>
            <a:r>
              <a:rPr lang="en-US" i="0">
                <a:solidFill>
                  <a:srgbClr val="0000FF"/>
                </a:solidFill>
                <a:latin typeface="Times New Roman" pitchFamily="18" charset="0"/>
              </a:rPr>
              <a:t>Shop routing bonuses/ penalties</a:t>
            </a:r>
          </a:p>
          <a:p>
            <a:r>
              <a:rPr lang="en-US" i="0">
                <a:solidFill>
                  <a:srgbClr val="0000FF"/>
                </a:solidFill>
                <a:latin typeface="Times New Roman" pitchFamily="18" charset="0"/>
              </a:rPr>
              <a:t>Leader logic</a:t>
            </a:r>
          </a:p>
        </p:txBody>
      </p:sp>
      <p:sp>
        <p:nvSpPr>
          <p:cNvPr id="58" name="Slide Number Placeholder 5">
            <a:extLst>
              <a:ext uri="{FF2B5EF4-FFF2-40B4-BE49-F238E27FC236}">
                <a16:creationId xmlns:a16="http://schemas.microsoft.com/office/drawing/2014/main" id="{4EC475D4-B0CE-4AF9-A273-3E5BD9D09321}"/>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106</a:t>
            </a:fld>
            <a:endParaRPr lang="en-US" dirty="0"/>
          </a:p>
        </p:txBody>
      </p:sp>
    </p:spTree>
    <p:extLst>
      <p:ext uri="{BB962C8B-B14F-4D97-AF65-F5344CB8AC3E}">
        <p14:creationId xmlns:p14="http://schemas.microsoft.com/office/powerpoint/2010/main" val="1381109206"/>
      </p:ext>
    </p:extLst>
  </p:cSld>
  <p:clrMapOvr>
    <a:masterClrMapping/>
  </p:clrMapOvr>
  <p:transition spd="med">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27448"/>
                                        </p:tgtEl>
                                        <p:attrNameLst>
                                          <p:attrName>style.visibility</p:attrName>
                                        </p:attrNameLst>
                                      </p:cBhvr>
                                      <p:to>
                                        <p:strVal val="visible"/>
                                      </p:to>
                                    </p:set>
                                    <p:animEffect transition="in" filter="wipe(up)">
                                      <p:cBhvr>
                                        <p:cTn id="7" dur="500"/>
                                        <p:tgtEl>
                                          <p:spTgt spid="827448"/>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27449"/>
                                        </p:tgtEl>
                                        <p:attrNameLst>
                                          <p:attrName>style.visibility</p:attrName>
                                        </p:attrNameLst>
                                      </p:cBhvr>
                                      <p:to>
                                        <p:strVal val="visible"/>
                                      </p:to>
                                    </p:set>
                                    <p:animEffect transition="in" filter="wipe(up)">
                                      <p:cBhvr>
                                        <p:cTn id="11" dur="500"/>
                                        <p:tgtEl>
                                          <p:spTgt spid="8274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7448" grpId="0" animBg="1"/>
      <p:bldP spid="82744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pPr eaLnBrk="1" hangingPunct="1"/>
            <a:r>
              <a:rPr lang="en-US"/>
              <a:t>The locomotive assignment problem</a:t>
            </a:r>
          </a:p>
        </p:txBody>
      </p:sp>
      <p:sp>
        <p:nvSpPr>
          <p:cNvPr id="11267" name="Rectangle 4"/>
          <p:cNvSpPr>
            <a:spLocks noChangeArrowheads="1"/>
          </p:cNvSpPr>
          <p:nvPr/>
        </p:nvSpPr>
        <p:spPr bwMode="auto">
          <a:xfrm>
            <a:off x="2006600" y="27813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68" name="Rectangle 5"/>
          <p:cNvSpPr>
            <a:spLocks noChangeArrowheads="1"/>
          </p:cNvSpPr>
          <p:nvPr/>
        </p:nvSpPr>
        <p:spPr bwMode="auto">
          <a:xfrm>
            <a:off x="2006600" y="32258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69" name="Rectangle 6"/>
          <p:cNvSpPr>
            <a:spLocks noChangeArrowheads="1"/>
          </p:cNvSpPr>
          <p:nvPr/>
        </p:nvSpPr>
        <p:spPr bwMode="auto">
          <a:xfrm>
            <a:off x="2006600" y="41021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0" name="Rectangle 7"/>
          <p:cNvSpPr>
            <a:spLocks noChangeArrowheads="1"/>
          </p:cNvSpPr>
          <p:nvPr/>
        </p:nvSpPr>
        <p:spPr bwMode="auto">
          <a:xfrm>
            <a:off x="2006600" y="45593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1" name="Rectangle 8"/>
          <p:cNvSpPr>
            <a:spLocks noChangeArrowheads="1"/>
          </p:cNvSpPr>
          <p:nvPr/>
        </p:nvSpPr>
        <p:spPr bwMode="auto">
          <a:xfrm>
            <a:off x="2006600" y="50292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2" name="Rectangle 9"/>
          <p:cNvSpPr>
            <a:spLocks noChangeArrowheads="1"/>
          </p:cNvSpPr>
          <p:nvPr/>
        </p:nvSpPr>
        <p:spPr bwMode="auto">
          <a:xfrm>
            <a:off x="1993900" y="54991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3" name="Rectangle 10"/>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4" name="Rectangle 11"/>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5" name="Rectangle 12"/>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1276" name="AutoShape 13"/>
          <p:cNvCxnSpPr>
            <a:cxnSpLocks noChangeShapeType="1"/>
            <a:stCxn id="11267" idx="3"/>
            <a:endCxn id="11273" idx="1"/>
          </p:cNvCxnSpPr>
          <p:nvPr/>
        </p:nvCxnSpPr>
        <p:spPr bwMode="auto">
          <a:xfrm>
            <a:off x="2693988" y="2895600"/>
            <a:ext cx="1381125"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77" name="AutoShape 14"/>
          <p:cNvCxnSpPr>
            <a:cxnSpLocks noChangeShapeType="1"/>
            <a:stCxn id="11268" idx="3"/>
            <a:endCxn id="11273" idx="1"/>
          </p:cNvCxnSpPr>
          <p:nvPr/>
        </p:nvCxnSpPr>
        <p:spPr bwMode="auto">
          <a:xfrm flipV="1">
            <a:off x="2693988" y="3175000"/>
            <a:ext cx="1381125"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78" name="AutoShape 15"/>
          <p:cNvCxnSpPr>
            <a:cxnSpLocks noChangeShapeType="1"/>
            <a:endCxn id="11274" idx="1"/>
          </p:cNvCxnSpPr>
          <p:nvPr/>
        </p:nvCxnSpPr>
        <p:spPr bwMode="auto">
          <a:xfrm>
            <a:off x="2693988" y="3784600"/>
            <a:ext cx="1381125" cy="215900"/>
          </a:xfrm>
          <a:prstGeom prst="straightConnector1">
            <a:avLst/>
          </a:prstGeom>
          <a:noFill/>
          <a:ln w="28575">
            <a:solidFill>
              <a:schemeClr val="hlink"/>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79" name="AutoShape 16"/>
          <p:cNvCxnSpPr>
            <a:cxnSpLocks noChangeShapeType="1"/>
            <a:stCxn id="11269" idx="3"/>
            <a:endCxn id="11274" idx="1"/>
          </p:cNvCxnSpPr>
          <p:nvPr/>
        </p:nvCxnSpPr>
        <p:spPr bwMode="auto">
          <a:xfrm flipV="1">
            <a:off x="2693988" y="4000500"/>
            <a:ext cx="1381125"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80" name="AutoShape 17"/>
          <p:cNvCxnSpPr>
            <a:cxnSpLocks noChangeShapeType="1"/>
            <a:stCxn id="11270" idx="3"/>
            <a:endCxn id="11274" idx="1"/>
          </p:cNvCxnSpPr>
          <p:nvPr/>
        </p:nvCxnSpPr>
        <p:spPr bwMode="auto">
          <a:xfrm flipV="1">
            <a:off x="2693988" y="4000500"/>
            <a:ext cx="1381125"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81" name="AutoShape 18"/>
          <p:cNvCxnSpPr>
            <a:cxnSpLocks noChangeShapeType="1"/>
            <a:stCxn id="11271" idx="3"/>
            <a:endCxn id="11275" idx="1"/>
          </p:cNvCxnSpPr>
          <p:nvPr/>
        </p:nvCxnSpPr>
        <p:spPr bwMode="auto">
          <a:xfrm flipV="1">
            <a:off x="2693988" y="4851400"/>
            <a:ext cx="1381125"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82" name="AutoShape 19"/>
          <p:cNvCxnSpPr>
            <a:cxnSpLocks noChangeShapeType="1"/>
            <a:stCxn id="11272" idx="3"/>
            <a:endCxn id="11275" idx="1"/>
          </p:cNvCxnSpPr>
          <p:nvPr/>
        </p:nvCxnSpPr>
        <p:spPr bwMode="auto">
          <a:xfrm flipV="1">
            <a:off x="2681288" y="4851400"/>
            <a:ext cx="1393825"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83" name="AutoShape 20"/>
          <p:cNvCxnSpPr>
            <a:cxnSpLocks noChangeShapeType="1"/>
            <a:stCxn id="11273" idx="3"/>
            <a:endCxn id="11284"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284" name="Oval 21"/>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85" name="Oval 22"/>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1286" name="AutoShape 23"/>
          <p:cNvCxnSpPr>
            <a:cxnSpLocks noChangeShapeType="1"/>
            <a:stCxn id="11274" idx="3"/>
            <a:endCxn id="11284"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87" name="AutoShape 24"/>
          <p:cNvCxnSpPr>
            <a:cxnSpLocks noChangeShapeType="1"/>
            <a:stCxn id="11275" idx="3"/>
            <a:endCxn id="11285"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1288" name="Group 26"/>
          <p:cNvGrpSpPr>
            <a:grpSpLocks/>
          </p:cNvGrpSpPr>
          <p:nvPr/>
        </p:nvGrpSpPr>
        <p:grpSpPr bwMode="auto">
          <a:xfrm>
            <a:off x="825500" y="2693988"/>
            <a:ext cx="1155700" cy="396875"/>
            <a:chOff x="520" y="1697"/>
            <a:chExt cx="728" cy="250"/>
          </a:xfrm>
        </p:grpSpPr>
        <p:sp>
          <p:nvSpPr>
            <p:cNvPr id="11312" name="Text Box 2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1313" name="Line 2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89" name="Group 29"/>
          <p:cNvGrpSpPr>
            <a:grpSpLocks/>
          </p:cNvGrpSpPr>
          <p:nvPr/>
        </p:nvGrpSpPr>
        <p:grpSpPr bwMode="auto">
          <a:xfrm>
            <a:off x="825500" y="3151188"/>
            <a:ext cx="1155700" cy="396875"/>
            <a:chOff x="520" y="1697"/>
            <a:chExt cx="728" cy="250"/>
          </a:xfrm>
        </p:grpSpPr>
        <p:sp>
          <p:nvSpPr>
            <p:cNvPr id="11310" name="Text Box 30"/>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1311" name="Line 31"/>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90" name="Group 32"/>
          <p:cNvGrpSpPr>
            <a:grpSpLocks/>
          </p:cNvGrpSpPr>
          <p:nvPr/>
        </p:nvGrpSpPr>
        <p:grpSpPr bwMode="auto">
          <a:xfrm>
            <a:off x="825500" y="3570288"/>
            <a:ext cx="1155700" cy="396875"/>
            <a:chOff x="520" y="1697"/>
            <a:chExt cx="728" cy="250"/>
          </a:xfrm>
        </p:grpSpPr>
        <p:sp>
          <p:nvSpPr>
            <p:cNvPr id="11308" name="Text Box 33"/>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1309" name="Line 34"/>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91" name="Group 35"/>
          <p:cNvGrpSpPr>
            <a:grpSpLocks/>
          </p:cNvGrpSpPr>
          <p:nvPr/>
        </p:nvGrpSpPr>
        <p:grpSpPr bwMode="auto">
          <a:xfrm>
            <a:off x="812800" y="4014788"/>
            <a:ext cx="1155700" cy="396875"/>
            <a:chOff x="520" y="1697"/>
            <a:chExt cx="728" cy="250"/>
          </a:xfrm>
        </p:grpSpPr>
        <p:sp>
          <p:nvSpPr>
            <p:cNvPr id="11306" name="Text Box 36"/>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1307" name="Line 37"/>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92" name="Group 38"/>
          <p:cNvGrpSpPr>
            <a:grpSpLocks/>
          </p:cNvGrpSpPr>
          <p:nvPr/>
        </p:nvGrpSpPr>
        <p:grpSpPr bwMode="auto">
          <a:xfrm>
            <a:off x="812800" y="4471988"/>
            <a:ext cx="1155700" cy="396875"/>
            <a:chOff x="520" y="1697"/>
            <a:chExt cx="728" cy="250"/>
          </a:xfrm>
        </p:grpSpPr>
        <p:sp>
          <p:nvSpPr>
            <p:cNvPr id="11304" name="Text Box 3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1305" name="Line 4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93" name="Group 41"/>
          <p:cNvGrpSpPr>
            <a:grpSpLocks/>
          </p:cNvGrpSpPr>
          <p:nvPr/>
        </p:nvGrpSpPr>
        <p:grpSpPr bwMode="auto">
          <a:xfrm>
            <a:off x="812800" y="4941888"/>
            <a:ext cx="1155700" cy="396875"/>
            <a:chOff x="520" y="1697"/>
            <a:chExt cx="728" cy="250"/>
          </a:xfrm>
        </p:grpSpPr>
        <p:sp>
          <p:nvSpPr>
            <p:cNvPr id="11302" name="Text Box 42"/>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1303" name="Line 43"/>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94" name="Group 44"/>
          <p:cNvGrpSpPr>
            <a:grpSpLocks/>
          </p:cNvGrpSpPr>
          <p:nvPr/>
        </p:nvGrpSpPr>
        <p:grpSpPr bwMode="auto">
          <a:xfrm>
            <a:off x="825500" y="5411788"/>
            <a:ext cx="1155700" cy="396875"/>
            <a:chOff x="520" y="1697"/>
            <a:chExt cx="728" cy="250"/>
          </a:xfrm>
        </p:grpSpPr>
        <p:sp>
          <p:nvSpPr>
            <p:cNvPr id="11300" name="Text Box 45"/>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1301" name="Line 46"/>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1295" name="Rectangle 47"/>
          <p:cNvSpPr>
            <a:spLocks noChangeArrowheads="1"/>
          </p:cNvSpPr>
          <p:nvPr/>
        </p:nvSpPr>
        <p:spPr bwMode="auto">
          <a:xfrm>
            <a:off x="1993900" y="36576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488" name="Oval 48"/>
          <p:cNvSpPr>
            <a:spLocks noChangeArrowheads="1"/>
          </p:cNvSpPr>
          <p:nvPr/>
        </p:nvSpPr>
        <p:spPr bwMode="auto">
          <a:xfrm>
            <a:off x="1714500" y="2311400"/>
            <a:ext cx="1270000" cy="1841500"/>
          </a:xfrm>
          <a:prstGeom prst="ellipse">
            <a:avLst/>
          </a:prstGeom>
          <a:noFill/>
          <a:ln w="38100">
            <a:solidFill>
              <a:srgbClr val="0066FF"/>
            </a:solidFill>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489" name="Text Box 49"/>
          <p:cNvSpPr txBox="1">
            <a:spLocks noChangeArrowheads="1"/>
          </p:cNvSpPr>
          <p:nvPr/>
        </p:nvSpPr>
        <p:spPr bwMode="auto">
          <a:xfrm>
            <a:off x="2879725" y="2236788"/>
            <a:ext cx="40211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2000" i="0">
                <a:solidFill>
                  <a:srgbClr val="0066FF"/>
                </a:solidFill>
                <a:latin typeface="Times New Roman" pitchFamily="18" charset="0"/>
              </a:rPr>
              <a:t>Locomotives coming in on same train</a:t>
            </a:r>
          </a:p>
        </p:txBody>
      </p:sp>
      <p:sp>
        <p:nvSpPr>
          <p:cNvPr id="11298" name="Text Box 50"/>
          <p:cNvSpPr txBox="1">
            <a:spLocks noChangeArrowheads="1"/>
          </p:cNvSpPr>
          <p:nvPr/>
        </p:nvSpPr>
        <p:spPr bwMode="auto">
          <a:xfrm>
            <a:off x="18764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1299" name="Text Box 51"/>
          <p:cNvSpPr txBox="1">
            <a:spLocks noChangeArrowheads="1"/>
          </p:cNvSpPr>
          <p:nvPr/>
        </p:nvSpPr>
        <p:spPr bwMode="auto">
          <a:xfrm>
            <a:off x="4492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sp>
        <p:nvSpPr>
          <p:cNvPr id="50" name="Slide Number Placeholder 5">
            <a:extLst>
              <a:ext uri="{FF2B5EF4-FFF2-40B4-BE49-F238E27FC236}">
                <a16:creationId xmlns:a16="http://schemas.microsoft.com/office/drawing/2014/main" id="{AB67A464-DDD8-49C9-85B2-3447A378ADFC}"/>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107</a:t>
            </a:fld>
            <a:endParaRPr lang="en-US" dirty="0"/>
          </a:p>
        </p:txBody>
      </p:sp>
    </p:spTree>
    <p:extLst>
      <p:ext uri="{BB962C8B-B14F-4D97-AF65-F5344CB8AC3E}">
        <p14:creationId xmlns:p14="http://schemas.microsoft.com/office/powerpoint/2010/main" val="6563283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29488"/>
                                        </p:tgtEl>
                                        <p:attrNameLst>
                                          <p:attrName>style.visibility</p:attrName>
                                        </p:attrNameLst>
                                      </p:cBhvr>
                                      <p:to>
                                        <p:strVal val="visible"/>
                                      </p:to>
                                    </p:set>
                                    <p:animEffect transition="in" filter="wipe(up)">
                                      <p:cBhvr>
                                        <p:cTn id="7" dur="500"/>
                                        <p:tgtEl>
                                          <p:spTgt spid="829488"/>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29489"/>
                                        </p:tgtEl>
                                        <p:attrNameLst>
                                          <p:attrName>style.visibility</p:attrName>
                                        </p:attrNameLst>
                                      </p:cBhvr>
                                      <p:to>
                                        <p:strVal val="visible"/>
                                      </p:to>
                                    </p:set>
                                    <p:animEffect transition="in" filter="wipe(left)">
                                      <p:cBhvr>
                                        <p:cTn id="11" dur="500"/>
                                        <p:tgtEl>
                                          <p:spTgt spid="8294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88" grpId="0" animBg="1"/>
      <p:bldP spid="829489"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pPr eaLnBrk="1" hangingPunct="1"/>
            <a:r>
              <a:rPr lang="en-US"/>
              <a:t>The locomotive assignment problem</a:t>
            </a:r>
          </a:p>
        </p:txBody>
      </p:sp>
      <p:sp>
        <p:nvSpPr>
          <p:cNvPr id="12291" name="Rectangle 4"/>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2" name="Rectangle 5"/>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3" name="Rectangle 6"/>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2294" name="AutoShape 7"/>
          <p:cNvCxnSpPr>
            <a:cxnSpLocks noChangeShapeType="1"/>
            <a:endCxn id="12291"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95" name="AutoShape 8"/>
          <p:cNvCxnSpPr>
            <a:cxnSpLocks noChangeShapeType="1"/>
            <a:endCxn id="12291"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96" name="AutoShape 9"/>
          <p:cNvCxnSpPr>
            <a:cxnSpLocks noChangeShapeType="1"/>
            <a:endCxn id="12291" idx="1"/>
          </p:cNvCxnSpPr>
          <p:nvPr/>
        </p:nvCxnSpPr>
        <p:spPr bwMode="auto">
          <a:xfrm flipV="1">
            <a:off x="2698750" y="3175000"/>
            <a:ext cx="1376363" cy="609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97" name="AutoShape 10"/>
          <p:cNvCxnSpPr>
            <a:cxnSpLocks noChangeShapeType="1"/>
            <a:endCxn id="12291" idx="1"/>
          </p:cNvCxnSpPr>
          <p:nvPr/>
        </p:nvCxnSpPr>
        <p:spPr bwMode="auto">
          <a:xfrm flipV="1">
            <a:off x="2698750" y="3175000"/>
            <a:ext cx="1376363" cy="1041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98" name="AutoShape 11"/>
          <p:cNvCxnSpPr>
            <a:cxnSpLocks noChangeShapeType="1"/>
            <a:endCxn id="12292"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99" name="AutoShape 12"/>
          <p:cNvCxnSpPr>
            <a:cxnSpLocks noChangeShapeType="1"/>
            <a:endCxn id="12292"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0" name="AutoShape 13"/>
          <p:cNvCxnSpPr>
            <a:cxnSpLocks noChangeShapeType="1"/>
            <a:endCxn id="12292" idx="1"/>
          </p:cNvCxnSpPr>
          <p:nvPr/>
        </p:nvCxnSpPr>
        <p:spPr bwMode="auto">
          <a:xfrm>
            <a:off x="2698750" y="3340100"/>
            <a:ext cx="1376363" cy="660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1" name="AutoShape 14"/>
          <p:cNvCxnSpPr>
            <a:cxnSpLocks noChangeShapeType="1"/>
            <a:endCxn id="12292"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2" name="AutoShape 15"/>
          <p:cNvCxnSpPr>
            <a:cxnSpLocks noChangeShapeType="1"/>
            <a:endCxn id="12292" idx="1"/>
          </p:cNvCxnSpPr>
          <p:nvPr/>
        </p:nvCxnSpPr>
        <p:spPr bwMode="auto">
          <a:xfrm flipV="1">
            <a:off x="2698750" y="4000500"/>
            <a:ext cx="1376363" cy="1143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3" name="AutoShape 16"/>
          <p:cNvCxnSpPr>
            <a:cxnSpLocks noChangeShapeType="1"/>
            <a:endCxn id="12293" idx="1"/>
          </p:cNvCxnSpPr>
          <p:nvPr/>
        </p:nvCxnSpPr>
        <p:spPr bwMode="auto">
          <a:xfrm>
            <a:off x="2698750" y="4216400"/>
            <a:ext cx="1376363" cy="635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4" name="AutoShape 17"/>
          <p:cNvCxnSpPr>
            <a:cxnSpLocks noChangeShapeType="1"/>
            <a:endCxn id="12293" idx="1"/>
          </p:cNvCxnSpPr>
          <p:nvPr/>
        </p:nvCxnSpPr>
        <p:spPr bwMode="auto">
          <a:xfrm>
            <a:off x="2698750" y="4673600"/>
            <a:ext cx="1376363" cy="177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5" name="AutoShape 18"/>
          <p:cNvCxnSpPr>
            <a:cxnSpLocks noChangeShapeType="1"/>
            <a:endCxn id="12293"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6" name="AutoShape 19"/>
          <p:cNvCxnSpPr>
            <a:cxnSpLocks noChangeShapeType="1"/>
            <a:endCxn id="12293"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7" name="AutoShape 20"/>
          <p:cNvCxnSpPr>
            <a:cxnSpLocks noChangeShapeType="1"/>
            <a:endCxn id="12293" idx="1"/>
          </p:cNvCxnSpPr>
          <p:nvPr/>
        </p:nvCxnSpPr>
        <p:spPr bwMode="auto">
          <a:xfrm>
            <a:off x="2698750" y="3784600"/>
            <a:ext cx="1376363" cy="1066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8" name="AutoShape 21"/>
          <p:cNvCxnSpPr>
            <a:cxnSpLocks noChangeShapeType="1"/>
            <a:endCxn id="12291" idx="1"/>
          </p:cNvCxnSpPr>
          <p:nvPr/>
        </p:nvCxnSpPr>
        <p:spPr bwMode="auto">
          <a:xfrm flipV="1">
            <a:off x="2698750" y="3175000"/>
            <a:ext cx="1376363" cy="1498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9" name="AutoShape 22"/>
          <p:cNvCxnSpPr>
            <a:cxnSpLocks noChangeShapeType="1"/>
            <a:stCxn id="12291" idx="3"/>
            <a:endCxn id="12310"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310" name="Oval 23"/>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11" name="Oval 24"/>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2312" name="AutoShape 25"/>
          <p:cNvCxnSpPr>
            <a:cxnSpLocks noChangeShapeType="1"/>
            <a:stCxn id="12292" idx="3"/>
            <a:endCxn id="12310"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13" name="AutoShape 26"/>
          <p:cNvCxnSpPr>
            <a:cxnSpLocks noChangeShapeType="1"/>
            <a:stCxn id="12293" idx="3"/>
            <a:endCxn id="12311"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2314" name="Group 28"/>
          <p:cNvGrpSpPr>
            <a:grpSpLocks/>
          </p:cNvGrpSpPr>
          <p:nvPr/>
        </p:nvGrpSpPr>
        <p:grpSpPr bwMode="auto">
          <a:xfrm>
            <a:off x="825500" y="2693988"/>
            <a:ext cx="1155700" cy="396875"/>
            <a:chOff x="520" y="1697"/>
            <a:chExt cx="728" cy="250"/>
          </a:xfrm>
        </p:grpSpPr>
        <p:sp>
          <p:nvSpPr>
            <p:cNvPr id="12353" name="Text Box 2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2354" name="Line 3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15" name="Group 31"/>
          <p:cNvGrpSpPr>
            <a:grpSpLocks/>
          </p:cNvGrpSpPr>
          <p:nvPr/>
        </p:nvGrpSpPr>
        <p:grpSpPr bwMode="auto">
          <a:xfrm>
            <a:off x="825500" y="3151188"/>
            <a:ext cx="1155700" cy="396875"/>
            <a:chOff x="520" y="1697"/>
            <a:chExt cx="728" cy="250"/>
          </a:xfrm>
        </p:grpSpPr>
        <p:sp>
          <p:nvSpPr>
            <p:cNvPr id="12351" name="Text Box 32"/>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2352" name="Line 33"/>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16" name="Group 34"/>
          <p:cNvGrpSpPr>
            <a:grpSpLocks/>
          </p:cNvGrpSpPr>
          <p:nvPr/>
        </p:nvGrpSpPr>
        <p:grpSpPr bwMode="auto">
          <a:xfrm>
            <a:off x="825500" y="3570288"/>
            <a:ext cx="1155700" cy="396875"/>
            <a:chOff x="520" y="1697"/>
            <a:chExt cx="728" cy="250"/>
          </a:xfrm>
        </p:grpSpPr>
        <p:sp>
          <p:nvSpPr>
            <p:cNvPr id="12349" name="Text Box 35"/>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2350" name="Line 36"/>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17" name="Group 37"/>
          <p:cNvGrpSpPr>
            <a:grpSpLocks/>
          </p:cNvGrpSpPr>
          <p:nvPr/>
        </p:nvGrpSpPr>
        <p:grpSpPr bwMode="auto">
          <a:xfrm>
            <a:off x="812800" y="4014788"/>
            <a:ext cx="1155700" cy="396875"/>
            <a:chOff x="520" y="1697"/>
            <a:chExt cx="728" cy="250"/>
          </a:xfrm>
        </p:grpSpPr>
        <p:sp>
          <p:nvSpPr>
            <p:cNvPr id="12347" name="Text Box 38"/>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2348" name="Line 39"/>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18" name="Group 40"/>
          <p:cNvGrpSpPr>
            <a:grpSpLocks/>
          </p:cNvGrpSpPr>
          <p:nvPr/>
        </p:nvGrpSpPr>
        <p:grpSpPr bwMode="auto">
          <a:xfrm>
            <a:off x="812800" y="4471988"/>
            <a:ext cx="1155700" cy="396875"/>
            <a:chOff x="520" y="1697"/>
            <a:chExt cx="728" cy="250"/>
          </a:xfrm>
        </p:grpSpPr>
        <p:sp>
          <p:nvSpPr>
            <p:cNvPr id="12345" name="Text Box 4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2346" name="Line 4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19" name="Group 43"/>
          <p:cNvGrpSpPr>
            <a:grpSpLocks/>
          </p:cNvGrpSpPr>
          <p:nvPr/>
        </p:nvGrpSpPr>
        <p:grpSpPr bwMode="auto">
          <a:xfrm>
            <a:off x="812800" y="4941888"/>
            <a:ext cx="1155700" cy="396875"/>
            <a:chOff x="520" y="1697"/>
            <a:chExt cx="728" cy="250"/>
          </a:xfrm>
        </p:grpSpPr>
        <p:sp>
          <p:nvSpPr>
            <p:cNvPr id="12343" name="Text Box 4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2344" name="Line 4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20" name="Group 46"/>
          <p:cNvGrpSpPr>
            <a:grpSpLocks/>
          </p:cNvGrpSpPr>
          <p:nvPr/>
        </p:nvGrpSpPr>
        <p:grpSpPr bwMode="auto">
          <a:xfrm>
            <a:off x="825500" y="5411788"/>
            <a:ext cx="1155700" cy="396875"/>
            <a:chOff x="520" y="1697"/>
            <a:chExt cx="728" cy="250"/>
          </a:xfrm>
        </p:grpSpPr>
        <p:sp>
          <p:nvSpPr>
            <p:cNvPr id="12341" name="Text Box 4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2342" name="Line 4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2321" name="Rectangle 49"/>
          <p:cNvSpPr>
            <a:spLocks noChangeArrowheads="1"/>
          </p:cNvSpPr>
          <p:nvPr/>
        </p:nvSpPr>
        <p:spPr bwMode="auto">
          <a:xfrm>
            <a:off x="2006600" y="27813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2" name="Rectangle 50"/>
          <p:cNvSpPr>
            <a:spLocks noChangeArrowheads="1"/>
          </p:cNvSpPr>
          <p:nvPr/>
        </p:nvSpPr>
        <p:spPr bwMode="auto">
          <a:xfrm>
            <a:off x="2006600" y="32258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3" name="Rectangle 51"/>
          <p:cNvSpPr>
            <a:spLocks noChangeArrowheads="1"/>
          </p:cNvSpPr>
          <p:nvPr/>
        </p:nvSpPr>
        <p:spPr bwMode="auto">
          <a:xfrm>
            <a:off x="2006600" y="41021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4" name="Rectangle 52"/>
          <p:cNvSpPr>
            <a:spLocks noChangeArrowheads="1"/>
          </p:cNvSpPr>
          <p:nvPr/>
        </p:nvSpPr>
        <p:spPr bwMode="auto">
          <a:xfrm>
            <a:off x="2006600" y="45593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5" name="Rectangle 53"/>
          <p:cNvSpPr>
            <a:spLocks noChangeArrowheads="1"/>
          </p:cNvSpPr>
          <p:nvPr/>
        </p:nvSpPr>
        <p:spPr bwMode="auto">
          <a:xfrm>
            <a:off x="2006600" y="50292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6" name="Rectangle 54"/>
          <p:cNvSpPr>
            <a:spLocks noChangeArrowheads="1"/>
          </p:cNvSpPr>
          <p:nvPr/>
        </p:nvSpPr>
        <p:spPr bwMode="auto">
          <a:xfrm>
            <a:off x="1993900" y="54991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7" name="Rectangle 55"/>
          <p:cNvSpPr>
            <a:spLocks noChangeArrowheads="1"/>
          </p:cNvSpPr>
          <p:nvPr/>
        </p:nvSpPr>
        <p:spPr bwMode="auto">
          <a:xfrm>
            <a:off x="1993900" y="36576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31544" name="Group 56"/>
          <p:cNvGrpSpPr>
            <a:grpSpLocks/>
          </p:cNvGrpSpPr>
          <p:nvPr/>
        </p:nvGrpSpPr>
        <p:grpSpPr bwMode="auto">
          <a:xfrm>
            <a:off x="4327525" y="1335088"/>
            <a:ext cx="2409825" cy="1587500"/>
            <a:chOff x="2726" y="841"/>
            <a:chExt cx="1518" cy="1000"/>
          </a:xfrm>
        </p:grpSpPr>
        <p:grpSp>
          <p:nvGrpSpPr>
            <p:cNvPr id="12336" name="Group 57"/>
            <p:cNvGrpSpPr>
              <a:grpSpLocks/>
            </p:cNvGrpSpPr>
            <p:nvPr/>
          </p:nvGrpSpPr>
          <p:grpSpPr bwMode="auto">
            <a:xfrm>
              <a:off x="3113" y="1249"/>
              <a:ext cx="982" cy="592"/>
              <a:chOff x="3113" y="1249"/>
              <a:chExt cx="982" cy="592"/>
            </a:xfrm>
          </p:grpSpPr>
          <p:sp>
            <p:nvSpPr>
              <p:cNvPr id="12338" name="Line 58"/>
              <p:cNvSpPr>
                <a:spLocks noChangeShapeType="1"/>
              </p:cNvSpPr>
              <p:nvPr/>
            </p:nvSpPr>
            <p:spPr bwMode="auto">
              <a:xfrm flipV="1">
                <a:off x="3115" y="1249"/>
                <a:ext cx="0" cy="592"/>
              </a:xfrm>
              <a:prstGeom prst="line">
                <a:avLst/>
              </a:prstGeom>
              <a:noFill/>
              <a:ln w="28575">
                <a:solidFill>
                  <a:srgbClr val="0066FF"/>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39" name="Line 59"/>
              <p:cNvSpPr>
                <a:spLocks noChangeShapeType="1"/>
              </p:cNvSpPr>
              <p:nvPr/>
            </p:nvSpPr>
            <p:spPr bwMode="auto">
              <a:xfrm rot="5400000" flipV="1">
                <a:off x="3604" y="1342"/>
                <a:ext cx="0" cy="982"/>
              </a:xfrm>
              <a:prstGeom prst="line">
                <a:avLst/>
              </a:prstGeom>
              <a:noFill/>
              <a:ln w="28575">
                <a:solidFill>
                  <a:srgbClr val="0066FF"/>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40" name="Freeform 60"/>
              <p:cNvSpPr>
                <a:spLocks/>
              </p:cNvSpPr>
              <p:nvPr/>
            </p:nvSpPr>
            <p:spPr bwMode="auto">
              <a:xfrm>
                <a:off x="3128" y="1304"/>
                <a:ext cx="840" cy="528"/>
              </a:xfrm>
              <a:custGeom>
                <a:avLst/>
                <a:gdLst>
                  <a:gd name="T0" fmla="*/ 0 w 912"/>
                  <a:gd name="T1" fmla="*/ 528 h 528"/>
                  <a:gd name="T2" fmla="*/ 96 w 912"/>
                  <a:gd name="T3" fmla="*/ 136 h 528"/>
                  <a:gd name="T4" fmla="*/ 317 w 912"/>
                  <a:gd name="T5" fmla="*/ 0 h 528"/>
                  <a:gd name="T6" fmla="*/ 589 w 912"/>
                  <a:gd name="T7" fmla="*/ 8 h 528"/>
                  <a:gd name="T8" fmla="*/ 840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rgbClr val="0066FF"/>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2337" name="Text Box 61"/>
            <p:cNvSpPr txBox="1">
              <a:spLocks noChangeArrowheads="1"/>
            </p:cNvSpPr>
            <p:nvPr/>
          </p:nvSpPr>
          <p:spPr bwMode="auto">
            <a:xfrm>
              <a:off x="2726" y="841"/>
              <a:ext cx="15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2000" i="0">
                  <a:solidFill>
                    <a:srgbClr val="0066FF"/>
                  </a:solidFill>
                  <a:latin typeface="Times New Roman" pitchFamily="18" charset="0"/>
                </a:rPr>
                <a:t>Train reward function</a:t>
              </a:r>
            </a:p>
          </p:txBody>
        </p:sp>
      </p:grpSp>
      <p:grpSp>
        <p:nvGrpSpPr>
          <p:cNvPr id="831550" name="Group 62"/>
          <p:cNvGrpSpPr>
            <a:grpSpLocks/>
          </p:cNvGrpSpPr>
          <p:nvPr/>
        </p:nvGrpSpPr>
        <p:grpSpPr bwMode="auto">
          <a:xfrm>
            <a:off x="2686050" y="2895600"/>
            <a:ext cx="1389063" cy="444500"/>
            <a:chOff x="1692" y="1824"/>
            <a:chExt cx="875" cy="280"/>
          </a:xfrm>
        </p:grpSpPr>
        <p:cxnSp>
          <p:nvCxnSpPr>
            <p:cNvPr id="12334" name="AutoShape 63"/>
            <p:cNvCxnSpPr>
              <a:cxnSpLocks noChangeShapeType="1"/>
            </p:cNvCxnSpPr>
            <p:nvPr/>
          </p:nvCxnSpPr>
          <p:spPr bwMode="auto">
            <a:xfrm>
              <a:off x="1700" y="1824"/>
              <a:ext cx="867" cy="176"/>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35" name="AutoShape 64"/>
            <p:cNvCxnSpPr>
              <a:cxnSpLocks noChangeShapeType="1"/>
            </p:cNvCxnSpPr>
            <p:nvPr/>
          </p:nvCxnSpPr>
          <p:spPr bwMode="auto">
            <a:xfrm flipV="1">
              <a:off x="1692" y="2000"/>
              <a:ext cx="867" cy="104"/>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cxnSp>
        <p:nvCxnSpPr>
          <p:cNvPr id="831553" name="AutoShape 65"/>
          <p:cNvCxnSpPr>
            <a:cxnSpLocks noChangeShapeType="1"/>
          </p:cNvCxnSpPr>
          <p:nvPr/>
        </p:nvCxnSpPr>
        <p:spPr bwMode="auto">
          <a:xfrm flipV="1">
            <a:off x="4751388" y="3111500"/>
            <a:ext cx="1660525" cy="635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1554" name="Freeform 66" descr="Dark upward diagonal"/>
          <p:cNvSpPr>
            <a:spLocks/>
          </p:cNvSpPr>
          <p:nvPr/>
        </p:nvSpPr>
        <p:spPr bwMode="auto">
          <a:xfrm>
            <a:off x="4959350" y="2063750"/>
            <a:ext cx="755650" cy="850900"/>
          </a:xfrm>
          <a:custGeom>
            <a:avLst/>
            <a:gdLst>
              <a:gd name="T0" fmla="*/ 0 w 476"/>
              <a:gd name="T1" fmla="*/ 838200 h 536"/>
              <a:gd name="T2" fmla="*/ 158750 w 476"/>
              <a:gd name="T3" fmla="*/ 215900 h 536"/>
              <a:gd name="T4" fmla="*/ 514350 w 476"/>
              <a:gd name="T5" fmla="*/ 0 h 536"/>
              <a:gd name="T6" fmla="*/ 755650 w 476"/>
              <a:gd name="T7" fmla="*/ 12700 h 536"/>
              <a:gd name="T8" fmla="*/ 755650 w 476"/>
              <a:gd name="T9" fmla="*/ 850900 h 536"/>
              <a:gd name="T10" fmla="*/ 0 w 476"/>
              <a:gd name="T11" fmla="*/ 838200 h 5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6" h="536">
                <a:moveTo>
                  <a:pt x="0" y="528"/>
                </a:moveTo>
                <a:lnTo>
                  <a:pt x="100" y="136"/>
                </a:lnTo>
                <a:lnTo>
                  <a:pt x="324" y="0"/>
                </a:lnTo>
                <a:lnTo>
                  <a:pt x="476" y="8"/>
                </a:lnTo>
                <a:lnTo>
                  <a:pt x="476" y="536"/>
                </a:lnTo>
                <a:lnTo>
                  <a:pt x="0" y="528"/>
                </a:lnTo>
                <a:close/>
              </a:path>
            </a:pathLst>
          </a:custGeom>
          <a:pattFill prst="dkUpDiag">
            <a:fgClr>
              <a:schemeClr val="accent1"/>
            </a:fgClr>
            <a:bgClr>
              <a:schemeClr val="bg1"/>
            </a:bgClr>
          </a:pattFill>
          <a:ln>
            <a:noFill/>
          </a:ln>
          <a:effectLst/>
          <a:extLst>
            <a:ext uri="{91240B29-F687-4F45-9708-019B960494DF}">
              <a14:hiddenLine xmlns:a14="http://schemas.microsoft.com/office/drawing/2010/main" w="38100" cap="flat" cmpd="sng">
                <a:solidFill>
                  <a:schemeClr val="tx1"/>
                </a:solidFill>
                <a:prstDash val="solid"/>
                <a:round/>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32" name="Text Box 67"/>
          <p:cNvSpPr txBox="1">
            <a:spLocks noChangeArrowheads="1"/>
          </p:cNvSpPr>
          <p:nvPr/>
        </p:nvSpPr>
        <p:spPr bwMode="auto">
          <a:xfrm>
            <a:off x="18764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2333" name="Text Box 68"/>
          <p:cNvSpPr txBox="1">
            <a:spLocks noChangeArrowheads="1"/>
          </p:cNvSpPr>
          <p:nvPr/>
        </p:nvSpPr>
        <p:spPr bwMode="auto">
          <a:xfrm>
            <a:off x="4492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sp>
        <p:nvSpPr>
          <p:cNvPr id="67" name="Slide Number Placeholder 5">
            <a:extLst>
              <a:ext uri="{FF2B5EF4-FFF2-40B4-BE49-F238E27FC236}">
                <a16:creationId xmlns:a16="http://schemas.microsoft.com/office/drawing/2014/main" id="{93AF2498-FEF9-4E0E-A27E-E251DDA04E12}"/>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108</a:t>
            </a:fld>
            <a:endParaRPr lang="en-US" dirty="0"/>
          </a:p>
        </p:txBody>
      </p:sp>
    </p:spTree>
    <p:extLst>
      <p:ext uri="{BB962C8B-B14F-4D97-AF65-F5344CB8AC3E}">
        <p14:creationId xmlns:p14="http://schemas.microsoft.com/office/powerpoint/2010/main" val="31036943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831544"/>
                                        </p:tgtEl>
                                        <p:attrNameLst>
                                          <p:attrName>style.visibility</p:attrName>
                                        </p:attrNameLst>
                                      </p:cBhvr>
                                      <p:to>
                                        <p:strVal val="visible"/>
                                      </p:to>
                                    </p:set>
                                    <p:animEffect transition="in" filter="wipe(up)">
                                      <p:cBhvr>
                                        <p:cTn id="7" dur="500"/>
                                        <p:tgtEl>
                                          <p:spTgt spid="8315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831550"/>
                                        </p:tgtEl>
                                        <p:attrNameLst>
                                          <p:attrName>style.visibility</p:attrName>
                                        </p:attrNameLst>
                                      </p:cBhvr>
                                      <p:to>
                                        <p:strVal val="visible"/>
                                      </p:to>
                                    </p:set>
                                    <p:animEffect transition="in" filter="wipe(left)">
                                      <p:cBhvr>
                                        <p:cTn id="12" dur="500"/>
                                        <p:tgtEl>
                                          <p:spTgt spid="831550"/>
                                        </p:tgtEl>
                                      </p:cBhvr>
                                    </p:animEffect>
                                  </p:childTnLst>
                                </p:cTn>
                              </p:par>
                            </p:childTnLst>
                          </p:cTn>
                        </p:par>
                        <p:par>
                          <p:cTn id="13" fill="hold" nodeType="after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831553"/>
                                        </p:tgtEl>
                                        <p:attrNameLst>
                                          <p:attrName>style.visibility</p:attrName>
                                        </p:attrNameLst>
                                      </p:cBhvr>
                                      <p:to>
                                        <p:strVal val="visible"/>
                                      </p:to>
                                    </p:set>
                                    <p:animEffect transition="in" filter="wipe(left)">
                                      <p:cBhvr>
                                        <p:cTn id="16" dur="500"/>
                                        <p:tgtEl>
                                          <p:spTgt spid="831553"/>
                                        </p:tgtEl>
                                      </p:cBhvr>
                                    </p:animEffect>
                                  </p:childTnLst>
                                </p:cTn>
                              </p:par>
                            </p:childTnLst>
                          </p:cTn>
                        </p:par>
                        <p:par>
                          <p:cTn id="17" fill="hold" nodeType="afterGroup">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831554"/>
                                        </p:tgtEl>
                                        <p:attrNameLst>
                                          <p:attrName>style.visibility</p:attrName>
                                        </p:attrNameLst>
                                      </p:cBhvr>
                                      <p:to>
                                        <p:strVal val="visible"/>
                                      </p:to>
                                    </p:set>
                                    <p:animEffect transition="in" filter="wipe(left)">
                                      <p:cBhvr>
                                        <p:cTn id="20" dur="500"/>
                                        <p:tgtEl>
                                          <p:spTgt spid="831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1554"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p:txBody>
          <a:bodyPr/>
          <a:lstStyle/>
          <a:p>
            <a:pPr eaLnBrk="1" hangingPunct="1"/>
            <a:r>
              <a:rPr lang="en-US"/>
              <a:t>The locomotive assignment problem</a:t>
            </a:r>
          </a:p>
        </p:txBody>
      </p:sp>
      <p:sp>
        <p:nvSpPr>
          <p:cNvPr id="13315" name="Rectangle 3"/>
          <p:cNvSpPr>
            <a:spLocks noGrp="1" noChangeArrowheads="1"/>
          </p:cNvSpPr>
          <p:nvPr>
            <p:ph type="body" idx="1"/>
          </p:nvPr>
        </p:nvSpPr>
        <p:spPr>
          <a:xfrm>
            <a:off x="609600" y="1343025"/>
            <a:ext cx="8382000" cy="525463"/>
          </a:xfrm>
        </p:spPr>
        <p:txBody>
          <a:bodyPr/>
          <a:lstStyle/>
          <a:p>
            <a:pPr eaLnBrk="1" hangingPunct="1"/>
            <a:r>
              <a:rPr lang="en-US"/>
              <a:t>The train reward function</a:t>
            </a:r>
          </a:p>
        </p:txBody>
      </p:sp>
      <p:sp>
        <p:nvSpPr>
          <p:cNvPr id="13316" name="Line 4"/>
          <p:cNvSpPr>
            <a:spLocks noChangeShapeType="1"/>
          </p:cNvSpPr>
          <p:nvPr/>
        </p:nvSpPr>
        <p:spPr bwMode="auto">
          <a:xfrm flipV="1">
            <a:off x="2635250" y="2219325"/>
            <a:ext cx="0" cy="2124075"/>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17" name="Line 5"/>
          <p:cNvSpPr>
            <a:spLocks noChangeShapeType="1"/>
          </p:cNvSpPr>
          <p:nvPr/>
        </p:nvSpPr>
        <p:spPr bwMode="auto">
          <a:xfrm rot="5400000" flipV="1">
            <a:off x="4700588" y="2268538"/>
            <a:ext cx="0" cy="41402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18" name="Freeform 6"/>
          <p:cNvSpPr>
            <a:spLocks/>
          </p:cNvSpPr>
          <p:nvPr/>
        </p:nvSpPr>
        <p:spPr bwMode="auto">
          <a:xfrm>
            <a:off x="2654300" y="2447925"/>
            <a:ext cx="4048125" cy="1895475"/>
          </a:xfrm>
          <a:custGeom>
            <a:avLst/>
            <a:gdLst>
              <a:gd name="T0" fmla="*/ 0 w 2046"/>
              <a:gd name="T1" fmla="*/ 1895475 h 906"/>
              <a:gd name="T2" fmla="*/ 546081 w 2046"/>
              <a:gd name="T3" fmla="*/ 539771 h 906"/>
              <a:gd name="T4" fmla="*/ 1305847 w 2046"/>
              <a:gd name="T5" fmla="*/ 0 h 906"/>
              <a:gd name="T6" fmla="*/ 2101226 w 2046"/>
              <a:gd name="T7" fmla="*/ 62764 h 906"/>
              <a:gd name="T8" fmla="*/ 2825378 w 2046"/>
              <a:gd name="T9" fmla="*/ 288715 h 906"/>
              <a:gd name="T10" fmla="*/ 3490172 w 2046"/>
              <a:gd name="T11" fmla="*/ 640194 h 906"/>
              <a:gd name="T12" fmla="*/ 4048125 w 2046"/>
              <a:gd name="T13" fmla="*/ 1054436 h 9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46" h="906">
                <a:moveTo>
                  <a:pt x="0" y="906"/>
                </a:moveTo>
                <a:lnTo>
                  <a:pt x="276" y="258"/>
                </a:lnTo>
                <a:lnTo>
                  <a:pt x="660" y="0"/>
                </a:lnTo>
                <a:lnTo>
                  <a:pt x="1062" y="30"/>
                </a:lnTo>
                <a:lnTo>
                  <a:pt x="1428" y="138"/>
                </a:lnTo>
                <a:lnTo>
                  <a:pt x="1764" y="306"/>
                </a:lnTo>
                <a:lnTo>
                  <a:pt x="2046" y="504"/>
                </a:lnTo>
              </a:path>
            </a:pathLst>
          </a:custGeom>
          <a:noFill/>
          <a:ln w="28575"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33543" name="Group 7"/>
          <p:cNvGrpSpPr>
            <a:grpSpLocks/>
          </p:cNvGrpSpPr>
          <p:nvPr/>
        </p:nvGrpSpPr>
        <p:grpSpPr bwMode="auto">
          <a:xfrm>
            <a:off x="3981450" y="2444750"/>
            <a:ext cx="611188" cy="2408238"/>
            <a:chOff x="2508" y="1540"/>
            <a:chExt cx="385" cy="1517"/>
          </a:xfrm>
        </p:grpSpPr>
        <p:sp>
          <p:nvSpPr>
            <p:cNvPr id="13329" name="Line 8"/>
            <p:cNvSpPr>
              <a:spLocks noChangeShapeType="1"/>
            </p:cNvSpPr>
            <p:nvPr/>
          </p:nvSpPr>
          <p:spPr bwMode="auto">
            <a:xfrm>
              <a:off x="2508" y="1540"/>
              <a:ext cx="0" cy="1380"/>
            </a:xfrm>
            <a:prstGeom prst="line">
              <a:avLst/>
            </a:prstGeom>
            <a:noFill/>
            <a:ln w="28575">
              <a:solidFill>
                <a:srgbClr val="0000CC"/>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30" name="Text Box 9"/>
            <p:cNvSpPr txBox="1">
              <a:spLocks noChangeArrowheads="1"/>
            </p:cNvSpPr>
            <p:nvPr/>
          </p:nvSpPr>
          <p:spPr bwMode="auto">
            <a:xfrm>
              <a:off x="2510" y="2827"/>
              <a:ext cx="383" cy="230"/>
            </a:xfrm>
            <a:prstGeom prst="rect">
              <a:avLst/>
            </a:prstGeom>
            <a:noFill/>
            <a:ln w="28575">
              <a:solidFill>
                <a:srgbClr val="0000CC"/>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600" i="0">
                  <a:solidFill>
                    <a:srgbClr val="0000CC"/>
                  </a:solidFill>
                  <a:latin typeface="Times New Roman" pitchFamily="18" charset="0"/>
                </a:rPr>
                <a:t>Goal</a:t>
              </a:r>
            </a:p>
          </p:txBody>
        </p:sp>
      </p:grpSp>
      <p:sp>
        <p:nvSpPr>
          <p:cNvPr id="13320" name="Text Box 10"/>
          <p:cNvSpPr txBox="1">
            <a:spLocks noChangeArrowheads="1"/>
          </p:cNvSpPr>
          <p:nvPr/>
        </p:nvSpPr>
        <p:spPr bwMode="auto">
          <a:xfrm>
            <a:off x="4962525" y="4300538"/>
            <a:ext cx="7032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600" i="0">
                <a:latin typeface="Times New Roman" pitchFamily="18" charset="0"/>
              </a:rPr>
              <a:t>Power</a:t>
            </a:r>
          </a:p>
        </p:txBody>
      </p:sp>
      <p:grpSp>
        <p:nvGrpSpPr>
          <p:cNvPr id="833547" name="Group 11"/>
          <p:cNvGrpSpPr>
            <a:grpSpLocks/>
          </p:cNvGrpSpPr>
          <p:nvPr/>
        </p:nvGrpSpPr>
        <p:grpSpPr bwMode="auto">
          <a:xfrm>
            <a:off x="3232150" y="2994025"/>
            <a:ext cx="1031875" cy="2357438"/>
            <a:chOff x="2036" y="1886"/>
            <a:chExt cx="650" cy="1485"/>
          </a:xfrm>
        </p:grpSpPr>
        <p:sp>
          <p:nvSpPr>
            <p:cNvPr id="13327" name="Line 12"/>
            <p:cNvSpPr>
              <a:spLocks noChangeShapeType="1"/>
            </p:cNvSpPr>
            <p:nvPr/>
          </p:nvSpPr>
          <p:spPr bwMode="auto">
            <a:xfrm>
              <a:off x="2036" y="1886"/>
              <a:ext cx="0" cy="1300"/>
            </a:xfrm>
            <a:prstGeom prst="line">
              <a:avLst/>
            </a:prstGeom>
            <a:noFill/>
            <a:ln w="28575">
              <a:solidFill>
                <a:srgbClr val="0000CC"/>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8" name="Text Box 13"/>
            <p:cNvSpPr txBox="1">
              <a:spLocks noChangeArrowheads="1"/>
            </p:cNvSpPr>
            <p:nvPr/>
          </p:nvSpPr>
          <p:spPr bwMode="auto">
            <a:xfrm>
              <a:off x="2038" y="3141"/>
              <a:ext cx="648" cy="230"/>
            </a:xfrm>
            <a:prstGeom prst="rect">
              <a:avLst/>
            </a:prstGeom>
            <a:noFill/>
            <a:ln w="28575">
              <a:solidFill>
                <a:srgbClr val="0000CC"/>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600" i="0">
                  <a:solidFill>
                    <a:srgbClr val="0000CC"/>
                  </a:solidFill>
                  <a:latin typeface="Times New Roman" pitchFamily="18" charset="0"/>
                </a:rPr>
                <a:t>Minimum</a:t>
              </a:r>
            </a:p>
          </p:txBody>
        </p:sp>
      </p:grpSp>
      <p:sp>
        <p:nvSpPr>
          <p:cNvPr id="13322" name="Text Box 14"/>
          <p:cNvSpPr txBox="1">
            <a:spLocks noChangeArrowheads="1"/>
          </p:cNvSpPr>
          <p:nvPr/>
        </p:nvSpPr>
        <p:spPr bwMode="auto">
          <a:xfrm rot="-5400000">
            <a:off x="1622425" y="3397250"/>
            <a:ext cx="15017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2000" i="0">
                <a:latin typeface="Times New Roman" pitchFamily="18" charset="0"/>
              </a:rPr>
              <a:t>Train reward</a:t>
            </a:r>
          </a:p>
        </p:txBody>
      </p:sp>
      <p:grpSp>
        <p:nvGrpSpPr>
          <p:cNvPr id="833551" name="Group 15"/>
          <p:cNvGrpSpPr>
            <a:grpSpLocks/>
          </p:cNvGrpSpPr>
          <p:nvPr/>
        </p:nvGrpSpPr>
        <p:grpSpPr bwMode="auto">
          <a:xfrm>
            <a:off x="4000500" y="3579813"/>
            <a:ext cx="2679700" cy="585787"/>
            <a:chOff x="2520" y="2255"/>
            <a:chExt cx="1688" cy="369"/>
          </a:xfrm>
        </p:grpSpPr>
        <p:sp>
          <p:nvSpPr>
            <p:cNvPr id="13324" name="Line 16"/>
            <p:cNvSpPr>
              <a:spLocks noChangeShapeType="1"/>
            </p:cNvSpPr>
            <p:nvPr/>
          </p:nvSpPr>
          <p:spPr bwMode="auto">
            <a:xfrm>
              <a:off x="4200" y="2336"/>
              <a:ext cx="0" cy="288"/>
            </a:xfrm>
            <a:prstGeom prst="line">
              <a:avLst/>
            </a:prstGeom>
            <a:noFill/>
            <a:ln w="28575">
              <a:solidFill>
                <a:srgbClr val="0000CC"/>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5" name="Line 17"/>
            <p:cNvSpPr>
              <a:spLocks noChangeShapeType="1"/>
            </p:cNvSpPr>
            <p:nvPr/>
          </p:nvSpPr>
          <p:spPr bwMode="auto">
            <a:xfrm flipH="1">
              <a:off x="2520" y="2464"/>
              <a:ext cx="1688" cy="0"/>
            </a:xfrm>
            <a:prstGeom prst="line">
              <a:avLst/>
            </a:prstGeom>
            <a:noFill/>
            <a:ln w="28575">
              <a:solidFill>
                <a:srgbClr val="0066FF"/>
              </a:solidFill>
              <a:round/>
              <a:headEnd type="stealth"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6" name="Text Box 18"/>
            <p:cNvSpPr txBox="1">
              <a:spLocks noChangeArrowheads="1"/>
            </p:cNvSpPr>
            <p:nvPr/>
          </p:nvSpPr>
          <p:spPr bwMode="auto">
            <a:xfrm>
              <a:off x="2862" y="2255"/>
              <a:ext cx="87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600" b="1" i="0">
                  <a:solidFill>
                    <a:srgbClr val="0066FF"/>
                  </a:solidFill>
                  <a:latin typeface="Times New Roman" pitchFamily="18" charset="0"/>
                </a:rPr>
                <a:t>Repositioning</a:t>
              </a:r>
            </a:p>
          </p:txBody>
        </p:sp>
      </p:grpSp>
      <p:sp>
        <p:nvSpPr>
          <p:cNvPr id="19" name="Slide Number Placeholder 5">
            <a:extLst>
              <a:ext uri="{FF2B5EF4-FFF2-40B4-BE49-F238E27FC236}">
                <a16:creationId xmlns:a16="http://schemas.microsoft.com/office/drawing/2014/main" id="{2AE5FB8C-F34C-401A-B2C7-87B27177D2D9}"/>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109</a:t>
            </a:fld>
            <a:endParaRPr lang="en-US" dirty="0"/>
          </a:p>
        </p:txBody>
      </p:sp>
    </p:spTree>
    <p:extLst>
      <p:ext uri="{BB962C8B-B14F-4D97-AF65-F5344CB8AC3E}">
        <p14:creationId xmlns:p14="http://schemas.microsoft.com/office/powerpoint/2010/main" val="3711663553"/>
      </p:ext>
    </p:extLst>
  </p:cSld>
  <p:clrMapOvr>
    <a:masterClrMapping/>
  </p:clrMapOvr>
  <p:transition spd="med">
    <p:pull dir="r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833547"/>
                                        </p:tgtEl>
                                        <p:attrNameLst>
                                          <p:attrName>style.visibility</p:attrName>
                                        </p:attrNameLst>
                                      </p:cBhvr>
                                      <p:to>
                                        <p:strVal val="visible"/>
                                      </p:to>
                                    </p:set>
                                    <p:animEffect transition="in" filter="wipe(down)">
                                      <p:cBhvr>
                                        <p:cTn id="7" dur="500"/>
                                        <p:tgtEl>
                                          <p:spTgt spid="8335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833543"/>
                                        </p:tgtEl>
                                        <p:attrNameLst>
                                          <p:attrName>style.visibility</p:attrName>
                                        </p:attrNameLst>
                                      </p:cBhvr>
                                      <p:to>
                                        <p:strVal val="visible"/>
                                      </p:to>
                                    </p:set>
                                    <p:animEffect transition="in" filter="wipe(down)">
                                      <p:cBhvr>
                                        <p:cTn id="12" dur="500"/>
                                        <p:tgtEl>
                                          <p:spTgt spid="83354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833551"/>
                                        </p:tgtEl>
                                        <p:attrNameLst>
                                          <p:attrName>style.visibility</p:attrName>
                                        </p:attrNameLst>
                                      </p:cBhvr>
                                      <p:to>
                                        <p:strVal val="visible"/>
                                      </p:to>
                                    </p:set>
                                    <p:animEffect transition="in" filter="wipe(left)">
                                      <p:cBhvr>
                                        <p:cTn id="17" dur="500"/>
                                        <p:tgtEl>
                                          <p:spTgt spid="8335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0308" name="Rectangle 4"/>
          <p:cNvSpPr>
            <a:spLocks noGrp="1" noChangeArrowheads="1"/>
          </p:cNvSpPr>
          <p:nvPr>
            <p:ph type="title"/>
          </p:nvPr>
        </p:nvSpPr>
        <p:spPr/>
        <p:txBody>
          <a:bodyPr/>
          <a:lstStyle/>
          <a:p>
            <a:r>
              <a:rPr lang="en-US" dirty="0"/>
              <a:t>Modeling resources</a:t>
            </a:r>
          </a:p>
        </p:txBody>
      </p:sp>
      <p:grpSp>
        <p:nvGrpSpPr>
          <p:cNvPr id="3170339" name="Group 35"/>
          <p:cNvGrpSpPr>
            <a:grpSpLocks/>
          </p:cNvGrpSpPr>
          <p:nvPr/>
        </p:nvGrpSpPr>
        <p:grpSpPr bwMode="auto">
          <a:xfrm>
            <a:off x="681432" y="2418336"/>
            <a:ext cx="2277417" cy="1000125"/>
            <a:chOff x="1104" y="2088"/>
            <a:chExt cx="1820" cy="582"/>
          </a:xfrm>
        </p:grpSpPr>
        <p:grpSp>
          <p:nvGrpSpPr>
            <p:cNvPr id="3170340" name="Group 36"/>
            <p:cNvGrpSpPr>
              <a:grpSpLocks/>
            </p:cNvGrpSpPr>
            <p:nvPr/>
          </p:nvGrpSpPr>
          <p:grpSpPr bwMode="auto">
            <a:xfrm>
              <a:off x="1104" y="2088"/>
              <a:ext cx="1445" cy="582"/>
              <a:chOff x="2256" y="2352"/>
              <a:chExt cx="933" cy="365"/>
            </a:xfrm>
          </p:grpSpPr>
          <p:grpSp>
            <p:nvGrpSpPr>
              <p:cNvPr id="3170341" name="Group 37"/>
              <p:cNvGrpSpPr>
                <a:grpSpLocks/>
              </p:cNvGrpSpPr>
              <p:nvPr/>
            </p:nvGrpSpPr>
            <p:grpSpPr bwMode="auto">
              <a:xfrm flipH="1">
                <a:off x="2256" y="2352"/>
                <a:ext cx="933" cy="249"/>
                <a:chOff x="693" y="2029"/>
                <a:chExt cx="836" cy="228"/>
              </a:xfrm>
            </p:grpSpPr>
            <p:sp>
              <p:nvSpPr>
                <p:cNvPr id="3170342" name="Rectangle 38"/>
                <p:cNvSpPr>
                  <a:spLocks noChangeArrowheads="1"/>
                </p:cNvSpPr>
                <p:nvPr/>
              </p:nvSpPr>
              <p:spPr bwMode="auto">
                <a:xfrm>
                  <a:off x="693" y="2029"/>
                  <a:ext cx="836" cy="228"/>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a:p>
              </p:txBody>
            </p:sp>
            <p:sp>
              <p:nvSpPr>
                <p:cNvPr id="3170343" name="Rectangle 39"/>
                <p:cNvSpPr>
                  <a:spLocks noChangeArrowheads="1"/>
                </p:cNvSpPr>
                <p:nvPr/>
              </p:nvSpPr>
              <p:spPr bwMode="auto">
                <a:xfrm>
                  <a:off x="693" y="2037"/>
                  <a:ext cx="836" cy="213"/>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a:p>
              </p:txBody>
            </p:sp>
          </p:grpSp>
          <p:grpSp>
            <p:nvGrpSpPr>
              <p:cNvPr id="3170344" name="Group 40"/>
              <p:cNvGrpSpPr>
                <a:grpSpLocks/>
              </p:cNvGrpSpPr>
              <p:nvPr/>
            </p:nvGrpSpPr>
            <p:grpSpPr bwMode="auto">
              <a:xfrm flipH="1">
                <a:off x="2413" y="2614"/>
                <a:ext cx="624" cy="103"/>
                <a:chOff x="926" y="2258"/>
                <a:chExt cx="559" cy="94"/>
              </a:xfrm>
            </p:grpSpPr>
            <p:grpSp>
              <p:nvGrpSpPr>
                <p:cNvPr id="3170345" name="Group 41"/>
                <p:cNvGrpSpPr>
                  <a:grpSpLocks/>
                </p:cNvGrpSpPr>
                <p:nvPr/>
              </p:nvGrpSpPr>
              <p:grpSpPr bwMode="auto">
                <a:xfrm>
                  <a:off x="926" y="2258"/>
                  <a:ext cx="559" cy="81"/>
                  <a:chOff x="926" y="2258"/>
                  <a:chExt cx="559" cy="81"/>
                </a:xfrm>
              </p:grpSpPr>
              <p:grpSp>
                <p:nvGrpSpPr>
                  <p:cNvPr id="3170346" name="Group 42"/>
                  <p:cNvGrpSpPr>
                    <a:grpSpLocks/>
                  </p:cNvGrpSpPr>
                  <p:nvPr/>
                </p:nvGrpSpPr>
                <p:grpSpPr bwMode="auto">
                  <a:xfrm>
                    <a:off x="926" y="2258"/>
                    <a:ext cx="67" cy="62"/>
                    <a:chOff x="926" y="2258"/>
                    <a:chExt cx="67" cy="62"/>
                  </a:xfrm>
                </p:grpSpPr>
                <p:sp>
                  <p:nvSpPr>
                    <p:cNvPr id="3170347" name="Freeform 43"/>
                    <p:cNvSpPr>
                      <a:spLocks/>
                    </p:cNvSpPr>
                    <p:nvPr/>
                  </p:nvSpPr>
                  <p:spPr bwMode="auto">
                    <a:xfrm>
                      <a:off x="926" y="2258"/>
                      <a:ext cx="67" cy="10"/>
                    </a:xfrm>
                    <a:custGeom>
                      <a:avLst/>
                      <a:gdLst>
                        <a:gd name="T0" fmla="*/ 0 w 67"/>
                        <a:gd name="T1" fmla="*/ 0 h 10"/>
                        <a:gd name="T2" fmla="*/ 67 w 67"/>
                        <a:gd name="T3" fmla="*/ 0 h 10"/>
                        <a:gd name="T4" fmla="*/ 59 w 67"/>
                        <a:gd name="T5" fmla="*/ 10 h 10"/>
                        <a:gd name="T6" fmla="*/ 7 w 67"/>
                        <a:gd name="T7" fmla="*/ 10 h 10"/>
                        <a:gd name="T8" fmla="*/ 0 w 67"/>
                        <a:gd name="T9" fmla="*/ 0 h 10"/>
                      </a:gdLst>
                      <a:ahLst/>
                      <a:cxnLst>
                        <a:cxn ang="0">
                          <a:pos x="T0" y="T1"/>
                        </a:cxn>
                        <a:cxn ang="0">
                          <a:pos x="T2" y="T3"/>
                        </a:cxn>
                        <a:cxn ang="0">
                          <a:pos x="T4" y="T5"/>
                        </a:cxn>
                        <a:cxn ang="0">
                          <a:pos x="T6" y="T7"/>
                        </a:cxn>
                        <a:cxn ang="0">
                          <a:pos x="T8" y="T9"/>
                        </a:cxn>
                      </a:cxnLst>
                      <a:rect l="0" t="0" r="r" b="b"/>
                      <a:pathLst>
                        <a:path w="67" h="10">
                          <a:moveTo>
                            <a:pt x="0" y="0"/>
                          </a:moveTo>
                          <a:lnTo>
                            <a:pt x="67" y="0"/>
                          </a:lnTo>
                          <a:lnTo>
                            <a:pt x="59" y="10"/>
                          </a:lnTo>
                          <a:lnTo>
                            <a:pt x="7" y="10"/>
                          </a:lnTo>
                          <a:lnTo>
                            <a:pt x="0" y="0"/>
                          </a:lnTo>
                          <a:close/>
                        </a:path>
                      </a:pathLst>
                    </a:custGeom>
                    <a:solidFill>
                      <a:srgbClr val="606060"/>
                    </a:solidFill>
                    <a:ln w="3175">
                      <a:solidFill>
                        <a:srgbClr val="404040"/>
                      </a:solidFill>
                      <a:prstDash val="solid"/>
                      <a:round/>
                      <a:headEnd/>
                      <a:tailEnd/>
                    </a:ln>
                  </p:spPr>
                  <p:txBody>
                    <a:bodyPr/>
                    <a:lstStyle/>
                    <a:p>
                      <a:endParaRPr lang="en-US"/>
                    </a:p>
                  </p:txBody>
                </p:sp>
                <p:sp>
                  <p:nvSpPr>
                    <p:cNvPr id="3170348" name="Freeform 44"/>
                    <p:cNvSpPr>
                      <a:spLocks/>
                    </p:cNvSpPr>
                    <p:nvPr/>
                  </p:nvSpPr>
                  <p:spPr bwMode="auto">
                    <a:xfrm>
                      <a:off x="941" y="2268"/>
                      <a:ext cx="34" cy="4"/>
                    </a:xfrm>
                    <a:custGeom>
                      <a:avLst/>
                      <a:gdLst>
                        <a:gd name="T0" fmla="*/ 0 w 34"/>
                        <a:gd name="T1" fmla="*/ 0 h 4"/>
                        <a:gd name="T2" fmla="*/ 34 w 34"/>
                        <a:gd name="T3" fmla="*/ 0 h 4"/>
                        <a:gd name="T4" fmla="*/ 30 w 34"/>
                        <a:gd name="T5" fmla="*/ 4 h 4"/>
                        <a:gd name="T6" fmla="*/ 4 w 34"/>
                        <a:gd name="T7" fmla="*/ 4 h 4"/>
                        <a:gd name="T8" fmla="*/ 0 w 34"/>
                        <a:gd name="T9" fmla="*/ 0 h 4"/>
                      </a:gdLst>
                      <a:ahLst/>
                      <a:cxnLst>
                        <a:cxn ang="0">
                          <a:pos x="T0" y="T1"/>
                        </a:cxn>
                        <a:cxn ang="0">
                          <a:pos x="T2" y="T3"/>
                        </a:cxn>
                        <a:cxn ang="0">
                          <a:pos x="T4" y="T5"/>
                        </a:cxn>
                        <a:cxn ang="0">
                          <a:pos x="T6" y="T7"/>
                        </a:cxn>
                        <a:cxn ang="0">
                          <a:pos x="T8" y="T9"/>
                        </a:cxn>
                      </a:cxnLst>
                      <a:rect l="0" t="0" r="r" b="b"/>
                      <a:pathLst>
                        <a:path w="34" h="4">
                          <a:moveTo>
                            <a:pt x="0" y="0"/>
                          </a:moveTo>
                          <a:lnTo>
                            <a:pt x="34" y="0"/>
                          </a:lnTo>
                          <a:lnTo>
                            <a:pt x="30" y="4"/>
                          </a:lnTo>
                          <a:lnTo>
                            <a:pt x="4" y="4"/>
                          </a:lnTo>
                          <a:lnTo>
                            <a:pt x="0" y="0"/>
                          </a:lnTo>
                          <a:close/>
                        </a:path>
                      </a:pathLst>
                    </a:custGeom>
                    <a:solidFill>
                      <a:srgbClr val="606060"/>
                    </a:solidFill>
                    <a:ln w="3175">
                      <a:solidFill>
                        <a:srgbClr val="404040"/>
                      </a:solidFill>
                      <a:prstDash val="solid"/>
                      <a:round/>
                      <a:headEnd/>
                      <a:tailEnd/>
                    </a:ln>
                  </p:spPr>
                  <p:txBody>
                    <a:bodyPr/>
                    <a:lstStyle/>
                    <a:p>
                      <a:endParaRPr lang="en-US"/>
                    </a:p>
                  </p:txBody>
                </p:sp>
                <p:sp>
                  <p:nvSpPr>
                    <p:cNvPr id="3170349" name="Rectangle 45"/>
                    <p:cNvSpPr>
                      <a:spLocks noChangeArrowheads="1"/>
                    </p:cNvSpPr>
                    <p:nvPr/>
                  </p:nvSpPr>
                  <p:spPr bwMode="auto">
                    <a:xfrm>
                      <a:off x="956" y="2273"/>
                      <a:ext cx="6" cy="47"/>
                    </a:xfrm>
                    <a:prstGeom prst="rect">
                      <a:avLst/>
                    </a:prstGeom>
                    <a:solidFill>
                      <a:srgbClr val="606060"/>
                    </a:solidFill>
                    <a:ln w="3175">
                      <a:solidFill>
                        <a:srgbClr val="404040"/>
                      </a:solidFill>
                      <a:miter lim="800000"/>
                      <a:headEnd/>
                      <a:tailEnd/>
                    </a:ln>
                  </p:spPr>
                  <p:txBody>
                    <a:bodyPr/>
                    <a:lstStyle/>
                    <a:p>
                      <a:endParaRPr lang="en-US"/>
                    </a:p>
                  </p:txBody>
                </p:sp>
              </p:grpSp>
              <p:grpSp>
                <p:nvGrpSpPr>
                  <p:cNvPr id="3170350" name="Group 46"/>
                  <p:cNvGrpSpPr>
                    <a:grpSpLocks/>
                  </p:cNvGrpSpPr>
                  <p:nvPr/>
                </p:nvGrpSpPr>
                <p:grpSpPr bwMode="auto">
                  <a:xfrm>
                    <a:off x="1264" y="2258"/>
                    <a:ext cx="107" cy="81"/>
                    <a:chOff x="1264" y="2258"/>
                    <a:chExt cx="107" cy="81"/>
                  </a:xfrm>
                </p:grpSpPr>
                <p:sp>
                  <p:nvSpPr>
                    <p:cNvPr id="3170351" name="Freeform 47"/>
                    <p:cNvSpPr>
                      <a:spLocks/>
                    </p:cNvSpPr>
                    <p:nvPr/>
                  </p:nvSpPr>
                  <p:spPr bwMode="auto">
                    <a:xfrm>
                      <a:off x="1264" y="2260"/>
                      <a:ext cx="106" cy="16"/>
                    </a:xfrm>
                    <a:custGeom>
                      <a:avLst/>
                      <a:gdLst>
                        <a:gd name="T0" fmla="*/ 0 w 106"/>
                        <a:gd name="T1" fmla="*/ 0 h 16"/>
                        <a:gd name="T2" fmla="*/ 106 w 106"/>
                        <a:gd name="T3" fmla="*/ 0 h 16"/>
                        <a:gd name="T4" fmla="*/ 106 w 106"/>
                        <a:gd name="T5" fmla="*/ 16 h 16"/>
                        <a:gd name="T6" fmla="*/ 8 w 106"/>
                        <a:gd name="T7" fmla="*/ 16 h 16"/>
                        <a:gd name="T8" fmla="*/ 0 w 106"/>
                        <a:gd name="T9" fmla="*/ 0 h 16"/>
                      </a:gdLst>
                      <a:ahLst/>
                      <a:cxnLst>
                        <a:cxn ang="0">
                          <a:pos x="T0" y="T1"/>
                        </a:cxn>
                        <a:cxn ang="0">
                          <a:pos x="T2" y="T3"/>
                        </a:cxn>
                        <a:cxn ang="0">
                          <a:pos x="T4" y="T5"/>
                        </a:cxn>
                        <a:cxn ang="0">
                          <a:pos x="T6" y="T7"/>
                        </a:cxn>
                        <a:cxn ang="0">
                          <a:pos x="T8" y="T9"/>
                        </a:cxn>
                      </a:cxnLst>
                      <a:rect l="0" t="0" r="r" b="b"/>
                      <a:pathLst>
                        <a:path w="106" h="16">
                          <a:moveTo>
                            <a:pt x="0" y="0"/>
                          </a:moveTo>
                          <a:lnTo>
                            <a:pt x="106" y="0"/>
                          </a:lnTo>
                          <a:lnTo>
                            <a:pt x="106" y="16"/>
                          </a:lnTo>
                          <a:lnTo>
                            <a:pt x="8" y="16"/>
                          </a:lnTo>
                          <a:lnTo>
                            <a:pt x="0" y="0"/>
                          </a:lnTo>
                          <a:close/>
                        </a:path>
                      </a:pathLst>
                    </a:custGeom>
                    <a:solidFill>
                      <a:srgbClr val="606060"/>
                    </a:solidFill>
                    <a:ln w="3175">
                      <a:solidFill>
                        <a:srgbClr val="404040"/>
                      </a:solidFill>
                      <a:prstDash val="solid"/>
                      <a:round/>
                      <a:headEnd/>
                      <a:tailEnd/>
                    </a:ln>
                  </p:spPr>
                  <p:txBody>
                    <a:bodyPr/>
                    <a:lstStyle/>
                    <a:p>
                      <a:endParaRPr lang="en-US"/>
                    </a:p>
                  </p:txBody>
                </p:sp>
                <p:grpSp>
                  <p:nvGrpSpPr>
                    <p:cNvPr id="3170352" name="Group 48"/>
                    <p:cNvGrpSpPr>
                      <a:grpSpLocks/>
                    </p:cNvGrpSpPr>
                    <p:nvPr/>
                  </p:nvGrpSpPr>
                  <p:grpSpPr bwMode="auto">
                    <a:xfrm>
                      <a:off x="1272" y="2258"/>
                      <a:ext cx="91" cy="18"/>
                      <a:chOff x="1272" y="2258"/>
                      <a:chExt cx="91" cy="18"/>
                    </a:xfrm>
                  </p:grpSpPr>
                  <p:sp>
                    <p:nvSpPr>
                      <p:cNvPr id="3170353" name="Freeform 49"/>
                      <p:cNvSpPr>
                        <a:spLocks/>
                      </p:cNvSpPr>
                      <p:nvPr/>
                    </p:nvSpPr>
                    <p:spPr bwMode="auto">
                      <a:xfrm>
                        <a:off x="1272"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354" name="Line 50"/>
                      <p:cNvSpPr>
                        <a:spLocks noChangeShapeType="1"/>
                      </p:cNvSpPr>
                      <p:nvPr/>
                    </p:nvSpPr>
                    <p:spPr bwMode="auto">
                      <a:xfrm>
                        <a:off x="1362"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170355" name="Line 51"/>
                    <p:cNvSpPr>
                      <a:spLocks noChangeShapeType="1"/>
                    </p:cNvSpPr>
                    <p:nvPr/>
                  </p:nvSpPr>
                  <p:spPr bwMode="auto">
                    <a:xfrm>
                      <a:off x="1370"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170356" name="Group 52"/>
                  <p:cNvGrpSpPr>
                    <a:grpSpLocks/>
                  </p:cNvGrpSpPr>
                  <p:nvPr/>
                </p:nvGrpSpPr>
                <p:grpSpPr bwMode="auto">
                  <a:xfrm>
                    <a:off x="1377" y="2258"/>
                    <a:ext cx="108" cy="81"/>
                    <a:chOff x="1377" y="2258"/>
                    <a:chExt cx="108" cy="81"/>
                  </a:xfrm>
                </p:grpSpPr>
                <p:sp>
                  <p:nvSpPr>
                    <p:cNvPr id="3170357" name="Freeform 53"/>
                    <p:cNvSpPr>
                      <a:spLocks/>
                    </p:cNvSpPr>
                    <p:nvPr/>
                  </p:nvSpPr>
                  <p:spPr bwMode="auto">
                    <a:xfrm>
                      <a:off x="1377" y="2260"/>
                      <a:ext cx="107" cy="16"/>
                    </a:xfrm>
                    <a:custGeom>
                      <a:avLst/>
                      <a:gdLst>
                        <a:gd name="T0" fmla="*/ 0 w 107"/>
                        <a:gd name="T1" fmla="*/ 0 h 16"/>
                        <a:gd name="T2" fmla="*/ 107 w 107"/>
                        <a:gd name="T3" fmla="*/ 0 h 16"/>
                        <a:gd name="T4" fmla="*/ 107 w 107"/>
                        <a:gd name="T5" fmla="*/ 16 h 16"/>
                        <a:gd name="T6" fmla="*/ 10 w 107"/>
                        <a:gd name="T7" fmla="*/ 16 h 16"/>
                        <a:gd name="T8" fmla="*/ 0 w 107"/>
                        <a:gd name="T9" fmla="*/ 0 h 16"/>
                      </a:gdLst>
                      <a:ahLst/>
                      <a:cxnLst>
                        <a:cxn ang="0">
                          <a:pos x="T0" y="T1"/>
                        </a:cxn>
                        <a:cxn ang="0">
                          <a:pos x="T2" y="T3"/>
                        </a:cxn>
                        <a:cxn ang="0">
                          <a:pos x="T4" y="T5"/>
                        </a:cxn>
                        <a:cxn ang="0">
                          <a:pos x="T6" y="T7"/>
                        </a:cxn>
                        <a:cxn ang="0">
                          <a:pos x="T8" y="T9"/>
                        </a:cxn>
                      </a:cxnLst>
                      <a:rect l="0" t="0" r="r" b="b"/>
                      <a:pathLst>
                        <a:path w="107" h="16">
                          <a:moveTo>
                            <a:pt x="0" y="0"/>
                          </a:moveTo>
                          <a:lnTo>
                            <a:pt x="107" y="0"/>
                          </a:lnTo>
                          <a:lnTo>
                            <a:pt x="107" y="16"/>
                          </a:lnTo>
                          <a:lnTo>
                            <a:pt x="10" y="16"/>
                          </a:lnTo>
                          <a:lnTo>
                            <a:pt x="0" y="0"/>
                          </a:lnTo>
                          <a:close/>
                        </a:path>
                      </a:pathLst>
                    </a:custGeom>
                    <a:solidFill>
                      <a:srgbClr val="606060"/>
                    </a:solidFill>
                    <a:ln w="3175">
                      <a:solidFill>
                        <a:srgbClr val="404040"/>
                      </a:solidFill>
                      <a:prstDash val="solid"/>
                      <a:round/>
                      <a:headEnd/>
                      <a:tailEnd/>
                    </a:ln>
                  </p:spPr>
                  <p:txBody>
                    <a:bodyPr/>
                    <a:lstStyle/>
                    <a:p>
                      <a:endParaRPr lang="en-US"/>
                    </a:p>
                  </p:txBody>
                </p:sp>
                <p:grpSp>
                  <p:nvGrpSpPr>
                    <p:cNvPr id="3170358" name="Group 54"/>
                    <p:cNvGrpSpPr>
                      <a:grpSpLocks/>
                    </p:cNvGrpSpPr>
                    <p:nvPr/>
                  </p:nvGrpSpPr>
                  <p:grpSpPr bwMode="auto">
                    <a:xfrm>
                      <a:off x="1387" y="2258"/>
                      <a:ext cx="89" cy="18"/>
                      <a:chOff x="1387" y="2258"/>
                      <a:chExt cx="89" cy="18"/>
                    </a:xfrm>
                  </p:grpSpPr>
                  <p:sp>
                    <p:nvSpPr>
                      <p:cNvPr id="3170359" name="Freeform 55"/>
                      <p:cNvSpPr>
                        <a:spLocks/>
                      </p:cNvSpPr>
                      <p:nvPr/>
                    </p:nvSpPr>
                    <p:spPr bwMode="auto">
                      <a:xfrm>
                        <a:off x="1387"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360" name="Line 56"/>
                      <p:cNvSpPr>
                        <a:spLocks noChangeShapeType="1"/>
                      </p:cNvSpPr>
                      <p:nvPr/>
                    </p:nvSpPr>
                    <p:spPr bwMode="auto">
                      <a:xfrm>
                        <a:off x="1475"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170361" name="Line 57"/>
                    <p:cNvSpPr>
                      <a:spLocks noChangeShapeType="1"/>
                    </p:cNvSpPr>
                    <p:nvPr/>
                  </p:nvSpPr>
                  <p:spPr bwMode="auto">
                    <a:xfrm>
                      <a:off x="1484"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170362" name="Group 58"/>
                <p:cNvGrpSpPr>
                  <a:grpSpLocks/>
                </p:cNvGrpSpPr>
                <p:nvPr/>
              </p:nvGrpSpPr>
              <p:grpSpPr bwMode="auto">
                <a:xfrm>
                  <a:off x="1277" y="2267"/>
                  <a:ext cx="86" cy="85"/>
                  <a:chOff x="1277" y="2267"/>
                  <a:chExt cx="86" cy="85"/>
                </a:xfrm>
              </p:grpSpPr>
              <p:sp>
                <p:nvSpPr>
                  <p:cNvPr id="3170363" name="Oval 59"/>
                  <p:cNvSpPr>
                    <a:spLocks noChangeArrowheads="1"/>
                  </p:cNvSpPr>
                  <p:nvPr/>
                </p:nvSpPr>
                <p:spPr bwMode="auto">
                  <a:xfrm>
                    <a:off x="1277" y="2267"/>
                    <a:ext cx="86" cy="85"/>
                  </a:xfrm>
                  <a:prstGeom prst="ellipse">
                    <a:avLst/>
                  </a:prstGeom>
                  <a:solidFill>
                    <a:srgbClr val="202020"/>
                  </a:solidFill>
                  <a:ln w="3175">
                    <a:solidFill>
                      <a:srgbClr val="000000"/>
                    </a:solidFill>
                    <a:round/>
                    <a:headEnd/>
                    <a:tailEnd/>
                  </a:ln>
                </p:spPr>
                <p:txBody>
                  <a:bodyPr/>
                  <a:lstStyle/>
                  <a:p>
                    <a:endParaRPr lang="en-US"/>
                  </a:p>
                </p:txBody>
              </p:sp>
              <p:sp>
                <p:nvSpPr>
                  <p:cNvPr id="3170364" name="Oval 60"/>
                  <p:cNvSpPr>
                    <a:spLocks noChangeArrowheads="1"/>
                  </p:cNvSpPr>
                  <p:nvPr/>
                </p:nvSpPr>
                <p:spPr bwMode="auto">
                  <a:xfrm>
                    <a:off x="1289" y="2279"/>
                    <a:ext cx="60" cy="59"/>
                  </a:xfrm>
                  <a:prstGeom prst="ellipse">
                    <a:avLst/>
                  </a:prstGeom>
                  <a:solidFill>
                    <a:srgbClr val="A0A0A0"/>
                  </a:solidFill>
                  <a:ln w="3175">
                    <a:solidFill>
                      <a:srgbClr val="000000"/>
                    </a:solidFill>
                    <a:round/>
                    <a:headEnd/>
                    <a:tailEnd/>
                  </a:ln>
                </p:spPr>
                <p:txBody>
                  <a:bodyPr/>
                  <a:lstStyle/>
                  <a:p>
                    <a:endParaRPr lang="en-US"/>
                  </a:p>
                </p:txBody>
              </p:sp>
              <p:sp>
                <p:nvSpPr>
                  <p:cNvPr id="3170365" name="Oval 61"/>
                  <p:cNvSpPr>
                    <a:spLocks noChangeArrowheads="1"/>
                  </p:cNvSpPr>
                  <p:nvPr/>
                </p:nvSpPr>
                <p:spPr bwMode="auto">
                  <a:xfrm>
                    <a:off x="1305" y="2297"/>
                    <a:ext cx="26" cy="25"/>
                  </a:xfrm>
                  <a:prstGeom prst="ellipse">
                    <a:avLst/>
                  </a:prstGeom>
                  <a:solidFill>
                    <a:srgbClr val="606060"/>
                  </a:solidFill>
                  <a:ln w="3175">
                    <a:solidFill>
                      <a:srgbClr val="000000"/>
                    </a:solidFill>
                    <a:round/>
                    <a:headEnd/>
                    <a:tailEnd/>
                  </a:ln>
                </p:spPr>
                <p:txBody>
                  <a:bodyPr/>
                  <a:lstStyle/>
                  <a:p>
                    <a:endParaRPr lang="en-US"/>
                  </a:p>
                </p:txBody>
              </p:sp>
            </p:grpSp>
            <p:grpSp>
              <p:nvGrpSpPr>
                <p:cNvPr id="3170366" name="Group 62"/>
                <p:cNvGrpSpPr>
                  <a:grpSpLocks/>
                </p:cNvGrpSpPr>
                <p:nvPr/>
              </p:nvGrpSpPr>
              <p:grpSpPr bwMode="auto">
                <a:xfrm>
                  <a:off x="1390" y="2267"/>
                  <a:ext cx="86" cy="85"/>
                  <a:chOff x="1390" y="2267"/>
                  <a:chExt cx="86" cy="85"/>
                </a:xfrm>
              </p:grpSpPr>
              <p:sp>
                <p:nvSpPr>
                  <p:cNvPr id="3170367" name="Oval 63"/>
                  <p:cNvSpPr>
                    <a:spLocks noChangeArrowheads="1"/>
                  </p:cNvSpPr>
                  <p:nvPr/>
                </p:nvSpPr>
                <p:spPr bwMode="auto">
                  <a:xfrm>
                    <a:off x="1390" y="2267"/>
                    <a:ext cx="86" cy="85"/>
                  </a:xfrm>
                  <a:prstGeom prst="ellipse">
                    <a:avLst/>
                  </a:prstGeom>
                  <a:solidFill>
                    <a:srgbClr val="202020"/>
                  </a:solidFill>
                  <a:ln w="3175">
                    <a:solidFill>
                      <a:srgbClr val="000000"/>
                    </a:solidFill>
                    <a:round/>
                    <a:headEnd/>
                    <a:tailEnd/>
                  </a:ln>
                </p:spPr>
                <p:txBody>
                  <a:bodyPr/>
                  <a:lstStyle/>
                  <a:p>
                    <a:endParaRPr lang="en-US"/>
                  </a:p>
                </p:txBody>
              </p:sp>
              <p:sp>
                <p:nvSpPr>
                  <p:cNvPr id="3170368" name="Oval 64"/>
                  <p:cNvSpPr>
                    <a:spLocks noChangeArrowheads="1"/>
                  </p:cNvSpPr>
                  <p:nvPr/>
                </p:nvSpPr>
                <p:spPr bwMode="auto">
                  <a:xfrm>
                    <a:off x="1404" y="2279"/>
                    <a:ext cx="60" cy="59"/>
                  </a:xfrm>
                  <a:prstGeom prst="ellipse">
                    <a:avLst/>
                  </a:prstGeom>
                  <a:solidFill>
                    <a:srgbClr val="A0A0A0"/>
                  </a:solidFill>
                  <a:ln w="3175">
                    <a:solidFill>
                      <a:srgbClr val="000000"/>
                    </a:solidFill>
                    <a:round/>
                    <a:headEnd/>
                    <a:tailEnd/>
                  </a:ln>
                </p:spPr>
                <p:txBody>
                  <a:bodyPr/>
                  <a:lstStyle/>
                  <a:p>
                    <a:endParaRPr lang="en-US"/>
                  </a:p>
                </p:txBody>
              </p:sp>
              <p:sp>
                <p:nvSpPr>
                  <p:cNvPr id="3170369" name="Oval 65"/>
                  <p:cNvSpPr>
                    <a:spLocks noChangeArrowheads="1"/>
                  </p:cNvSpPr>
                  <p:nvPr/>
                </p:nvSpPr>
                <p:spPr bwMode="auto">
                  <a:xfrm>
                    <a:off x="1420" y="2297"/>
                    <a:ext cx="26" cy="25"/>
                  </a:xfrm>
                  <a:prstGeom prst="ellipse">
                    <a:avLst/>
                  </a:prstGeom>
                  <a:solidFill>
                    <a:srgbClr val="606060"/>
                  </a:solidFill>
                  <a:ln w="3175">
                    <a:solidFill>
                      <a:srgbClr val="000000"/>
                    </a:solidFill>
                    <a:round/>
                    <a:headEnd/>
                    <a:tailEnd/>
                  </a:ln>
                </p:spPr>
                <p:txBody>
                  <a:bodyPr/>
                  <a:lstStyle/>
                  <a:p>
                    <a:endParaRPr lang="en-US"/>
                  </a:p>
                </p:txBody>
              </p:sp>
            </p:grpSp>
          </p:grpSp>
        </p:grpSp>
        <p:grpSp>
          <p:nvGrpSpPr>
            <p:cNvPr id="3170370" name="Group 66"/>
            <p:cNvGrpSpPr>
              <a:grpSpLocks/>
            </p:cNvGrpSpPr>
            <p:nvPr/>
          </p:nvGrpSpPr>
          <p:grpSpPr bwMode="auto">
            <a:xfrm>
              <a:off x="2287" y="2239"/>
              <a:ext cx="637" cy="429"/>
              <a:chOff x="1727" y="2439"/>
              <a:chExt cx="469" cy="261"/>
            </a:xfrm>
          </p:grpSpPr>
          <p:grpSp>
            <p:nvGrpSpPr>
              <p:cNvPr id="3170371" name="Group 67"/>
              <p:cNvGrpSpPr>
                <a:grpSpLocks/>
              </p:cNvGrpSpPr>
              <p:nvPr/>
            </p:nvGrpSpPr>
            <p:grpSpPr bwMode="auto">
              <a:xfrm flipH="1">
                <a:off x="2004" y="2439"/>
                <a:ext cx="192" cy="205"/>
                <a:chOff x="443" y="2113"/>
                <a:chExt cx="172" cy="188"/>
              </a:xfrm>
            </p:grpSpPr>
            <p:sp>
              <p:nvSpPr>
                <p:cNvPr id="3170372" name="Rectangle 68"/>
                <p:cNvSpPr>
                  <a:spLocks noChangeArrowheads="1"/>
                </p:cNvSpPr>
                <p:nvPr/>
              </p:nvSpPr>
              <p:spPr bwMode="auto">
                <a:xfrm>
                  <a:off x="607" y="2200"/>
                  <a:ext cx="8" cy="24"/>
                </a:xfrm>
                <a:prstGeom prst="rect">
                  <a:avLst/>
                </a:prstGeom>
                <a:solidFill>
                  <a:srgbClr val="606060"/>
                </a:solidFill>
                <a:ln w="3175">
                  <a:solidFill>
                    <a:srgbClr val="000000"/>
                  </a:solidFill>
                  <a:miter lim="800000"/>
                  <a:headEnd/>
                  <a:tailEnd/>
                </a:ln>
              </p:spPr>
              <p:txBody>
                <a:bodyPr/>
                <a:lstStyle/>
                <a:p>
                  <a:endParaRPr lang="en-US"/>
                </a:p>
              </p:txBody>
            </p:sp>
            <p:sp>
              <p:nvSpPr>
                <p:cNvPr id="3170373" name="Freeform 69"/>
                <p:cNvSpPr>
                  <a:spLocks/>
                </p:cNvSpPr>
                <p:nvPr/>
              </p:nvSpPr>
              <p:spPr bwMode="auto">
                <a:xfrm>
                  <a:off x="446" y="2113"/>
                  <a:ext cx="160" cy="145"/>
                </a:xfrm>
                <a:custGeom>
                  <a:avLst/>
                  <a:gdLst>
                    <a:gd name="T0" fmla="*/ 34 w 160"/>
                    <a:gd name="T1" fmla="*/ 4 h 145"/>
                    <a:gd name="T2" fmla="*/ 44 w 160"/>
                    <a:gd name="T3" fmla="*/ 0 h 145"/>
                    <a:gd name="T4" fmla="*/ 149 w 160"/>
                    <a:gd name="T5" fmla="*/ 0 h 145"/>
                    <a:gd name="T6" fmla="*/ 157 w 160"/>
                    <a:gd name="T7" fmla="*/ 4 h 145"/>
                    <a:gd name="T8" fmla="*/ 157 w 160"/>
                    <a:gd name="T9" fmla="*/ 55 h 145"/>
                    <a:gd name="T10" fmla="*/ 160 w 160"/>
                    <a:gd name="T11" fmla="*/ 67 h 145"/>
                    <a:gd name="T12" fmla="*/ 160 w 160"/>
                    <a:gd name="T13" fmla="*/ 145 h 145"/>
                    <a:gd name="T14" fmla="*/ 0 w 160"/>
                    <a:gd name="T15" fmla="*/ 145 h 145"/>
                    <a:gd name="T16" fmla="*/ 0 w 160"/>
                    <a:gd name="T17" fmla="*/ 75 h 145"/>
                    <a:gd name="T18" fmla="*/ 12 w 160"/>
                    <a:gd name="T19" fmla="*/ 67 h 145"/>
                    <a:gd name="T20" fmla="*/ 30 w 160"/>
                    <a:gd name="T21" fmla="*/ 15 h 145"/>
                    <a:gd name="T22" fmla="*/ 34 w 160"/>
                    <a:gd name="T23" fmla="*/ 15 h 145"/>
                    <a:gd name="T24" fmla="*/ 18 w 160"/>
                    <a:gd name="T25" fmla="*/ 67 h 145"/>
                    <a:gd name="T26" fmla="*/ 48 w 160"/>
                    <a:gd name="T27" fmla="*/ 67 h 145"/>
                    <a:gd name="T28" fmla="*/ 34 w 160"/>
                    <a:gd name="T29" fmla="*/ 15 h 145"/>
                    <a:gd name="T30" fmla="*/ 38 w 160"/>
                    <a:gd name="T31" fmla="*/ 15 h 145"/>
                    <a:gd name="T32" fmla="*/ 51 w 160"/>
                    <a:gd name="T33" fmla="*/ 67 h 145"/>
                    <a:gd name="T34" fmla="*/ 105 w 160"/>
                    <a:gd name="T35" fmla="*/ 67 h 145"/>
                    <a:gd name="T36" fmla="*/ 89 w 160"/>
                    <a:gd name="T37" fmla="*/ 15 h 145"/>
                    <a:gd name="T38" fmla="*/ 97 w 160"/>
                    <a:gd name="T39" fmla="*/ 15 h 145"/>
                    <a:gd name="T40" fmla="*/ 115 w 160"/>
                    <a:gd name="T41" fmla="*/ 67 h 145"/>
                    <a:gd name="T42" fmla="*/ 157 w 160"/>
                    <a:gd name="T43" fmla="*/ 67 h 145"/>
                    <a:gd name="T44" fmla="*/ 141 w 160"/>
                    <a:gd name="T45" fmla="*/ 15 h 145"/>
                    <a:gd name="T46" fmla="*/ 97 w 160"/>
                    <a:gd name="T47" fmla="*/ 15 h 145"/>
                    <a:gd name="T48" fmla="*/ 89 w 160"/>
                    <a:gd name="T49" fmla="*/ 15 h 145"/>
                    <a:gd name="T50" fmla="*/ 38 w 160"/>
                    <a:gd name="T51" fmla="*/ 15 h 145"/>
                    <a:gd name="T52" fmla="*/ 34 w 160"/>
                    <a:gd name="T53" fmla="*/ 15 h 145"/>
                    <a:gd name="T54" fmla="*/ 30 w 160"/>
                    <a:gd name="T55" fmla="*/ 15 h 145"/>
                    <a:gd name="T56" fmla="*/ 34 w 160"/>
                    <a:gd name="T57" fmla="*/ 8 h 145"/>
                    <a:gd name="T58" fmla="*/ 34 w 160"/>
                    <a:gd name="T59"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45">
                      <a:moveTo>
                        <a:pt x="34" y="4"/>
                      </a:moveTo>
                      <a:lnTo>
                        <a:pt x="44" y="0"/>
                      </a:lnTo>
                      <a:lnTo>
                        <a:pt x="149" y="0"/>
                      </a:lnTo>
                      <a:lnTo>
                        <a:pt x="157" y="4"/>
                      </a:lnTo>
                      <a:lnTo>
                        <a:pt x="157" y="55"/>
                      </a:lnTo>
                      <a:lnTo>
                        <a:pt x="160" y="67"/>
                      </a:lnTo>
                      <a:lnTo>
                        <a:pt x="160" y="145"/>
                      </a:lnTo>
                      <a:lnTo>
                        <a:pt x="0" y="145"/>
                      </a:lnTo>
                      <a:lnTo>
                        <a:pt x="0" y="75"/>
                      </a:lnTo>
                      <a:lnTo>
                        <a:pt x="12" y="67"/>
                      </a:lnTo>
                      <a:lnTo>
                        <a:pt x="30" y="15"/>
                      </a:lnTo>
                      <a:lnTo>
                        <a:pt x="34" y="15"/>
                      </a:lnTo>
                      <a:lnTo>
                        <a:pt x="18" y="67"/>
                      </a:lnTo>
                      <a:lnTo>
                        <a:pt x="48" y="67"/>
                      </a:lnTo>
                      <a:lnTo>
                        <a:pt x="34" y="15"/>
                      </a:lnTo>
                      <a:lnTo>
                        <a:pt x="38" y="15"/>
                      </a:lnTo>
                      <a:lnTo>
                        <a:pt x="51" y="67"/>
                      </a:lnTo>
                      <a:lnTo>
                        <a:pt x="105" y="67"/>
                      </a:lnTo>
                      <a:lnTo>
                        <a:pt x="89" y="15"/>
                      </a:lnTo>
                      <a:lnTo>
                        <a:pt x="97" y="15"/>
                      </a:lnTo>
                      <a:lnTo>
                        <a:pt x="115" y="67"/>
                      </a:lnTo>
                      <a:lnTo>
                        <a:pt x="157" y="67"/>
                      </a:lnTo>
                      <a:lnTo>
                        <a:pt x="141" y="15"/>
                      </a:lnTo>
                      <a:lnTo>
                        <a:pt x="97" y="15"/>
                      </a:lnTo>
                      <a:lnTo>
                        <a:pt x="89" y="15"/>
                      </a:lnTo>
                      <a:lnTo>
                        <a:pt x="38" y="15"/>
                      </a:lnTo>
                      <a:lnTo>
                        <a:pt x="34" y="15"/>
                      </a:lnTo>
                      <a:lnTo>
                        <a:pt x="30" y="15"/>
                      </a:lnTo>
                      <a:lnTo>
                        <a:pt x="34" y="8"/>
                      </a:lnTo>
                      <a:lnTo>
                        <a:pt x="34" y="4"/>
                      </a:lnTo>
                      <a:close/>
                    </a:path>
                  </a:pathLst>
                </a:custGeom>
                <a:solidFill>
                  <a:srgbClr val="FF0000"/>
                </a:solidFill>
                <a:ln w="3175">
                  <a:solidFill>
                    <a:srgbClr val="000000"/>
                  </a:solidFill>
                  <a:prstDash val="solid"/>
                  <a:round/>
                  <a:headEnd/>
                  <a:tailEnd/>
                </a:ln>
              </p:spPr>
              <p:txBody>
                <a:bodyPr/>
                <a:lstStyle/>
                <a:p>
                  <a:endParaRPr lang="en-US"/>
                </a:p>
              </p:txBody>
            </p:sp>
            <p:sp>
              <p:nvSpPr>
                <p:cNvPr id="3170374" name="Line 70"/>
                <p:cNvSpPr>
                  <a:spLocks noChangeShapeType="1"/>
                </p:cNvSpPr>
                <p:nvPr/>
              </p:nvSpPr>
              <p:spPr bwMode="auto">
                <a:xfrm>
                  <a:off x="494" y="2180"/>
                  <a:ext cx="1" cy="7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375" name="Freeform 71"/>
                <p:cNvSpPr>
                  <a:spLocks/>
                </p:cNvSpPr>
                <p:nvPr/>
              </p:nvSpPr>
              <p:spPr bwMode="auto">
                <a:xfrm>
                  <a:off x="535" y="2121"/>
                  <a:ext cx="22" cy="118"/>
                </a:xfrm>
                <a:custGeom>
                  <a:avLst/>
                  <a:gdLst>
                    <a:gd name="T0" fmla="*/ 0 w 22"/>
                    <a:gd name="T1" fmla="*/ 0 h 118"/>
                    <a:gd name="T2" fmla="*/ 22 w 22"/>
                    <a:gd name="T3" fmla="*/ 59 h 118"/>
                    <a:gd name="T4" fmla="*/ 22 w 22"/>
                    <a:gd name="T5" fmla="*/ 118 h 118"/>
                  </a:gdLst>
                  <a:ahLst/>
                  <a:cxnLst>
                    <a:cxn ang="0">
                      <a:pos x="T0" y="T1"/>
                    </a:cxn>
                    <a:cxn ang="0">
                      <a:pos x="T2" y="T3"/>
                    </a:cxn>
                    <a:cxn ang="0">
                      <a:pos x="T4" y="T5"/>
                    </a:cxn>
                  </a:cxnLst>
                  <a:rect l="0" t="0" r="r" b="b"/>
                  <a:pathLst>
                    <a:path w="22" h="118">
                      <a:moveTo>
                        <a:pt x="0" y="0"/>
                      </a:moveTo>
                      <a:lnTo>
                        <a:pt x="22" y="59"/>
                      </a:lnTo>
                      <a:lnTo>
                        <a:pt x="22" y="1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170376" name="Group 72"/>
                <p:cNvGrpSpPr>
                  <a:grpSpLocks/>
                </p:cNvGrpSpPr>
                <p:nvPr/>
              </p:nvGrpSpPr>
              <p:grpSpPr bwMode="auto">
                <a:xfrm>
                  <a:off x="443" y="2259"/>
                  <a:ext cx="162" cy="42"/>
                  <a:chOff x="443" y="2259"/>
                  <a:chExt cx="162" cy="42"/>
                </a:xfrm>
              </p:grpSpPr>
              <p:sp>
                <p:nvSpPr>
                  <p:cNvPr id="3170377" name="Rectangle 73"/>
                  <p:cNvSpPr>
                    <a:spLocks noChangeArrowheads="1"/>
                  </p:cNvSpPr>
                  <p:nvPr/>
                </p:nvSpPr>
                <p:spPr bwMode="auto">
                  <a:xfrm>
                    <a:off x="443" y="2259"/>
                    <a:ext cx="162" cy="42"/>
                  </a:xfrm>
                  <a:prstGeom prst="rect">
                    <a:avLst/>
                  </a:prstGeom>
                  <a:solidFill>
                    <a:srgbClr val="FFFFFF"/>
                  </a:solidFill>
                  <a:ln w="3175">
                    <a:solidFill>
                      <a:srgbClr val="000000"/>
                    </a:solidFill>
                    <a:miter lim="800000"/>
                    <a:headEnd/>
                    <a:tailEnd/>
                  </a:ln>
                </p:spPr>
                <p:txBody>
                  <a:bodyPr/>
                  <a:lstStyle/>
                  <a:p>
                    <a:endParaRPr lang="en-US"/>
                  </a:p>
                </p:txBody>
              </p:sp>
              <p:grpSp>
                <p:nvGrpSpPr>
                  <p:cNvPr id="3170378" name="Group 74"/>
                  <p:cNvGrpSpPr>
                    <a:grpSpLocks/>
                  </p:cNvGrpSpPr>
                  <p:nvPr/>
                </p:nvGrpSpPr>
                <p:grpSpPr bwMode="auto">
                  <a:xfrm>
                    <a:off x="450" y="2262"/>
                    <a:ext cx="47" cy="7"/>
                    <a:chOff x="450" y="2262"/>
                    <a:chExt cx="47" cy="7"/>
                  </a:xfrm>
                </p:grpSpPr>
                <p:sp>
                  <p:nvSpPr>
                    <p:cNvPr id="3170379" name="Line 75"/>
                    <p:cNvSpPr>
                      <a:spLocks noChangeShapeType="1"/>
                    </p:cNvSpPr>
                    <p:nvPr/>
                  </p:nvSpPr>
                  <p:spPr bwMode="auto">
                    <a:xfrm>
                      <a:off x="450" y="2262"/>
                      <a:ext cx="4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380" name="Line 76"/>
                    <p:cNvSpPr>
                      <a:spLocks noChangeShapeType="1"/>
                    </p:cNvSpPr>
                    <p:nvPr/>
                  </p:nvSpPr>
                  <p:spPr bwMode="auto">
                    <a:xfrm>
                      <a:off x="454" y="2268"/>
                      <a:ext cx="4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170381" name="Group 77"/>
                <p:cNvGrpSpPr>
                  <a:grpSpLocks/>
                </p:cNvGrpSpPr>
                <p:nvPr/>
              </p:nvGrpSpPr>
              <p:grpSpPr bwMode="auto">
                <a:xfrm>
                  <a:off x="446" y="2239"/>
                  <a:ext cx="157" cy="5"/>
                  <a:chOff x="446" y="2239"/>
                  <a:chExt cx="157" cy="5"/>
                </a:xfrm>
              </p:grpSpPr>
              <p:sp>
                <p:nvSpPr>
                  <p:cNvPr id="3170382" name="Line 78"/>
                  <p:cNvSpPr>
                    <a:spLocks noChangeShapeType="1"/>
                  </p:cNvSpPr>
                  <p:nvPr/>
                </p:nvSpPr>
                <p:spPr bwMode="auto">
                  <a:xfrm>
                    <a:off x="446" y="2243"/>
                    <a:ext cx="48"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383" name="Line 79"/>
                  <p:cNvSpPr>
                    <a:spLocks noChangeShapeType="1"/>
                  </p:cNvSpPr>
                  <p:nvPr/>
                </p:nvSpPr>
                <p:spPr bwMode="auto">
                  <a:xfrm>
                    <a:off x="446" y="2239"/>
                    <a:ext cx="157"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170384" name="Line 80"/>
                <p:cNvSpPr>
                  <a:spLocks noChangeShapeType="1"/>
                </p:cNvSpPr>
                <p:nvPr/>
              </p:nvSpPr>
              <p:spPr bwMode="auto">
                <a:xfrm>
                  <a:off x="603" y="2180"/>
                  <a:ext cx="1" cy="7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170385" name="Group 81"/>
                <p:cNvGrpSpPr>
                  <a:grpSpLocks/>
                </p:cNvGrpSpPr>
                <p:nvPr/>
              </p:nvGrpSpPr>
              <p:grpSpPr bwMode="auto">
                <a:xfrm>
                  <a:off x="496" y="2145"/>
                  <a:ext cx="20" cy="59"/>
                  <a:chOff x="496" y="2145"/>
                  <a:chExt cx="20" cy="59"/>
                </a:xfrm>
              </p:grpSpPr>
              <p:sp>
                <p:nvSpPr>
                  <p:cNvPr id="3170386" name="AutoShape 82"/>
                  <p:cNvSpPr>
                    <a:spLocks noChangeArrowheads="1"/>
                  </p:cNvSpPr>
                  <p:nvPr/>
                </p:nvSpPr>
                <p:spPr bwMode="auto">
                  <a:xfrm>
                    <a:off x="496" y="2145"/>
                    <a:ext cx="14" cy="44"/>
                  </a:xfrm>
                  <a:prstGeom prst="roundRect">
                    <a:avLst>
                      <a:gd name="adj" fmla="val 50000"/>
                    </a:avLst>
                  </a:prstGeom>
                  <a:solidFill>
                    <a:srgbClr val="FFFFFF"/>
                  </a:solidFill>
                  <a:ln w="3175">
                    <a:solidFill>
                      <a:srgbClr val="000000"/>
                    </a:solidFill>
                    <a:round/>
                    <a:headEnd/>
                    <a:tailEnd/>
                  </a:ln>
                </p:spPr>
                <p:txBody>
                  <a:bodyPr/>
                  <a:lstStyle/>
                  <a:p>
                    <a:endParaRPr lang="en-US"/>
                  </a:p>
                </p:txBody>
              </p:sp>
              <p:sp>
                <p:nvSpPr>
                  <p:cNvPr id="3170387" name="AutoShape 83"/>
                  <p:cNvSpPr>
                    <a:spLocks noChangeArrowheads="1"/>
                  </p:cNvSpPr>
                  <p:nvPr/>
                </p:nvSpPr>
                <p:spPr bwMode="auto">
                  <a:xfrm>
                    <a:off x="498" y="2196"/>
                    <a:ext cx="6" cy="8"/>
                  </a:xfrm>
                  <a:prstGeom prst="roundRect">
                    <a:avLst>
                      <a:gd name="adj" fmla="val 50000"/>
                    </a:avLst>
                  </a:prstGeom>
                  <a:solidFill>
                    <a:srgbClr val="606060"/>
                  </a:solidFill>
                  <a:ln w="3175">
                    <a:solidFill>
                      <a:srgbClr val="000000"/>
                    </a:solidFill>
                    <a:round/>
                    <a:headEnd/>
                    <a:tailEnd/>
                  </a:ln>
                </p:spPr>
                <p:txBody>
                  <a:bodyPr/>
                  <a:lstStyle/>
                  <a:p>
                    <a:endParaRPr lang="en-US"/>
                  </a:p>
                </p:txBody>
              </p:sp>
              <p:sp>
                <p:nvSpPr>
                  <p:cNvPr id="3170388" name="AutoShape 84"/>
                  <p:cNvSpPr>
                    <a:spLocks noChangeArrowheads="1"/>
                  </p:cNvSpPr>
                  <p:nvPr/>
                </p:nvSpPr>
                <p:spPr bwMode="auto">
                  <a:xfrm>
                    <a:off x="512" y="2194"/>
                    <a:ext cx="4" cy="4"/>
                  </a:xfrm>
                  <a:prstGeom prst="roundRect">
                    <a:avLst>
                      <a:gd name="adj" fmla="val 50000"/>
                    </a:avLst>
                  </a:prstGeom>
                  <a:solidFill>
                    <a:srgbClr val="606060"/>
                  </a:solidFill>
                  <a:ln w="3175">
                    <a:solidFill>
                      <a:srgbClr val="000000"/>
                    </a:solidFill>
                    <a:round/>
                    <a:headEnd/>
                    <a:tailEnd/>
                  </a:ln>
                </p:spPr>
                <p:txBody>
                  <a:bodyPr/>
                  <a:lstStyle/>
                  <a:p>
                    <a:endParaRPr lang="en-US"/>
                  </a:p>
                </p:txBody>
              </p:sp>
              <p:grpSp>
                <p:nvGrpSpPr>
                  <p:cNvPr id="3170389" name="Group 85"/>
                  <p:cNvGrpSpPr>
                    <a:grpSpLocks/>
                  </p:cNvGrpSpPr>
                  <p:nvPr/>
                </p:nvGrpSpPr>
                <p:grpSpPr bwMode="auto">
                  <a:xfrm>
                    <a:off x="501" y="2170"/>
                    <a:ext cx="12" cy="29"/>
                    <a:chOff x="501" y="2170"/>
                    <a:chExt cx="12" cy="29"/>
                  </a:xfrm>
                </p:grpSpPr>
                <p:sp>
                  <p:nvSpPr>
                    <p:cNvPr id="3170390" name="Freeform 86"/>
                    <p:cNvSpPr>
                      <a:spLocks/>
                    </p:cNvSpPr>
                    <p:nvPr/>
                  </p:nvSpPr>
                  <p:spPr bwMode="auto">
                    <a:xfrm>
                      <a:off x="501" y="2170"/>
                      <a:ext cx="1" cy="29"/>
                    </a:xfrm>
                    <a:custGeom>
                      <a:avLst/>
                      <a:gdLst>
                        <a:gd name="T0" fmla="*/ 0 h 29"/>
                        <a:gd name="T1" fmla="*/ 29 h 29"/>
                        <a:gd name="T2" fmla="*/ 25 h 29"/>
                      </a:gdLst>
                      <a:ahLst/>
                      <a:cxnLst>
                        <a:cxn ang="0">
                          <a:pos x="0" y="T0"/>
                        </a:cxn>
                        <a:cxn ang="0">
                          <a:pos x="0" y="T1"/>
                        </a:cxn>
                        <a:cxn ang="0">
                          <a:pos x="0" y="T2"/>
                        </a:cxn>
                      </a:cxnLst>
                      <a:rect l="0" t="0" r="r" b="b"/>
                      <a:pathLst>
                        <a:path h="29">
                          <a:moveTo>
                            <a:pt x="0" y="0"/>
                          </a:moveTo>
                          <a:lnTo>
                            <a:pt x="0" y="29"/>
                          </a:lnTo>
                          <a:lnTo>
                            <a:pt x="0" y="2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391" name="Line 87"/>
                    <p:cNvSpPr>
                      <a:spLocks noChangeShapeType="1"/>
                    </p:cNvSpPr>
                    <p:nvPr/>
                  </p:nvSpPr>
                  <p:spPr bwMode="auto">
                    <a:xfrm>
                      <a:off x="502" y="2188"/>
                      <a:ext cx="11" cy="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170392" name="Freeform 88"/>
                <p:cNvSpPr>
                  <a:spLocks/>
                </p:cNvSpPr>
                <p:nvPr/>
              </p:nvSpPr>
              <p:spPr bwMode="auto">
                <a:xfrm>
                  <a:off x="535" y="2184"/>
                  <a:ext cx="16" cy="4"/>
                </a:xfrm>
                <a:custGeom>
                  <a:avLst/>
                  <a:gdLst>
                    <a:gd name="T0" fmla="*/ 0 w 16"/>
                    <a:gd name="T1" fmla="*/ 0 h 4"/>
                    <a:gd name="T2" fmla="*/ 16 w 16"/>
                    <a:gd name="T3" fmla="*/ 0 h 4"/>
                    <a:gd name="T4" fmla="*/ 16 w 16"/>
                    <a:gd name="T5" fmla="*/ 2 h 4"/>
                    <a:gd name="T6" fmla="*/ 16 w 16"/>
                    <a:gd name="T7" fmla="*/ 4 h 4"/>
                    <a:gd name="T8" fmla="*/ 12 w 16"/>
                    <a:gd name="T9" fmla="*/ 4 h 4"/>
                    <a:gd name="T10" fmla="*/ 12 w 16"/>
                    <a:gd name="T11" fmla="*/ 2 h 4"/>
                    <a:gd name="T12" fmla="*/ 0 w 16"/>
                    <a:gd name="T13" fmla="*/ 2 h 4"/>
                    <a:gd name="T14" fmla="*/ 0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0" y="0"/>
                      </a:moveTo>
                      <a:lnTo>
                        <a:pt x="16" y="0"/>
                      </a:lnTo>
                      <a:lnTo>
                        <a:pt x="16" y="2"/>
                      </a:lnTo>
                      <a:lnTo>
                        <a:pt x="16" y="4"/>
                      </a:lnTo>
                      <a:lnTo>
                        <a:pt x="12" y="4"/>
                      </a:lnTo>
                      <a:lnTo>
                        <a:pt x="12" y="2"/>
                      </a:lnTo>
                      <a:lnTo>
                        <a:pt x="0" y="2"/>
                      </a:lnTo>
                      <a:lnTo>
                        <a:pt x="0" y="0"/>
                      </a:lnTo>
                      <a:close/>
                    </a:path>
                  </a:pathLst>
                </a:custGeom>
                <a:solidFill>
                  <a:srgbClr val="FFFFFF"/>
                </a:solidFill>
                <a:ln w="3175">
                  <a:solidFill>
                    <a:srgbClr val="000000"/>
                  </a:solidFill>
                  <a:prstDash val="solid"/>
                  <a:round/>
                  <a:headEnd/>
                  <a:tailEnd/>
                </a:ln>
              </p:spPr>
              <p:txBody>
                <a:bodyPr/>
                <a:lstStyle/>
                <a:p>
                  <a:endParaRPr lang="en-US"/>
                </a:p>
              </p:txBody>
            </p:sp>
            <p:sp>
              <p:nvSpPr>
                <p:cNvPr id="3170393" name="Freeform 89"/>
                <p:cNvSpPr>
                  <a:spLocks/>
                </p:cNvSpPr>
                <p:nvPr/>
              </p:nvSpPr>
              <p:spPr bwMode="auto">
                <a:xfrm>
                  <a:off x="480" y="2117"/>
                  <a:ext cx="123" cy="4"/>
                </a:xfrm>
                <a:custGeom>
                  <a:avLst/>
                  <a:gdLst>
                    <a:gd name="T0" fmla="*/ 0 w 123"/>
                    <a:gd name="T1" fmla="*/ 0 h 4"/>
                    <a:gd name="T2" fmla="*/ 123 w 123"/>
                    <a:gd name="T3" fmla="*/ 0 h 4"/>
                    <a:gd name="T4" fmla="*/ 123 w 123"/>
                    <a:gd name="T5" fmla="*/ 4 h 4"/>
                    <a:gd name="T6" fmla="*/ 2 w 123"/>
                    <a:gd name="T7" fmla="*/ 4 h 4"/>
                    <a:gd name="T8" fmla="*/ 0 w 123"/>
                    <a:gd name="T9" fmla="*/ 0 h 4"/>
                  </a:gdLst>
                  <a:ahLst/>
                  <a:cxnLst>
                    <a:cxn ang="0">
                      <a:pos x="T0" y="T1"/>
                    </a:cxn>
                    <a:cxn ang="0">
                      <a:pos x="T2" y="T3"/>
                    </a:cxn>
                    <a:cxn ang="0">
                      <a:pos x="T4" y="T5"/>
                    </a:cxn>
                    <a:cxn ang="0">
                      <a:pos x="T6" y="T7"/>
                    </a:cxn>
                    <a:cxn ang="0">
                      <a:pos x="T8" y="T9"/>
                    </a:cxn>
                  </a:cxnLst>
                  <a:rect l="0" t="0" r="r" b="b"/>
                  <a:pathLst>
                    <a:path w="123" h="4">
                      <a:moveTo>
                        <a:pt x="0" y="0"/>
                      </a:moveTo>
                      <a:lnTo>
                        <a:pt x="123" y="0"/>
                      </a:lnTo>
                      <a:lnTo>
                        <a:pt x="123" y="4"/>
                      </a:lnTo>
                      <a:lnTo>
                        <a:pt x="2" y="4"/>
                      </a:lnTo>
                      <a:lnTo>
                        <a:pt x="0" y="0"/>
                      </a:lnTo>
                      <a:close/>
                    </a:path>
                  </a:pathLst>
                </a:custGeom>
                <a:solidFill>
                  <a:srgbClr val="FFFFFF"/>
                </a:solidFill>
                <a:ln w="3175">
                  <a:solidFill>
                    <a:srgbClr val="000000"/>
                  </a:solidFill>
                  <a:prstDash val="solid"/>
                  <a:round/>
                  <a:headEnd/>
                  <a:tailEnd/>
                </a:ln>
              </p:spPr>
              <p:txBody>
                <a:bodyPr/>
                <a:lstStyle/>
                <a:p>
                  <a:endParaRPr lang="en-US"/>
                </a:p>
              </p:txBody>
            </p:sp>
          </p:grpSp>
          <p:grpSp>
            <p:nvGrpSpPr>
              <p:cNvPr id="3170394" name="Group 90"/>
              <p:cNvGrpSpPr>
                <a:grpSpLocks/>
              </p:cNvGrpSpPr>
              <p:nvPr/>
            </p:nvGrpSpPr>
            <p:grpSpPr bwMode="auto">
              <a:xfrm flipH="1">
                <a:off x="2005" y="2581"/>
                <a:ext cx="150" cy="64"/>
                <a:chOff x="480" y="2243"/>
                <a:chExt cx="134" cy="59"/>
              </a:xfrm>
            </p:grpSpPr>
            <p:sp>
              <p:nvSpPr>
                <p:cNvPr id="3170395" name="Freeform 91"/>
                <p:cNvSpPr>
                  <a:spLocks/>
                </p:cNvSpPr>
                <p:nvPr/>
              </p:nvSpPr>
              <p:spPr bwMode="auto">
                <a:xfrm>
                  <a:off x="480" y="2243"/>
                  <a:ext cx="134" cy="59"/>
                </a:xfrm>
                <a:custGeom>
                  <a:avLst/>
                  <a:gdLst>
                    <a:gd name="T0" fmla="*/ 0 w 134"/>
                    <a:gd name="T1" fmla="*/ 59 h 59"/>
                    <a:gd name="T2" fmla="*/ 0 w 134"/>
                    <a:gd name="T3" fmla="*/ 53 h 59"/>
                    <a:gd name="T4" fmla="*/ 2 w 134"/>
                    <a:gd name="T5" fmla="*/ 45 h 59"/>
                    <a:gd name="T6" fmla="*/ 4 w 134"/>
                    <a:gd name="T7" fmla="*/ 39 h 59"/>
                    <a:gd name="T8" fmla="*/ 6 w 134"/>
                    <a:gd name="T9" fmla="*/ 31 h 59"/>
                    <a:gd name="T10" fmla="*/ 12 w 134"/>
                    <a:gd name="T11" fmla="*/ 25 h 59"/>
                    <a:gd name="T12" fmla="*/ 15 w 134"/>
                    <a:gd name="T13" fmla="*/ 19 h 59"/>
                    <a:gd name="T14" fmla="*/ 21 w 134"/>
                    <a:gd name="T15" fmla="*/ 15 h 59"/>
                    <a:gd name="T16" fmla="*/ 29 w 134"/>
                    <a:gd name="T17" fmla="*/ 10 h 59"/>
                    <a:gd name="T18" fmla="*/ 37 w 134"/>
                    <a:gd name="T19" fmla="*/ 6 h 59"/>
                    <a:gd name="T20" fmla="*/ 43 w 134"/>
                    <a:gd name="T21" fmla="*/ 4 h 59"/>
                    <a:gd name="T22" fmla="*/ 51 w 134"/>
                    <a:gd name="T23" fmla="*/ 2 h 59"/>
                    <a:gd name="T24" fmla="*/ 61 w 134"/>
                    <a:gd name="T25" fmla="*/ 0 h 59"/>
                    <a:gd name="T26" fmla="*/ 71 w 134"/>
                    <a:gd name="T27" fmla="*/ 0 h 59"/>
                    <a:gd name="T28" fmla="*/ 79 w 134"/>
                    <a:gd name="T29" fmla="*/ 0 h 59"/>
                    <a:gd name="T30" fmla="*/ 87 w 134"/>
                    <a:gd name="T31" fmla="*/ 2 h 59"/>
                    <a:gd name="T32" fmla="*/ 97 w 134"/>
                    <a:gd name="T33" fmla="*/ 6 h 59"/>
                    <a:gd name="T34" fmla="*/ 103 w 134"/>
                    <a:gd name="T35" fmla="*/ 10 h 59"/>
                    <a:gd name="T36" fmla="*/ 109 w 134"/>
                    <a:gd name="T37" fmla="*/ 12 h 59"/>
                    <a:gd name="T38" fmla="*/ 115 w 134"/>
                    <a:gd name="T39" fmla="*/ 15 h 59"/>
                    <a:gd name="T40" fmla="*/ 119 w 134"/>
                    <a:gd name="T41" fmla="*/ 21 h 59"/>
                    <a:gd name="T42" fmla="*/ 124 w 134"/>
                    <a:gd name="T43" fmla="*/ 27 h 59"/>
                    <a:gd name="T44" fmla="*/ 128 w 134"/>
                    <a:gd name="T45" fmla="*/ 33 h 59"/>
                    <a:gd name="T46" fmla="*/ 130 w 134"/>
                    <a:gd name="T47" fmla="*/ 37 h 59"/>
                    <a:gd name="T48" fmla="*/ 132 w 134"/>
                    <a:gd name="T49" fmla="*/ 41 h 59"/>
                    <a:gd name="T50" fmla="*/ 134 w 134"/>
                    <a:gd name="T51" fmla="*/ 47 h 59"/>
                    <a:gd name="T52" fmla="*/ 134 w 134"/>
                    <a:gd name="T53" fmla="*/ 51 h 59"/>
                    <a:gd name="T54" fmla="*/ 134 w 134"/>
                    <a:gd name="T55" fmla="*/ 57 h 59"/>
                    <a:gd name="T56" fmla="*/ 134 w 134"/>
                    <a:gd name="T57" fmla="*/ 59 h 59"/>
                    <a:gd name="T58" fmla="*/ 0 w 134"/>
                    <a:gd name="T5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59">
                      <a:moveTo>
                        <a:pt x="0" y="59"/>
                      </a:moveTo>
                      <a:lnTo>
                        <a:pt x="0" y="53"/>
                      </a:lnTo>
                      <a:lnTo>
                        <a:pt x="2" y="45"/>
                      </a:lnTo>
                      <a:lnTo>
                        <a:pt x="4" y="39"/>
                      </a:lnTo>
                      <a:lnTo>
                        <a:pt x="6" y="31"/>
                      </a:lnTo>
                      <a:lnTo>
                        <a:pt x="12" y="25"/>
                      </a:lnTo>
                      <a:lnTo>
                        <a:pt x="15" y="19"/>
                      </a:lnTo>
                      <a:lnTo>
                        <a:pt x="21" y="15"/>
                      </a:lnTo>
                      <a:lnTo>
                        <a:pt x="29" y="10"/>
                      </a:lnTo>
                      <a:lnTo>
                        <a:pt x="37" y="6"/>
                      </a:lnTo>
                      <a:lnTo>
                        <a:pt x="43" y="4"/>
                      </a:lnTo>
                      <a:lnTo>
                        <a:pt x="51" y="2"/>
                      </a:lnTo>
                      <a:lnTo>
                        <a:pt x="61" y="0"/>
                      </a:lnTo>
                      <a:lnTo>
                        <a:pt x="71" y="0"/>
                      </a:lnTo>
                      <a:lnTo>
                        <a:pt x="79" y="0"/>
                      </a:lnTo>
                      <a:lnTo>
                        <a:pt x="87" y="2"/>
                      </a:lnTo>
                      <a:lnTo>
                        <a:pt x="97" y="6"/>
                      </a:lnTo>
                      <a:lnTo>
                        <a:pt x="103" y="10"/>
                      </a:lnTo>
                      <a:lnTo>
                        <a:pt x="109" y="12"/>
                      </a:lnTo>
                      <a:lnTo>
                        <a:pt x="115" y="15"/>
                      </a:lnTo>
                      <a:lnTo>
                        <a:pt x="119" y="21"/>
                      </a:lnTo>
                      <a:lnTo>
                        <a:pt x="124" y="27"/>
                      </a:lnTo>
                      <a:lnTo>
                        <a:pt x="128" y="33"/>
                      </a:lnTo>
                      <a:lnTo>
                        <a:pt x="130" y="37"/>
                      </a:lnTo>
                      <a:lnTo>
                        <a:pt x="132" y="41"/>
                      </a:lnTo>
                      <a:lnTo>
                        <a:pt x="134" y="47"/>
                      </a:lnTo>
                      <a:lnTo>
                        <a:pt x="134" y="51"/>
                      </a:lnTo>
                      <a:lnTo>
                        <a:pt x="134" y="57"/>
                      </a:lnTo>
                      <a:lnTo>
                        <a:pt x="134" y="59"/>
                      </a:lnTo>
                      <a:lnTo>
                        <a:pt x="0" y="59"/>
                      </a:lnTo>
                      <a:close/>
                    </a:path>
                  </a:pathLst>
                </a:custGeom>
                <a:solidFill>
                  <a:srgbClr val="FFFFFF"/>
                </a:solidFill>
                <a:ln w="3175">
                  <a:solidFill>
                    <a:srgbClr val="000000"/>
                  </a:solidFill>
                  <a:prstDash val="solid"/>
                  <a:round/>
                  <a:headEnd/>
                  <a:tailEnd/>
                </a:ln>
              </p:spPr>
              <p:txBody>
                <a:bodyPr/>
                <a:lstStyle/>
                <a:p>
                  <a:endParaRPr lang="en-US"/>
                </a:p>
              </p:txBody>
            </p:sp>
            <p:sp>
              <p:nvSpPr>
                <p:cNvPr id="3170396" name="Freeform 92"/>
                <p:cNvSpPr>
                  <a:spLocks/>
                </p:cNvSpPr>
                <p:nvPr/>
              </p:nvSpPr>
              <p:spPr bwMode="auto">
                <a:xfrm>
                  <a:off x="499" y="2258"/>
                  <a:ext cx="98" cy="44"/>
                </a:xfrm>
                <a:custGeom>
                  <a:avLst/>
                  <a:gdLst>
                    <a:gd name="T0" fmla="*/ 0 w 98"/>
                    <a:gd name="T1" fmla="*/ 44 h 44"/>
                    <a:gd name="T2" fmla="*/ 0 w 98"/>
                    <a:gd name="T3" fmla="*/ 38 h 44"/>
                    <a:gd name="T4" fmla="*/ 0 w 98"/>
                    <a:gd name="T5" fmla="*/ 34 h 44"/>
                    <a:gd name="T6" fmla="*/ 2 w 98"/>
                    <a:gd name="T7" fmla="*/ 30 h 44"/>
                    <a:gd name="T8" fmla="*/ 4 w 98"/>
                    <a:gd name="T9" fmla="*/ 24 h 44"/>
                    <a:gd name="T10" fmla="*/ 8 w 98"/>
                    <a:gd name="T11" fmla="*/ 20 h 44"/>
                    <a:gd name="T12" fmla="*/ 12 w 98"/>
                    <a:gd name="T13" fmla="*/ 16 h 44"/>
                    <a:gd name="T14" fmla="*/ 16 w 98"/>
                    <a:gd name="T15" fmla="*/ 12 h 44"/>
                    <a:gd name="T16" fmla="*/ 20 w 98"/>
                    <a:gd name="T17" fmla="*/ 8 h 44"/>
                    <a:gd name="T18" fmla="*/ 26 w 98"/>
                    <a:gd name="T19" fmla="*/ 6 h 44"/>
                    <a:gd name="T20" fmla="*/ 32 w 98"/>
                    <a:gd name="T21" fmla="*/ 4 h 44"/>
                    <a:gd name="T22" fmla="*/ 38 w 98"/>
                    <a:gd name="T23" fmla="*/ 2 h 44"/>
                    <a:gd name="T24" fmla="*/ 44 w 98"/>
                    <a:gd name="T25" fmla="*/ 0 h 44"/>
                    <a:gd name="T26" fmla="*/ 50 w 98"/>
                    <a:gd name="T27" fmla="*/ 0 h 44"/>
                    <a:gd name="T28" fmla="*/ 56 w 98"/>
                    <a:gd name="T29" fmla="*/ 2 h 44"/>
                    <a:gd name="T30" fmla="*/ 64 w 98"/>
                    <a:gd name="T31" fmla="*/ 2 h 44"/>
                    <a:gd name="T32" fmla="*/ 70 w 98"/>
                    <a:gd name="T33" fmla="*/ 4 h 44"/>
                    <a:gd name="T34" fmla="*/ 74 w 98"/>
                    <a:gd name="T35" fmla="*/ 8 h 44"/>
                    <a:gd name="T36" fmla="*/ 78 w 98"/>
                    <a:gd name="T37" fmla="*/ 10 h 44"/>
                    <a:gd name="T38" fmla="*/ 82 w 98"/>
                    <a:gd name="T39" fmla="*/ 14 h 44"/>
                    <a:gd name="T40" fmla="*/ 86 w 98"/>
                    <a:gd name="T41" fmla="*/ 16 h 44"/>
                    <a:gd name="T42" fmla="*/ 90 w 98"/>
                    <a:gd name="T43" fmla="*/ 20 h 44"/>
                    <a:gd name="T44" fmla="*/ 92 w 98"/>
                    <a:gd name="T45" fmla="*/ 26 h 44"/>
                    <a:gd name="T46" fmla="*/ 94 w 98"/>
                    <a:gd name="T47" fmla="*/ 28 h 44"/>
                    <a:gd name="T48" fmla="*/ 94 w 98"/>
                    <a:gd name="T49" fmla="*/ 32 h 44"/>
                    <a:gd name="T50" fmla="*/ 96 w 98"/>
                    <a:gd name="T51" fmla="*/ 36 h 44"/>
                    <a:gd name="T52" fmla="*/ 96 w 98"/>
                    <a:gd name="T53" fmla="*/ 38 h 44"/>
                    <a:gd name="T54" fmla="*/ 96 w 98"/>
                    <a:gd name="T55" fmla="*/ 42 h 44"/>
                    <a:gd name="T56" fmla="*/ 98 w 98"/>
                    <a:gd name="T57" fmla="*/ 44 h 44"/>
                    <a:gd name="T58" fmla="*/ 0 w 98"/>
                    <a:gd name="T5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44">
                      <a:moveTo>
                        <a:pt x="0" y="44"/>
                      </a:moveTo>
                      <a:lnTo>
                        <a:pt x="0" y="38"/>
                      </a:lnTo>
                      <a:lnTo>
                        <a:pt x="0" y="34"/>
                      </a:lnTo>
                      <a:lnTo>
                        <a:pt x="2" y="30"/>
                      </a:lnTo>
                      <a:lnTo>
                        <a:pt x="4" y="24"/>
                      </a:lnTo>
                      <a:lnTo>
                        <a:pt x="8" y="20"/>
                      </a:lnTo>
                      <a:lnTo>
                        <a:pt x="12" y="16"/>
                      </a:lnTo>
                      <a:lnTo>
                        <a:pt x="16" y="12"/>
                      </a:lnTo>
                      <a:lnTo>
                        <a:pt x="20" y="8"/>
                      </a:lnTo>
                      <a:lnTo>
                        <a:pt x="26" y="6"/>
                      </a:lnTo>
                      <a:lnTo>
                        <a:pt x="32" y="4"/>
                      </a:lnTo>
                      <a:lnTo>
                        <a:pt x="38" y="2"/>
                      </a:lnTo>
                      <a:lnTo>
                        <a:pt x="44" y="0"/>
                      </a:lnTo>
                      <a:lnTo>
                        <a:pt x="50" y="0"/>
                      </a:lnTo>
                      <a:lnTo>
                        <a:pt x="56" y="2"/>
                      </a:lnTo>
                      <a:lnTo>
                        <a:pt x="64" y="2"/>
                      </a:lnTo>
                      <a:lnTo>
                        <a:pt x="70" y="4"/>
                      </a:lnTo>
                      <a:lnTo>
                        <a:pt x="74" y="8"/>
                      </a:lnTo>
                      <a:lnTo>
                        <a:pt x="78" y="10"/>
                      </a:lnTo>
                      <a:lnTo>
                        <a:pt x="82" y="14"/>
                      </a:lnTo>
                      <a:lnTo>
                        <a:pt x="86" y="16"/>
                      </a:lnTo>
                      <a:lnTo>
                        <a:pt x="90" y="20"/>
                      </a:lnTo>
                      <a:lnTo>
                        <a:pt x="92" y="26"/>
                      </a:lnTo>
                      <a:lnTo>
                        <a:pt x="94" y="28"/>
                      </a:lnTo>
                      <a:lnTo>
                        <a:pt x="94" y="32"/>
                      </a:lnTo>
                      <a:lnTo>
                        <a:pt x="96" y="36"/>
                      </a:lnTo>
                      <a:lnTo>
                        <a:pt x="96" y="38"/>
                      </a:lnTo>
                      <a:lnTo>
                        <a:pt x="96" y="42"/>
                      </a:lnTo>
                      <a:lnTo>
                        <a:pt x="98" y="44"/>
                      </a:lnTo>
                      <a:lnTo>
                        <a:pt x="0" y="44"/>
                      </a:lnTo>
                      <a:close/>
                    </a:path>
                  </a:pathLst>
                </a:custGeom>
                <a:solidFill>
                  <a:srgbClr val="808080"/>
                </a:solidFill>
                <a:ln w="3175">
                  <a:solidFill>
                    <a:srgbClr val="000000"/>
                  </a:solidFill>
                  <a:prstDash val="solid"/>
                  <a:round/>
                  <a:headEnd/>
                  <a:tailEnd/>
                </a:ln>
              </p:spPr>
              <p:txBody>
                <a:bodyPr/>
                <a:lstStyle/>
                <a:p>
                  <a:endParaRPr lang="en-US"/>
                </a:p>
              </p:txBody>
            </p:sp>
          </p:grpSp>
          <p:grpSp>
            <p:nvGrpSpPr>
              <p:cNvPr id="3170397" name="Group 93"/>
              <p:cNvGrpSpPr>
                <a:grpSpLocks/>
              </p:cNvGrpSpPr>
              <p:nvPr/>
            </p:nvGrpSpPr>
            <p:grpSpPr bwMode="auto">
              <a:xfrm flipH="1">
                <a:off x="1918" y="2475"/>
                <a:ext cx="85" cy="115"/>
                <a:chOff x="616" y="2146"/>
                <a:chExt cx="76" cy="105"/>
              </a:xfrm>
            </p:grpSpPr>
            <p:sp>
              <p:nvSpPr>
                <p:cNvPr id="3170398" name="Freeform 94"/>
                <p:cNvSpPr>
                  <a:spLocks/>
                </p:cNvSpPr>
                <p:nvPr/>
              </p:nvSpPr>
              <p:spPr bwMode="auto">
                <a:xfrm>
                  <a:off x="616" y="2166"/>
                  <a:ext cx="76" cy="73"/>
                </a:xfrm>
                <a:custGeom>
                  <a:avLst/>
                  <a:gdLst>
                    <a:gd name="T0" fmla="*/ 0 w 76"/>
                    <a:gd name="T1" fmla="*/ 39 h 73"/>
                    <a:gd name="T2" fmla="*/ 2 w 76"/>
                    <a:gd name="T3" fmla="*/ 43 h 73"/>
                    <a:gd name="T4" fmla="*/ 6 w 76"/>
                    <a:gd name="T5" fmla="*/ 47 h 73"/>
                    <a:gd name="T6" fmla="*/ 10 w 76"/>
                    <a:gd name="T7" fmla="*/ 51 h 73"/>
                    <a:gd name="T8" fmla="*/ 12 w 76"/>
                    <a:gd name="T9" fmla="*/ 55 h 73"/>
                    <a:gd name="T10" fmla="*/ 16 w 76"/>
                    <a:gd name="T11" fmla="*/ 59 h 73"/>
                    <a:gd name="T12" fmla="*/ 20 w 76"/>
                    <a:gd name="T13" fmla="*/ 61 h 73"/>
                    <a:gd name="T14" fmla="*/ 22 w 76"/>
                    <a:gd name="T15" fmla="*/ 65 h 73"/>
                    <a:gd name="T16" fmla="*/ 24 w 76"/>
                    <a:gd name="T17" fmla="*/ 67 h 73"/>
                    <a:gd name="T18" fmla="*/ 26 w 76"/>
                    <a:gd name="T19" fmla="*/ 69 h 73"/>
                    <a:gd name="T20" fmla="*/ 28 w 76"/>
                    <a:gd name="T21" fmla="*/ 71 h 73"/>
                    <a:gd name="T22" fmla="*/ 32 w 76"/>
                    <a:gd name="T23" fmla="*/ 71 h 73"/>
                    <a:gd name="T24" fmla="*/ 34 w 76"/>
                    <a:gd name="T25" fmla="*/ 73 h 73"/>
                    <a:gd name="T26" fmla="*/ 38 w 76"/>
                    <a:gd name="T27" fmla="*/ 71 h 73"/>
                    <a:gd name="T28" fmla="*/ 42 w 76"/>
                    <a:gd name="T29" fmla="*/ 71 h 73"/>
                    <a:gd name="T30" fmla="*/ 44 w 76"/>
                    <a:gd name="T31" fmla="*/ 69 h 73"/>
                    <a:gd name="T32" fmla="*/ 46 w 76"/>
                    <a:gd name="T33" fmla="*/ 69 h 73"/>
                    <a:gd name="T34" fmla="*/ 50 w 76"/>
                    <a:gd name="T35" fmla="*/ 67 h 73"/>
                    <a:gd name="T36" fmla="*/ 52 w 76"/>
                    <a:gd name="T37" fmla="*/ 63 h 73"/>
                    <a:gd name="T38" fmla="*/ 54 w 76"/>
                    <a:gd name="T39" fmla="*/ 59 h 73"/>
                    <a:gd name="T40" fmla="*/ 58 w 76"/>
                    <a:gd name="T41" fmla="*/ 55 h 73"/>
                    <a:gd name="T42" fmla="*/ 60 w 76"/>
                    <a:gd name="T43" fmla="*/ 51 h 73"/>
                    <a:gd name="T44" fmla="*/ 62 w 76"/>
                    <a:gd name="T45" fmla="*/ 47 h 73"/>
                    <a:gd name="T46" fmla="*/ 64 w 76"/>
                    <a:gd name="T47" fmla="*/ 43 h 73"/>
                    <a:gd name="T48" fmla="*/ 64 w 76"/>
                    <a:gd name="T49" fmla="*/ 37 h 73"/>
                    <a:gd name="T50" fmla="*/ 66 w 76"/>
                    <a:gd name="T51" fmla="*/ 31 h 73"/>
                    <a:gd name="T52" fmla="*/ 66 w 76"/>
                    <a:gd name="T53" fmla="*/ 27 h 73"/>
                    <a:gd name="T54" fmla="*/ 66 w 76"/>
                    <a:gd name="T55" fmla="*/ 22 h 73"/>
                    <a:gd name="T56" fmla="*/ 68 w 76"/>
                    <a:gd name="T57" fmla="*/ 18 h 73"/>
                    <a:gd name="T58" fmla="*/ 68 w 76"/>
                    <a:gd name="T59" fmla="*/ 16 h 73"/>
                    <a:gd name="T60" fmla="*/ 70 w 76"/>
                    <a:gd name="T61" fmla="*/ 14 h 73"/>
                    <a:gd name="T62" fmla="*/ 72 w 76"/>
                    <a:gd name="T63" fmla="*/ 8 h 73"/>
                    <a:gd name="T64" fmla="*/ 74 w 76"/>
                    <a:gd name="T65" fmla="*/ 4 h 73"/>
                    <a:gd name="T66" fmla="*/ 76 w 7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73">
                      <a:moveTo>
                        <a:pt x="0" y="39"/>
                      </a:moveTo>
                      <a:lnTo>
                        <a:pt x="2" y="43"/>
                      </a:lnTo>
                      <a:lnTo>
                        <a:pt x="6" y="47"/>
                      </a:lnTo>
                      <a:lnTo>
                        <a:pt x="10" y="51"/>
                      </a:lnTo>
                      <a:lnTo>
                        <a:pt x="12" y="55"/>
                      </a:lnTo>
                      <a:lnTo>
                        <a:pt x="16" y="59"/>
                      </a:lnTo>
                      <a:lnTo>
                        <a:pt x="20" y="61"/>
                      </a:lnTo>
                      <a:lnTo>
                        <a:pt x="22" y="65"/>
                      </a:lnTo>
                      <a:lnTo>
                        <a:pt x="24" y="67"/>
                      </a:lnTo>
                      <a:lnTo>
                        <a:pt x="26" y="69"/>
                      </a:lnTo>
                      <a:lnTo>
                        <a:pt x="28" y="71"/>
                      </a:lnTo>
                      <a:lnTo>
                        <a:pt x="32" y="71"/>
                      </a:lnTo>
                      <a:lnTo>
                        <a:pt x="34" y="73"/>
                      </a:lnTo>
                      <a:lnTo>
                        <a:pt x="38" y="71"/>
                      </a:lnTo>
                      <a:lnTo>
                        <a:pt x="42" y="71"/>
                      </a:lnTo>
                      <a:lnTo>
                        <a:pt x="44" y="69"/>
                      </a:lnTo>
                      <a:lnTo>
                        <a:pt x="46" y="69"/>
                      </a:lnTo>
                      <a:lnTo>
                        <a:pt x="50" y="67"/>
                      </a:lnTo>
                      <a:lnTo>
                        <a:pt x="52" y="63"/>
                      </a:lnTo>
                      <a:lnTo>
                        <a:pt x="54" y="59"/>
                      </a:lnTo>
                      <a:lnTo>
                        <a:pt x="58" y="55"/>
                      </a:lnTo>
                      <a:lnTo>
                        <a:pt x="60" y="51"/>
                      </a:lnTo>
                      <a:lnTo>
                        <a:pt x="62" y="47"/>
                      </a:lnTo>
                      <a:lnTo>
                        <a:pt x="64" y="43"/>
                      </a:lnTo>
                      <a:lnTo>
                        <a:pt x="64" y="37"/>
                      </a:lnTo>
                      <a:lnTo>
                        <a:pt x="66" y="31"/>
                      </a:lnTo>
                      <a:lnTo>
                        <a:pt x="66" y="27"/>
                      </a:lnTo>
                      <a:lnTo>
                        <a:pt x="66" y="22"/>
                      </a:lnTo>
                      <a:lnTo>
                        <a:pt x="68" y="18"/>
                      </a:lnTo>
                      <a:lnTo>
                        <a:pt x="68" y="16"/>
                      </a:lnTo>
                      <a:lnTo>
                        <a:pt x="70" y="14"/>
                      </a:lnTo>
                      <a:lnTo>
                        <a:pt x="72" y="8"/>
                      </a:lnTo>
                      <a:lnTo>
                        <a:pt x="74" y="4"/>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399" name="Freeform 95"/>
                <p:cNvSpPr>
                  <a:spLocks/>
                </p:cNvSpPr>
                <p:nvPr/>
              </p:nvSpPr>
              <p:spPr bwMode="auto">
                <a:xfrm>
                  <a:off x="616" y="2146"/>
                  <a:ext cx="76" cy="105"/>
                </a:xfrm>
                <a:custGeom>
                  <a:avLst/>
                  <a:gdLst>
                    <a:gd name="T0" fmla="*/ 0 w 76"/>
                    <a:gd name="T1" fmla="*/ 71 h 105"/>
                    <a:gd name="T2" fmla="*/ 2 w 76"/>
                    <a:gd name="T3" fmla="*/ 73 h 105"/>
                    <a:gd name="T4" fmla="*/ 2 w 76"/>
                    <a:gd name="T5" fmla="*/ 75 h 105"/>
                    <a:gd name="T6" fmla="*/ 4 w 76"/>
                    <a:gd name="T7" fmla="*/ 77 h 105"/>
                    <a:gd name="T8" fmla="*/ 8 w 76"/>
                    <a:gd name="T9" fmla="*/ 79 h 105"/>
                    <a:gd name="T10" fmla="*/ 8 w 76"/>
                    <a:gd name="T11" fmla="*/ 81 h 105"/>
                    <a:gd name="T12" fmla="*/ 10 w 76"/>
                    <a:gd name="T13" fmla="*/ 85 h 105"/>
                    <a:gd name="T14" fmla="*/ 12 w 76"/>
                    <a:gd name="T15" fmla="*/ 89 h 105"/>
                    <a:gd name="T16" fmla="*/ 16 w 76"/>
                    <a:gd name="T17" fmla="*/ 95 h 105"/>
                    <a:gd name="T18" fmla="*/ 20 w 76"/>
                    <a:gd name="T19" fmla="*/ 97 h 105"/>
                    <a:gd name="T20" fmla="*/ 22 w 76"/>
                    <a:gd name="T21" fmla="*/ 99 h 105"/>
                    <a:gd name="T22" fmla="*/ 24 w 76"/>
                    <a:gd name="T23" fmla="*/ 101 h 105"/>
                    <a:gd name="T24" fmla="*/ 26 w 76"/>
                    <a:gd name="T25" fmla="*/ 101 h 105"/>
                    <a:gd name="T26" fmla="*/ 28 w 76"/>
                    <a:gd name="T27" fmla="*/ 103 h 105"/>
                    <a:gd name="T28" fmla="*/ 32 w 76"/>
                    <a:gd name="T29" fmla="*/ 103 h 105"/>
                    <a:gd name="T30" fmla="*/ 36 w 76"/>
                    <a:gd name="T31" fmla="*/ 105 h 105"/>
                    <a:gd name="T32" fmla="*/ 38 w 76"/>
                    <a:gd name="T33" fmla="*/ 105 h 105"/>
                    <a:gd name="T34" fmla="*/ 40 w 76"/>
                    <a:gd name="T35" fmla="*/ 105 h 105"/>
                    <a:gd name="T36" fmla="*/ 44 w 76"/>
                    <a:gd name="T37" fmla="*/ 103 h 105"/>
                    <a:gd name="T38" fmla="*/ 46 w 76"/>
                    <a:gd name="T39" fmla="*/ 103 h 105"/>
                    <a:gd name="T40" fmla="*/ 50 w 76"/>
                    <a:gd name="T41" fmla="*/ 101 h 105"/>
                    <a:gd name="T42" fmla="*/ 54 w 76"/>
                    <a:gd name="T43" fmla="*/ 101 h 105"/>
                    <a:gd name="T44" fmla="*/ 56 w 76"/>
                    <a:gd name="T45" fmla="*/ 99 h 105"/>
                    <a:gd name="T46" fmla="*/ 56 w 76"/>
                    <a:gd name="T47" fmla="*/ 97 h 105"/>
                    <a:gd name="T48" fmla="*/ 58 w 76"/>
                    <a:gd name="T49" fmla="*/ 95 h 105"/>
                    <a:gd name="T50" fmla="*/ 60 w 76"/>
                    <a:gd name="T51" fmla="*/ 93 h 105"/>
                    <a:gd name="T52" fmla="*/ 60 w 76"/>
                    <a:gd name="T53" fmla="*/ 91 h 105"/>
                    <a:gd name="T54" fmla="*/ 62 w 76"/>
                    <a:gd name="T55" fmla="*/ 89 h 105"/>
                    <a:gd name="T56" fmla="*/ 64 w 76"/>
                    <a:gd name="T57" fmla="*/ 85 h 105"/>
                    <a:gd name="T58" fmla="*/ 66 w 76"/>
                    <a:gd name="T59" fmla="*/ 81 h 105"/>
                    <a:gd name="T60" fmla="*/ 66 w 76"/>
                    <a:gd name="T61" fmla="*/ 77 h 105"/>
                    <a:gd name="T62" fmla="*/ 68 w 76"/>
                    <a:gd name="T63" fmla="*/ 73 h 105"/>
                    <a:gd name="T64" fmla="*/ 68 w 76"/>
                    <a:gd name="T65" fmla="*/ 69 h 105"/>
                    <a:gd name="T66" fmla="*/ 68 w 76"/>
                    <a:gd name="T67" fmla="*/ 65 h 105"/>
                    <a:gd name="T68" fmla="*/ 70 w 76"/>
                    <a:gd name="T69" fmla="*/ 61 h 105"/>
                    <a:gd name="T70" fmla="*/ 72 w 76"/>
                    <a:gd name="T71" fmla="*/ 59 h 105"/>
                    <a:gd name="T72" fmla="*/ 72 w 76"/>
                    <a:gd name="T73" fmla="*/ 55 h 105"/>
                    <a:gd name="T74" fmla="*/ 72 w 76"/>
                    <a:gd name="T75" fmla="*/ 51 h 105"/>
                    <a:gd name="T76" fmla="*/ 72 w 76"/>
                    <a:gd name="T77" fmla="*/ 47 h 105"/>
                    <a:gd name="T78" fmla="*/ 72 w 76"/>
                    <a:gd name="T79" fmla="*/ 42 h 105"/>
                    <a:gd name="T80" fmla="*/ 72 w 76"/>
                    <a:gd name="T81" fmla="*/ 20 h 105"/>
                    <a:gd name="T82" fmla="*/ 72 w 76"/>
                    <a:gd name="T83" fmla="*/ 10 h 105"/>
                    <a:gd name="T84" fmla="*/ 72 w 76"/>
                    <a:gd name="T85" fmla="*/ 8 h 105"/>
                    <a:gd name="T86" fmla="*/ 72 w 76"/>
                    <a:gd name="T87" fmla="*/ 6 h 105"/>
                    <a:gd name="T88" fmla="*/ 72 w 76"/>
                    <a:gd name="T89" fmla="*/ 2 h 105"/>
                    <a:gd name="T90" fmla="*/ 74 w 76"/>
                    <a:gd name="T91" fmla="*/ 0 h 105"/>
                    <a:gd name="T92" fmla="*/ 76 w 76"/>
                    <a:gd name="T9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105">
                      <a:moveTo>
                        <a:pt x="0" y="71"/>
                      </a:moveTo>
                      <a:lnTo>
                        <a:pt x="2" y="73"/>
                      </a:lnTo>
                      <a:lnTo>
                        <a:pt x="2" y="75"/>
                      </a:lnTo>
                      <a:lnTo>
                        <a:pt x="4" y="77"/>
                      </a:lnTo>
                      <a:lnTo>
                        <a:pt x="8" y="79"/>
                      </a:lnTo>
                      <a:lnTo>
                        <a:pt x="8" y="81"/>
                      </a:lnTo>
                      <a:lnTo>
                        <a:pt x="10" y="85"/>
                      </a:lnTo>
                      <a:lnTo>
                        <a:pt x="12" y="89"/>
                      </a:lnTo>
                      <a:lnTo>
                        <a:pt x="16" y="95"/>
                      </a:lnTo>
                      <a:lnTo>
                        <a:pt x="20" y="97"/>
                      </a:lnTo>
                      <a:lnTo>
                        <a:pt x="22" y="99"/>
                      </a:lnTo>
                      <a:lnTo>
                        <a:pt x="24" y="101"/>
                      </a:lnTo>
                      <a:lnTo>
                        <a:pt x="26" y="101"/>
                      </a:lnTo>
                      <a:lnTo>
                        <a:pt x="28" y="103"/>
                      </a:lnTo>
                      <a:lnTo>
                        <a:pt x="32" y="103"/>
                      </a:lnTo>
                      <a:lnTo>
                        <a:pt x="36" y="105"/>
                      </a:lnTo>
                      <a:lnTo>
                        <a:pt x="38" y="105"/>
                      </a:lnTo>
                      <a:lnTo>
                        <a:pt x="40" y="105"/>
                      </a:lnTo>
                      <a:lnTo>
                        <a:pt x="44" y="103"/>
                      </a:lnTo>
                      <a:lnTo>
                        <a:pt x="46" y="103"/>
                      </a:lnTo>
                      <a:lnTo>
                        <a:pt x="50" y="101"/>
                      </a:lnTo>
                      <a:lnTo>
                        <a:pt x="54" y="101"/>
                      </a:lnTo>
                      <a:lnTo>
                        <a:pt x="56" y="99"/>
                      </a:lnTo>
                      <a:lnTo>
                        <a:pt x="56" y="97"/>
                      </a:lnTo>
                      <a:lnTo>
                        <a:pt x="58" y="95"/>
                      </a:lnTo>
                      <a:lnTo>
                        <a:pt x="60" y="93"/>
                      </a:lnTo>
                      <a:lnTo>
                        <a:pt x="60" y="91"/>
                      </a:lnTo>
                      <a:lnTo>
                        <a:pt x="62" y="89"/>
                      </a:lnTo>
                      <a:lnTo>
                        <a:pt x="64" y="85"/>
                      </a:lnTo>
                      <a:lnTo>
                        <a:pt x="66" y="81"/>
                      </a:lnTo>
                      <a:lnTo>
                        <a:pt x="66" y="77"/>
                      </a:lnTo>
                      <a:lnTo>
                        <a:pt x="68" y="73"/>
                      </a:lnTo>
                      <a:lnTo>
                        <a:pt x="68" y="69"/>
                      </a:lnTo>
                      <a:lnTo>
                        <a:pt x="68" y="65"/>
                      </a:lnTo>
                      <a:lnTo>
                        <a:pt x="70" y="61"/>
                      </a:lnTo>
                      <a:lnTo>
                        <a:pt x="72" y="59"/>
                      </a:lnTo>
                      <a:lnTo>
                        <a:pt x="72" y="55"/>
                      </a:lnTo>
                      <a:lnTo>
                        <a:pt x="72" y="51"/>
                      </a:lnTo>
                      <a:lnTo>
                        <a:pt x="72" y="47"/>
                      </a:lnTo>
                      <a:lnTo>
                        <a:pt x="72" y="42"/>
                      </a:lnTo>
                      <a:lnTo>
                        <a:pt x="72" y="20"/>
                      </a:lnTo>
                      <a:lnTo>
                        <a:pt x="72" y="10"/>
                      </a:lnTo>
                      <a:lnTo>
                        <a:pt x="72" y="8"/>
                      </a:lnTo>
                      <a:lnTo>
                        <a:pt x="72" y="6"/>
                      </a:lnTo>
                      <a:lnTo>
                        <a:pt x="72" y="2"/>
                      </a:lnTo>
                      <a:lnTo>
                        <a:pt x="74" y="0"/>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400" name="Arc 96"/>
                <p:cNvSpPr>
                  <a:spLocks/>
                </p:cNvSpPr>
                <p:nvPr/>
              </p:nvSpPr>
              <p:spPr bwMode="auto">
                <a:xfrm>
                  <a:off x="679" y="2159"/>
                  <a:ext cx="13" cy="85"/>
                </a:xfrm>
                <a:custGeom>
                  <a:avLst/>
                  <a:gdLst>
                    <a:gd name="G0" fmla="+- 21600 0 0"/>
                    <a:gd name="G1" fmla="+- 21600 0 0"/>
                    <a:gd name="G2" fmla="+- 21600 0 0"/>
                    <a:gd name="T0" fmla="*/ 21600 w 21600"/>
                    <a:gd name="T1" fmla="*/ 43200 h 43200"/>
                    <a:gd name="T2" fmla="*/ 21600 w 21600"/>
                    <a:gd name="T3" fmla="*/ 0 h 43200"/>
                    <a:gd name="T4" fmla="*/ 21600 w 21600"/>
                    <a:gd name="T5" fmla="*/ 21600 h 43200"/>
                  </a:gdLst>
                  <a:ahLst/>
                  <a:cxnLst>
                    <a:cxn ang="0">
                      <a:pos x="T0" y="T1"/>
                    </a:cxn>
                    <a:cxn ang="0">
                      <a:pos x="T2" y="T3"/>
                    </a:cxn>
                    <a:cxn ang="0">
                      <a:pos x="T4" y="T5"/>
                    </a:cxn>
                  </a:cxnLst>
                  <a:rect l="0" t="0" r="r" b="b"/>
                  <a:pathLst>
                    <a:path w="21600" h="43200" fill="none" extrusionOk="0">
                      <a:moveTo>
                        <a:pt x="21600" y="43200"/>
                      </a:moveTo>
                      <a:cubicBezTo>
                        <a:pt x="9670" y="43200"/>
                        <a:pt x="0" y="33529"/>
                        <a:pt x="0" y="21600"/>
                      </a:cubicBezTo>
                      <a:cubicBezTo>
                        <a:pt x="-1" y="9670"/>
                        <a:pt x="9670" y="0"/>
                        <a:pt x="21599" y="0"/>
                      </a:cubicBezTo>
                    </a:path>
                    <a:path w="21600" h="43200" stroke="0" extrusionOk="0">
                      <a:moveTo>
                        <a:pt x="21600" y="43200"/>
                      </a:moveTo>
                      <a:cubicBezTo>
                        <a:pt x="9670" y="43200"/>
                        <a:pt x="0" y="33529"/>
                        <a:pt x="0" y="21600"/>
                      </a:cubicBezTo>
                      <a:cubicBezTo>
                        <a:pt x="-1" y="9670"/>
                        <a:pt x="9670" y="0"/>
                        <a:pt x="21599" y="0"/>
                      </a:cubicBezTo>
                      <a:lnTo>
                        <a:pt x="21600" y="21600"/>
                      </a:lnTo>
                      <a:close/>
                    </a:path>
                  </a:pathLst>
                </a:custGeom>
                <a:solidFill>
                  <a:srgbClr val="808080"/>
                </a:solidFill>
                <a:ln w="3175">
                  <a:solidFill>
                    <a:srgbClr val="000000"/>
                  </a:solidFill>
                  <a:round/>
                  <a:headEnd/>
                  <a:tailEnd/>
                </a:ln>
              </p:spPr>
              <p:txBody>
                <a:bodyPr/>
                <a:lstStyle/>
                <a:p>
                  <a:endParaRPr lang="en-US"/>
                </a:p>
              </p:txBody>
            </p:sp>
          </p:grpSp>
          <p:grpSp>
            <p:nvGrpSpPr>
              <p:cNvPr id="3170401" name="Group 97"/>
              <p:cNvGrpSpPr>
                <a:grpSpLocks/>
              </p:cNvGrpSpPr>
              <p:nvPr/>
            </p:nvGrpSpPr>
            <p:grpSpPr bwMode="auto">
              <a:xfrm flipH="1">
                <a:off x="1727" y="2597"/>
                <a:ext cx="287" cy="82"/>
                <a:chOff x="606" y="2258"/>
                <a:chExt cx="257" cy="75"/>
              </a:xfrm>
            </p:grpSpPr>
            <p:sp>
              <p:nvSpPr>
                <p:cNvPr id="3170402" name="Line 98"/>
                <p:cNvSpPr>
                  <a:spLocks noChangeShapeType="1"/>
                </p:cNvSpPr>
                <p:nvPr/>
              </p:nvSpPr>
              <p:spPr bwMode="auto">
                <a:xfrm>
                  <a:off x="862" y="2288"/>
                  <a:ext cx="1" cy="45"/>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403" name="Rectangle 99"/>
                <p:cNvSpPr>
                  <a:spLocks noChangeArrowheads="1"/>
                </p:cNvSpPr>
                <p:nvPr/>
              </p:nvSpPr>
              <p:spPr bwMode="auto">
                <a:xfrm>
                  <a:off x="606" y="2268"/>
                  <a:ext cx="252" cy="28"/>
                </a:xfrm>
                <a:prstGeom prst="rect">
                  <a:avLst/>
                </a:prstGeom>
                <a:solidFill>
                  <a:srgbClr val="A00000"/>
                </a:solidFill>
                <a:ln w="6350">
                  <a:solidFill>
                    <a:srgbClr val="000000"/>
                  </a:solidFill>
                  <a:miter lim="800000"/>
                  <a:headEnd/>
                  <a:tailEnd/>
                </a:ln>
              </p:spPr>
              <p:txBody>
                <a:bodyPr/>
                <a:lstStyle/>
                <a:p>
                  <a:endParaRPr lang="en-US"/>
                </a:p>
              </p:txBody>
            </p:sp>
            <p:grpSp>
              <p:nvGrpSpPr>
                <p:cNvPr id="3170404" name="Group 100"/>
                <p:cNvGrpSpPr>
                  <a:grpSpLocks/>
                </p:cNvGrpSpPr>
                <p:nvPr/>
              </p:nvGrpSpPr>
              <p:grpSpPr bwMode="auto">
                <a:xfrm>
                  <a:off x="619" y="2268"/>
                  <a:ext cx="54" cy="43"/>
                  <a:chOff x="619" y="2268"/>
                  <a:chExt cx="54" cy="43"/>
                </a:xfrm>
              </p:grpSpPr>
              <p:sp>
                <p:nvSpPr>
                  <p:cNvPr id="3170405" name="Rectangle 101"/>
                  <p:cNvSpPr>
                    <a:spLocks noChangeArrowheads="1"/>
                  </p:cNvSpPr>
                  <p:nvPr/>
                </p:nvSpPr>
                <p:spPr bwMode="auto">
                  <a:xfrm>
                    <a:off x="619" y="2271"/>
                    <a:ext cx="54" cy="40"/>
                  </a:xfrm>
                  <a:prstGeom prst="rect">
                    <a:avLst/>
                  </a:prstGeom>
                  <a:solidFill>
                    <a:srgbClr val="FFFFFF"/>
                  </a:solidFill>
                  <a:ln w="3175">
                    <a:solidFill>
                      <a:srgbClr val="000000"/>
                    </a:solidFill>
                    <a:miter lim="800000"/>
                    <a:headEnd/>
                    <a:tailEnd/>
                  </a:ln>
                </p:spPr>
                <p:txBody>
                  <a:bodyPr/>
                  <a:lstStyle/>
                  <a:p>
                    <a:endParaRPr lang="en-US"/>
                  </a:p>
                </p:txBody>
              </p:sp>
              <p:grpSp>
                <p:nvGrpSpPr>
                  <p:cNvPr id="3170406" name="Group 102"/>
                  <p:cNvGrpSpPr>
                    <a:grpSpLocks/>
                  </p:cNvGrpSpPr>
                  <p:nvPr/>
                </p:nvGrpSpPr>
                <p:grpSpPr bwMode="auto">
                  <a:xfrm>
                    <a:off x="626" y="2268"/>
                    <a:ext cx="39" cy="42"/>
                    <a:chOff x="626" y="2268"/>
                    <a:chExt cx="39" cy="42"/>
                  </a:xfrm>
                </p:grpSpPr>
                <p:sp>
                  <p:nvSpPr>
                    <p:cNvPr id="3170407" name="Line 103"/>
                    <p:cNvSpPr>
                      <a:spLocks noChangeShapeType="1"/>
                    </p:cNvSpPr>
                    <p:nvPr/>
                  </p:nvSpPr>
                  <p:spPr bwMode="auto">
                    <a:xfrm>
                      <a:off x="626"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408" name="Line 104"/>
                    <p:cNvSpPr>
                      <a:spLocks noChangeShapeType="1"/>
                    </p:cNvSpPr>
                    <p:nvPr/>
                  </p:nvSpPr>
                  <p:spPr bwMode="auto">
                    <a:xfrm>
                      <a:off x="63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409" name="Line 105"/>
                    <p:cNvSpPr>
                      <a:spLocks noChangeShapeType="1"/>
                    </p:cNvSpPr>
                    <p:nvPr/>
                  </p:nvSpPr>
                  <p:spPr bwMode="auto">
                    <a:xfrm>
                      <a:off x="66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410" name="Line 106"/>
                    <p:cNvSpPr>
                      <a:spLocks noChangeShapeType="1"/>
                    </p:cNvSpPr>
                    <p:nvPr/>
                  </p:nvSpPr>
                  <p:spPr bwMode="auto">
                    <a:xfrm>
                      <a:off x="664"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170411" name="Freeform 107"/>
                <p:cNvSpPr>
                  <a:spLocks/>
                </p:cNvSpPr>
                <p:nvPr/>
              </p:nvSpPr>
              <p:spPr bwMode="auto">
                <a:xfrm>
                  <a:off x="725" y="2258"/>
                  <a:ext cx="68" cy="10"/>
                </a:xfrm>
                <a:custGeom>
                  <a:avLst/>
                  <a:gdLst>
                    <a:gd name="T0" fmla="*/ 0 w 68"/>
                    <a:gd name="T1" fmla="*/ 0 h 10"/>
                    <a:gd name="T2" fmla="*/ 68 w 68"/>
                    <a:gd name="T3" fmla="*/ 0 h 10"/>
                    <a:gd name="T4" fmla="*/ 68 w 68"/>
                    <a:gd name="T5" fmla="*/ 4 h 10"/>
                    <a:gd name="T6" fmla="*/ 52 w 68"/>
                    <a:gd name="T7" fmla="*/ 4 h 10"/>
                    <a:gd name="T8" fmla="*/ 52 w 68"/>
                    <a:gd name="T9" fmla="*/ 10 h 10"/>
                    <a:gd name="T10" fmla="*/ 18 w 68"/>
                    <a:gd name="T11" fmla="*/ 10 h 10"/>
                    <a:gd name="T12" fmla="*/ 18 w 68"/>
                    <a:gd name="T13" fmla="*/ 4 h 10"/>
                    <a:gd name="T14" fmla="*/ 0 w 68"/>
                    <a:gd name="T15" fmla="*/ 6 h 10"/>
                    <a:gd name="T16" fmla="*/ 0 w 6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0">
                      <a:moveTo>
                        <a:pt x="0" y="0"/>
                      </a:moveTo>
                      <a:lnTo>
                        <a:pt x="68" y="0"/>
                      </a:lnTo>
                      <a:lnTo>
                        <a:pt x="68" y="4"/>
                      </a:lnTo>
                      <a:lnTo>
                        <a:pt x="52" y="4"/>
                      </a:lnTo>
                      <a:lnTo>
                        <a:pt x="52" y="10"/>
                      </a:lnTo>
                      <a:lnTo>
                        <a:pt x="18" y="10"/>
                      </a:lnTo>
                      <a:lnTo>
                        <a:pt x="18" y="4"/>
                      </a:lnTo>
                      <a:lnTo>
                        <a:pt x="0" y="6"/>
                      </a:lnTo>
                      <a:lnTo>
                        <a:pt x="0" y="0"/>
                      </a:lnTo>
                      <a:close/>
                    </a:path>
                  </a:pathLst>
                </a:custGeom>
                <a:solidFill>
                  <a:srgbClr val="404040"/>
                </a:solidFill>
                <a:ln w="3175">
                  <a:solidFill>
                    <a:srgbClr val="000000"/>
                  </a:solidFill>
                  <a:prstDash val="solid"/>
                  <a:round/>
                  <a:headEnd/>
                  <a:tailEnd/>
                </a:ln>
              </p:spPr>
              <p:txBody>
                <a:bodyPr/>
                <a:lstStyle/>
                <a:p>
                  <a:endParaRPr lang="en-US"/>
                </a:p>
              </p:txBody>
            </p:sp>
          </p:grpSp>
          <p:grpSp>
            <p:nvGrpSpPr>
              <p:cNvPr id="3170412" name="Group 108"/>
              <p:cNvGrpSpPr>
                <a:grpSpLocks/>
              </p:cNvGrpSpPr>
              <p:nvPr/>
            </p:nvGrpSpPr>
            <p:grpSpPr bwMode="auto">
              <a:xfrm flipH="1">
                <a:off x="1747" y="2607"/>
                <a:ext cx="379" cy="93"/>
                <a:chOff x="506" y="2267"/>
                <a:chExt cx="339" cy="85"/>
              </a:xfrm>
            </p:grpSpPr>
            <p:grpSp>
              <p:nvGrpSpPr>
                <p:cNvPr id="3170413" name="Group 109"/>
                <p:cNvGrpSpPr>
                  <a:grpSpLocks/>
                </p:cNvGrpSpPr>
                <p:nvPr/>
              </p:nvGrpSpPr>
              <p:grpSpPr bwMode="auto">
                <a:xfrm>
                  <a:off x="675" y="2267"/>
                  <a:ext cx="85" cy="85"/>
                  <a:chOff x="675" y="2267"/>
                  <a:chExt cx="85" cy="85"/>
                </a:xfrm>
              </p:grpSpPr>
              <p:sp>
                <p:nvSpPr>
                  <p:cNvPr id="3170414" name="Oval 110"/>
                  <p:cNvSpPr>
                    <a:spLocks noChangeArrowheads="1"/>
                  </p:cNvSpPr>
                  <p:nvPr/>
                </p:nvSpPr>
                <p:spPr bwMode="auto">
                  <a:xfrm>
                    <a:off x="675" y="2267"/>
                    <a:ext cx="85" cy="85"/>
                  </a:xfrm>
                  <a:prstGeom prst="ellipse">
                    <a:avLst/>
                  </a:prstGeom>
                  <a:solidFill>
                    <a:srgbClr val="202020"/>
                  </a:solidFill>
                  <a:ln w="3175">
                    <a:solidFill>
                      <a:srgbClr val="000000"/>
                    </a:solidFill>
                    <a:round/>
                    <a:headEnd/>
                    <a:tailEnd/>
                  </a:ln>
                </p:spPr>
                <p:txBody>
                  <a:bodyPr/>
                  <a:lstStyle/>
                  <a:p>
                    <a:endParaRPr lang="en-US"/>
                  </a:p>
                </p:txBody>
              </p:sp>
              <p:sp>
                <p:nvSpPr>
                  <p:cNvPr id="3170415" name="Oval 111"/>
                  <p:cNvSpPr>
                    <a:spLocks noChangeArrowheads="1"/>
                  </p:cNvSpPr>
                  <p:nvPr/>
                </p:nvSpPr>
                <p:spPr bwMode="auto">
                  <a:xfrm>
                    <a:off x="687" y="2279"/>
                    <a:ext cx="61" cy="59"/>
                  </a:xfrm>
                  <a:prstGeom prst="ellipse">
                    <a:avLst/>
                  </a:prstGeom>
                  <a:solidFill>
                    <a:srgbClr val="A0A0A0"/>
                  </a:solidFill>
                  <a:ln w="3175">
                    <a:solidFill>
                      <a:srgbClr val="000000"/>
                    </a:solidFill>
                    <a:round/>
                    <a:headEnd/>
                    <a:tailEnd/>
                  </a:ln>
                </p:spPr>
                <p:txBody>
                  <a:bodyPr/>
                  <a:lstStyle/>
                  <a:p>
                    <a:endParaRPr lang="en-US"/>
                  </a:p>
                </p:txBody>
              </p:sp>
              <p:sp>
                <p:nvSpPr>
                  <p:cNvPr id="3170416" name="Oval 112"/>
                  <p:cNvSpPr>
                    <a:spLocks noChangeArrowheads="1"/>
                  </p:cNvSpPr>
                  <p:nvPr/>
                </p:nvSpPr>
                <p:spPr bwMode="auto">
                  <a:xfrm>
                    <a:off x="705" y="2297"/>
                    <a:ext cx="25" cy="25"/>
                  </a:xfrm>
                  <a:prstGeom prst="ellipse">
                    <a:avLst/>
                  </a:prstGeom>
                  <a:solidFill>
                    <a:srgbClr val="606060"/>
                  </a:solidFill>
                  <a:ln w="3175">
                    <a:solidFill>
                      <a:srgbClr val="000000"/>
                    </a:solidFill>
                    <a:round/>
                    <a:headEnd/>
                    <a:tailEnd/>
                  </a:ln>
                </p:spPr>
                <p:txBody>
                  <a:bodyPr/>
                  <a:lstStyle/>
                  <a:p>
                    <a:endParaRPr lang="en-US"/>
                  </a:p>
                </p:txBody>
              </p:sp>
            </p:grpSp>
            <p:grpSp>
              <p:nvGrpSpPr>
                <p:cNvPr id="3170417" name="Group 113"/>
                <p:cNvGrpSpPr>
                  <a:grpSpLocks/>
                </p:cNvGrpSpPr>
                <p:nvPr/>
              </p:nvGrpSpPr>
              <p:grpSpPr bwMode="auto">
                <a:xfrm>
                  <a:off x="760" y="2267"/>
                  <a:ext cx="85" cy="85"/>
                  <a:chOff x="760" y="2267"/>
                  <a:chExt cx="85" cy="85"/>
                </a:xfrm>
              </p:grpSpPr>
              <p:sp>
                <p:nvSpPr>
                  <p:cNvPr id="3170418" name="Oval 114"/>
                  <p:cNvSpPr>
                    <a:spLocks noChangeArrowheads="1"/>
                  </p:cNvSpPr>
                  <p:nvPr/>
                </p:nvSpPr>
                <p:spPr bwMode="auto">
                  <a:xfrm>
                    <a:off x="760" y="2267"/>
                    <a:ext cx="85" cy="85"/>
                  </a:xfrm>
                  <a:prstGeom prst="ellipse">
                    <a:avLst/>
                  </a:prstGeom>
                  <a:solidFill>
                    <a:srgbClr val="202020"/>
                  </a:solidFill>
                  <a:ln w="3175">
                    <a:solidFill>
                      <a:srgbClr val="000000"/>
                    </a:solidFill>
                    <a:round/>
                    <a:headEnd/>
                    <a:tailEnd/>
                  </a:ln>
                </p:spPr>
                <p:txBody>
                  <a:bodyPr/>
                  <a:lstStyle/>
                  <a:p>
                    <a:endParaRPr lang="en-US"/>
                  </a:p>
                </p:txBody>
              </p:sp>
              <p:sp>
                <p:nvSpPr>
                  <p:cNvPr id="3170419" name="Oval 115"/>
                  <p:cNvSpPr>
                    <a:spLocks noChangeArrowheads="1"/>
                  </p:cNvSpPr>
                  <p:nvPr/>
                </p:nvSpPr>
                <p:spPr bwMode="auto">
                  <a:xfrm>
                    <a:off x="772" y="2279"/>
                    <a:ext cx="59" cy="59"/>
                  </a:xfrm>
                  <a:prstGeom prst="ellipse">
                    <a:avLst/>
                  </a:prstGeom>
                  <a:solidFill>
                    <a:srgbClr val="A0A0A0"/>
                  </a:solidFill>
                  <a:ln w="3175">
                    <a:solidFill>
                      <a:srgbClr val="000000"/>
                    </a:solidFill>
                    <a:round/>
                    <a:headEnd/>
                    <a:tailEnd/>
                  </a:ln>
                </p:spPr>
                <p:txBody>
                  <a:bodyPr/>
                  <a:lstStyle/>
                  <a:p>
                    <a:endParaRPr lang="en-US"/>
                  </a:p>
                </p:txBody>
              </p:sp>
              <p:sp>
                <p:nvSpPr>
                  <p:cNvPr id="3170420" name="Oval 116"/>
                  <p:cNvSpPr>
                    <a:spLocks noChangeArrowheads="1"/>
                  </p:cNvSpPr>
                  <p:nvPr/>
                </p:nvSpPr>
                <p:spPr bwMode="auto">
                  <a:xfrm>
                    <a:off x="790" y="2297"/>
                    <a:ext cx="26" cy="25"/>
                  </a:xfrm>
                  <a:prstGeom prst="ellipse">
                    <a:avLst/>
                  </a:prstGeom>
                  <a:solidFill>
                    <a:srgbClr val="606060"/>
                  </a:solidFill>
                  <a:ln w="3175">
                    <a:solidFill>
                      <a:srgbClr val="000000"/>
                    </a:solidFill>
                    <a:round/>
                    <a:headEnd/>
                    <a:tailEnd/>
                  </a:ln>
                </p:spPr>
                <p:txBody>
                  <a:bodyPr/>
                  <a:lstStyle/>
                  <a:p>
                    <a:endParaRPr lang="en-US"/>
                  </a:p>
                </p:txBody>
              </p:sp>
            </p:grpSp>
            <p:grpSp>
              <p:nvGrpSpPr>
                <p:cNvPr id="3170421" name="Group 117"/>
                <p:cNvGrpSpPr>
                  <a:grpSpLocks/>
                </p:cNvGrpSpPr>
                <p:nvPr/>
              </p:nvGrpSpPr>
              <p:grpSpPr bwMode="auto">
                <a:xfrm>
                  <a:off x="506" y="2267"/>
                  <a:ext cx="84" cy="85"/>
                  <a:chOff x="506" y="2267"/>
                  <a:chExt cx="84" cy="85"/>
                </a:xfrm>
              </p:grpSpPr>
              <p:sp>
                <p:nvSpPr>
                  <p:cNvPr id="3170422" name="Oval 118"/>
                  <p:cNvSpPr>
                    <a:spLocks noChangeArrowheads="1"/>
                  </p:cNvSpPr>
                  <p:nvPr/>
                </p:nvSpPr>
                <p:spPr bwMode="auto">
                  <a:xfrm>
                    <a:off x="506" y="2267"/>
                    <a:ext cx="84" cy="85"/>
                  </a:xfrm>
                  <a:prstGeom prst="ellipse">
                    <a:avLst/>
                  </a:prstGeom>
                  <a:solidFill>
                    <a:srgbClr val="202020"/>
                  </a:solidFill>
                  <a:ln w="3175">
                    <a:solidFill>
                      <a:srgbClr val="000000"/>
                    </a:solidFill>
                    <a:round/>
                    <a:headEnd/>
                    <a:tailEnd/>
                  </a:ln>
                </p:spPr>
                <p:txBody>
                  <a:bodyPr/>
                  <a:lstStyle/>
                  <a:p>
                    <a:endParaRPr lang="en-US"/>
                  </a:p>
                </p:txBody>
              </p:sp>
              <p:sp>
                <p:nvSpPr>
                  <p:cNvPr id="3170423" name="Oval 119"/>
                  <p:cNvSpPr>
                    <a:spLocks noChangeArrowheads="1"/>
                  </p:cNvSpPr>
                  <p:nvPr/>
                </p:nvSpPr>
                <p:spPr bwMode="auto">
                  <a:xfrm>
                    <a:off x="518" y="2279"/>
                    <a:ext cx="60" cy="59"/>
                  </a:xfrm>
                  <a:prstGeom prst="ellipse">
                    <a:avLst/>
                  </a:prstGeom>
                  <a:solidFill>
                    <a:srgbClr val="A0A0A0"/>
                  </a:solidFill>
                  <a:ln w="3175">
                    <a:solidFill>
                      <a:srgbClr val="000000"/>
                    </a:solidFill>
                    <a:round/>
                    <a:headEnd/>
                    <a:tailEnd/>
                  </a:ln>
                </p:spPr>
                <p:txBody>
                  <a:bodyPr/>
                  <a:lstStyle/>
                  <a:p>
                    <a:endParaRPr lang="en-US"/>
                  </a:p>
                </p:txBody>
              </p:sp>
              <p:sp>
                <p:nvSpPr>
                  <p:cNvPr id="3170424" name="Oval 120"/>
                  <p:cNvSpPr>
                    <a:spLocks noChangeArrowheads="1"/>
                  </p:cNvSpPr>
                  <p:nvPr/>
                </p:nvSpPr>
                <p:spPr bwMode="auto">
                  <a:xfrm>
                    <a:off x="534" y="2297"/>
                    <a:ext cx="26" cy="25"/>
                  </a:xfrm>
                  <a:prstGeom prst="ellipse">
                    <a:avLst/>
                  </a:prstGeom>
                  <a:solidFill>
                    <a:srgbClr val="606060"/>
                  </a:solidFill>
                  <a:ln w="3175">
                    <a:solidFill>
                      <a:srgbClr val="000000"/>
                    </a:solidFill>
                    <a:round/>
                    <a:headEnd/>
                    <a:tailEnd/>
                  </a:ln>
                </p:spPr>
                <p:txBody>
                  <a:bodyPr/>
                  <a:lstStyle/>
                  <a:p>
                    <a:endParaRPr lang="en-US"/>
                  </a:p>
                </p:txBody>
              </p:sp>
            </p:grpSp>
          </p:grpSp>
        </p:grpSp>
      </p:grpSp>
      <p:sp>
        <p:nvSpPr>
          <p:cNvPr id="3170513" name="Text Box 209"/>
          <p:cNvSpPr txBox="1">
            <a:spLocks noChangeArrowheads="1"/>
          </p:cNvSpPr>
          <p:nvPr/>
        </p:nvSpPr>
        <p:spPr bwMode="auto">
          <a:xfrm>
            <a:off x="516983" y="1177587"/>
            <a:ext cx="2762936"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2400" i="0" dirty="0"/>
              <a:t>A single commodity:</a:t>
            </a:r>
          </a:p>
        </p:txBody>
      </p:sp>
      <p:grpSp>
        <p:nvGrpSpPr>
          <p:cNvPr id="3" name="Group 2"/>
          <p:cNvGrpSpPr/>
          <p:nvPr/>
        </p:nvGrpSpPr>
        <p:grpSpPr>
          <a:xfrm>
            <a:off x="2469066" y="4572086"/>
            <a:ext cx="3367077" cy="1776410"/>
            <a:chOff x="2469066" y="4572086"/>
            <a:chExt cx="3367077" cy="1776410"/>
          </a:xfrm>
        </p:grpSpPr>
        <p:grpSp>
          <p:nvGrpSpPr>
            <p:cNvPr id="3170517" name="Group 213"/>
            <p:cNvGrpSpPr>
              <a:grpSpLocks/>
            </p:cNvGrpSpPr>
            <p:nvPr/>
          </p:nvGrpSpPr>
          <p:grpSpPr bwMode="auto">
            <a:xfrm>
              <a:off x="2910799" y="5311545"/>
              <a:ext cx="2845318" cy="1036951"/>
              <a:chOff x="3241" y="1827"/>
              <a:chExt cx="1468" cy="535"/>
            </a:xfrm>
          </p:grpSpPr>
          <p:grpSp>
            <p:nvGrpSpPr>
              <p:cNvPr id="3170312" name="Group 8"/>
              <p:cNvGrpSpPr>
                <a:grpSpLocks/>
              </p:cNvGrpSpPr>
              <p:nvPr/>
            </p:nvGrpSpPr>
            <p:grpSpPr bwMode="auto">
              <a:xfrm>
                <a:off x="4551" y="1886"/>
                <a:ext cx="158" cy="476"/>
                <a:chOff x="2803" y="1278"/>
                <a:chExt cx="342" cy="956"/>
              </a:xfrm>
            </p:grpSpPr>
            <p:grpSp>
              <p:nvGrpSpPr>
                <p:cNvPr id="3170313" name="Group 9"/>
                <p:cNvGrpSpPr>
                  <a:grpSpLocks/>
                </p:cNvGrpSpPr>
                <p:nvPr/>
              </p:nvGrpSpPr>
              <p:grpSpPr bwMode="auto">
                <a:xfrm>
                  <a:off x="2803" y="1401"/>
                  <a:ext cx="342" cy="833"/>
                  <a:chOff x="2803" y="1401"/>
                  <a:chExt cx="342" cy="833"/>
                </a:xfrm>
              </p:grpSpPr>
              <p:grpSp>
                <p:nvGrpSpPr>
                  <p:cNvPr id="3170314" name="Group 10"/>
                  <p:cNvGrpSpPr>
                    <a:grpSpLocks/>
                  </p:cNvGrpSpPr>
                  <p:nvPr/>
                </p:nvGrpSpPr>
                <p:grpSpPr bwMode="auto">
                  <a:xfrm>
                    <a:off x="2815" y="2143"/>
                    <a:ext cx="301" cy="91"/>
                    <a:chOff x="2815" y="2143"/>
                    <a:chExt cx="301" cy="91"/>
                  </a:xfrm>
                </p:grpSpPr>
                <p:sp>
                  <p:nvSpPr>
                    <p:cNvPr id="3170315" name="Freeform 11"/>
                    <p:cNvSpPr>
                      <a:spLocks/>
                    </p:cNvSpPr>
                    <p:nvPr/>
                  </p:nvSpPr>
                  <p:spPr bwMode="auto">
                    <a:xfrm>
                      <a:off x="2815" y="2164"/>
                      <a:ext cx="93" cy="70"/>
                    </a:xfrm>
                    <a:custGeom>
                      <a:avLst/>
                      <a:gdLst>
                        <a:gd name="T0" fmla="*/ 35 w 93"/>
                        <a:gd name="T1" fmla="*/ 11 h 70"/>
                        <a:gd name="T2" fmla="*/ 12 w 93"/>
                        <a:gd name="T3" fmla="*/ 32 h 70"/>
                        <a:gd name="T4" fmla="*/ 0 w 93"/>
                        <a:gd name="T5" fmla="*/ 48 h 70"/>
                        <a:gd name="T6" fmla="*/ 0 w 93"/>
                        <a:gd name="T7" fmla="*/ 65 h 70"/>
                        <a:gd name="T8" fmla="*/ 12 w 93"/>
                        <a:gd name="T9" fmla="*/ 70 h 70"/>
                        <a:gd name="T10" fmla="*/ 41 w 93"/>
                        <a:gd name="T11" fmla="*/ 65 h 70"/>
                        <a:gd name="T12" fmla="*/ 58 w 93"/>
                        <a:gd name="T13" fmla="*/ 59 h 70"/>
                        <a:gd name="T14" fmla="*/ 70 w 93"/>
                        <a:gd name="T15" fmla="*/ 43 h 70"/>
                        <a:gd name="T16" fmla="*/ 93 w 93"/>
                        <a:gd name="T17" fmla="*/ 32 h 70"/>
                        <a:gd name="T18" fmla="*/ 93 w 93"/>
                        <a:gd name="T19" fmla="*/ 16 h 70"/>
                        <a:gd name="T20" fmla="*/ 87 w 93"/>
                        <a:gd name="T21" fmla="*/ 0 h 70"/>
                        <a:gd name="T22" fmla="*/ 64 w 93"/>
                        <a:gd name="T23" fmla="*/ 11 h 70"/>
                        <a:gd name="T24" fmla="*/ 35 w 93"/>
                        <a:gd name="T25" fmla="*/ 1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70">
                          <a:moveTo>
                            <a:pt x="35" y="11"/>
                          </a:moveTo>
                          <a:lnTo>
                            <a:pt x="12" y="32"/>
                          </a:lnTo>
                          <a:lnTo>
                            <a:pt x="0" y="48"/>
                          </a:lnTo>
                          <a:lnTo>
                            <a:pt x="0" y="65"/>
                          </a:lnTo>
                          <a:lnTo>
                            <a:pt x="12" y="70"/>
                          </a:lnTo>
                          <a:lnTo>
                            <a:pt x="41" y="65"/>
                          </a:lnTo>
                          <a:lnTo>
                            <a:pt x="58" y="59"/>
                          </a:lnTo>
                          <a:lnTo>
                            <a:pt x="70" y="43"/>
                          </a:lnTo>
                          <a:lnTo>
                            <a:pt x="93" y="32"/>
                          </a:lnTo>
                          <a:lnTo>
                            <a:pt x="93" y="16"/>
                          </a:lnTo>
                          <a:lnTo>
                            <a:pt x="87" y="0"/>
                          </a:lnTo>
                          <a:lnTo>
                            <a:pt x="64" y="11"/>
                          </a:lnTo>
                          <a:lnTo>
                            <a:pt x="3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sp>
                  <p:nvSpPr>
                    <p:cNvPr id="3170316" name="Freeform 12"/>
                    <p:cNvSpPr>
                      <a:spLocks/>
                    </p:cNvSpPr>
                    <p:nvPr/>
                  </p:nvSpPr>
                  <p:spPr bwMode="auto">
                    <a:xfrm>
                      <a:off x="3012" y="2143"/>
                      <a:ext cx="104" cy="75"/>
                    </a:xfrm>
                    <a:custGeom>
                      <a:avLst/>
                      <a:gdLst>
                        <a:gd name="T0" fmla="*/ 0 w 104"/>
                        <a:gd name="T1" fmla="*/ 5 h 75"/>
                        <a:gd name="T2" fmla="*/ 0 w 104"/>
                        <a:gd name="T3" fmla="*/ 32 h 75"/>
                        <a:gd name="T4" fmla="*/ 12 w 104"/>
                        <a:gd name="T5" fmla="*/ 43 h 75"/>
                        <a:gd name="T6" fmla="*/ 29 w 104"/>
                        <a:gd name="T7" fmla="*/ 48 h 75"/>
                        <a:gd name="T8" fmla="*/ 41 w 104"/>
                        <a:gd name="T9" fmla="*/ 53 h 75"/>
                        <a:gd name="T10" fmla="*/ 58 w 104"/>
                        <a:gd name="T11" fmla="*/ 64 h 75"/>
                        <a:gd name="T12" fmla="*/ 87 w 104"/>
                        <a:gd name="T13" fmla="*/ 75 h 75"/>
                        <a:gd name="T14" fmla="*/ 99 w 104"/>
                        <a:gd name="T15" fmla="*/ 69 h 75"/>
                        <a:gd name="T16" fmla="*/ 104 w 104"/>
                        <a:gd name="T17" fmla="*/ 64 h 75"/>
                        <a:gd name="T18" fmla="*/ 104 w 104"/>
                        <a:gd name="T19" fmla="*/ 59 h 75"/>
                        <a:gd name="T20" fmla="*/ 93 w 104"/>
                        <a:gd name="T21" fmla="*/ 43 h 75"/>
                        <a:gd name="T22" fmla="*/ 70 w 104"/>
                        <a:gd name="T23" fmla="*/ 26 h 75"/>
                        <a:gd name="T24" fmla="*/ 52 w 104"/>
                        <a:gd name="T25" fmla="*/ 10 h 75"/>
                        <a:gd name="T26" fmla="*/ 46 w 104"/>
                        <a:gd name="T27" fmla="*/ 0 h 75"/>
                        <a:gd name="T28" fmla="*/ 0 w 104"/>
                        <a:gd name="T29"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75">
                          <a:moveTo>
                            <a:pt x="0" y="5"/>
                          </a:moveTo>
                          <a:lnTo>
                            <a:pt x="0" y="32"/>
                          </a:lnTo>
                          <a:lnTo>
                            <a:pt x="12" y="43"/>
                          </a:lnTo>
                          <a:lnTo>
                            <a:pt x="29" y="48"/>
                          </a:lnTo>
                          <a:lnTo>
                            <a:pt x="41" y="53"/>
                          </a:lnTo>
                          <a:lnTo>
                            <a:pt x="58" y="64"/>
                          </a:lnTo>
                          <a:lnTo>
                            <a:pt x="87" y="75"/>
                          </a:lnTo>
                          <a:lnTo>
                            <a:pt x="99" y="69"/>
                          </a:lnTo>
                          <a:lnTo>
                            <a:pt x="104" y="64"/>
                          </a:lnTo>
                          <a:lnTo>
                            <a:pt x="104" y="59"/>
                          </a:lnTo>
                          <a:lnTo>
                            <a:pt x="93" y="43"/>
                          </a:lnTo>
                          <a:lnTo>
                            <a:pt x="70" y="26"/>
                          </a:lnTo>
                          <a:lnTo>
                            <a:pt x="52" y="10"/>
                          </a:lnTo>
                          <a:lnTo>
                            <a:pt x="4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grpSp>
              <p:grpSp>
                <p:nvGrpSpPr>
                  <p:cNvPr id="3170317" name="Group 13"/>
                  <p:cNvGrpSpPr>
                    <a:grpSpLocks/>
                  </p:cNvGrpSpPr>
                  <p:nvPr/>
                </p:nvGrpSpPr>
                <p:grpSpPr bwMode="auto">
                  <a:xfrm>
                    <a:off x="2803" y="1401"/>
                    <a:ext cx="342" cy="785"/>
                    <a:chOff x="2803" y="1401"/>
                    <a:chExt cx="342" cy="785"/>
                  </a:xfrm>
                </p:grpSpPr>
                <p:grpSp>
                  <p:nvGrpSpPr>
                    <p:cNvPr id="3170318" name="Group 14"/>
                    <p:cNvGrpSpPr>
                      <a:grpSpLocks/>
                    </p:cNvGrpSpPr>
                    <p:nvPr/>
                  </p:nvGrpSpPr>
                  <p:grpSpPr bwMode="auto">
                    <a:xfrm>
                      <a:off x="2844" y="1401"/>
                      <a:ext cx="220" cy="253"/>
                      <a:chOff x="2844" y="1401"/>
                      <a:chExt cx="220" cy="253"/>
                    </a:xfrm>
                  </p:grpSpPr>
                  <p:sp>
                    <p:nvSpPr>
                      <p:cNvPr id="3170319" name="Freeform 15"/>
                      <p:cNvSpPr>
                        <a:spLocks/>
                      </p:cNvSpPr>
                      <p:nvPr/>
                    </p:nvSpPr>
                    <p:spPr bwMode="auto">
                      <a:xfrm>
                        <a:off x="2844" y="1417"/>
                        <a:ext cx="220" cy="237"/>
                      </a:xfrm>
                      <a:custGeom>
                        <a:avLst/>
                        <a:gdLst>
                          <a:gd name="T0" fmla="*/ 0 w 220"/>
                          <a:gd name="T1" fmla="*/ 43 h 237"/>
                          <a:gd name="T2" fmla="*/ 70 w 220"/>
                          <a:gd name="T3" fmla="*/ 0 h 237"/>
                          <a:gd name="T4" fmla="*/ 139 w 220"/>
                          <a:gd name="T5" fmla="*/ 102 h 237"/>
                          <a:gd name="T6" fmla="*/ 151 w 220"/>
                          <a:gd name="T7" fmla="*/ 6 h 237"/>
                          <a:gd name="T8" fmla="*/ 197 w 220"/>
                          <a:gd name="T9" fmla="*/ 17 h 237"/>
                          <a:gd name="T10" fmla="*/ 220 w 220"/>
                          <a:gd name="T11" fmla="*/ 54 h 237"/>
                          <a:gd name="T12" fmla="*/ 214 w 220"/>
                          <a:gd name="T13" fmla="*/ 237 h 237"/>
                          <a:gd name="T14" fmla="*/ 23 w 220"/>
                          <a:gd name="T15" fmla="*/ 237 h 237"/>
                          <a:gd name="T16" fmla="*/ 0 w 220"/>
                          <a:gd name="T17" fmla="*/ 4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237">
                            <a:moveTo>
                              <a:pt x="0" y="43"/>
                            </a:moveTo>
                            <a:lnTo>
                              <a:pt x="70" y="0"/>
                            </a:lnTo>
                            <a:lnTo>
                              <a:pt x="139" y="102"/>
                            </a:lnTo>
                            <a:lnTo>
                              <a:pt x="151" y="6"/>
                            </a:lnTo>
                            <a:lnTo>
                              <a:pt x="197" y="17"/>
                            </a:lnTo>
                            <a:lnTo>
                              <a:pt x="220" y="54"/>
                            </a:lnTo>
                            <a:lnTo>
                              <a:pt x="214" y="237"/>
                            </a:lnTo>
                            <a:lnTo>
                              <a:pt x="23" y="237"/>
                            </a:lnTo>
                            <a:lnTo>
                              <a:pt x="0" y="43"/>
                            </a:lnTo>
                            <a:close/>
                          </a:path>
                        </a:pathLst>
                      </a:custGeom>
                      <a:solidFill>
                        <a:srgbClr val="7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sp>
                    <p:nvSpPr>
                      <p:cNvPr id="3170320" name="Freeform 16"/>
                      <p:cNvSpPr>
                        <a:spLocks/>
                      </p:cNvSpPr>
                      <p:nvPr/>
                    </p:nvSpPr>
                    <p:spPr bwMode="auto">
                      <a:xfrm>
                        <a:off x="2908" y="1401"/>
                        <a:ext cx="87" cy="140"/>
                      </a:xfrm>
                      <a:custGeom>
                        <a:avLst/>
                        <a:gdLst>
                          <a:gd name="T0" fmla="*/ 0 w 87"/>
                          <a:gd name="T1" fmla="*/ 16 h 140"/>
                          <a:gd name="T2" fmla="*/ 6 w 87"/>
                          <a:gd name="T3" fmla="*/ 0 h 140"/>
                          <a:gd name="T4" fmla="*/ 64 w 87"/>
                          <a:gd name="T5" fmla="*/ 27 h 140"/>
                          <a:gd name="T6" fmla="*/ 75 w 87"/>
                          <a:gd name="T7" fmla="*/ 11 h 140"/>
                          <a:gd name="T8" fmla="*/ 81 w 87"/>
                          <a:gd name="T9" fmla="*/ 16 h 140"/>
                          <a:gd name="T10" fmla="*/ 87 w 87"/>
                          <a:gd name="T11" fmla="*/ 97 h 140"/>
                          <a:gd name="T12" fmla="*/ 87 w 87"/>
                          <a:gd name="T13" fmla="*/ 140 h 140"/>
                          <a:gd name="T14" fmla="*/ 0 w 87"/>
                          <a:gd name="T15" fmla="*/ 16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140">
                            <a:moveTo>
                              <a:pt x="0" y="16"/>
                            </a:moveTo>
                            <a:lnTo>
                              <a:pt x="6" y="0"/>
                            </a:lnTo>
                            <a:lnTo>
                              <a:pt x="64" y="27"/>
                            </a:lnTo>
                            <a:lnTo>
                              <a:pt x="75" y="11"/>
                            </a:lnTo>
                            <a:lnTo>
                              <a:pt x="81" y="16"/>
                            </a:lnTo>
                            <a:lnTo>
                              <a:pt x="87" y="97"/>
                            </a:lnTo>
                            <a:lnTo>
                              <a:pt x="87" y="140"/>
                            </a:lnTo>
                            <a:lnTo>
                              <a:pt x="0" y="16"/>
                            </a:lnTo>
                            <a:close/>
                          </a:path>
                        </a:pathLst>
                      </a:custGeom>
                      <a:solidFill>
                        <a:srgbClr val="FFD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sp>
                    <p:nvSpPr>
                      <p:cNvPr id="3170321" name="Freeform 17"/>
                      <p:cNvSpPr>
                        <a:spLocks/>
                      </p:cNvSpPr>
                      <p:nvPr/>
                    </p:nvSpPr>
                    <p:spPr bwMode="auto">
                      <a:xfrm>
                        <a:off x="2937" y="1428"/>
                        <a:ext cx="52" cy="27"/>
                      </a:xfrm>
                      <a:custGeom>
                        <a:avLst/>
                        <a:gdLst>
                          <a:gd name="T0" fmla="*/ 0 w 52"/>
                          <a:gd name="T1" fmla="*/ 27 h 27"/>
                          <a:gd name="T2" fmla="*/ 29 w 52"/>
                          <a:gd name="T3" fmla="*/ 0 h 27"/>
                          <a:gd name="T4" fmla="*/ 52 w 52"/>
                          <a:gd name="T5" fmla="*/ 22 h 27"/>
                        </a:gdLst>
                        <a:ahLst/>
                        <a:cxnLst>
                          <a:cxn ang="0">
                            <a:pos x="T0" y="T1"/>
                          </a:cxn>
                          <a:cxn ang="0">
                            <a:pos x="T2" y="T3"/>
                          </a:cxn>
                          <a:cxn ang="0">
                            <a:pos x="T4" y="T5"/>
                          </a:cxn>
                        </a:cxnLst>
                        <a:rect l="0" t="0" r="r" b="b"/>
                        <a:pathLst>
                          <a:path w="52" h="27">
                            <a:moveTo>
                              <a:pt x="0" y="27"/>
                            </a:moveTo>
                            <a:lnTo>
                              <a:pt x="29" y="0"/>
                            </a:lnTo>
                            <a:lnTo>
                              <a:pt x="52" y="2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grpSp>
                <p:grpSp>
                  <p:nvGrpSpPr>
                    <p:cNvPr id="3170322" name="Group 18"/>
                    <p:cNvGrpSpPr>
                      <a:grpSpLocks/>
                    </p:cNvGrpSpPr>
                    <p:nvPr/>
                  </p:nvGrpSpPr>
                  <p:grpSpPr bwMode="auto">
                    <a:xfrm>
                      <a:off x="2803" y="1412"/>
                      <a:ext cx="342" cy="774"/>
                      <a:chOff x="2803" y="1412"/>
                      <a:chExt cx="342" cy="774"/>
                    </a:xfrm>
                  </p:grpSpPr>
                  <p:sp>
                    <p:nvSpPr>
                      <p:cNvPr id="3170323" name="Freeform 19"/>
                      <p:cNvSpPr>
                        <a:spLocks/>
                      </p:cNvSpPr>
                      <p:nvPr/>
                    </p:nvSpPr>
                    <p:spPr bwMode="auto">
                      <a:xfrm>
                        <a:off x="2803" y="1412"/>
                        <a:ext cx="342" cy="774"/>
                      </a:xfrm>
                      <a:custGeom>
                        <a:avLst/>
                        <a:gdLst>
                          <a:gd name="T0" fmla="*/ 105 w 342"/>
                          <a:gd name="T1" fmla="*/ 0 h 774"/>
                          <a:gd name="T2" fmla="*/ 24 w 342"/>
                          <a:gd name="T3" fmla="*/ 59 h 774"/>
                          <a:gd name="T4" fmla="*/ 0 w 342"/>
                          <a:gd name="T5" fmla="*/ 242 h 774"/>
                          <a:gd name="T6" fmla="*/ 64 w 342"/>
                          <a:gd name="T7" fmla="*/ 360 h 774"/>
                          <a:gd name="T8" fmla="*/ 64 w 342"/>
                          <a:gd name="T9" fmla="*/ 381 h 774"/>
                          <a:gd name="T10" fmla="*/ 70 w 342"/>
                          <a:gd name="T11" fmla="*/ 414 h 774"/>
                          <a:gd name="T12" fmla="*/ 76 w 342"/>
                          <a:gd name="T13" fmla="*/ 430 h 774"/>
                          <a:gd name="T14" fmla="*/ 64 w 342"/>
                          <a:gd name="T15" fmla="*/ 559 h 774"/>
                          <a:gd name="T16" fmla="*/ 47 w 342"/>
                          <a:gd name="T17" fmla="*/ 768 h 774"/>
                          <a:gd name="T18" fmla="*/ 64 w 342"/>
                          <a:gd name="T19" fmla="*/ 774 h 774"/>
                          <a:gd name="T20" fmla="*/ 105 w 342"/>
                          <a:gd name="T21" fmla="*/ 763 h 774"/>
                          <a:gd name="T22" fmla="*/ 128 w 342"/>
                          <a:gd name="T23" fmla="*/ 618 h 774"/>
                          <a:gd name="T24" fmla="*/ 140 w 342"/>
                          <a:gd name="T25" fmla="*/ 569 h 774"/>
                          <a:gd name="T26" fmla="*/ 180 w 342"/>
                          <a:gd name="T27" fmla="*/ 430 h 774"/>
                          <a:gd name="T28" fmla="*/ 186 w 342"/>
                          <a:gd name="T29" fmla="*/ 575 h 774"/>
                          <a:gd name="T30" fmla="*/ 203 w 342"/>
                          <a:gd name="T31" fmla="*/ 747 h 774"/>
                          <a:gd name="T32" fmla="*/ 261 w 342"/>
                          <a:gd name="T33" fmla="*/ 752 h 774"/>
                          <a:gd name="T34" fmla="*/ 267 w 342"/>
                          <a:gd name="T35" fmla="*/ 564 h 774"/>
                          <a:gd name="T36" fmla="*/ 261 w 342"/>
                          <a:gd name="T37" fmla="*/ 376 h 774"/>
                          <a:gd name="T38" fmla="*/ 261 w 342"/>
                          <a:gd name="T39" fmla="*/ 285 h 774"/>
                          <a:gd name="T40" fmla="*/ 273 w 342"/>
                          <a:gd name="T41" fmla="*/ 252 h 774"/>
                          <a:gd name="T42" fmla="*/ 279 w 342"/>
                          <a:gd name="T43" fmla="*/ 258 h 774"/>
                          <a:gd name="T44" fmla="*/ 337 w 342"/>
                          <a:gd name="T45" fmla="*/ 226 h 774"/>
                          <a:gd name="T46" fmla="*/ 342 w 342"/>
                          <a:gd name="T47" fmla="*/ 167 h 774"/>
                          <a:gd name="T48" fmla="*/ 250 w 342"/>
                          <a:gd name="T49" fmla="*/ 22 h 774"/>
                          <a:gd name="T50" fmla="*/ 186 w 342"/>
                          <a:gd name="T51" fmla="*/ 0 h 774"/>
                          <a:gd name="T52" fmla="*/ 198 w 342"/>
                          <a:gd name="T53" fmla="*/ 97 h 774"/>
                          <a:gd name="T54" fmla="*/ 186 w 342"/>
                          <a:gd name="T55" fmla="*/ 193 h 774"/>
                          <a:gd name="T56" fmla="*/ 157 w 342"/>
                          <a:gd name="T57" fmla="*/ 102 h 774"/>
                          <a:gd name="T58" fmla="*/ 105 w 342"/>
                          <a:gd name="T59"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2" h="774">
                            <a:moveTo>
                              <a:pt x="105" y="0"/>
                            </a:moveTo>
                            <a:lnTo>
                              <a:pt x="24" y="59"/>
                            </a:lnTo>
                            <a:lnTo>
                              <a:pt x="0" y="242"/>
                            </a:lnTo>
                            <a:lnTo>
                              <a:pt x="64" y="360"/>
                            </a:lnTo>
                            <a:lnTo>
                              <a:pt x="64" y="381"/>
                            </a:lnTo>
                            <a:lnTo>
                              <a:pt x="70" y="414"/>
                            </a:lnTo>
                            <a:lnTo>
                              <a:pt x="76" y="430"/>
                            </a:lnTo>
                            <a:lnTo>
                              <a:pt x="64" y="559"/>
                            </a:lnTo>
                            <a:lnTo>
                              <a:pt x="47" y="768"/>
                            </a:lnTo>
                            <a:lnTo>
                              <a:pt x="64" y="774"/>
                            </a:lnTo>
                            <a:lnTo>
                              <a:pt x="105" y="763"/>
                            </a:lnTo>
                            <a:lnTo>
                              <a:pt x="128" y="618"/>
                            </a:lnTo>
                            <a:lnTo>
                              <a:pt x="140" y="569"/>
                            </a:lnTo>
                            <a:lnTo>
                              <a:pt x="180" y="430"/>
                            </a:lnTo>
                            <a:lnTo>
                              <a:pt x="186" y="575"/>
                            </a:lnTo>
                            <a:lnTo>
                              <a:pt x="203" y="747"/>
                            </a:lnTo>
                            <a:lnTo>
                              <a:pt x="261" y="752"/>
                            </a:lnTo>
                            <a:lnTo>
                              <a:pt x="267" y="564"/>
                            </a:lnTo>
                            <a:lnTo>
                              <a:pt x="261" y="376"/>
                            </a:lnTo>
                            <a:lnTo>
                              <a:pt x="261" y="285"/>
                            </a:lnTo>
                            <a:lnTo>
                              <a:pt x="273" y="252"/>
                            </a:lnTo>
                            <a:lnTo>
                              <a:pt x="279" y="258"/>
                            </a:lnTo>
                            <a:lnTo>
                              <a:pt x="337" y="226"/>
                            </a:lnTo>
                            <a:lnTo>
                              <a:pt x="342" y="167"/>
                            </a:lnTo>
                            <a:lnTo>
                              <a:pt x="250" y="22"/>
                            </a:lnTo>
                            <a:lnTo>
                              <a:pt x="186" y="0"/>
                            </a:lnTo>
                            <a:lnTo>
                              <a:pt x="198" y="97"/>
                            </a:lnTo>
                            <a:lnTo>
                              <a:pt x="186" y="193"/>
                            </a:lnTo>
                            <a:lnTo>
                              <a:pt x="157" y="102"/>
                            </a:lnTo>
                            <a:lnTo>
                              <a:pt x="105" y="0"/>
                            </a:lnTo>
                            <a:close/>
                          </a:path>
                        </a:pathLst>
                      </a:custGeom>
                      <a:solidFill>
                        <a:srgbClr val="5F3F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sp>
                    <p:nvSpPr>
                      <p:cNvPr id="3170324" name="Freeform 20"/>
                      <p:cNvSpPr>
                        <a:spLocks/>
                      </p:cNvSpPr>
                      <p:nvPr/>
                    </p:nvSpPr>
                    <p:spPr bwMode="auto">
                      <a:xfrm>
                        <a:off x="2821" y="1498"/>
                        <a:ext cx="87" cy="199"/>
                      </a:xfrm>
                      <a:custGeom>
                        <a:avLst/>
                        <a:gdLst>
                          <a:gd name="T0" fmla="*/ 40 w 87"/>
                          <a:gd name="T1" fmla="*/ 0 h 199"/>
                          <a:gd name="T2" fmla="*/ 52 w 87"/>
                          <a:gd name="T3" fmla="*/ 48 h 199"/>
                          <a:gd name="T4" fmla="*/ 46 w 87"/>
                          <a:gd name="T5" fmla="*/ 118 h 199"/>
                          <a:gd name="T6" fmla="*/ 0 w 87"/>
                          <a:gd name="T7" fmla="*/ 129 h 199"/>
                          <a:gd name="T8" fmla="*/ 46 w 87"/>
                          <a:gd name="T9" fmla="*/ 134 h 199"/>
                          <a:gd name="T10" fmla="*/ 58 w 87"/>
                          <a:gd name="T11" fmla="*/ 177 h 199"/>
                          <a:gd name="T12" fmla="*/ 87 w 87"/>
                          <a:gd name="T13" fmla="*/ 199 h 199"/>
                          <a:gd name="T14" fmla="*/ 75 w 87"/>
                          <a:gd name="T15" fmla="*/ 161 h 199"/>
                          <a:gd name="T16" fmla="*/ 69 w 87"/>
                          <a:gd name="T17" fmla="*/ 145 h 199"/>
                          <a:gd name="T18" fmla="*/ 64 w 87"/>
                          <a:gd name="T19" fmla="*/ 97 h 199"/>
                          <a:gd name="T20" fmla="*/ 40 w 87"/>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99">
                            <a:moveTo>
                              <a:pt x="40" y="0"/>
                            </a:moveTo>
                            <a:lnTo>
                              <a:pt x="52" y="48"/>
                            </a:lnTo>
                            <a:lnTo>
                              <a:pt x="46" y="118"/>
                            </a:lnTo>
                            <a:lnTo>
                              <a:pt x="0" y="129"/>
                            </a:lnTo>
                            <a:lnTo>
                              <a:pt x="46" y="134"/>
                            </a:lnTo>
                            <a:lnTo>
                              <a:pt x="58" y="177"/>
                            </a:lnTo>
                            <a:lnTo>
                              <a:pt x="87" y="199"/>
                            </a:lnTo>
                            <a:lnTo>
                              <a:pt x="75" y="161"/>
                            </a:lnTo>
                            <a:lnTo>
                              <a:pt x="69" y="145"/>
                            </a:lnTo>
                            <a:lnTo>
                              <a:pt x="64" y="97"/>
                            </a:lnTo>
                            <a:lnTo>
                              <a:pt x="40" y="0"/>
                            </a:lnTo>
                            <a:close/>
                          </a:path>
                        </a:pathLst>
                      </a:custGeom>
                      <a:solidFill>
                        <a:srgbClr val="3F1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sp>
                    <p:nvSpPr>
                      <p:cNvPr id="3170325" name="Freeform 21"/>
                      <p:cNvSpPr>
                        <a:spLocks/>
                      </p:cNvSpPr>
                      <p:nvPr/>
                    </p:nvSpPr>
                    <p:spPr bwMode="auto">
                      <a:xfrm>
                        <a:off x="2902" y="1509"/>
                        <a:ext cx="29" cy="27"/>
                      </a:xfrm>
                      <a:custGeom>
                        <a:avLst/>
                        <a:gdLst>
                          <a:gd name="T0" fmla="*/ 0 w 29"/>
                          <a:gd name="T1" fmla="*/ 27 h 27"/>
                          <a:gd name="T2" fmla="*/ 6 w 29"/>
                          <a:gd name="T3" fmla="*/ 0 h 27"/>
                          <a:gd name="T4" fmla="*/ 29 w 29"/>
                          <a:gd name="T5" fmla="*/ 21 h 27"/>
                          <a:gd name="T6" fmla="*/ 0 w 29"/>
                          <a:gd name="T7" fmla="*/ 27 h 27"/>
                        </a:gdLst>
                        <a:ahLst/>
                        <a:cxnLst>
                          <a:cxn ang="0">
                            <a:pos x="T0" y="T1"/>
                          </a:cxn>
                          <a:cxn ang="0">
                            <a:pos x="T2" y="T3"/>
                          </a:cxn>
                          <a:cxn ang="0">
                            <a:pos x="T4" y="T5"/>
                          </a:cxn>
                          <a:cxn ang="0">
                            <a:pos x="T6" y="T7"/>
                          </a:cxn>
                        </a:cxnLst>
                        <a:rect l="0" t="0" r="r" b="b"/>
                        <a:pathLst>
                          <a:path w="29" h="27">
                            <a:moveTo>
                              <a:pt x="0" y="27"/>
                            </a:moveTo>
                            <a:lnTo>
                              <a:pt x="6" y="0"/>
                            </a:lnTo>
                            <a:lnTo>
                              <a:pt x="29" y="21"/>
                            </a:lnTo>
                            <a:lnTo>
                              <a:pt x="0" y="27"/>
                            </a:lnTo>
                            <a:close/>
                          </a:path>
                        </a:pathLst>
                      </a:custGeom>
                      <a:solidFill>
                        <a:srgbClr val="FFD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grpSp>
              </p:grpSp>
            </p:grpSp>
            <p:grpSp>
              <p:nvGrpSpPr>
                <p:cNvPr id="3170326" name="Group 22"/>
                <p:cNvGrpSpPr>
                  <a:grpSpLocks/>
                </p:cNvGrpSpPr>
                <p:nvPr/>
              </p:nvGrpSpPr>
              <p:grpSpPr bwMode="auto">
                <a:xfrm>
                  <a:off x="2896" y="1278"/>
                  <a:ext cx="186" cy="386"/>
                  <a:chOff x="2896" y="1278"/>
                  <a:chExt cx="186" cy="386"/>
                </a:xfrm>
              </p:grpSpPr>
              <p:grpSp>
                <p:nvGrpSpPr>
                  <p:cNvPr id="3170327" name="Group 23"/>
                  <p:cNvGrpSpPr>
                    <a:grpSpLocks/>
                  </p:cNvGrpSpPr>
                  <p:nvPr/>
                </p:nvGrpSpPr>
                <p:grpSpPr bwMode="auto">
                  <a:xfrm>
                    <a:off x="2896" y="1278"/>
                    <a:ext cx="110" cy="150"/>
                    <a:chOff x="2896" y="1278"/>
                    <a:chExt cx="110" cy="150"/>
                  </a:xfrm>
                </p:grpSpPr>
                <p:grpSp>
                  <p:nvGrpSpPr>
                    <p:cNvPr id="3170328" name="Group 24"/>
                    <p:cNvGrpSpPr>
                      <a:grpSpLocks/>
                    </p:cNvGrpSpPr>
                    <p:nvPr/>
                  </p:nvGrpSpPr>
                  <p:grpSpPr bwMode="auto">
                    <a:xfrm>
                      <a:off x="2902" y="1283"/>
                      <a:ext cx="99" cy="145"/>
                      <a:chOff x="2902" y="1283"/>
                      <a:chExt cx="99" cy="145"/>
                    </a:xfrm>
                  </p:grpSpPr>
                  <p:sp>
                    <p:nvSpPr>
                      <p:cNvPr id="3170329" name="Freeform 25"/>
                      <p:cNvSpPr>
                        <a:spLocks/>
                      </p:cNvSpPr>
                      <p:nvPr/>
                    </p:nvSpPr>
                    <p:spPr bwMode="auto">
                      <a:xfrm>
                        <a:off x="2902" y="1283"/>
                        <a:ext cx="99" cy="145"/>
                      </a:xfrm>
                      <a:custGeom>
                        <a:avLst/>
                        <a:gdLst>
                          <a:gd name="T0" fmla="*/ 93 w 99"/>
                          <a:gd name="T1" fmla="*/ 22 h 145"/>
                          <a:gd name="T2" fmla="*/ 99 w 99"/>
                          <a:gd name="T3" fmla="*/ 48 h 145"/>
                          <a:gd name="T4" fmla="*/ 93 w 99"/>
                          <a:gd name="T5" fmla="*/ 54 h 145"/>
                          <a:gd name="T6" fmla="*/ 99 w 99"/>
                          <a:gd name="T7" fmla="*/ 65 h 145"/>
                          <a:gd name="T8" fmla="*/ 93 w 99"/>
                          <a:gd name="T9" fmla="*/ 70 h 145"/>
                          <a:gd name="T10" fmla="*/ 93 w 99"/>
                          <a:gd name="T11" fmla="*/ 86 h 145"/>
                          <a:gd name="T12" fmla="*/ 93 w 99"/>
                          <a:gd name="T13" fmla="*/ 97 h 145"/>
                          <a:gd name="T14" fmla="*/ 93 w 99"/>
                          <a:gd name="T15" fmla="*/ 108 h 145"/>
                          <a:gd name="T16" fmla="*/ 87 w 99"/>
                          <a:gd name="T17" fmla="*/ 118 h 145"/>
                          <a:gd name="T18" fmla="*/ 81 w 99"/>
                          <a:gd name="T19" fmla="*/ 124 h 145"/>
                          <a:gd name="T20" fmla="*/ 81 w 99"/>
                          <a:gd name="T21" fmla="*/ 129 h 145"/>
                          <a:gd name="T22" fmla="*/ 64 w 99"/>
                          <a:gd name="T23" fmla="*/ 145 h 145"/>
                          <a:gd name="T24" fmla="*/ 12 w 99"/>
                          <a:gd name="T25" fmla="*/ 124 h 145"/>
                          <a:gd name="T26" fmla="*/ 12 w 99"/>
                          <a:gd name="T27" fmla="*/ 91 h 145"/>
                          <a:gd name="T28" fmla="*/ 12 w 99"/>
                          <a:gd name="T29" fmla="*/ 86 h 145"/>
                          <a:gd name="T30" fmla="*/ 6 w 99"/>
                          <a:gd name="T31" fmla="*/ 81 h 145"/>
                          <a:gd name="T32" fmla="*/ 0 w 99"/>
                          <a:gd name="T33" fmla="*/ 70 h 145"/>
                          <a:gd name="T34" fmla="*/ 0 w 99"/>
                          <a:gd name="T35" fmla="*/ 54 h 145"/>
                          <a:gd name="T36" fmla="*/ 6 w 99"/>
                          <a:gd name="T37" fmla="*/ 48 h 145"/>
                          <a:gd name="T38" fmla="*/ 6 w 99"/>
                          <a:gd name="T39" fmla="*/ 43 h 145"/>
                          <a:gd name="T40" fmla="*/ 6 w 99"/>
                          <a:gd name="T41" fmla="*/ 32 h 145"/>
                          <a:gd name="T42" fmla="*/ 6 w 99"/>
                          <a:gd name="T43" fmla="*/ 27 h 145"/>
                          <a:gd name="T44" fmla="*/ 12 w 99"/>
                          <a:gd name="T45" fmla="*/ 16 h 145"/>
                          <a:gd name="T46" fmla="*/ 12 w 99"/>
                          <a:gd name="T47" fmla="*/ 11 h 145"/>
                          <a:gd name="T48" fmla="*/ 23 w 99"/>
                          <a:gd name="T49" fmla="*/ 0 h 145"/>
                          <a:gd name="T50" fmla="*/ 35 w 99"/>
                          <a:gd name="T51" fmla="*/ 0 h 145"/>
                          <a:gd name="T52" fmla="*/ 46 w 99"/>
                          <a:gd name="T53" fmla="*/ 0 h 145"/>
                          <a:gd name="T54" fmla="*/ 58 w 99"/>
                          <a:gd name="T55" fmla="*/ 0 h 145"/>
                          <a:gd name="T56" fmla="*/ 64 w 99"/>
                          <a:gd name="T57" fmla="*/ 0 h 145"/>
                          <a:gd name="T58" fmla="*/ 75 w 99"/>
                          <a:gd name="T59" fmla="*/ 0 h 145"/>
                          <a:gd name="T60" fmla="*/ 87 w 99"/>
                          <a:gd name="T61" fmla="*/ 5 h 145"/>
                          <a:gd name="T62" fmla="*/ 87 w 99"/>
                          <a:gd name="T63" fmla="*/ 11 h 145"/>
                          <a:gd name="T64" fmla="*/ 93 w 99"/>
                          <a:gd name="T65" fmla="*/ 16 h 145"/>
                          <a:gd name="T66" fmla="*/ 93 w 99"/>
                          <a:gd name="T67" fmla="*/ 2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 h="145">
                            <a:moveTo>
                              <a:pt x="93" y="22"/>
                            </a:moveTo>
                            <a:lnTo>
                              <a:pt x="99" y="48"/>
                            </a:lnTo>
                            <a:lnTo>
                              <a:pt x="93" y="54"/>
                            </a:lnTo>
                            <a:lnTo>
                              <a:pt x="99" y="65"/>
                            </a:lnTo>
                            <a:lnTo>
                              <a:pt x="93" y="70"/>
                            </a:lnTo>
                            <a:lnTo>
                              <a:pt x="93" y="86"/>
                            </a:lnTo>
                            <a:lnTo>
                              <a:pt x="93" y="97"/>
                            </a:lnTo>
                            <a:lnTo>
                              <a:pt x="93" y="108"/>
                            </a:lnTo>
                            <a:lnTo>
                              <a:pt x="87" y="118"/>
                            </a:lnTo>
                            <a:lnTo>
                              <a:pt x="81" y="124"/>
                            </a:lnTo>
                            <a:lnTo>
                              <a:pt x="81" y="129"/>
                            </a:lnTo>
                            <a:lnTo>
                              <a:pt x="64" y="145"/>
                            </a:lnTo>
                            <a:lnTo>
                              <a:pt x="12" y="124"/>
                            </a:lnTo>
                            <a:lnTo>
                              <a:pt x="12" y="91"/>
                            </a:lnTo>
                            <a:lnTo>
                              <a:pt x="12" y="86"/>
                            </a:lnTo>
                            <a:lnTo>
                              <a:pt x="6" y="81"/>
                            </a:lnTo>
                            <a:lnTo>
                              <a:pt x="0" y="70"/>
                            </a:lnTo>
                            <a:lnTo>
                              <a:pt x="0" y="54"/>
                            </a:lnTo>
                            <a:lnTo>
                              <a:pt x="6" y="48"/>
                            </a:lnTo>
                            <a:lnTo>
                              <a:pt x="6" y="43"/>
                            </a:lnTo>
                            <a:lnTo>
                              <a:pt x="6" y="32"/>
                            </a:lnTo>
                            <a:lnTo>
                              <a:pt x="6" y="27"/>
                            </a:lnTo>
                            <a:lnTo>
                              <a:pt x="12" y="16"/>
                            </a:lnTo>
                            <a:lnTo>
                              <a:pt x="12" y="11"/>
                            </a:lnTo>
                            <a:lnTo>
                              <a:pt x="23" y="0"/>
                            </a:lnTo>
                            <a:lnTo>
                              <a:pt x="35" y="0"/>
                            </a:lnTo>
                            <a:lnTo>
                              <a:pt x="46" y="0"/>
                            </a:lnTo>
                            <a:lnTo>
                              <a:pt x="58" y="0"/>
                            </a:lnTo>
                            <a:lnTo>
                              <a:pt x="64" y="0"/>
                            </a:lnTo>
                            <a:lnTo>
                              <a:pt x="75" y="0"/>
                            </a:lnTo>
                            <a:lnTo>
                              <a:pt x="87" y="5"/>
                            </a:lnTo>
                            <a:lnTo>
                              <a:pt x="87" y="11"/>
                            </a:lnTo>
                            <a:lnTo>
                              <a:pt x="93" y="16"/>
                            </a:lnTo>
                            <a:lnTo>
                              <a:pt x="93" y="22"/>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grpSp>
                    <p:nvGrpSpPr>
                      <p:cNvPr id="3170330" name="Group 26"/>
                      <p:cNvGrpSpPr>
                        <a:grpSpLocks/>
                      </p:cNvGrpSpPr>
                      <p:nvPr/>
                    </p:nvGrpSpPr>
                    <p:grpSpPr bwMode="auto">
                      <a:xfrm>
                        <a:off x="2914" y="1331"/>
                        <a:ext cx="81" cy="70"/>
                        <a:chOff x="2914" y="1331"/>
                        <a:chExt cx="81" cy="70"/>
                      </a:xfrm>
                    </p:grpSpPr>
                    <p:sp>
                      <p:nvSpPr>
                        <p:cNvPr id="3170331" name="Freeform 27"/>
                        <p:cNvSpPr>
                          <a:spLocks/>
                        </p:cNvSpPr>
                        <p:nvPr/>
                      </p:nvSpPr>
                      <p:spPr bwMode="auto">
                        <a:xfrm>
                          <a:off x="2943" y="1331"/>
                          <a:ext cx="34" cy="11"/>
                        </a:xfrm>
                        <a:custGeom>
                          <a:avLst/>
                          <a:gdLst>
                            <a:gd name="T0" fmla="*/ 0 w 34"/>
                            <a:gd name="T1" fmla="*/ 0 h 11"/>
                            <a:gd name="T2" fmla="*/ 17 w 34"/>
                            <a:gd name="T3" fmla="*/ 0 h 11"/>
                            <a:gd name="T4" fmla="*/ 23 w 34"/>
                            <a:gd name="T5" fmla="*/ 0 h 11"/>
                            <a:gd name="T6" fmla="*/ 29 w 34"/>
                            <a:gd name="T7" fmla="*/ 6 h 11"/>
                            <a:gd name="T8" fmla="*/ 34 w 34"/>
                            <a:gd name="T9" fmla="*/ 6 h 11"/>
                            <a:gd name="T10" fmla="*/ 29 w 34"/>
                            <a:gd name="T11" fmla="*/ 6 h 11"/>
                            <a:gd name="T12" fmla="*/ 29 w 34"/>
                            <a:gd name="T13" fmla="*/ 11 h 11"/>
                            <a:gd name="T14" fmla="*/ 29 w 34"/>
                            <a:gd name="T15" fmla="*/ 11 h 11"/>
                            <a:gd name="T16" fmla="*/ 17 w 34"/>
                            <a:gd name="T17" fmla="*/ 11 h 11"/>
                            <a:gd name="T18" fmla="*/ 5 w 34"/>
                            <a:gd name="T19" fmla="*/ 11 h 11"/>
                            <a:gd name="T20" fmla="*/ 11 w 34"/>
                            <a:gd name="T21" fmla="*/ 11 h 11"/>
                            <a:gd name="T22" fmla="*/ 5 w 34"/>
                            <a:gd name="T23" fmla="*/ 6 h 11"/>
                            <a:gd name="T24" fmla="*/ 0 w 3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1">
                              <a:moveTo>
                                <a:pt x="0" y="0"/>
                              </a:moveTo>
                              <a:lnTo>
                                <a:pt x="17" y="0"/>
                              </a:lnTo>
                              <a:lnTo>
                                <a:pt x="23" y="0"/>
                              </a:lnTo>
                              <a:lnTo>
                                <a:pt x="29" y="6"/>
                              </a:lnTo>
                              <a:lnTo>
                                <a:pt x="34" y="6"/>
                              </a:lnTo>
                              <a:lnTo>
                                <a:pt x="29" y="6"/>
                              </a:lnTo>
                              <a:lnTo>
                                <a:pt x="29" y="11"/>
                              </a:lnTo>
                              <a:lnTo>
                                <a:pt x="29" y="11"/>
                              </a:lnTo>
                              <a:lnTo>
                                <a:pt x="17" y="11"/>
                              </a:lnTo>
                              <a:lnTo>
                                <a:pt x="5" y="11"/>
                              </a:lnTo>
                              <a:lnTo>
                                <a:pt x="11" y="11"/>
                              </a:lnTo>
                              <a:lnTo>
                                <a:pt x="5" y="6"/>
                              </a:lnTo>
                              <a:lnTo>
                                <a:pt x="0" y="0"/>
                              </a:lnTo>
                              <a:close/>
                            </a:path>
                          </a:pathLst>
                        </a:custGeom>
                        <a:solidFill>
                          <a:srgbClr val="7F5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sp>
                      <p:nvSpPr>
                        <p:cNvPr id="3170332" name="Freeform 28"/>
                        <p:cNvSpPr>
                          <a:spLocks/>
                        </p:cNvSpPr>
                        <p:nvPr/>
                      </p:nvSpPr>
                      <p:spPr bwMode="auto">
                        <a:xfrm>
                          <a:off x="2983" y="1364"/>
                          <a:ext cx="12" cy="10"/>
                        </a:xfrm>
                        <a:custGeom>
                          <a:avLst/>
                          <a:gdLst>
                            <a:gd name="T0" fmla="*/ 0 w 12"/>
                            <a:gd name="T1" fmla="*/ 0 h 10"/>
                            <a:gd name="T2" fmla="*/ 12 w 12"/>
                            <a:gd name="T3" fmla="*/ 0 h 10"/>
                            <a:gd name="T4" fmla="*/ 12 w 12"/>
                            <a:gd name="T5" fmla="*/ 10 h 10"/>
                            <a:gd name="T6" fmla="*/ 0 w 12"/>
                            <a:gd name="T7" fmla="*/ 0 h 10"/>
                          </a:gdLst>
                          <a:ahLst/>
                          <a:cxnLst>
                            <a:cxn ang="0">
                              <a:pos x="T0" y="T1"/>
                            </a:cxn>
                            <a:cxn ang="0">
                              <a:pos x="T2" y="T3"/>
                            </a:cxn>
                            <a:cxn ang="0">
                              <a:pos x="T4" y="T5"/>
                            </a:cxn>
                            <a:cxn ang="0">
                              <a:pos x="T6" y="T7"/>
                            </a:cxn>
                          </a:cxnLst>
                          <a:rect l="0" t="0" r="r" b="b"/>
                          <a:pathLst>
                            <a:path w="12" h="10">
                              <a:moveTo>
                                <a:pt x="0" y="0"/>
                              </a:moveTo>
                              <a:lnTo>
                                <a:pt x="12" y="0"/>
                              </a:lnTo>
                              <a:lnTo>
                                <a:pt x="12" y="10"/>
                              </a:lnTo>
                              <a:lnTo>
                                <a:pt x="0" y="0"/>
                              </a:lnTo>
                              <a:close/>
                            </a:path>
                          </a:pathLst>
                        </a:custGeom>
                        <a:solidFill>
                          <a:srgbClr val="7F5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sp>
                      <p:nvSpPr>
                        <p:cNvPr id="3170333" name="Freeform 29"/>
                        <p:cNvSpPr>
                          <a:spLocks/>
                        </p:cNvSpPr>
                        <p:nvPr/>
                      </p:nvSpPr>
                      <p:spPr bwMode="auto">
                        <a:xfrm>
                          <a:off x="2914" y="1364"/>
                          <a:ext cx="52" cy="37"/>
                        </a:xfrm>
                        <a:custGeom>
                          <a:avLst/>
                          <a:gdLst>
                            <a:gd name="T0" fmla="*/ 0 w 52"/>
                            <a:gd name="T1" fmla="*/ 5 h 37"/>
                            <a:gd name="T2" fmla="*/ 5 w 52"/>
                            <a:gd name="T3" fmla="*/ 5 h 37"/>
                            <a:gd name="T4" fmla="*/ 23 w 52"/>
                            <a:gd name="T5" fmla="*/ 27 h 37"/>
                            <a:gd name="T6" fmla="*/ 52 w 52"/>
                            <a:gd name="T7" fmla="*/ 37 h 37"/>
                            <a:gd name="T8" fmla="*/ 17 w 52"/>
                            <a:gd name="T9" fmla="*/ 32 h 37"/>
                            <a:gd name="T10" fmla="*/ 5 w 52"/>
                            <a:gd name="T11" fmla="*/ 21 h 37"/>
                            <a:gd name="T12" fmla="*/ 0 w 52"/>
                            <a:gd name="T13" fmla="*/ 21 h 37"/>
                            <a:gd name="T14" fmla="*/ 0 w 52"/>
                            <a:gd name="T15" fmla="*/ 0 h 37"/>
                            <a:gd name="T16" fmla="*/ 0 w 52"/>
                            <a:gd name="T17"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7">
                              <a:moveTo>
                                <a:pt x="0" y="5"/>
                              </a:moveTo>
                              <a:lnTo>
                                <a:pt x="5" y="5"/>
                              </a:lnTo>
                              <a:lnTo>
                                <a:pt x="23" y="27"/>
                              </a:lnTo>
                              <a:lnTo>
                                <a:pt x="52" y="37"/>
                              </a:lnTo>
                              <a:lnTo>
                                <a:pt x="17" y="32"/>
                              </a:lnTo>
                              <a:lnTo>
                                <a:pt x="5" y="21"/>
                              </a:lnTo>
                              <a:lnTo>
                                <a:pt x="0" y="21"/>
                              </a:lnTo>
                              <a:lnTo>
                                <a:pt x="0" y="0"/>
                              </a:lnTo>
                              <a:lnTo>
                                <a:pt x="0" y="5"/>
                              </a:lnTo>
                              <a:close/>
                            </a:path>
                          </a:pathLst>
                        </a:custGeom>
                        <a:solidFill>
                          <a:srgbClr val="7F5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grpSp>
                </p:grpSp>
                <p:sp>
                  <p:nvSpPr>
                    <p:cNvPr id="3170334" name="Freeform 30"/>
                    <p:cNvSpPr>
                      <a:spLocks/>
                    </p:cNvSpPr>
                    <p:nvPr/>
                  </p:nvSpPr>
                  <p:spPr bwMode="auto">
                    <a:xfrm>
                      <a:off x="2896" y="1278"/>
                      <a:ext cx="110" cy="96"/>
                    </a:xfrm>
                    <a:custGeom>
                      <a:avLst/>
                      <a:gdLst>
                        <a:gd name="T0" fmla="*/ 18 w 110"/>
                        <a:gd name="T1" fmla="*/ 96 h 96"/>
                        <a:gd name="T2" fmla="*/ 12 w 110"/>
                        <a:gd name="T3" fmla="*/ 86 h 96"/>
                        <a:gd name="T4" fmla="*/ 6 w 110"/>
                        <a:gd name="T5" fmla="*/ 70 h 96"/>
                        <a:gd name="T6" fmla="*/ 0 w 110"/>
                        <a:gd name="T7" fmla="*/ 53 h 96"/>
                        <a:gd name="T8" fmla="*/ 0 w 110"/>
                        <a:gd name="T9" fmla="*/ 32 h 96"/>
                        <a:gd name="T10" fmla="*/ 6 w 110"/>
                        <a:gd name="T11" fmla="*/ 16 h 96"/>
                        <a:gd name="T12" fmla="*/ 18 w 110"/>
                        <a:gd name="T13" fmla="*/ 10 h 96"/>
                        <a:gd name="T14" fmla="*/ 29 w 110"/>
                        <a:gd name="T15" fmla="*/ 5 h 96"/>
                        <a:gd name="T16" fmla="*/ 52 w 110"/>
                        <a:gd name="T17" fmla="*/ 0 h 96"/>
                        <a:gd name="T18" fmla="*/ 76 w 110"/>
                        <a:gd name="T19" fmla="*/ 5 h 96"/>
                        <a:gd name="T20" fmla="*/ 93 w 110"/>
                        <a:gd name="T21" fmla="*/ 10 h 96"/>
                        <a:gd name="T22" fmla="*/ 105 w 110"/>
                        <a:gd name="T23" fmla="*/ 10 h 96"/>
                        <a:gd name="T24" fmla="*/ 110 w 110"/>
                        <a:gd name="T25" fmla="*/ 10 h 96"/>
                        <a:gd name="T26" fmla="*/ 105 w 110"/>
                        <a:gd name="T27" fmla="*/ 16 h 96"/>
                        <a:gd name="T28" fmla="*/ 99 w 110"/>
                        <a:gd name="T29" fmla="*/ 27 h 96"/>
                        <a:gd name="T30" fmla="*/ 99 w 110"/>
                        <a:gd name="T31" fmla="*/ 32 h 96"/>
                        <a:gd name="T32" fmla="*/ 93 w 110"/>
                        <a:gd name="T33" fmla="*/ 27 h 96"/>
                        <a:gd name="T34" fmla="*/ 76 w 110"/>
                        <a:gd name="T35" fmla="*/ 21 h 96"/>
                        <a:gd name="T36" fmla="*/ 64 w 110"/>
                        <a:gd name="T37" fmla="*/ 21 h 96"/>
                        <a:gd name="T38" fmla="*/ 52 w 110"/>
                        <a:gd name="T39" fmla="*/ 21 h 96"/>
                        <a:gd name="T40" fmla="*/ 41 w 110"/>
                        <a:gd name="T41" fmla="*/ 21 h 96"/>
                        <a:gd name="T42" fmla="*/ 47 w 110"/>
                        <a:gd name="T43" fmla="*/ 27 h 96"/>
                        <a:gd name="T44" fmla="*/ 47 w 110"/>
                        <a:gd name="T45" fmla="*/ 32 h 96"/>
                        <a:gd name="T46" fmla="*/ 41 w 110"/>
                        <a:gd name="T47" fmla="*/ 37 h 96"/>
                        <a:gd name="T48" fmla="*/ 35 w 110"/>
                        <a:gd name="T49" fmla="*/ 48 h 96"/>
                        <a:gd name="T50" fmla="*/ 29 w 110"/>
                        <a:gd name="T51" fmla="*/ 59 h 96"/>
                        <a:gd name="T52" fmla="*/ 29 w 110"/>
                        <a:gd name="T53" fmla="*/ 70 h 96"/>
                        <a:gd name="T54" fmla="*/ 23 w 110"/>
                        <a:gd name="T55" fmla="*/ 64 h 96"/>
                        <a:gd name="T56" fmla="*/ 23 w 110"/>
                        <a:gd name="T57" fmla="*/ 59 h 96"/>
                        <a:gd name="T58" fmla="*/ 18 w 110"/>
                        <a:gd name="T59" fmla="*/ 53 h 96"/>
                        <a:gd name="T60" fmla="*/ 6 w 110"/>
                        <a:gd name="T61" fmla="*/ 59 h 96"/>
                        <a:gd name="T62" fmla="*/ 6 w 110"/>
                        <a:gd name="T63" fmla="*/ 59 h 96"/>
                        <a:gd name="T64" fmla="*/ 12 w 110"/>
                        <a:gd name="T65" fmla="*/ 80 h 96"/>
                        <a:gd name="T66" fmla="*/ 12 w 110"/>
                        <a:gd name="T67" fmla="*/ 86 h 96"/>
                        <a:gd name="T68" fmla="*/ 18 w 110"/>
                        <a:gd name="T6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96">
                          <a:moveTo>
                            <a:pt x="18" y="96"/>
                          </a:moveTo>
                          <a:lnTo>
                            <a:pt x="12" y="86"/>
                          </a:lnTo>
                          <a:lnTo>
                            <a:pt x="6" y="70"/>
                          </a:lnTo>
                          <a:lnTo>
                            <a:pt x="0" y="53"/>
                          </a:lnTo>
                          <a:lnTo>
                            <a:pt x="0" y="32"/>
                          </a:lnTo>
                          <a:lnTo>
                            <a:pt x="6" y="16"/>
                          </a:lnTo>
                          <a:lnTo>
                            <a:pt x="18" y="10"/>
                          </a:lnTo>
                          <a:lnTo>
                            <a:pt x="29" y="5"/>
                          </a:lnTo>
                          <a:lnTo>
                            <a:pt x="52" y="0"/>
                          </a:lnTo>
                          <a:lnTo>
                            <a:pt x="76" y="5"/>
                          </a:lnTo>
                          <a:lnTo>
                            <a:pt x="93" y="10"/>
                          </a:lnTo>
                          <a:lnTo>
                            <a:pt x="105" y="10"/>
                          </a:lnTo>
                          <a:lnTo>
                            <a:pt x="110" y="10"/>
                          </a:lnTo>
                          <a:lnTo>
                            <a:pt x="105" y="16"/>
                          </a:lnTo>
                          <a:lnTo>
                            <a:pt x="99" y="27"/>
                          </a:lnTo>
                          <a:lnTo>
                            <a:pt x="99" y="32"/>
                          </a:lnTo>
                          <a:lnTo>
                            <a:pt x="93" y="27"/>
                          </a:lnTo>
                          <a:lnTo>
                            <a:pt x="76" y="21"/>
                          </a:lnTo>
                          <a:lnTo>
                            <a:pt x="64" y="21"/>
                          </a:lnTo>
                          <a:lnTo>
                            <a:pt x="52" y="21"/>
                          </a:lnTo>
                          <a:lnTo>
                            <a:pt x="41" y="21"/>
                          </a:lnTo>
                          <a:lnTo>
                            <a:pt x="47" y="27"/>
                          </a:lnTo>
                          <a:lnTo>
                            <a:pt x="47" y="32"/>
                          </a:lnTo>
                          <a:lnTo>
                            <a:pt x="41" y="37"/>
                          </a:lnTo>
                          <a:lnTo>
                            <a:pt x="35" y="48"/>
                          </a:lnTo>
                          <a:lnTo>
                            <a:pt x="29" y="59"/>
                          </a:lnTo>
                          <a:lnTo>
                            <a:pt x="29" y="70"/>
                          </a:lnTo>
                          <a:lnTo>
                            <a:pt x="23" y="64"/>
                          </a:lnTo>
                          <a:lnTo>
                            <a:pt x="23" y="59"/>
                          </a:lnTo>
                          <a:lnTo>
                            <a:pt x="18" y="53"/>
                          </a:lnTo>
                          <a:lnTo>
                            <a:pt x="6" y="59"/>
                          </a:lnTo>
                          <a:lnTo>
                            <a:pt x="6" y="59"/>
                          </a:lnTo>
                          <a:lnTo>
                            <a:pt x="12" y="80"/>
                          </a:lnTo>
                          <a:lnTo>
                            <a:pt x="12" y="86"/>
                          </a:lnTo>
                          <a:lnTo>
                            <a:pt x="18" y="96"/>
                          </a:lnTo>
                          <a:close/>
                        </a:path>
                      </a:pathLst>
                    </a:custGeom>
                    <a:solidFill>
                      <a:srgbClr val="BF7F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grpSp>
              <p:sp>
                <p:nvSpPr>
                  <p:cNvPr id="3170335" name="Freeform 31"/>
                  <p:cNvSpPr>
                    <a:spLocks/>
                  </p:cNvSpPr>
                  <p:nvPr/>
                </p:nvSpPr>
                <p:spPr bwMode="auto">
                  <a:xfrm>
                    <a:off x="2989" y="1622"/>
                    <a:ext cx="93" cy="42"/>
                  </a:xfrm>
                  <a:custGeom>
                    <a:avLst/>
                    <a:gdLst>
                      <a:gd name="T0" fmla="*/ 93 w 93"/>
                      <a:gd name="T1" fmla="*/ 37 h 42"/>
                      <a:gd name="T2" fmla="*/ 69 w 93"/>
                      <a:gd name="T3" fmla="*/ 42 h 42"/>
                      <a:gd name="T4" fmla="*/ 40 w 93"/>
                      <a:gd name="T5" fmla="*/ 42 h 42"/>
                      <a:gd name="T6" fmla="*/ 17 w 93"/>
                      <a:gd name="T7" fmla="*/ 32 h 42"/>
                      <a:gd name="T8" fmla="*/ 0 w 93"/>
                      <a:gd name="T9" fmla="*/ 5 h 42"/>
                      <a:gd name="T10" fmla="*/ 40 w 93"/>
                      <a:gd name="T11" fmla="*/ 10 h 42"/>
                      <a:gd name="T12" fmla="*/ 40 w 93"/>
                      <a:gd name="T13" fmla="*/ 0 h 42"/>
                      <a:gd name="T14" fmla="*/ 58 w 93"/>
                      <a:gd name="T15" fmla="*/ 0 h 42"/>
                      <a:gd name="T16" fmla="*/ 81 w 93"/>
                      <a:gd name="T17" fmla="*/ 10 h 42"/>
                      <a:gd name="T18" fmla="*/ 87 w 93"/>
                      <a:gd name="T19" fmla="*/ 10 h 42"/>
                      <a:gd name="T20" fmla="*/ 93 w 93"/>
                      <a:gd name="T2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2">
                        <a:moveTo>
                          <a:pt x="93" y="37"/>
                        </a:moveTo>
                        <a:lnTo>
                          <a:pt x="69" y="42"/>
                        </a:lnTo>
                        <a:lnTo>
                          <a:pt x="40" y="42"/>
                        </a:lnTo>
                        <a:lnTo>
                          <a:pt x="17" y="32"/>
                        </a:lnTo>
                        <a:lnTo>
                          <a:pt x="0" y="5"/>
                        </a:lnTo>
                        <a:lnTo>
                          <a:pt x="40" y="10"/>
                        </a:lnTo>
                        <a:lnTo>
                          <a:pt x="40" y="0"/>
                        </a:lnTo>
                        <a:lnTo>
                          <a:pt x="58" y="0"/>
                        </a:lnTo>
                        <a:lnTo>
                          <a:pt x="81" y="10"/>
                        </a:lnTo>
                        <a:lnTo>
                          <a:pt x="87" y="10"/>
                        </a:lnTo>
                        <a:lnTo>
                          <a:pt x="93" y="37"/>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i="0"/>
                  </a:p>
                </p:txBody>
              </p:sp>
            </p:grpSp>
          </p:grpSp>
          <p:grpSp>
            <p:nvGrpSpPr>
              <p:cNvPr id="3170425" name="Group 121"/>
              <p:cNvGrpSpPr>
                <a:grpSpLocks/>
              </p:cNvGrpSpPr>
              <p:nvPr/>
            </p:nvGrpSpPr>
            <p:grpSpPr bwMode="auto">
              <a:xfrm>
                <a:off x="3241" y="1827"/>
                <a:ext cx="1175" cy="516"/>
                <a:chOff x="1104" y="2088"/>
                <a:chExt cx="1820" cy="582"/>
              </a:xfrm>
            </p:grpSpPr>
            <p:grpSp>
              <p:nvGrpSpPr>
                <p:cNvPr id="3170426" name="Group 122"/>
                <p:cNvGrpSpPr>
                  <a:grpSpLocks/>
                </p:cNvGrpSpPr>
                <p:nvPr/>
              </p:nvGrpSpPr>
              <p:grpSpPr bwMode="auto">
                <a:xfrm>
                  <a:off x="1104" y="2088"/>
                  <a:ext cx="1445" cy="582"/>
                  <a:chOff x="2256" y="2352"/>
                  <a:chExt cx="933" cy="365"/>
                </a:xfrm>
              </p:grpSpPr>
              <p:grpSp>
                <p:nvGrpSpPr>
                  <p:cNvPr id="3170427" name="Group 123"/>
                  <p:cNvGrpSpPr>
                    <a:grpSpLocks/>
                  </p:cNvGrpSpPr>
                  <p:nvPr/>
                </p:nvGrpSpPr>
                <p:grpSpPr bwMode="auto">
                  <a:xfrm flipH="1">
                    <a:off x="2256" y="2352"/>
                    <a:ext cx="933" cy="249"/>
                    <a:chOff x="693" y="2029"/>
                    <a:chExt cx="836" cy="228"/>
                  </a:xfrm>
                </p:grpSpPr>
                <p:sp>
                  <p:nvSpPr>
                    <p:cNvPr id="3170428" name="Rectangle 124"/>
                    <p:cNvSpPr>
                      <a:spLocks noChangeArrowheads="1"/>
                    </p:cNvSpPr>
                    <p:nvPr/>
                  </p:nvSpPr>
                  <p:spPr bwMode="auto">
                    <a:xfrm>
                      <a:off x="693" y="2029"/>
                      <a:ext cx="836" cy="228"/>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i="0"/>
                    </a:p>
                  </p:txBody>
                </p:sp>
                <p:sp>
                  <p:nvSpPr>
                    <p:cNvPr id="3170429" name="Rectangle 125"/>
                    <p:cNvSpPr>
                      <a:spLocks noChangeArrowheads="1"/>
                    </p:cNvSpPr>
                    <p:nvPr/>
                  </p:nvSpPr>
                  <p:spPr bwMode="auto">
                    <a:xfrm>
                      <a:off x="693" y="2037"/>
                      <a:ext cx="836" cy="213"/>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i="0"/>
                    </a:p>
                  </p:txBody>
                </p:sp>
              </p:grpSp>
              <p:grpSp>
                <p:nvGrpSpPr>
                  <p:cNvPr id="3170430" name="Group 126"/>
                  <p:cNvGrpSpPr>
                    <a:grpSpLocks/>
                  </p:cNvGrpSpPr>
                  <p:nvPr/>
                </p:nvGrpSpPr>
                <p:grpSpPr bwMode="auto">
                  <a:xfrm flipH="1">
                    <a:off x="2413" y="2614"/>
                    <a:ext cx="624" cy="103"/>
                    <a:chOff x="926" y="2258"/>
                    <a:chExt cx="559" cy="94"/>
                  </a:xfrm>
                </p:grpSpPr>
                <p:grpSp>
                  <p:nvGrpSpPr>
                    <p:cNvPr id="3170431" name="Group 127"/>
                    <p:cNvGrpSpPr>
                      <a:grpSpLocks/>
                    </p:cNvGrpSpPr>
                    <p:nvPr/>
                  </p:nvGrpSpPr>
                  <p:grpSpPr bwMode="auto">
                    <a:xfrm>
                      <a:off x="926" y="2258"/>
                      <a:ext cx="559" cy="81"/>
                      <a:chOff x="926" y="2258"/>
                      <a:chExt cx="559" cy="81"/>
                    </a:xfrm>
                  </p:grpSpPr>
                  <p:grpSp>
                    <p:nvGrpSpPr>
                      <p:cNvPr id="3170432" name="Group 128"/>
                      <p:cNvGrpSpPr>
                        <a:grpSpLocks/>
                      </p:cNvGrpSpPr>
                      <p:nvPr/>
                    </p:nvGrpSpPr>
                    <p:grpSpPr bwMode="auto">
                      <a:xfrm>
                        <a:off x="926" y="2258"/>
                        <a:ext cx="67" cy="62"/>
                        <a:chOff x="926" y="2258"/>
                        <a:chExt cx="67" cy="62"/>
                      </a:xfrm>
                    </p:grpSpPr>
                    <p:sp>
                      <p:nvSpPr>
                        <p:cNvPr id="3170433" name="Freeform 129"/>
                        <p:cNvSpPr>
                          <a:spLocks/>
                        </p:cNvSpPr>
                        <p:nvPr/>
                      </p:nvSpPr>
                      <p:spPr bwMode="auto">
                        <a:xfrm>
                          <a:off x="926" y="2258"/>
                          <a:ext cx="67" cy="10"/>
                        </a:xfrm>
                        <a:custGeom>
                          <a:avLst/>
                          <a:gdLst>
                            <a:gd name="T0" fmla="*/ 0 w 67"/>
                            <a:gd name="T1" fmla="*/ 0 h 10"/>
                            <a:gd name="T2" fmla="*/ 67 w 67"/>
                            <a:gd name="T3" fmla="*/ 0 h 10"/>
                            <a:gd name="T4" fmla="*/ 59 w 67"/>
                            <a:gd name="T5" fmla="*/ 10 h 10"/>
                            <a:gd name="T6" fmla="*/ 7 w 67"/>
                            <a:gd name="T7" fmla="*/ 10 h 10"/>
                            <a:gd name="T8" fmla="*/ 0 w 67"/>
                            <a:gd name="T9" fmla="*/ 0 h 10"/>
                          </a:gdLst>
                          <a:ahLst/>
                          <a:cxnLst>
                            <a:cxn ang="0">
                              <a:pos x="T0" y="T1"/>
                            </a:cxn>
                            <a:cxn ang="0">
                              <a:pos x="T2" y="T3"/>
                            </a:cxn>
                            <a:cxn ang="0">
                              <a:pos x="T4" y="T5"/>
                            </a:cxn>
                            <a:cxn ang="0">
                              <a:pos x="T6" y="T7"/>
                            </a:cxn>
                            <a:cxn ang="0">
                              <a:pos x="T8" y="T9"/>
                            </a:cxn>
                          </a:cxnLst>
                          <a:rect l="0" t="0" r="r" b="b"/>
                          <a:pathLst>
                            <a:path w="67" h="10">
                              <a:moveTo>
                                <a:pt x="0" y="0"/>
                              </a:moveTo>
                              <a:lnTo>
                                <a:pt x="67" y="0"/>
                              </a:lnTo>
                              <a:lnTo>
                                <a:pt x="59" y="10"/>
                              </a:lnTo>
                              <a:lnTo>
                                <a:pt x="7" y="10"/>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3170434" name="Freeform 130"/>
                        <p:cNvSpPr>
                          <a:spLocks/>
                        </p:cNvSpPr>
                        <p:nvPr/>
                      </p:nvSpPr>
                      <p:spPr bwMode="auto">
                        <a:xfrm>
                          <a:off x="941" y="2268"/>
                          <a:ext cx="34" cy="4"/>
                        </a:xfrm>
                        <a:custGeom>
                          <a:avLst/>
                          <a:gdLst>
                            <a:gd name="T0" fmla="*/ 0 w 34"/>
                            <a:gd name="T1" fmla="*/ 0 h 4"/>
                            <a:gd name="T2" fmla="*/ 34 w 34"/>
                            <a:gd name="T3" fmla="*/ 0 h 4"/>
                            <a:gd name="T4" fmla="*/ 30 w 34"/>
                            <a:gd name="T5" fmla="*/ 4 h 4"/>
                            <a:gd name="T6" fmla="*/ 4 w 34"/>
                            <a:gd name="T7" fmla="*/ 4 h 4"/>
                            <a:gd name="T8" fmla="*/ 0 w 34"/>
                            <a:gd name="T9" fmla="*/ 0 h 4"/>
                          </a:gdLst>
                          <a:ahLst/>
                          <a:cxnLst>
                            <a:cxn ang="0">
                              <a:pos x="T0" y="T1"/>
                            </a:cxn>
                            <a:cxn ang="0">
                              <a:pos x="T2" y="T3"/>
                            </a:cxn>
                            <a:cxn ang="0">
                              <a:pos x="T4" y="T5"/>
                            </a:cxn>
                            <a:cxn ang="0">
                              <a:pos x="T6" y="T7"/>
                            </a:cxn>
                            <a:cxn ang="0">
                              <a:pos x="T8" y="T9"/>
                            </a:cxn>
                          </a:cxnLst>
                          <a:rect l="0" t="0" r="r" b="b"/>
                          <a:pathLst>
                            <a:path w="34" h="4">
                              <a:moveTo>
                                <a:pt x="0" y="0"/>
                              </a:moveTo>
                              <a:lnTo>
                                <a:pt x="34" y="0"/>
                              </a:lnTo>
                              <a:lnTo>
                                <a:pt x="30" y="4"/>
                              </a:lnTo>
                              <a:lnTo>
                                <a:pt x="4" y="4"/>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3170435" name="Rectangle 131"/>
                        <p:cNvSpPr>
                          <a:spLocks noChangeArrowheads="1"/>
                        </p:cNvSpPr>
                        <p:nvPr/>
                      </p:nvSpPr>
                      <p:spPr bwMode="auto">
                        <a:xfrm>
                          <a:off x="956" y="2273"/>
                          <a:ext cx="6" cy="47"/>
                        </a:xfrm>
                        <a:prstGeom prst="rect">
                          <a:avLst/>
                        </a:prstGeom>
                        <a:solidFill>
                          <a:srgbClr val="606060"/>
                        </a:solidFill>
                        <a:ln w="3175">
                          <a:solidFill>
                            <a:srgbClr val="404040"/>
                          </a:solidFill>
                          <a:miter lim="800000"/>
                          <a:headEnd/>
                          <a:tailEnd/>
                        </a:ln>
                      </p:spPr>
                      <p:txBody>
                        <a:bodyPr/>
                        <a:lstStyle/>
                        <a:p>
                          <a:endParaRPr lang="en-US" i="0"/>
                        </a:p>
                      </p:txBody>
                    </p:sp>
                  </p:grpSp>
                  <p:grpSp>
                    <p:nvGrpSpPr>
                      <p:cNvPr id="3170436" name="Group 132"/>
                      <p:cNvGrpSpPr>
                        <a:grpSpLocks/>
                      </p:cNvGrpSpPr>
                      <p:nvPr/>
                    </p:nvGrpSpPr>
                    <p:grpSpPr bwMode="auto">
                      <a:xfrm>
                        <a:off x="1264" y="2258"/>
                        <a:ext cx="107" cy="81"/>
                        <a:chOff x="1264" y="2258"/>
                        <a:chExt cx="107" cy="81"/>
                      </a:xfrm>
                    </p:grpSpPr>
                    <p:sp>
                      <p:nvSpPr>
                        <p:cNvPr id="3170437" name="Freeform 133"/>
                        <p:cNvSpPr>
                          <a:spLocks/>
                        </p:cNvSpPr>
                        <p:nvPr/>
                      </p:nvSpPr>
                      <p:spPr bwMode="auto">
                        <a:xfrm>
                          <a:off x="1264" y="2260"/>
                          <a:ext cx="106" cy="16"/>
                        </a:xfrm>
                        <a:custGeom>
                          <a:avLst/>
                          <a:gdLst>
                            <a:gd name="T0" fmla="*/ 0 w 106"/>
                            <a:gd name="T1" fmla="*/ 0 h 16"/>
                            <a:gd name="T2" fmla="*/ 106 w 106"/>
                            <a:gd name="T3" fmla="*/ 0 h 16"/>
                            <a:gd name="T4" fmla="*/ 106 w 106"/>
                            <a:gd name="T5" fmla="*/ 16 h 16"/>
                            <a:gd name="T6" fmla="*/ 8 w 106"/>
                            <a:gd name="T7" fmla="*/ 16 h 16"/>
                            <a:gd name="T8" fmla="*/ 0 w 106"/>
                            <a:gd name="T9" fmla="*/ 0 h 16"/>
                          </a:gdLst>
                          <a:ahLst/>
                          <a:cxnLst>
                            <a:cxn ang="0">
                              <a:pos x="T0" y="T1"/>
                            </a:cxn>
                            <a:cxn ang="0">
                              <a:pos x="T2" y="T3"/>
                            </a:cxn>
                            <a:cxn ang="0">
                              <a:pos x="T4" y="T5"/>
                            </a:cxn>
                            <a:cxn ang="0">
                              <a:pos x="T6" y="T7"/>
                            </a:cxn>
                            <a:cxn ang="0">
                              <a:pos x="T8" y="T9"/>
                            </a:cxn>
                          </a:cxnLst>
                          <a:rect l="0" t="0" r="r" b="b"/>
                          <a:pathLst>
                            <a:path w="106" h="16">
                              <a:moveTo>
                                <a:pt x="0" y="0"/>
                              </a:moveTo>
                              <a:lnTo>
                                <a:pt x="106" y="0"/>
                              </a:lnTo>
                              <a:lnTo>
                                <a:pt x="106" y="16"/>
                              </a:lnTo>
                              <a:lnTo>
                                <a:pt x="8"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3170438" name="Group 134"/>
                        <p:cNvGrpSpPr>
                          <a:grpSpLocks/>
                        </p:cNvGrpSpPr>
                        <p:nvPr/>
                      </p:nvGrpSpPr>
                      <p:grpSpPr bwMode="auto">
                        <a:xfrm>
                          <a:off x="1272" y="2258"/>
                          <a:ext cx="91" cy="18"/>
                          <a:chOff x="1272" y="2258"/>
                          <a:chExt cx="91" cy="18"/>
                        </a:xfrm>
                      </p:grpSpPr>
                      <p:sp>
                        <p:nvSpPr>
                          <p:cNvPr id="3170439" name="Freeform 135"/>
                          <p:cNvSpPr>
                            <a:spLocks/>
                          </p:cNvSpPr>
                          <p:nvPr/>
                        </p:nvSpPr>
                        <p:spPr bwMode="auto">
                          <a:xfrm>
                            <a:off x="1272"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170440" name="Line 136"/>
                          <p:cNvSpPr>
                            <a:spLocks noChangeShapeType="1"/>
                          </p:cNvSpPr>
                          <p:nvPr/>
                        </p:nvSpPr>
                        <p:spPr bwMode="auto">
                          <a:xfrm>
                            <a:off x="1362"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3170441" name="Line 137"/>
                        <p:cNvSpPr>
                          <a:spLocks noChangeShapeType="1"/>
                        </p:cNvSpPr>
                        <p:nvPr/>
                      </p:nvSpPr>
                      <p:spPr bwMode="auto">
                        <a:xfrm>
                          <a:off x="1370"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nvGrpSpPr>
                      <p:cNvPr id="3170442" name="Group 138"/>
                      <p:cNvGrpSpPr>
                        <a:grpSpLocks/>
                      </p:cNvGrpSpPr>
                      <p:nvPr/>
                    </p:nvGrpSpPr>
                    <p:grpSpPr bwMode="auto">
                      <a:xfrm>
                        <a:off x="1377" y="2258"/>
                        <a:ext cx="108" cy="81"/>
                        <a:chOff x="1377" y="2258"/>
                        <a:chExt cx="108" cy="81"/>
                      </a:xfrm>
                    </p:grpSpPr>
                    <p:sp>
                      <p:nvSpPr>
                        <p:cNvPr id="3170443" name="Freeform 139"/>
                        <p:cNvSpPr>
                          <a:spLocks/>
                        </p:cNvSpPr>
                        <p:nvPr/>
                      </p:nvSpPr>
                      <p:spPr bwMode="auto">
                        <a:xfrm>
                          <a:off x="1377" y="2260"/>
                          <a:ext cx="107" cy="16"/>
                        </a:xfrm>
                        <a:custGeom>
                          <a:avLst/>
                          <a:gdLst>
                            <a:gd name="T0" fmla="*/ 0 w 107"/>
                            <a:gd name="T1" fmla="*/ 0 h 16"/>
                            <a:gd name="T2" fmla="*/ 107 w 107"/>
                            <a:gd name="T3" fmla="*/ 0 h 16"/>
                            <a:gd name="T4" fmla="*/ 107 w 107"/>
                            <a:gd name="T5" fmla="*/ 16 h 16"/>
                            <a:gd name="T6" fmla="*/ 10 w 107"/>
                            <a:gd name="T7" fmla="*/ 16 h 16"/>
                            <a:gd name="T8" fmla="*/ 0 w 107"/>
                            <a:gd name="T9" fmla="*/ 0 h 16"/>
                          </a:gdLst>
                          <a:ahLst/>
                          <a:cxnLst>
                            <a:cxn ang="0">
                              <a:pos x="T0" y="T1"/>
                            </a:cxn>
                            <a:cxn ang="0">
                              <a:pos x="T2" y="T3"/>
                            </a:cxn>
                            <a:cxn ang="0">
                              <a:pos x="T4" y="T5"/>
                            </a:cxn>
                            <a:cxn ang="0">
                              <a:pos x="T6" y="T7"/>
                            </a:cxn>
                            <a:cxn ang="0">
                              <a:pos x="T8" y="T9"/>
                            </a:cxn>
                          </a:cxnLst>
                          <a:rect l="0" t="0" r="r" b="b"/>
                          <a:pathLst>
                            <a:path w="107" h="16">
                              <a:moveTo>
                                <a:pt x="0" y="0"/>
                              </a:moveTo>
                              <a:lnTo>
                                <a:pt x="107" y="0"/>
                              </a:lnTo>
                              <a:lnTo>
                                <a:pt x="107" y="16"/>
                              </a:lnTo>
                              <a:lnTo>
                                <a:pt x="10"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3170444" name="Group 140"/>
                        <p:cNvGrpSpPr>
                          <a:grpSpLocks/>
                        </p:cNvGrpSpPr>
                        <p:nvPr/>
                      </p:nvGrpSpPr>
                      <p:grpSpPr bwMode="auto">
                        <a:xfrm>
                          <a:off x="1387" y="2258"/>
                          <a:ext cx="89" cy="18"/>
                          <a:chOff x="1387" y="2258"/>
                          <a:chExt cx="89" cy="18"/>
                        </a:xfrm>
                      </p:grpSpPr>
                      <p:sp>
                        <p:nvSpPr>
                          <p:cNvPr id="3170445" name="Freeform 141"/>
                          <p:cNvSpPr>
                            <a:spLocks/>
                          </p:cNvSpPr>
                          <p:nvPr/>
                        </p:nvSpPr>
                        <p:spPr bwMode="auto">
                          <a:xfrm>
                            <a:off x="1387"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170446" name="Line 142"/>
                          <p:cNvSpPr>
                            <a:spLocks noChangeShapeType="1"/>
                          </p:cNvSpPr>
                          <p:nvPr/>
                        </p:nvSpPr>
                        <p:spPr bwMode="auto">
                          <a:xfrm>
                            <a:off x="1475"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3170447" name="Line 143"/>
                        <p:cNvSpPr>
                          <a:spLocks noChangeShapeType="1"/>
                        </p:cNvSpPr>
                        <p:nvPr/>
                      </p:nvSpPr>
                      <p:spPr bwMode="auto">
                        <a:xfrm>
                          <a:off x="1484"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3170448" name="Group 144"/>
                    <p:cNvGrpSpPr>
                      <a:grpSpLocks/>
                    </p:cNvGrpSpPr>
                    <p:nvPr/>
                  </p:nvGrpSpPr>
                  <p:grpSpPr bwMode="auto">
                    <a:xfrm>
                      <a:off x="1277" y="2267"/>
                      <a:ext cx="86" cy="85"/>
                      <a:chOff x="1277" y="2267"/>
                      <a:chExt cx="86" cy="85"/>
                    </a:xfrm>
                  </p:grpSpPr>
                  <p:sp>
                    <p:nvSpPr>
                      <p:cNvPr id="3170449" name="Oval 145"/>
                      <p:cNvSpPr>
                        <a:spLocks noChangeArrowheads="1"/>
                      </p:cNvSpPr>
                      <p:nvPr/>
                    </p:nvSpPr>
                    <p:spPr bwMode="auto">
                      <a:xfrm>
                        <a:off x="1277"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3170450" name="Oval 146"/>
                      <p:cNvSpPr>
                        <a:spLocks noChangeArrowheads="1"/>
                      </p:cNvSpPr>
                      <p:nvPr/>
                    </p:nvSpPr>
                    <p:spPr bwMode="auto">
                      <a:xfrm>
                        <a:off x="1289"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3170451" name="Oval 147"/>
                      <p:cNvSpPr>
                        <a:spLocks noChangeArrowheads="1"/>
                      </p:cNvSpPr>
                      <p:nvPr/>
                    </p:nvSpPr>
                    <p:spPr bwMode="auto">
                      <a:xfrm>
                        <a:off x="1305"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3170452" name="Group 148"/>
                    <p:cNvGrpSpPr>
                      <a:grpSpLocks/>
                    </p:cNvGrpSpPr>
                    <p:nvPr/>
                  </p:nvGrpSpPr>
                  <p:grpSpPr bwMode="auto">
                    <a:xfrm>
                      <a:off x="1390" y="2267"/>
                      <a:ext cx="86" cy="85"/>
                      <a:chOff x="1390" y="2267"/>
                      <a:chExt cx="86" cy="85"/>
                    </a:xfrm>
                  </p:grpSpPr>
                  <p:sp>
                    <p:nvSpPr>
                      <p:cNvPr id="3170453" name="Oval 149"/>
                      <p:cNvSpPr>
                        <a:spLocks noChangeArrowheads="1"/>
                      </p:cNvSpPr>
                      <p:nvPr/>
                    </p:nvSpPr>
                    <p:spPr bwMode="auto">
                      <a:xfrm>
                        <a:off x="1390"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3170454" name="Oval 150"/>
                      <p:cNvSpPr>
                        <a:spLocks noChangeArrowheads="1"/>
                      </p:cNvSpPr>
                      <p:nvPr/>
                    </p:nvSpPr>
                    <p:spPr bwMode="auto">
                      <a:xfrm>
                        <a:off x="1404"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3170455" name="Oval 151"/>
                      <p:cNvSpPr>
                        <a:spLocks noChangeArrowheads="1"/>
                      </p:cNvSpPr>
                      <p:nvPr/>
                    </p:nvSpPr>
                    <p:spPr bwMode="auto">
                      <a:xfrm>
                        <a:off x="1420"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nvGrpSpPr>
                <p:cNvPr id="3170456" name="Group 152"/>
                <p:cNvGrpSpPr>
                  <a:grpSpLocks/>
                </p:cNvGrpSpPr>
                <p:nvPr/>
              </p:nvGrpSpPr>
              <p:grpSpPr bwMode="auto">
                <a:xfrm>
                  <a:off x="2287" y="2239"/>
                  <a:ext cx="637" cy="429"/>
                  <a:chOff x="1727" y="2439"/>
                  <a:chExt cx="469" cy="261"/>
                </a:xfrm>
              </p:grpSpPr>
              <p:grpSp>
                <p:nvGrpSpPr>
                  <p:cNvPr id="3170457" name="Group 153"/>
                  <p:cNvGrpSpPr>
                    <a:grpSpLocks/>
                  </p:cNvGrpSpPr>
                  <p:nvPr/>
                </p:nvGrpSpPr>
                <p:grpSpPr bwMode="auto">
                  <a:xfrm flipH="1">
                    <a:off x="2004" y="2439"/>
                    <a:ext cx="192" cy="205"/>
                    <a:chOff x="443" y="2113"/>
                    <a:chExt cx="172" cy="188"/>
                  </a:xfrm>
                </p:grpSpPr>
                <p:sp>
                  <p:nvSpPr>
                    <p:cNvPr id="3170458" name="Rectangle 154"/>
                    <p:cNvSpPr>
                      <a:spLocks noChangeArrowheads="1"/>
                    </p:cNvSpPr>
                    <p:nvPr/>
                  </p:nvSpPr>
                  <p:spPr bwMode="auto">
                    <a:xfrm>
                      <a:off x="607" y="2200"/>
                      <a:ext cx="8" cy="24"/>
                    </a:xfrm>
                    <a:prstGeom prst="rect">
                      <a:avLst/>
                    </a:prstGeom>
                    <a:solidFill>
                      <a:srgbClr val="606060"/>
                    </a:solidFill>
                    <a:ln w="3175">
                      <a:solidFill>
                        <a:srgbClr val="000000"/>
                      </a:solidFill>
                      <a:miter lim="800000"/>
                      <a:headEnd/>
                      <a:tailEnd/>
                    </a:ln>
                  </p:spPr>
                  <p:txBody>
                    <a:bodyPr/>
                    <a:lstStyle/>
                    <a:p>
                      <a:endParaRPr lang="en-US" i="0"/>
                    </a:p>
                  </p:txBody>
                </p:sp>
                <p:sp>
                  <p:nvSpPr>
                    <p:cNvPr id="3170459" name="Freeform 155"/>
                    <p:cNvSpPr>
                      <a:spLocks/>
                    </p:cNvSpPr>
                    <p:nvPr/>
                  </p:nvSpPr>
                  <p:spPr bwMode="auto">
                    <a:xfrm>
                      <a:off x="446" y="2113"/>
                      <a:ext cx="160" cy="145"/>
                    </a:xfrm>
                    <a:custGeom>
                      <a:avLst/>
                      <a:gdLst>
                        <a:gd name="T0" fmla="*/ 34 w 160"/>
                        <a:gd name="T1" fmla="*/ 4 h 145"/>
                        <a:gd name="T2" fmla="*/ 44 w 160"/>
                        <a:gd name="T3" fmla="*/ 0 h 145"/>
                        <a:gd name="T4" fmla="*/ 149 w 160"/>
                        <a:gd name="T5" fmla="*/ 0 h 145"/>
                        <a:gd name="T6" fmla="*/ 157 w 160"/>
                        <a:gd name="T7" fmla="*/ 4 h 145"/>
                        <a:gd name="T8" fmla="*/ 157 w 160"/>
                        <a:gd name="T9" fmla="*/ 55 h 145"/>
                        <a:gd name="T10" fmla="*/ 160 w 160"/>
                        <a:gd name="T11" fmla="*/ 67 h 145"/>
                        <a:gd name="T12" fmla="*/ 160 w 160"/>
                        <a:gd name="T13" fmla="*/ 145 h 145"/>
                        <a:gd name="T14" fmla="*/ 0 w 160"/>
                        <a:gd name="T15" fmla="*/ 145 h 145"/>
                        <a:gd name="T16" fmla="*/ 0 w 160"/>
                        <a:gd name="T17" fmla="*/ 75 h 145"/>
                        <a:gd name="T18" fmla="*/ 12 w 160"/>
                        <a:gd name="T19" fmla="*/ 67 h 145"/>
                        <a:gd name="T20" fmla="*/ 30 w 160"/>
                        <a:gd name="T21" fmla="*/ 15 h 145"/>
                        <a:gd name="T22" fmla="*/ 34 w 160"/>
                        <a:gd name="T23" fmla="*/ 15 h 145"/>
                        <a:gd name="T24" fmla="*/ 18 w 160"/>
                        <a:gd name="T25" fmla="*/ 67 h 145"/>
                        <a:gd name="T26" fmla="*/ 48 w 160"/>
                        <a:gd name="T27" fmla="*/ 67 h 145"/>
                        <a:gd name="T28" fmla="*/ 34 w 160"/>
                        <a:gd name="T29" fmla="*/ 15 h 145"/>
                        <a:gd name="T30" fmla="*/ 38 w 160"/>
                        <a:gd name="T31" fmla="*/ 15 h 145"/>
                        <a:gd name="T32" fmla="*/ 51 w 160"/>
                        <a:gd name="T33" fmla="*/ 67 h 145"/>
                        <a:gd name="T34" fmla="*/ 105 w 160"/>
                        <a:gd name="T35" fmla="*/ 67 h 145"/>
                        <a:gd name="T36" fmla="*/ 89 w 160"/>
                        <a:gd name="T37" fmla="*/ 15 h 145"/>
                        <a:gd name="T38" fmla="*/ 97 w 160"/>
                        <a:gd name="T39" fmla="*/ 15 h 145"/>
                        <a:gd name="T40" fmla="*/ 115 w 160"/>
                        <a:gd name="T41" fmla="*/ 67 h 145"/>
                        <a:gd name="T42" fmla="*/ 157 w 160"/>
                        <a:gd name="T43" fmla="*/ 67 h 145"/>
                        <a:gd name="T44" fmla="*/ 141 w 160"/>
                        <a:gd name="T45" fmla="*/ 15 h 145"/>
                        <a:gd name="T46" fmla="*/ 97 w 160"/>
                        <a:gd name="T47" fmla="*/ 15 h 145"/>
                        <a:gd name="T48" fmla="*/ 89 w 160"/>
                        <a:gd name="T49" fmla="*/ 15 h 145"/>
                        <a:gd name="T50" fmla="*/ 38 w 160"/>
                        <a:gd name="T51" fmla="*/ 15 h 145"/>
                        <a:gd name="T52" fmla="*/ 34 w 160"/>
                        <a:gd name="T53" fmla="*/ 15 h 145"/>
                        <a:gd name="T54" fmla="*/ 30 w 160"/>
                        <a:gd name="T55" fmla="*/ 15 h 145"/>
                        <a:gd name="T56" fmla="*/ 34 w 160"/>
                        <a:gd name="T57" fmla="*/ 8 h 145"/>
                        <a:gd name="T58" fmla="*/ 34 w 160"/>
                        <a:gd name="T59"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45">
                          <a:moveTo>
                            <a:pt x="34" y="4"/>
                          </a:moveTo>
                          <a:lnTo>
                            <a:pt x="44" y="0"/>
                          </a:lnTo>
                          <a:lnTo>
                            <a:pt x="149" y="0"/>
                          </a:lnTo>
                          <a:lnTo>
                            <a:pt x="157" y="4"/>
                          </a:lnTo>
                          <a:lnTo>
                            <a:pt x="157" y="55"/>
                          </a:lnTo>
                          <a:lnTo>
                            <a:pt x="160" y="67"/>
                          </a:lnTo>
                          <a:lnTo>
                            <a:pt x="160" y="145"/>
                          </a:lnTo>
                          <a:lnTo>
                            <a:pt x="0" y="145"/>
                          </a:lnTo>
                          <a:lnTo>
                            <a:pt x="0" y="75"/>
                          </a:lnTo>
                          <a:lnTo>
                            <a:pt x="12" y="67"/>
                          </a:lnTo>
                          <a:lnTo>
                            <a:pt x="30" y="15"/>
                          </a:lnTo>
                          <a:lnTo>
                            <a:pt x="34" y="15"/>
                          </a:lnTo>
                          <a:lnTo>
                            <a:pt x="18" y="67"/>
                          </a:lnTo>
                          <a:lnTo>
                            <a:pt x="48" y="67"/>
                          </a:lnTo>
                          <a:lnTo>
                            <a:pt x="34" y="15"/>
                          </a:lnTo>
                          <a:lnTo>
                            <a:pt x="38" y="15"/>
                          </a:lnTo>
                          <a:lnTo>
                            <a:pt x="51" y="67"/>
                          </a:lnTo>
                          <a:lnTo>
                            <a:pt x="105" y="67"/>
                          </a:lnTo>
                          <a:lnTo>
                            <a:pt x="89" y="15"/>
                          </a:lnTo>
                          <a:lnTo>
                            <a:pt x="97" y="15"/>
                          </a:lnTo>
                          <a:lnTo>
                            <a:pt x="115" y="67"/>
                          </a:lnTo>
                          <a:lnTo>
                            <a:pt x="157" y="67"/>
                          </a:lnTo>
                          <a:lnTo>
                            <a:pt x="141" y="15"/>
                          </a:lnTo>
                          <a:lnTo>
                            <a:pt x="97" y="15"/>
                          </a:lnTo>
                          <a:lnTo>
                            <a:pt x="89" y="15"/>
                          </a:lnTo>
                          <a:lnTo>
                            <a:pt x="38" y="15"/>
                          </a:lnTo>
                          <a:lnTo>
                            <a:pt x="34" y="15"/>
                          </a:lnTo>
                          <a:lnTo>
                            <a:pt x="30" y="15"/>
                          </a:lnTo>
                          <a:lnTo>
                            <a:pt x="34" y="8"/>
                          </a:lnTo>
                          <a:lnTo>
                            <a:pt x="34" y="4"/>
                          </a:lnTo>
                          <a:close/>
                        </a:path>
                      </a:pathLst>
                    </a:custGeom>
                    <a:solidFill>
                      <a:srgbClr val="FF0000"/>
                    </a:solidFill>
                    <a:ln w="3175">
                      <a:solidFill>
                        <a:srgbClr val="000000"/>
                      </a:solidFill>
                      <a:prstDash val="solid"/>
                      <a:round/>
                      <a:headEnd/>
                      <a:tailEnd/>
                    </a:ln>
                  </p:spPr>
                  <p:txBody>
                    <a:bodyPr/>
                    <a:lstStyle/>
                    <a:p>
                      <a:endParaRPr lang="en-US" i="0"/>
                    </a:p>
                  </p:txBody>
                </p:sp>
                <p:sp>
                  <p:nvSpPr>
                    <p:cNvPr id="3170460" name="Line 156"/>
                    <p:cNvSpPr>
                      <a:spLocks noChangeShapeType="1"/>
                    </p:cNvSpPr>
                    <p:nvPr/>
                  </p:nvSpPr>
                  <p:spPr bwMode="auto">
                    <a:xfrm>
                      <a:off x="494" y="2180"/>
                      <a:ext cx="1" cy="7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70461" name="Freeform 157"/>
                    <p:cNvSpPr>
                      <a:spLocks/>
                    </p:cNvSpPr>
                    <p:nvPr/>
                  </p:nvSpPr>
                  <p:spPr bwMode="auto">
                    <a:xfrm>
                      <a:off x="535" y="2121"/>
                      <a:ext cx="22" cy="118"/>
                    </a:xfrm>
                    <a:custGeom>
                      <a:avLst/>
                      <a:gdLst>
                        <a:gd name="T0" fmla="*/ 0 w 22"/>
                        <a:gd name="T1" fmla="*/ 0 h 118"/>
                        <a:gd name="T2" fmla="*/ 22 w 22"/>
                        <a:gd name="T3" fmla="*/ 59 h 118"/>
                        <a:gd name="T4" fmla="*/ 22 w 22"/>
                        <a:gd name="T5" fmla="*/ 118 h 118"/>
                      </a:gdLst>
                      <a:ahLst/>
                      <a:cxnLst>
                        <a:cxn ang="0">
                          <a:pos x="T0" y="T1"/>
                        </a:cxn>
                        <a:cxn ang="0">
                          <a:pos x="T2" y="T3"/>
                        </a:cxn>
                        <a:cxn ang="0">
                          <a:pos x="T4" y="T5"/>
                        </a:cxn>
                      </a:cxnLst>
                      <a:rect l="0" t="0" r="r" b="b"/>
                      <a:pathLst>
                        <a:path w="22" h="118">
                          <a:moveTo>
                            <a:pt x="0" y="0"/>
                          </a:moveTo>
                          <a:lnTo>
                            <a:pt x="22" y="59"/>
                          </a:lnTo>
                          <a:lnTo>
                            <a:pt x="22" y="1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grpSp>
                  <p:nvGrpSpPr>
                    <p:cNvPr id="3170462" name="Group 158"/>
                    <p:cNvGrpSpPr>
                      <a:grpSpLocks/>
                    </p:cNvGrpSpPr>
                    <p:nvPr/>
                  </p:nvGrpSpPr>
                  <p:grpSpPr bwMode="auto">
                    <a:xfrm>
                      <a:off x="443" y="2259"/>
                      <a:ext cx="162" cy="42"/>
                      <a:chOff x="443" y="2259"/>
                      <a:chExt cx="162" cy="42"/>
                    </a:xfrm>
                  </p:grpSpPr>
                  <p:sp>
                    <p:nvSpPr>
                      <p:cNvPr id="3170463" name="Rectangle 159"/>
                      <p:cNvSpPr>
                        <a:spLocks noChangeArrowheads="1"/>
                      </p:cNvSpPr>
                      <p:nvPr/>
                    </p:nvSpPr>
                    <p:spPr bwMode="auto">
                      <a:xfrm>
                        <a:off x="443" y="2259"/>
                        <a:ext cx="162" cy="42"/>
                      </a:xfrm>
                      <a:prstGeom prst="rect">
                        <a:avLst/>
                      </a:prstGeom>
                      <a:solidFill>
                        <a:srgbClr val="FFFFFF"/>
                      </a:solidFill>
                      <a:ln w="3175">
                        <a:solidFill>
                          <a:srgbClr val="000000"/>
                        </a:solidFill>
                        <a:miter lim="800000"/>
                        <a:headEnd/>
                        <a:tailEnd/>
                      </a:ln>
                    </p:spPr>
                    <p:txBody>
                      <a:bodyPr/>
                      <a:lstStyle/>
                      <a:p>
                        <a:endParaRPr lang="en-US" i="0"/>
                      </a:p>
                    </p:txBody>
                  </p:sp>
                  <p:grpSp>
                    <p:nvGrpSpPr>
                      <p:cNvPr id="3170464" name="Group 160"/>
                      <p:cNvGrpSpPr>
                        <a:grpSpLocks/>
                      </p:cNvGrpSpPr>
                      <p:nvPr/>
                    </p:nvGrpSpPr>
                    <p:grpSpPr bwMode="auto">
                      <a:xfrm>
                        <a:off x="450" y="2262"/>
                        <a:ext cx="47" cy="7"/>
                        <a:chOff x="450" y="2262"/>
                        <a:chExt cx="47" cy="7"/>
                      </a:xfrm>
                    </p:grpSpPr>
                    <p:sp>
                      <p:nvSpPr>
                        <p:cNvPr id="3170465" name="Line 161"/>
                        <p:cNvSpPr>
                          <a:spLocks noChangeShapeType="1"/>
                        </p:cNvSpPr>
                        <p:nvPr/>
                      </p:nvSpPr>
                      <p:spPr bwMode="auto">
                        <a:xfrm>
                          <a:off x="450" y="2262"/>
                          <a:ext cx="4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70466" name="Line 162"/>
                        <p:cNvSpPr>
                          <a:spLocks noChangeShapeType="1"/>
                        </p:cNvSpPr>
                        <p:nvPr/>
                      </p:nvSpPr>
                      <p:spPr bwMode="auto">
                        <a:xfrm>
                          <a:off x="454" y="2268"/>
                          <a:ext cx="4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3170467" name="Group 163"/>
                    <p:cNvGrpSpPr>
                      <a:grpSpLocks/>
                    </p:cNvGrpSpPr>
                    <p:nvPr/>
                  </p:nvGrpSpPr>
                  <p:grpSpPr bwMode="auto">
                    <a:xfrm>
                      <a:off x="446" y="2239"/>
                      <a:ext cx="157" cy="5"/>
                      <a:chOff x="446" y="2239"/>
                      <a:chExt cx="157" cy="5"/>
                    </a:xfrm>
                  </p:grpSpPr>
                  <p:sp>
                    <p:nvSpPr>
                      <p:cNvPr id="3170468" name="Line 164"/>
                      <p:cNvSpPr>
                        <a:spLocks noChangeShapeType="1"/>
                      </p:cNvSpPr>
                      <p:nvPr/>
                    </p:nvSpPr>
                    <p:spPr bwMode="auto">
                      <a:xfrm>
                        <a:off x="446" y="2243"/>
                        <a:ext cx="48"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70469" name="Line 165"/>
                      <p:cNvSpPr>
                        <a:spLocks noChangeShapeType="1"/>
                      </p:cNvSpPr>
                      <p:nvPr/>
                    </p:nvSpPr>
                    <p:spPr bwMode="auto">
                      <a:xfrm>
                        <a:off x="446" y="2239"/>
                        <a:ext cx="157"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3170470" name="Line 166"/>
                    <p:cNvSpPr>
                      <a:spLocks noChangeShapeType="1"/>
                    </p:cNvSpPr>
                    <p:nvPr/>
                  </p:nvSpPr>
                  <p:spPr bwMode="auto">
                    <a:xfrm>
                      <a:off x="603" y="2180"/>
                      <a:ext cx="1" cy="7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nvGrpSpPr>
                    <p:cNvPr id="3170471" name="Group 167"/>
                    <p:cNvGrpSpPr>
                      <a:grpSpLocks/>
                    </p:cNvGrpSpPr>
                    <p:nvPr/>
                  </p:nvGrpSpPr>
                  <p:grpSpPr bwMode="auto">
                    <a:xfrm>
                      <a:off x="496" y="2145"/>
                      <a:ext cx="20" cy="59"/>
                      <a:chOff x="496" y="2145"/>
                      <a:chExt cx="20" cy="59"/>
                    </a:xfrm>
                  </p:grpSpPr>
                  <p:sp>
                    <p:nvSpPr>
                      <p:cNvPr id="3170472" name="AutoShape 168"/>
                      <p:cNvSpPr>
                        <a:spLocks noChangeArrowheads="1"/>
                      </p:cNvSpPr>
                      <p:nvPr/>
                    </p:nvSpPr>
                    <p:spPr bwMode="auto">
                      <a:xfrm>
                        <a:off x="496" y="2145"/>
                        <a:ext cx="14" cy="44"/>
                      </a:xfrm>
                      <a:prstGeom prst="roundRect">
                        <a:avLst>
                          <a:gd name="adj" fmla="val 50000"/>
                        </a:avLst>
                      </a:prstGeom>
                      <a:solidFill>
                        <a:srgbClr val="FFFFFF"/>
                      </a:solidFill>
                      <a:ln w="3175">
                        <a:solidFill>
                          <a:srgbClr val="000000"/>
                        </a:solidFill>
                        <a:round/>
                        <a:headEnd/>
                        <a:tailEnd/>
                      </a:ln>
                    </p:spPr>
                    <p:txBody>
                      <a:bodyPr/>
                      <a:lstStyle/>
                      <a:p>
                        <a:endParaRPr lang="en-US" i="0"/>
                      </a:p>
                    </p:txBody>
                  </p:sp>
                  <p:sp>
                    <p:nvSpPr>
                      <p:cNvPr id="3170473" name="AutoShape 169"/>
                      <p:cNvSpPr>
                        <a:spLocks noChangeArrowheads="1"/>
                      </p:cNvSpPr>
                      <p:nvPr/>
                    </p:nvSpPr>
                    <p:spPr bwMode="auto">
                      <a:xfrm>
                        <a:off x="498" y="2196"/>
                        <a:ext cx="6" cy="8"/>
                      </a:xfrm>
                      <a:prstGeom prst="roundRect">
                        <a:avLst>
                          <a:gd name="adj" fmla="val 50000"/>
                        </a:avLst>
                      </a:prstGeom>
                      <a:solidFill>
                        <a:srgbClr val="606060"/>
                      </a:solidFill>
                      <a:ln w="3175">
                        <a:solidFill>
                          <a:srgbClr val="000000"/>
                        </a:solidFill>
                        <a:round/>
                        <a:headEnd/>
                        <a:tailEnd/>
                      </a:ln>
                    </p:spPr>
                    <p:txBody>
                      <a:bodyPr/>
                      <a:lstStyle/>
                      <a:p>
                        <a:endParaRPr lang="en-US" i="0"/>
                      </a:p>
                    </p:txBody>
                  </p:sp>
                  <p:sp>
                    <p:nvSpPr>
                      <p:cNvPr id="3170474" name="AutoShape 170"/>
                      <p:cNvSpPr>
                        <a:spLocks noChangeArrowheads="1"/>
                      </p:cNvSpPr>
                      <p:nvPr/>
                    </p:nvSpPr>
                    <p:spPr bwMode="auto">
                      <a:xfrm>
                        <a:off x="512" y="2194"/>
                        <a:ext cx="4" cy="4"/>
                      </a:xfrm>
                      <a:prstGeom prst="roundRect">
                        <a:avLst>
                          <a:gd name="adj" fmla="val 50000"/>
                        </a:avLst>
                      </a:prstGeom>
                      <a:solidFill>
                        <a:srgbClr val="606060"/>
                      </a:solidFill>
                      <a:ln w="3175">
                        <a:solidFill>
                          <a:srgbClr val="000000"/>
                        </a:solidFill>
                        <a:round/>
                        <a:headEnd/>
                        <a:tailEnd/>
                      </a:ln>
                    </p:spPr>
                    <p:txBody>
                      <a:bodyPr/>
                      <a:lstStyle/>
                      <a:p>
                        <a:endParaRPr lang="en-US" i="0"/>
                      </a:p>
                    </p:txBody>
                  </p:sp>
                  <p:grpSp>
                    <p:nvGrpSpPr>
                      <p:cNvPr id="3170475" name="Group 171"/>
                      <p:cNvGrpSpPr>
                        <a:grpSpLocks/>
                      </p:cNvGrpSpPr>
                      <p:nvPr/>
                    </p:nvGrpSpPr>
                    <p:grpSpPr bwMode="auto">
                      <a:xfrm>
                        <a:off x="501" y="2170"/>
                        <a:ext cx="12" cy="29"/>
                        <a:chOff x="501" y="2170"/>
                        <a:chExt cx="12" cy="29"/>
                      </a:xfrm>
                    </p:grpSpPr>
                    <p:sp>
                      <p:nvSpPr>
                        <p:cNvPr id="3170476" name="Freeform 172"/>
                        <p:cNvSpPr>
                          <a:spLocks/>
                        </p:cNvSpPr>
                        <p:nvPr/>
                      </p:nvSpPr>
                      <p:spPr bwMode="auto">
                        <a:xfrm>
                          <a:off x="501" y="2170"/>
                          <a:ext cx="1" cy="29"/>
                        </a:xfrm>
                        <a:custGeom>
                          <a:avLst/>
                          <a:gdLst>
                            <a:gd name="T0" fmla="*/ 0 h 29"/>
                            <a:gd name="T1" fmla="*/ 29 h 29"/>
                            <a:gd name="T2" fmla="*/ 25 h 29"/>
                          </a:gdLst>
                          <a:ahLst/>
                          <a:cxnLst>
                            <a:cxn ang="0">
                              <a:pos x="0" y="T0"/>
                            </a:cxn>
                            <a:cxn ang="0">
                              <a:pos x="0" y="T1"/>
                            </a:cxn>
                            <a:cxn ang="0">
                              <a:pos x="0" y="T2"/>
                            </a:cxn>
                          </a:cxnLst>
                          <a:rect l="0" t="0" r="r" b="b"/>
                          <a:pathLst>
                            <a:path h="29">
                              <a:moveTo>
                                <a:pt x="0" y="0"/>
                              </a:moveTo>
                              <a:lnTo>
                                <a:pt x="0" y="29"/>
                              </a:lnTo>
                              <a:lnTo>
                                <a:pt x="0" y="2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170477" name="Line 173"/>
                        <p:cNvSpPr>
                          <a:spLocks noChangeShapeType="1"/>
                        </p:cNvSpPr>
                        <p:nvPr/>
                      </p:nvSpPr>
                      <p:spPr bwMode="auto">
                        <a:xfrm>
                          <a:off x="502" y="2188"/>
                          <a:ext cx="11" cy="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3170478" name="Freeform 174"/>
                    <p:cNvSpPr>
                      <a:spLocks/>
                    </p:cNvSpPr>
                    <p:nvPr/>
                  </p:nvSpPr>
                  <p:spPr bwMode="auto">
                    <a:xfrm>
                      <a:off x="535" y="2184"/>
                      <a:ext cx="16" cy="4"/>
                    </a:xfrm>
                    <a:custGeom>
                      <a:avLst/>
                      <a:gdLst>
                        <a:gd name="T0" fmla="*/ 0 w 16"/>
                        <a:gd name="T1" fmla="*/ 0 h 4"/>
                        <a:gd name="T2" fmla="*/ 16 w 16"/>
                        <a:gd name="T3" fmla="*/ 0 h 4"/>
                        <a:gd name="T4" fmla="*/ 16 w 16"/>
                        <a:gd name="T5" fmla="*/ 2 h 4"/>
                        <a:gd name="T6" fmla="*/ 16 w 16"/>
                        <a:gd name="T7" fmla="*/ 4 h 4"/>
                        <a:gd name="T8" fmla="*/ 12 w 16"/>
                        <a:gd name="T9" fmla="*/ 4 h 4"/>
                        <a:gd name="T10" fmla="*/ 12 w 16"/>
                        <a:gd name="T11" fmla="*/ 2 h 4"/>
                        <a:gd name="T12" fmla="*/ 0 w 16"/>
                        <a:gd name="T13" fmla="*/ 2 h 4"/>
                        <a:gd name="T14" fmla="*/ 0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0" y="0"/>
                          </a:moveTo>
                          <a:lnTo>
                            <a:pt x="16" y="0"/>
                          </a:lnTo>
                          <a:lnTo>
                            <a:pt x="16" y="2"/>
                          </a:lnTo>
                          <a:lnTo>
                            <a:pt x="16" y="4"/>
                          </a:lnTo>
                          <a:lnTo>
                            <a:pt x="12" y="4"/>
                          </a:lnTo>
                          <a:lnTo>
                            <a:pt x="12" y="2"/>
                          </a:lnTo>
                          <a:lnTo>
                            <a:pt x="0" y="2"/>
                          </a:lnTo>
                          <a:lnTo>
                            <a:pt x="0" y="0"/>
                          </a:lnTo>
                          <a:close/>
                        </a:path>
                      </a:pathLst>
                    </a:custGeom>
                    <a:solidFill>
                      <a:srgbClr val="FFFFFF"/>
                    </a:solidFill>
                    <a:ln w="3175">
                      <a:solidFill>
                        <a:srgbClr val="000000"/>
                      </a:solidFill>
                      <a:prstDash val="solid"/>
                      <a:round/>
                      <a:headEnd/>
                      <a:tailEnd/>
                    </a:ln>
                  </p:spPr>
                  <p:txBody>
                    <a:bodyPr/>
                    <a:lstStyle/>
                    <a:p>
                      <a:endParaRPr lang="en-US" i="0"/>
                    </a:p>
                  </p:txBody>
                </p:sp>
                <p:sp>
                  <p:nvSpPr>
                    <p:cNvPr id="3170479" name="Freeform 175"/>
                    <p:cNvSpPr>
                      <a:spLocks/>
                    </p:cNvSpPr>
                    <p:nvPr/>
                  </p:nvSpPr>
                  <p:spPr bwMode="auto">
                    <a:xfrm>
                      <a:off x="480" y="2117"/>
                      <a:ext cx="123" cy="4"/>
                    </a:xfrm>
                    <a:custGeom>
                      <a:avLst/>
                      <a:gdLst>
                        <a:gd name="T0" fmla="*/ 0 w 123"/>
                        <a:gd name="T1" fmla="*/ 0 h 4"/>
                        <a:gd name="T2" fmla="*/ 123 w 123"/>
                        <a:gd name="T3" fmla="*/ 0 h 4"/>
                        <a:gd name="T4" fmla="*/ 123 w 123"/>
                        <a:gd name="T5" fmla="*/ 4 h 4"/>
                        <a:gd name="T6" fmla="*/ 2 w 123"/>
                        <a:gd name="T7" fmla="*/ 4 h 4"/>
                        <a:gd name="T8" fmla="*/ 0 w 123"/>
                        <a:gd name="T9" fmla="*/ 0 h 4"/>
                      </a:gdLst>
                      <a:ahLst/>
                      <a:cxnLst>
                        <a:cxn ang="0">
                          <a:pos x="T0" y="T1"/>
                        </a:cxn>
                        <a:cxn ang="0">
                          <a:pos x="T2" y="T3"/>
                        </a:cxn>
                        <a:cxn ang="0">
                          <a:pos x="T4" y="T5"/>
                        </a:cxn>
                        <a:cxn ang="0">
                          <a:pos x="T6" y="T7"/>
                        </a:cxn>
                        <a:cxn ang="0">
                          <a:pos x="T8" y="T9"/>
                        </a:cxn>
                      </a:cxnLst>
                      <a:rect l="0" t="0" r="r" b="b"/>
                      <a:pathLst>
                        <a:path w="123" h="4">
                          <a:moveTo>
                            <a:pt x="0" y="0"/>
                          </a:moveTo>
                          <a:lnTo>
                            <a:pt x="123" y="0"/>
                          </a:lnTo>
                          <a:lnTo>
                            <a:pt x="123" y="4"/>
                          </a:lnTo>
                          <a:lnTo>
                            <a:pt x="2" y="4"/>
                          </a:lnTo>
                          <a:lnTo>
                            <a:pt x="0" y="0"/>
                          </a:lnTo>
                          <a:close/>
                        </a:path>
                      </a:pathLst>
                    </a:custGeom>
                    <a:solidFill>
                      <a:srgbClr val="FFFFFF"/>
                    </a:solidFill>
                    <a:ln w="3175">
                      <a:solidFill>
                        <a:srgbClr val="000000"/>
                      </a:solidFill>
                      <a:prstDash val="solid"/>
                      <a:round/>
                      <a:headEnd/>
                      <a:tailEnd/>
                    </a:ln>
                  </p:spPr>
                  <p:txBody>
                    <a:bodyPr/>
                    <a:lstStyle/>
                    <a:p>
                      <a:endParaRPr lang="en-US" i="0"/>
                    </a:p>
                  </p:txBody>
                </p:sp>
              </p:grpSp>
              <p:grpSp>
                <p:nvGrpSpPr>
                  <p:cNvPr id="3170480" name="Group 176"/>
                  <p:cNvGrpSpPr>
                    <a:grpSpLocks/>
                  </p:cNvGrpSpPr>
                  <p:nvPr/>
                </p:nvGrpSpPr>
                <p:grpSpPr bwMode="auto">
                  <a:xfrm flipH="1">
                    <a:off x="2005" y="2581"/>
                    <a:ext cx="150" cy="64"/>
                    <a:chOff x="480" y="2243"/>
                    <a:chExt cx="134" cy="59"/>
                  </a:xfrm>
                </p:grpSpPr>
                <p:sp>
                  <p:nvSpPr>
                    <p:cNvPr id="3170481" name="Freeform 177"/>
                    <p:cNvSpPr>
                      <a:spLocks/>
                    </p:cNvSpPr>
                    <p:nvPr/>
                  </p:nvSpPr>
                  <p:spPr bwMode="auto">
                    <a:xfrm>
                      <a:off x="480" y="2243"/>
                      <a:ext cx="134" cy="59"/>
                    </a:xfrm>
                    <a:custGeom>
                      <a:avLst/>
                      <a:gdLst>
                        <a:gd name="T0" fmla="*/ 0 w 134"/>
                        <a:gd name="T1" fmla="*/ 59 h 59"/>
                        <a:gd name="T2" fmla="*/ 0 w 134"/>
                        <a:gd name="T3" fmla="*/ 53 h 59"/>
                        <a:gd name="T4" fmla="*/ 2 w 134"/>
                        <a:gd name="T5" fmla="*/ 45 h 59"/>
                        <a:gd name="T6" fmla="*/ 4 w 134"/>
                        <a:gd name="T7" fmla="*/ 39 h 59"/>
                        <a:gd name="T8" fmla="*/ 6 w 134"/>
                        <a:gd name="T9" fmla="*/ 31 h 59"/>
                        <a:gd name="T10" fmla="*/ 12 w 134"/>
                        <a:gd name="T11" fmla="*/ 25 h 59"/>
                        <a:gd name="T12" fmla="*/ 15 w 134"/>
                        <a:gd name="T13" fmla="*/ 19 h 59"/>
                        <a:gd name="T14" fmla="*/ 21 w 134"/>
                        <a:gd name="T15" fmla="*/ 15 h 59"/>
                        <a:gd name="T16" fmla="*/ 29 w 134"/>
                        <a:gd name="T17" fmla="*/ 10 h 59"/>
                        <a:gd name="T18" fmla="*/ 37 w 134"/>
                        <a:gd name="T19" fmla="*/ 6 h 59"/>
                        <a:gd name="T20" fmla="*/ 43 w 134"/>
                        <a:gd name="T21" fmla="*/ 4 h 59"/>
                        <a:gd name="T22" fmla="*/ 51 w 134"/>
                        <a:gd name="T23" fmla="*/ 2 h 59"/>
                        <a:gd name="T24" fmla="*/ 61 w 134"/>
                        <a:gd name="T25" fmla="*/ 0 h 59"/>
                        <a:gd name="T26" fmla="*/ 71 w 134"/>
                        <a:gd name="T27" fmla="*/ 0 h 59"/>
                        <a:gd name="T28" fmla="*/ 79 w 134"/>
                        <a:gd name="T29" fmla="*/ 0 h 59"/>
                        <a:gd name="T30" fmla="*/ 87 w 134"/>
                        <a:gd name="T31" fmla="*/ 2 h 59"/>
                        <a:gd name="T32" fmla="*/ 97 w 134"/>
                        <a:gd name="T33" fmla="*/ 6 h 59"/>
                        <a:gd name="T34" fmla="*/ 103 w 134"/>
                        <a:gd name="T35" fmla="*/ 10 h 59"/>
                        <a:gd name="T36" fmla="*/ 109 w 134"/>
                        <a:gd name="T37" fmla="*/ 12 h 59"/>
                        <a:gd name="T38" fmla="*/ 115 w 134"/>
                        <a:gd name="T39" fmla="*/ 15 h 59"/>
                        <a:gd name="T40" fmla="*/ 119 w 134"/>
                        <a:gd name="T41" fmla="*/ 21 h 59"/>
                        <a:gd name="T42" fmla="*/ 124 w 134"/>
                        <a:gd name="T43" fmla="*/ 27 h 59"/>
                        <a:gd name="T44" fmla="*/ 128 w 134"/>
                        <a:gd name="T45" fmla="*/ 33 h 59"/>
                        <a:gd name="T46" fmla="*/ 130 w 134"/>
                        <a:gd name="T47" fmla="*/ 37 h 59"/>
                        <a:gd name="T48" fmla="*/ 132 w 134"/>
                        <a:gd name="T49" fmla="*/ 41 h 59"/>
                        <a:gd name="T50" fmla="*/ 134 w 134"/>
                        <a:gd name="T51" fmla="*/ 47 h 59"/>
                        <a:gd name="T52" fmla="*/ 134 w 134"/>
                        <a:gd name="T53" fmla="*/ 51 h 59"/>
                        <a:gd name="T54" fmla="*/ 134 w 134"/>
                        <a:gd name="T55" fmla="*/ 57 h 59"/>
                        <a:gd name="T56" fmla="*/ 134 w 134"/>
                        <a:gd name="T57" fmla="*/ 59 h 59"/>
                        <a:gd name="T58" fmla="*/ 0 w 134"/>
                        <a:gd name="T5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59">
                          <a:moveTo>
                            <a:pt x="0" y="59"/>
                          </a:moveTo>
                          <a:lnTo>
                            <a:pt x="0" y="53"/>
                          </a:lnTo>
                          <a:lnTo>
                            <a:pt x="2" y="45"/>
                          </a:lnTo>
                          <a:lnTo>
                            <a:pt x="4" y="39"/>
                          </a:lnTo>
                          <a:lnTo>
                            <a:pt x="6" y="31"/>
                          </a:lnTo>
                          <a:lnTo>
                            <a:pt x="12" y="25"/>
                          </a:lnTo>
                          <a:lnTo>
                            <a:pt x="15" y="19"/>
                          </a:lnTo>
                          <a:lnTo>
                            <a:pt x="21" y="15"/>
                          </a:lnTo>
                          <a:lnTo>
                            <a:pt x="29" y="10"/>
                          </a:lnTo>
                          <a:lnTo>
                            <a:pt x="37" y="6"/>
                          </a:lnTo>
                          <a:lnTo>
                            <a:pt x="43" y="4"/>
                          </a:lnTo>
                          <a:lnTo>
                            <a:pt x="51" y="2"/>
                          </a:lnTo>
                          <a:lnTo>
                            <a:pt x="61" y="0"/>
                          </a:lnTo>
                          <a:lnTo>
                            <a:pt x="71" y="0"/>
                          </a:lnTo>
                          <a:lnTo>
                            <a:pt x="79" y="0"/>
                          </a:lnTo>
                          <a:lnTo>
                            <a:pt x="87" y="2"/>
                          </a:lnTo>
                          <a:lnTo>
                            <a:pt x="97" y="6"/>
                          </a:lnTo>
                          <a:lnTo>
                            <a:pt x="103" y="10"/>
                          </a:lnTo>
                          <a:lnTo>
                            <a:pt x="109" y="12"/>
                          </a:lnTo>
                          <a:lnTo>
                            <a:pt x="115" y="15"/>
                          </a:lnTo>
                          <a:lnTo>
                            <a:pt x="119" y="21"/>
                          </a:lnTo>
                          <a:lnTo>
                            <a:pt x="124" y="27"/>
                          </a:lnTo>
                          <a:lnTo>
                            <a:pt x="128" y="33"/>
                          </a:lnTo>
                          <a:lnTo>
                            <a:pt x="130" y="37"/>
                          </a:lnTo>
                          <a:lnTo>
                            <a:pt x="132" y="41"/>
                          </a:lnTo>
                          <a:lnTo>
                            <a:pt x="134" y="47"/>
                          </a:lnTo>
                          <a:lnTo>
                            <a:pt x="134" y="51"/>
                          </a:lnTo>
                          <a:lnTo>
                            <a:pt x="134" y="57"/>
                          </a:lnTo>
                          <a:lnTo>
                            <a:pt x="134" y="59"/>
                          </a:lnTo>
                          <a:lnTo>
                            <a:pt x="0" y="59"/>
                          </a:lnTo>
                          <a:close/>
                        </a:path>
                      </a:pathLst>
                    </a:custGeom>
                    <a:solidFill>
                      <a:srgbClr val="FFFFFF"/>
                    </a:solidFill>
                    <a:ln w="3175">
                      <a:solidFill>
                        <a:srgbClr val="000000"/>
                      </a:solidFill>
                      <a:prstDash val="solid"/>
                      <a:round/>
                      <a:headEnd/>
                      <a:tailEnd/>
                    </a:ln>
                  </p:spPr>
                  <p:txBody>
                    <a:bodyPr/>
                    <a:lstStyle/>
                    <a:p>
                      <a:endParaRPr lang="en-US" i="0"/>
                    </a:p>
                  </p:txBody>
                </p:sp>
                <p:sp>
                  <p:nvSpPr>
                    <p:cNvPr id="3170482" name="Freeform 178"/>
                    <p:cNvSpPr>
                      <a:spLocks/>
                    </p:cNvSpPr>
                    <p:nvPr/>
                  </p:nvSpPr>
                  <p:spPr bwMode="auto">
                    <a:xfrm>
                      <a:off x="499" y="2258"/>
                      <a:ext cx="98" cy="44"/>
                    </a:xfrm>
                    <a:custGeom>
                      <a:avLst/>
                      <a:gdLst>
                        <a:gd name="T0" fmla="*/ 0 w 98"/>
                        <a:gd name="T1" fmla="*/ 44 h 44"/>
                        <a:gd name="T2" fmla="*/ 0 w 98"/>
                        <a:gd name="T3" fmla="*/ 38 h 44"/>
                        <a:gd name="T4" fmla="*/ 0 w 98"/>
                        <a:gd name="T5" fmla="*/ 34 h 44"/>
                        <a:gd name="T6" fmla="*/ 2 w 98"/>
                        <a:gd name="T7" fmla="*/ 30 h 44"/>
                        <a:gd name="T8" fmla="*/ 4 w 98"/>
                        <a:gd name="T9" fmla="*/ 24 h 44"/>
                        <a:gd name="T10" fmla="*/ 8 w 98"/>
                        <a:gd name="T11" fmla="*/ 20 h 44"/>
                        <a:gd name="T12" fmla="*/ 12 w 98"/>
                        <a:gd name="T13" fmla="*/ 16 h 44"/>
                        <a:gd name="T14" fmla="*/ 16 w 98"/>
                        <a:gd name="T15" fmla="*/ 12 h 44"/>
                        <a:gd name="T16" fmla="*/ 20 w 98"/>
                        <a:gd name="T17" fmla="*/ 8 h 44"/>
                        <a:gd name="T18" fmla="*/ 26 w 98"/>
                        <a:gd name="T19" fmla="*/ 6 h 44"/>
                        <a:gd name="T20" fmla="*/ 32 w 98"/>
                        <a:gd name="T21" fmla="*/ 4 h 44"/>
                        <a:gd name="T22" fmla="*/ 38 w 98"/>
                        <a:gd name="T23" fmla="*/ 2 h 44"/>
                        <a:gd name="T24" fmla="*/ 44 w 98"/>
                        <a:gd name="T25" fmla="*/ 0 h 44"/>
                        <a:gd name="T26" fmla="*/ 50 w 98"/>
                        <a:gd name="T27" fmla="*/ 0 h 44"/>
                        <a:gd name="T28" fmla="*/ 56 w 98"/>
                        <a:gd name="T29" fmla="*/ 2 h 44"/>
                        <a:gd name="T30" fmla="*/ 64 w 98"/>
                        <a:gd name="T31" fmla="*/ 2 h 44"/>
                        <a:gd name="T32" fmla="*/ 70 w 98"/>
                        <a:gd name="T33" fmla="*/ 4 h 44"/>
                        <a:gd name="T34" fmla="*/ 74 w 98"/>
                        <a:gd name="T35" fmla="*/ 8 h 44"/>
                        <a:gd name="T36" fmla="*/ 78 w 98"/>
                        <a:gd name="T37" fmla="*/ 10 h 44"/>
                        <a:gd name="T38" fmla="*/ 82 w 98"/>
                        <a:gd name="T39" fmla="*/ 14 h 44"/>
                        <a:gd name="T40" fmla="*/ 86 w 98"/>
                        <a:gd name="T41" fmla="*/ 16 h 44"/>
                        <a:gd name="T42" fmla="*/ 90 w 98"/>
                        <a:gd name="T43" fmla="*/ 20 h 44"/>
                        <a:gd name="T44" fmla="*/ 92 w 98"/>
                        <a:gd name="T45" fmla="*/ 26 h 44"/>
                        <a:gd name="T46" fmla="*/ 94 w 98"/>
                        <a:gd name="T47" fmla="*/ 28 h 44"/>
                        <a:gd name="T48" fmla="*/ 94 w 98"/>
                        <a:gd name="T49" fmla="*/ 32 h 44"/>
                        <a:gd name="T50" fmla="*/ 96 w 98"/>
                        <a:gd name="T51" fmla="*/ 36 h 44"/>
                        <a:gd name="T52" fmla="*/ 96 w 98"/>
                        <a:gd name="T53" fmla="*/ 38 h 44"/>
                        <a:gd name="T54" fmla="*/ 96 w 98"/>
                        <a:gd name="T55" fmla="*/ 42 h 44"/>
                        <a:gd name="T56" fmla="*/ 98 w 98"/>
                        <a:gd name="T57" fmla="*/ 44 h 44"/>
                        <a:gd name="T58" fmla="*/ 0 w 98"/>
                        <a:gd name="T5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44">
                          <a:moveTo>
                            <a:pt x="0" y="44"/>
                          </a:moveTo>
                          <a:lnTo>
                            <a:pt x="0" y="38"/>
                          </a:lnTo>
                          <a:lnTo>
                            <a:pt x="0" y="34"/>
                          </a:lnTo>
                          <a:lnTo>
                            <a:pt x="2" y="30"/>
                          </a:lnTo>
                          <a:lnTo>
                            <a:pt x="4" y="24"/>
                          </a:lnTo>
                          <a:lnTo>
                            <a:pt x="8" y="20"/>
                          </a:lnTo>
                          <a:lnTo>
                            <a:pt x="12" y="16"/>
                          </a:lnTo>
                          <a:lnTo>
                            <a:pt x="16" y="12"/>
                          </a:lnTo>
                          <a:lnTo>
                            <a:pt x="20" y="8"/>
                          </a:lnTo>
                          <a:lnTo>
                            <a:pt x="26" y="6"/>
                          </a:lnTo>
                          <a:lnTo>
                            <a:pt x="32" y="4"/>
                          </a:lnTo>
                          <a:lnTo>
                            <a:pt x="38" y="2"/>
                          </a:lnTo>
                          <a:lnTo>
                            <a:pt x="44" y="0"/>
                          </a:lnTo>
                          <a:lnTo>
                            <a:pt x="50" y="0"/>
                          </a:lnTo>
                          <a:lnTo>
                            <a:pt x="56" y="2"/>
                          </a:lnTo>
                          <a:lnTo>
                            <a:pt x="64" y="2"/>
                          </a:lnTo>
                          <a:lnTo>
                            <a:pt x="70" y="4"/>
                          </a:lnTo>
                          <a:lnTo>
                            <a:pt x="74" y="8"/>
                          </a:lnTo>
                          <a:lnTo>
                            <a:pt x="78" y="10"/>
                          </a:lnTo>
                          <a:lnTo>
                            <a:pt x="82" y="14"/>
                          </a:lnTo>
                          <a:lnTo>
                            <a:pt x="86" y="16"/>
                          </a:lnTo>
                          <a:lnTo>
                            <a:pt x="90" y="20"/>
                          </a:lnTo>
                          <a:lnTo>
                            <a:pt x="92" y="26"/>
                          </a:lnTo>
                          <a:lnTo>
                            <a:pt x="94" y="28"/>
                          </a:lnTo>
                          <a:lnTo>
                            <a:pt x="94" y="32"/>
                          </a:lnTo>
                          <a:lnTo>
                            <a:pt x="96" y="36"/>
                          </a:lnTo>
                          <a:lnTo>
                            <a:pt x="96" y="38"/>
                          </a:lnTo>
                          <a:lnTo>
                            <a:pt x="96" y="42"/>
                          </a:lnTo>
                          <a:lnTo>
                            <a:pt x="98" y="44"/>
                          </a:lnTo>
                          <a:lnTo>
                            <a:pt x="0" y="44"/>
                          </a:lnTo>
                          <a:close/>
                        </a:path>
                      </a:pathLst>
                    </a:custGeom>
                    <a:solidFill>
                      <a:srgbClr val="808080"/>
                    </a:solidFill>
                    <a:ln w="3175">
                      <a:solidFill>
                        <a:srgbClr val="000000"/>
                      </a:solidFill>
                      <a:prstDash val="solid"/>
                      <a:round/>
                      <a:headEnd/>
                      <a:tailEnd/>
                    </a:ln>
                  </p:spPr>
                  <p:txBody>
                    <a:bodyPr/>
                    <a:lstStyle/>
                    <a:p>
                      <a:endParaRPr lang="en-US" i="0"/>
                    </a:p>
                  </p:txBody>
                </p:sp>
              </p:grpSp>
              <p:grpSp>
                <p:nvGrpSpPr>
                  <p:cNvPr id="3170483" name="Group 179"/>
                  <p:cNvGrpSpPr>
                    <a:grpSpLocks/>
                  </p:cNvGrpSpPr>
                  <p:nvPr/>
                </p:nvGrpSpPr>
                <p:grpSpPr bwMode="auto">
                  <a:xfrm flipH="1">
                    <a:off x="1918" y="2475"/>
                    <a:ext cx="85" cy="115"/>
                    <a:chOff x="616" y="2146"/>
                    <a:chExt cx="76" cy="105"/>
                  </a:xfrm>
                </p:grpSpPr>
                <p:sp>
                  <p:nvSpPr>
                    <p:cNvPr id="3170484" name="Freeform 180"/>
                    <p:cNvSpPr>
                      <a:spLocks/>
                    </p:cNvSpPr>
                    <p:nvPr/>
                  </p:nvSpPr>
                  <p:spPr bwMode="auto">
                    <a:xfrm>
                      <a:off x="616" y="2166"/>
                      <a:ext cx="76" cy="73"/>
                    </a:xfrm>
                    <a:custGeom>
                      <a:avLst/>
                      <a:gdLst>
                        <a:gd name="T0" fmla="*/ 0 w 76"/>
                        <a:gd name="T1" fmla="*/ 39 h 73"/>
                        <a:gd name="T2" fmla="*/ 2 w 76"/>
                        <a:gd name="T3" fmla="*/ 43 h 73"/>
                        <a:gd name="T4" fmla="*/ 6 w 76"/>
                        <a:gd name="T5" fmla="*/ 47 h 73"/>
                        <a:gd name="T6" fmla="*/ 10 w 76"/>
                        <a:gd name="T7" fmla="*/ 51 h 73"/>
                        <a:gd name="T8" fmla="*/ 12 w 76"/>
                        <a:gd name="T9" fmla="*/ 55 h 73"/>
                        <a:gd name="T10" fmla="*/ 16 w 76"/>
                        <a:gd name="T11" fmla="*/ 59 h 73"/>
                        <a:gd name="T12" fmla="*/ 20 w 76"/>
                        <a:gd name="T13" fmla="*/ 61 h 73"/>
                        <a:gd name="T14" fmla="*/ 22 w 76"/>
                        <a:gd name="T15" fmla="*/ 65 h 73"/>
                        <a:gd name="T16" fmla="*/ 24 w 76"/>
                        <a:gd name="T17" fmla="*/ 67 h 73"/>
                        <a:gd name="T18" fmla="*/ 26 w 76"/>
                        <a:gd name="T19" fmla="*/ 69 h 73"/>
                        <a:gd name="T20" fmla="*/ 28 w 76"/>
                        <a:gd name="T21" fmla="*/ 71 h 73"/>
                        <a:gd name="T22" fmla="*/ 32 w 76"/>
                        <a:gd name="T23" fmla="*/ 71 h 73"/>
                        <a:gd name="T24" fmla="*/ 34 w 76"/>
                        <a:gd name="T25" fmla="*/ 73 h 73"/>
                        <a:gd name="T26" fmla="*/ 38 w 76"/>
                        <a:gd name="T27" fmla="*/ 71 h 73"/>
                        <a:gd name="T28" fmla="*/ 42 w 76"/>
                        <a:gd name="T29" fmla="*/ 71 h 73"/>
                        <a:gd name="T30" fmla="*/ 44 w 76"/>
                        <a:gd name="T31" fmla="*/ 69 h 73"/>
                        <a:gd name="T32" fmla="*/ 46 w 76"/>
                        <a:gd name="T33" fmla="*/ 69 h 73"/>
                        <a:gd name="T34" fmla="*/ 50 w 76"/>
                        <a:gd name="T35" fmla="*/ 67 h 73"/>
                        <a:gd name="T36" fmla="*/ 52 w 76"/>
                        <a:gd name="T37" fmla="*/ 63 h 73"/>
                        <a:gd name="T38" fmla="*/ 54 w 76"/>
                        <a:gd name="T39" fmla="*/ 59 h 73"/>
                        <a:gd name="T40" fmla="*/ 58 w 76"/>
                        <a:gd name="T41" fmla="*/ 55 h 73"/>
                        <a:gd name="T42" fmla="*/ 60 w 76"/>
                        <a:gd name="T43" fmla="*/ 51 h 73"/>
                        <a:gd name="T44" fmla="*/ 62 w 76"/>
                        <a:gd name="T45" fmla="*/ 47 h 73"/>
                        <a:gd name="T46" fmla="*/ 64 w 76"/>
                        <a:gd name="T47" fmla="*/ 43 h 73"/>
                        <a:gd name="T48" fmla="*/ 64 w 76"/>
                        <a:gd name="T49" fmla="*/ 37 h 73"/>
                        <a:gd name="T50" fmla="*/ 66 w 76"/>
                        <a:gd name="T51" fmla="*/ 31 h 73"/>
                        <a:gd name="T52" fmla="*/ 66 w 76"/>
                        <a:gd name="T53" fmla="*/ 27 h 73"/>
                        <a:gd name="T54" fmla="*/ 66 w 76"/>
                        <a:gd name="T55" fmla="*/ 22 h 73"/>
                        <a:gd name="T56" fmla="*/ 68 w 76"/>
                        <a:gd name="T57" fmla="*/ 18 h 73"/>
                        <a:gd name="T58" fmla="*/ 68 w 76"/>
                        <a:gd name="T59" fmla="*/ 16 h 73"/>
                        <a:gd name="T60" fmla="*/ 70 w 76"/>
                        <a:gd name="T61" fmla="*/ 14 h 73"/>
                        <a:gd name="T62" fmla="*/ 72 w 76"/>
                        <a:gd name="T63" fmla="*/ 8 h 73"/>
                        <a:gd name="T64" fmla="*/ 74 w 76"/>
                        <a:gd name="T65" fmla="*/ 4 h 73"/>
                        <a:gd name="T66" fmla="*/ 76 w 7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73">
                          <a:moveTo>
                            <a:pt x="0" y="39"/>
                          </a:moveTo>
                          <a:lnTo>
                            <a:pt x="2" y="43"/>
                          </a:lnTo>
                          <a:lnTo>
                            <a:pt x="6" y="47"/>
                          </a:lnTo>
                          <a:lnTo>
                            <a:pt x="10" y="51"/>
                          </a:lnTo>
                          <a:lnTo>
                            <a:pt x="12" y="55"/>
                          </a:lnTo>
                          <a:lnTo>
                            <a:pt x="16" y="59"/>
                          </a:lnTo>
                          <a:lnTo>
                            <a:pt x="20" y="61"/>
                          </a:lnTo>
                          <a:lnTo>
                            <a:pt x="22" y="65"/>
                          </a:lnTo>
                          <a:lnTo>
                            <a:pt x="24" y="67"/>
                          </a:lnTo>
                          <a:lnTo>
                            <a:pt x="26" y="69"/>
                          </a:lnTo>
                          <a:lnTo>
                            <a:pt x="28" y="71"/>
                          </a:lnTo>
                          <a:lnTo>
                            <a:pt x="32" y="71"/>
                          </a:lnTo>
                          <a:lnTo>
                            <a:pt x="34" y="73"/>
                          </a:lnTo>
                          <a:lnTo>
                            <a:pt x="38" y="71"/>
                          </a:lnTo>
                          <a:lnTo>
                            <a:pt x="42" y="71"/>
                          </a:lnTo>
                          <a:lnTo>
                            <a:pt x="44" y="69"/>
                          </a:lnTo>
                          <a:lnTo>
                            <a:pt x="46" y="69"/>
                          </a:lnTo>
                          <a:lnTo>
                            <a:pt x="50" y="67"/>
                          </a:lnTo>
                          <a:lnTo>
                            <a:pt x="52" y="63"/>
                          </a:lnTo>
                          <a:lnTo>
                            <a:pt x="54" y="59"/>
                          </a:lnTo>
                          <a:lnTo>
                            <a:pt x="58" y="55"/>
                          </a:lnTo>
                          <a:lnTo>
                            <a:pt x="60" y="51"/>
                          </a:lnTo>
                          <a:lnTo>
                            <a:pt x="62" y="47"/>
                          </a:lnTo>
                          <a:lnTo>
                            <a:pt x="64" y="43"/>
                          </a:lnTo>
                          <a:lnTo>
                            <a:pt x="64" y="37"/>
                          </a:lnTo>
                          <a:lnTo>
                            <a:pt x="66" y="31"/>
                          </a:lnTo>
                          <a:lnTo>
                            <a:pt x="66" y="27"/>
                          </a:lnTo>
                          <a:lnTo>
                            <a:pt x="66" y="22"/>
                          </a:lnTo>
                          <a:lnTo>
                            <a:pt x="68" y="18"/>
                          </a:lnTo>
                          <a:lnTo>
                            <a:pt x="68" y="16"/>
                          </a:lnTo>
                          <a:lnTo>
                            <a:pt x="70" y="14"/>
                          </a:lnTo>
                          <a:lnTo>
                            <a:pt x="72" y="8"/>
                          </a:lnTo>
                          <a:lnTo>
                            <a:pt x="74" y="4"/>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170485" name="Freeform 181"/>
                    <p:cNvSpPr>
                      <a:spLocks/>
                    </p:cNvSpPr>
                    <p:nvPr/>
                  </p:nvSpPr>
                  <p:spPr bwMode="auto">
                    <a:xfrm>
                      <a:off x="616" y="2146"/>
                      <a:ext cx="76" cy="105"/>
                    </a:xfrm>
                    <a:custGeom>
                      <a:avLst/>
                      <a:gdLst>
                        <a:gd name="T0" fmla="*/ 0 w 76"/>
                        <a:gd name="T1" fmla="*/ 71 h 105"/>
                        <a:gd name="T2" fmla="*/ 2 w 76"/>
                        <a:gd name="T3" fmla="*/ 73 h 105"/>
                        <a:gd name="T4" fmla="*/ 2 w 76"/>
                        <a:gd name="T5" fmla="*/ 75 h 105"/>
                        <a:gd name="T6" fmla="*/ 4 w 76"/>
                        <a:gd name="T7" fmla="*/ 77 h 105"/>
                        <a:gd name="T8" fmla="*/ 8 w 76"/>
                        <a:gd name="T9" fmla="*/ 79 h 105"/>
                        <a:gd name="T10" fmla="*/ 8 w 76"/>
                        <a:gd name="T11" fmla="*/ 81 h 105"/>
                        <a:gd name="T12" fmla="*/ 10 w 76"/>
                        <a:gd name="T13" fmla="*/ 85 h 105"/>
                        <a:gd name="T14" fmla="*/ 12 w 76"/>
                        <a:gd name="T15" fmla="*/ 89 h 105"/>
                        <a:gd name="T16" fmla="*/ 16 w 76"/>
                        <a:gd name="T17" fmla="*/ 95 h 105"/>
                        <a:gd name="T18" fmla="*/ 20 w 76"/>
                        <a:gd name="T19" fmla="*/ 97 h 105"/>
                        <a:gd name="T20" fmla="*/ 22 w 76"/>
                        <a:gd name="T21" fmla="*/ 99 h 105"/>
                        <a:gd name="T22" fmla="*/ 24 w 76"/>
                        <a:gd name="T23" fmla="*/ 101 h 105"/>
                        <a:gd name="T24" fmla="*/ 26 w 76"/>
                        <a:gd name="T25" fmla="*/ 101 h 105"/>
                        <a:gd name="T26" fmla="*/ 28 w 76"/>
                        <a:gd name="T27" fmla="*/ 103 h 105"/>
                        <a:gd name="T28" fmla="*/ 32 w 76"/>
                        <a:gd name="T29" fmla="*/ 103 h 105"/>
                        <a:gd name="T30" fmla="*/ 36 w 76"/>
                        <a:gd name="T31" fmla="*/ 105 h 105"/>
                        <a:gd name="T32" fmla="*/ 38 w 76"/>
                        <a:gd name="T33" fmla="*/ 105 h 105"/>
                        <a:gd name="T34" fmla="*/ 40 w 76"/>
                        <a:gd name="T35" fmla="*/ 105 h 105"/>
                        <a:gd name="T36" fmla="*/ 44 w 76"/>
                        <a:gd name="T37" fmla="*/ 103 h 105"/>
                        <a:gd name="T38" fmla="*/ 46 w 76"/>
                        <a:gd name="T39" fmla="*/ 103 h 105"/>
                        <a:gd name="T40" fmla="*/ 50 w 76"/>
                        <a:gd name="T41" fmla="*/ 101 h 105"/>
                        <a:gd name="T42" fmla="*/ 54 w 76"/>
                        <a:gd name="T43" fmla="*/ 101 h 105"/>
                        <a:gd name="T44" fmla="*/ 56 w 76"/>
                        <a:gd name="T45" fmla="*/ 99 h 105"/>
                        <a:gd name="T46" fmla="*/ 56 w 76"/>
                        <a:gd name="T47" fmla="*/ 97 h 105"/>
                        <a:gd name="T48" fmla="*/ 58 w 76"/>
                        <a:gd name="T49" fmla="*/ 95 h 105"/>
                        <a:gd name="T50" fmla="*/ 60 w 76"/>
                        <a:gd name="T51" fmla="*/ 93 h 105"/>
                        <a:gd name="T52" fmla="*/ 60 w 76"/>
                        <a:gd name="T53" fmla="*/ 91 h 105"/>
                        <a:gd name="T54" fmla="*/ 62 w 76"/>
                        <a:gd name="T55" fmla="*/ 89 h 105"/>
                        <a:gd name="T56" fmla="*/ 64 w 76"/>
                        <a:gd name="T57" fmla="*/ 85 h 105"/>
                        <a:gd name="T58" fmla="*/ 66 w 76"/>
                        <a:gd name="T59" fmla="*/ 81 h 105"/>
                        <a:gd name="T60" fmla="*/ 66 w 76"/>
                        <a:gd name="T61" fmla="*/ 77 h 105"/>
                        <a:gd name="T62" fmla="*/ 68 w 76"/>
                        <a:gd name="T63" fmla="*/ 73 h 105"/>
                        <a:gd name="T64" fmla="*/ 68 w 76"/>
                        <a:gd name="T65" fmla="*/ 69 h 105"/>
                        <a:gd name="T66" fmla="*/ 68 w 76"/>
                        <a:gd name="T67" fmla="*/ 65 h 105"/>
                        <a:gd name="T68" fmla="*/ 70 w 76"/>
                        <a:gd name="T69" fmla="*/ 61 h 105"/>
                        <a:gd name="T70" fmla="*/ 72 w 76"/>
                        <a:gd name="T71" fmla="*/ 59 h 105"/>
                        <a:gd name="T72" fmla="*/ 72 w 76"/>
                        <a:gd name="T73" fmla="*/ 55 h 105"/>
                        <a:gd name="T74" fmla="*/ 72 w 76"/>
                        <a:gd name="T75" fmla="*/ 51 h 105"/>
                        <a:gd name="T76" fmla="*/ 72 w 76"/>
                        <a:gd name="T77" fmla="*/ 47 h 105"/>
                        <a:gd name="T78" fmla="*/ 72 w 76"/>
                        <a:gd name="T79" fmla="*/ 42 h 105"/>
                        <a:gd name="T80" fmla="*/ 72 w 76"/>
                        <a:gd name="T81" fmla="*/ 20 h 105"/>
                        <a:gd name="T82" fmla="*/ 72 w 76"/>
                        <a:gd name="T83" fmla="*/ 10 h 105"/>
                        <a:gd name="T84" fmla="*/ 72 w 76"/>
                        <a:gd name="T85" fmla="*/ 8 h 105"/>
                        <a:gd name="T86" fmla="*/ 72 w 76"/>
                        <a:gd name="T87" fmla="*/ 6 h 105"/>
                        <a:gd name="T88" fmla="*/ 72 w 76"/>
                        <a:gd name="T89" fmla="*/ 2 h 105"/>
                        <a:gd name="T90" fmla="*/ 74 w 76"/>
                        <a:gd name="T91" fmla="*/ 0 h 105"/>
                        <a:gd name="T92" fmla="*/ 76 w 76"/>
                        <a:gd name="T9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105">
                          <a:moveTo>
                            <a:pt x="0" y="71"/>
                          </a:moveTo>
                          <a:lnTo>
                            <a:pt x="2" y="73"/>
                          </a:lnTo>
                          <a:lnTo>
                            <a:pt x="2" y="75"/>
                          </a:lnTo>
                          <a:lnTo>
                            <a:pt x="4" y="77"/>
                          </a:lnTo>
                          <a:lnTo>
                            <a:pt x="8" y="79"/>
                          </a:lnTo>
                          <a:lnTo>
                            <a:pt x="8" y="81"/>
                          </a:lnTo>
                          <a:lnTo>
                            <a:pt x="10" y="85"/>
                          </a:lnTo>
                          <a:lnTo>
                            <a:pt x="12" y="89"/>
                          </a:lnTo>
                          <a:lnTo>
                            <a:pt x="16" y="95"/>
                          </a:lnTo>
                          <a:lnTo>
                            <a:pt x="20" y="97"/>
                          </a:lnTo>
                          <a:lnTo>
                            <a:pt x="22" y="99"/>
                          </a:lnTo>
                          <a:lnTo>
                            <a:pt x="24" y="101"/>
                          </a:lnTo>
                          <a:lnTo>
                            <a:pt x="26" y="101"/>
                          </a:lnTo>
                          <a:lnTo>
                            <a:pt x="28" y="103"/>
                          </a:lnTo>
                          <a:lnTo>
                            <a:pt x="32" y="103"/>
                          </a:lnTo>
                          <a:lnTo>
                            <a:pt x="36" y="105"/>
                          </a:lnTo>
                          <a:lnTo>
                            <a:pt x="38" y="105"/>
                          </a:lnTo>
                          <a:lnTo>
                            <a:pt x="40" y="105"/>
                          </a:lnTo>
                          <a:lnTo>
                            <a:pt x="44" y="103"/>
                          </a:lnTo>
                          <a:lnTo>
                            <a:pt x="46" y="103"/>
                          </a:lnTo>
                          <a:lnTo>
                            <a:pt x="50" y="101"/>
                          </a:lnTo>
                          <a:lnTo>
                            <a:pt x="54" y="101"/>
                          </a:lnTo>
                          <a:lnTo>
                            <a:pt x="56" y="99"/>
                          </a:lnTo>
                          <a:lnTo>
                            <a:pt x="56" y="97"/>
                          </a:lnTo>
                          <a:lnTo>
                            <a:pt x="58" y="95"/>
                          </a:lnTo>
                          <a:lnTo>
                            <a:pt x="60" y="93"/>
                          </a:lnTo>
                          <a:lnTo>
                            <a:pt x="60" y="91"/>
                          </a:lnTo>
                          <a:lnTo>
                            <a:pt x="62" y="89"/>
                          </a:lnTo>
                          <a:lnTo>
                            <a:pt x="64" y="85"/>
                          </a:lnTo>
                          <a:lnTo>
                            <a:pt x="66" y="81"/>
                          </a:lnTo>
                          <a:lnTo>
                            <a:pt x="66" y="77"/>
                          </a:lnTo>
                          <a:lnTo>
                            <a:pt x="68" y="73"/>
                          </a:lnTo>
                          <a:lnTo>
                            <a:pt x="68" y="69"/>
                          </a:lnTo>
                          <a:lnTo>
                            <a:pt x="68" y="65"/>
                          </a:lnTo>
                          <a:lnTo>
                            <a:pt x="70" y="61"/>
                          </a:lnTo>
                          <a:lnTo>
                            <a:pt x="72" y="59"/>
                          </a:lnTo>
                          <a:lnTo>
                            <a:pt x="72" y="55"/>
                          </a:lnTo>
                          <a:lnTo>
                            <a:pt x="72" y="51"/>
                          </a:lnTo>
                          <a:lnTo>
                            <a:pt x="72" y="47"/>
                          </a:lnTo>
                          <a:lnTo>
                            <a:pt x="72" y="42"/>
                          </a:lnTo>
                          <a:lnTo>
                            <a:pt x="72" y="20"/>
                          </a:lnTo>
                          <a:lnTo>
                            <a:pt x="72" y="10"/>
                          </a:lnTo>
                          <a:lnTo>
                            <a:pt x="72" y="8"/>
                          </a:lnTo>
                          <a:lnTo>
                            <a:pt x="72" y="6"/>
                          </a:lnTo>
                          <a:lnTo>
                            <a:pt x="72" y="2"/>
                          </a:lnTo>
                          <a:lnTo>
                            <a:pt x="74" y="0"/>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170486" name="Arc 182"/>
                    <p:cNvSpPr>
                      <a:spLocks/>
                    </p:cNvSpPr>
                    <p:nvPr/>
                  </p:nvSpPr>
                  <p:spPr bwMode="auto">
                    <a:xfrm>
                      <a:off x="679" y="2159"/>
                      <a:ext cx="13" cy="85"/>
                    </a:xfrm>
                    <a:custGeom>
                      <a:avLst/>
                      <a:gdLst>
                        <a:gd name="G0" fmla="+- 21600 0 0"/>
                        <a:gd name="G1" fmla="+- 21600 0 0"/>
                        <a:gd name="G2" fmla="+- 21600 0 0"/>
                        <a:gd name="T0" fmla="*/ 21600 w 21600"/>
                        <a:gd name="T1" fmla="*/ 43200 h 43200"/>
                        <a:gd name="T2" fmla="*/ 21600 w 21600"/>
                        <a:gd name="T3" fmla="*/ 0 h 43200"/>
                        <a:gd name="T4" fmla="*/ 21600 w 21600"/>
                        <a:gd name="T5" fmla="*/ 21600 h 43200"/>
                      </a:gdLst>
                      <a:ahLst/>
                      <a:cxnLst>
                        <a:cxn ang="0">
                          <a:pos x="T0" y="T1"/>
                        </a:cxn>
                        <a:cxn ang="0">
                          <a:pos x="T2" y="T3"/>
                        </a:cxn>
                        <a:cxn ang="0">
                          <a:pos x="T4" y="T5"/>
                        </a:cxn>
                      </a:cxnLst>
                      <a:rect l="0" t="0" r="r" b="b"/>
                      <a:pathLst>
                        <a:path w="21600" h="43200" fill="none" extrusionOk="0">
                          <a:moveTo>
                            <a:pt x="21600" y="43200"/>
                          </a:moveTo>
                          <a:cubicBezTo>
                            <a:pt x="9670" y="43200"/>
                            <a:pt x="0" y="33529"/>
                            <a:pt x="0" y="21600"/>
                          </a:cubicBezTo>
                          <a:cubicBezTo>
                            <a:pt x="-1" y="9670"/>
                            <a:pt x="9670" y="0"/>
                            <a:pt x="21599" y="0"/>
                          </a:cubicBezTo>
                        </a:path>
                        <a:path w="21600" h="43200" stroke="0" extrusionOk="0">
                          <a:moveTo>
                            <a:pt x="21600" y="43200"/>
                          </a:moveTo>
                          <a:cubicBezTo>
                            <a:pt x="9670" y="43200"/>
                            <a:pt x="0" y="33529"/>
                            <a:pt x="0" y="21600"/>
                          </a:cubicBezTo>
                          <a:cubicBezTo>
                            <a:pt x="-1" y="9670"/>
                            <a:pt x="9670" y="0"/>
                            <a:pt x="21599" y="0"/>
                          </a:cubicBezTo>
                          <a:lnTo>
                            <a:pt x="21600" y="21600"/>
                          </a:lnTo>
                          <a:close/>
                        </a:path>
                      </a:pathLst>
                    </a:custGeom>
                    <a:solidFill>
                      <a:srgbClr val="808080"/>
                    </a:solidFill>
                    <a:ln w="3175">
                      <a:solidFill>
                        <a:srgbClr val="000000"/>
                      </a:solidFill>
                      <a:round/>
                      <a:headEnd/>
                      <a:tailEnd/>
                    </a:ln>
                  </p:spPr>
                  <p:txBody>
                    <a:bodyPr/>
                    <a:lstStyle/>
                    <a:p>
                      <a:endParaRPr lang="en-US" i="0"/>
                    </a:p>
                  </p:txBody>
                </p:sp>
              </p:grpSp>
              <p:grpSp>
                <p:nvGrpSpPr>
                  <p:cNvPr id="3170487" name="Group 183"/>
                  <p:cNvGrpSpPr>
                    <a:grpSpLocks/>
                  </p:cNvGrpSpPr>
                  <p:nvPr/>
                </p:nvGrpSpPr>
                <p:grpSpPr bwMode="auto">
                  <a:xfrm flipH="1">
                    <a:off x="1727" y="2597"/>
                    <a:ext cx="287" cy="82"/>
                    <a:chOff x="606" y="2258"/>
                    <a:chExt cx="257" cy="75"/>
                  </a:xfrm>
                </p:grpSpPr>
                <p:sp>
                  <p:nvSpPr>
                    <p:cNvPr id="3170488" name="Line 184"/>
                    <p:cNvSpPr>
                      <a:spLocks noChangeShapeType="1"/>
                    </p:cNvSpPr>
                    <p:nvPr/>
                  </p:nvSpPr>
                  <p:spPr bwMode="auto">
                    <a:xfrm>
                      <a:off x="862" y="2288"/>
                      <a:ext cx="1" cy="45"/>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70489" name="Rectangle 185"/>
                    <p:cNvSpPr>
                      <a:spLocks noChangeArrowheads="1"/>
                    </p:cNvSpPr>
                    <p:nvPr/>
                  </p:nvSpPr>
                  <p:spPr bwMode="auto">
                    <a:xfrm>
                      <a:off x="606" y="2268"/>
                      <a:ext cx="252" cy="28"/>
                    </a:xfrm>
                    <a:prstGeom prst="rect">
                      <a:avLst/>
                    </a:prstGeom>
                    <a:solidFill>
                      <a:srgbClr val="A00000"/>
                    </a:solidFill>
                    <a:ln w="6350">
                      <a:solidFill>
                        <a:srgbClr val="000000"/>
                      </a:solidFill>
                      <a:miter lim="800000"/>
                      <a:headEnd/>
                      <a:tailEnd/>
                    </a:ln>
                  </p:spPr>
                  <p:txBody>
                    <a:bodyPr/>
                    <a:lstStyle/>
                    <a:p>
                      <a:endParaRPr lang="en-US" i="0"/>
                    </a:p>
                  </p:txBody>
                </p:sp>
                <p:grpSp>
                  <p:nvGrpSpPr>
                    <p:cNvPr id="3170490" name="Group 186"/>
                    <p:cNvGrpSpPr>
                      <a:grpSpLocks/>
                    </p:cNvGrpSpPr>
                    <p:nvPr/>
                  </p:nvGrpSpPr>
                  <p:grpSpPr bwMode="auto">
                    <a:xfrm>
                      <a:off x="619" y="2268"/>
                      <a:ext cx="54" cy="43"/>
                      <a:chOff x="619" y="2268"/>
                      <a:chExt cx="54" cy="43"/>
                    </a:xfrm>
                  </p:grpSpPr>
                  <p:sp>
                    <p:nvSpPr>
                      <p:cNvPr id="3170491" name="Rectangle 187"/>
                      <p:cNvSpPr>
                        <a:spLocks noChangeArrowheads="1"/>
                      </p:cNvSpPr>
                      <p:nvPr/>
                    </p:nvSpPr>
                    <p:spPr bwMode="auto">
                      <a:xfrm>
                        <a:off x="619" y="2271"/>
                        <a:ext cx="54" cy="40"/>
                      </a:xfrm>
                      <a:prstGeom prst="rect">
                        <a:avLst/>
                      </a:prstGeom>
                      <a:solidFill>
                        <a:srgbClr val="FFFFFF"/>
                      </a:solidFill>
                      <a:ln w="3175">
                        <a:solidFill>
                          <a:srgbClr val="000000"/>
                        </a:solidFill>
                        <a:miter lim="800000"/>
                        <a:headEnd/>
                        <a:tailEnd/>
                      </a:ln>
                    </p:spPr>
                    <p:txBody>
                      <a:bodyPr/>
                      <a:lstStyle/>
                      <a:p>
                        <a:endParaRPr lang="en-US" i="0"/>
                      </a:p>
                    </p:txBody>
                  </p:sp>
                  <p:grpSp>
                    <p:nvGrpSpPr>
                      <p:cNvPr id="3170492" name="Group 188"/>
                      <p:cNvGrpSpPr>
                        <a:grpSpLocks/>
                      </p:cNvGrpSpPr>
                      <p:nvPr/>
                    </p:nvGrpSpPr>
                    <p:grpSpPr bwMode="auto">
                      <a:xfrm>
                        <a:off x="626" y="2268"/>
                        <a:ext cx="39" cy="42"/>
                        <a:chOff x="626" y="2268"/>
                        <a:chExt cx="39" cy="42"/>
                      </a:xfrm>
                    </p:grpSpPr>
                    <p:sp>
                      <p:nvSpPr>
                        <p:cNvPr id="3170493" name="Line 189"/>
                        <p:cNvSpPr>
                          <a:spLocks noChangeShapeType="1"/>
                        </p:cNvSpPr>
                        <p:nvPr/>
                      </p:nvSpPr>
                      <p:spPr bwMode="auto">
                        <a:xfrm>
                          <a:off x="626"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70494" name="Line 190"/>
                        <p:cNvSpPr>
                          <a:spLocks noChangeShapeType="1"/>
                        </p:cNvSpPr>
                        <p:nvPr/>
                      </p:nvSpPr>
                      <p:spPr bwMode="auto">
                        <a:xfrm>
                          <a:off x="63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70495" name="Line 191"/>
                        <p:cNvSpPr>
                          <a:spLocks noChangeShapeType="1"/>
                        </p:cNvSpPr>
                        <p:nvPr/>
                      </p:nvSpPr>
                      <p:spPr bwMode="auto">
                        <a:xfrm>
                          <a:off x="66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70496" name="Line 192"/>
                        <p:cNvSpPr>
                          <a:spLocks noChangeShapeType="1"/>
                        </p:cNvSpPr>
                        <p:nvPr/>
                      </p:nvSpPr>
                      <p:spPr bwMode="auto">
                        <a:xfrm>
                          <a:off x="664"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3170497" name="Freeform 193"/>
                    <p:cNvSpPr>
                      <a:spLocks/>
                    </p:cNvSpPr>
                    <p:nvPr/>
                  </p:nvSpPr>
                  <p:spPr bwMode="auto">
                    <a:xfrm>
                      <a:off x="725" y="2258"/>
                      <a:ext cx="68" cy="10"/>
                    </a:xfrm>
                    <a:custGeom>
                      <a:avLst/>
                      <a:gdLst>
                        <a:gd name="T0" fmla="*/ 0 w 68"/>
                        <a:gd name="T1" fmla="*/ 0 h 10"/>
                        <a:gd name="T2" fmla="*/ 68 w 68"/>
                        <a:gd name="T3" fmla="*/ 0 h 10"/>
                        <a:gd name="T4" fmla="*/ 68 w 68"/>
                        <a:gd name="T5" fmla="*/ 4 h 10"/>
                        <a:gd name="T6" fmla="*/ 52 w 68"/>
                        <a:gd name="T7" fmla="*/ 4 h 10"/>
                        <a:gd name="T8" fmla="*/ 52 w 68"/>
                        <a:gd name="T9" fmla="*/ 10 h 10"/>
                        <a:gd name="T10" fmla="*/ 18 w 68"/>
                        <a:gd name="T11" fmla="*/ 10 h 10"/>
                        <a:gd name="T12" fmla="*/ 18 w 68"/>
                        <a:gd name="T13" fmla="*/ 4 h 10"/>
                        <a:gd name="T14" fmla="*/ 0 w 68"/>
                        <a:gd name="T15" fmla="*/ 6 h 10"/>
                        <a:gd name="T16" fmla="*/ 0 w 6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0">
                          <a:moveTo>
                            <a:pt x="0" y="0"/>
                          </a:moveTo>
                          <a:lnTo>
                            <a:pt x="68" y="0"/>
                          </a:lnTo>
                          <a:lnTo>
                            <a:pt x="68" y="4"/>
                          </a:lnTo>
                          <a:lnTo>
                            <a:pt x="52" y="4"/>
                          </a:lnTo>
                          <a:lnTo>
                            <a:pt x="52" y="10"/>
                          </a:lnTo>
                          <a:lnTo>
                            <a:pt x="18" y="10"/>
                          </a:lnTo>
                          <a:lnTo>
                            <a:pt x="18" y="4"/>
                          </a:lnTo>
                          <a:lnTo>
                            <a:pt x="0" y="6"/>
                          </a:lnTo>
                          <a:lnTo>
                            <a:pt x="0" y="0"/>
                          </a:lnTo>
                          <a:close/>
                        </a:path>
                      </a:pathLst>
                    </a:custGeom>
                    <a:solidFill>
                      <a:srgbClr val="404040"/>
                    </a:solidFill>
                    <a:ln w="3175">
                      <a:solidFill>
                        <a:srgbClr val="000000"/>
                      </a:solidFill>
                      <a:prstDash val="solid"/>
                      <a:round/>
                      <a:headEnd/>
                      <a:tailEnd/>
                    </a:ln>
                  </p:spPr>
                  <p:txBody>
                    <a:bodyPr/>
                    <a:lstStyle/>
                    <a:p>
                      <a:endParaRPr lang="en-US" i="0"/>
                    </a:p>
                  </p:txBody>
                </p:sp>
              </p:grpSp>
              <p:grpSp>
                <p:nvGrpSpPr>
                  <p:cNvPr id="3170498" name="Group 194"/>
                  <p:cNvGrpSpPr>
                    <a:grpSpLocks/>
                  </p:cNvGrpSpPr>
                  <p:nvPr/>
                </p:nvGrpSpPr>
                <p:grpSpPr bwMode="auto">
                  <a:xfrm flipH="1">
                    <a:off x="1747" y="2607"/>
                    <a:ext cx="379" cy="93"/>
                    <a:chOff x="506" y="2267"/>
                    <a:chExt cx="339" cy="85"/>
                  </a:xfrm>
                </p:grpSpPr>
                <p:grpSp>
                  <p:nvGrpSpPr>
                    <p:cNvPr id="3170499" name="Group 195"/>
                    <p:cNvGrpSpPr>
                      <a:grpSpLocks/>
                    </p:cNvGrpSpPr>
                    <p:nvPr/>
                  </p:nvGrpSpPr>
                  <p:grpSpPr bwMode="auto">
                    <a:xfrm>
                      <a:off x="675" y="2267"/>
                      <a:ext cx="85" cy="85"/>
                      <a:chOff x="675" y="2267"/>
                      <a:chExt cx="85" cy="85"/>
                    </a:xfrm>
                  </p:grpSpPr>
                  <p:sp>
                    <p:nvSpPr>
                      <p:cNvPr id="3170500" name="Oval 196"/>
                      <p:cNvSpPr>
                        <a:spLocks noChangeArrowheads="1"/>
                      </p:cNvSpPr>
                      <p:nvPr/>
                    </p:nvSpPr>
                    <p:spPr bwMode="auto">
                      <a:xfrm>
                        <a:off x="675"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3170501" name="Oval 197"/>
                      <p:cNvSpPr>
                        <a:spLocks noChangeArrowheads="1"/>
                      </p:cNvSpPr>
                      <p:nvPr/>
                    </p:nvSpPr>
                    <p:spPr bwMode="auto">
                      <a:xfrm>
                        <a:off x="687" y="2279"/>
                        <a:ext cx="61" cy="59"/>
                      </a:xfrm>
                      <a:prstGeom prst="ellipse">
                        <a:avLst/>
                      </a:prstGeom>
                      <a:solidFill>
                        <a:srgbClr val="A0A0A0"/>
                      </a:solidFill>
                      <a:ln w="3175">
                        <a:solidFill>
                          <a:srgbClr val="000000"/>
                        </a:solidFill>
                        <a:round/>
                        <a:headEnd/>
                        <a:tailEnd/>
                      </a:ln>
                    </p:spPr>
                    <p:txBody>
                      <a:bodyPr/>
                      <a:lstStyle/>
                      <a:p>
                        <a:endParaRPr lang="en-US" i="0"/>
                      </a:p>
                    </p:txBody>
                  </p:sp>
                  <p:sp>
                    <p:nvSpPr>
                      <p:cNvPr id="3170502" name="Oval 198"/>
                      <p:cNvSpPr>
                        <a:spLocks noChangeArrowheads="1"/>
                      </p:cNvSpPr>
                      <p:nvPr/>
                    </p:nvSpPr>
                    <p:spPr bwMode="auto">
                      <a:xfrm>
                        <a:off x="705" y="2297"/>
                        <a:ext cx="25"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3170503" name="Group 199"/>
                    <p:cNvGrpSpPr>
                      <a:grpSpLocks/>
                    </p:cNvGrpSpPr>
                    <p:nvPr/>
                  </p:nvGrpSpPr>
                  <p:grpSpPr bwMode="auto">
                    <a:xfrm>
                      <a:off x="760" y="2267"/>
                      <a:ext cx="85" cy="85"/>
                      <a:chOff x="760" y="2267"/>
                      <a:chExt cx="85" cy="85"/>
                    </a:xfrm>
                  </p:grpSpPr>
                  <p:sp>
                    <p:nvSpPr>
                      <p:cNvPr id="3170504" name="Oval 200"/>
                      <p:cNvSpPr>
                        <a:spLocks noChangeArrowheads="1"/>
                      </p:cNvSpPr>
                      <p:nvPr/>
                    </p:nvSpPr>
                    <p:spPr bwMode="auto">
                      <a:xfrm>
                        <a:off x="760"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3170505" name="Oval 201"/>
                      <p:cNvSpPr>
                        <a:spLocks noChangeArrowheads="1"/>
                      </p:cNvSpPr>
                      <p:nvPr/>
                    </p:nvSpPr>
                    <p:spPr bwMode="auto">
                      <a:xfrm>
                        <a:off x="772" y="2279"/>
                        <a:ext cx="59" cy="59"/>
                      </a:xfrm>
                      <a:prstGeom prst="ellipse">
                        <a:avLst/>
                      </a:prstGeom>
                      <a:solidFill>
                        <a:srgbClr val="A0A0A0"/>
                      </a:solidFill>
                      <a:ln w="3175">
                        <a:solidFill>
                          <a:srgbClr val="000000"/>
                        </a:solidFill>
                        <a:round/>
                        <a:headEnd/>
                        <a:tailEnd/>
                      </a:ln>
                    </p:spPr>
                    <p:txBody>
                      <a:bodyPr/>
                      <a:lstStyle/>
                      <a:p>
                        <a:endParaRPr lang="en-US" i="0"/>
                      </a:p>
                    </p:txBody>
                  </p:sp>
                  <p:sp>
                    <p:nvSpPr>
                      <p:cNvPr id="3170506" name="Oval 202"/>
                      <p:cNvSpPr>
                        <a:spLocks noChangeArrowheads="1"/>
                      </p:cNvSpPr>
                      <p:nvPr/>
                    </p:nvSpPr>
                    <p:spPr bwMode="auto">
                      <a:xfrm>
                        <a:off x="790"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3170507" name="Group 203"/>
                    <p:cNvGrpSpPr>
                      <a:grpSpLocks/>
                    </p:cNvGrpSpPr>
                    <p:nvPr/>
                  </p:nvGrpSpPr>
                  <p:grpSpPr bwMode="auto">
                    <a:xfrm>
                      <a:off x="506" y="2267"/>
                      <a:ext cx="84" cy="85"/>
                      <a:chOff x="506" y="2267"/>
                      <a:chExt cx="84" cy="85"/>
                    </a:xfrm>
                  </p:grpSpPr>
                  <p:sp>
                    <p:nvSpPr>
                      <p:cNvPr id="3170508" name="Oval 204"/>
                      <p:cNvSpPr>
                        <a:spLocks noChangeArrowheads="1"/>
                      </p:cNvSpPr>
                      <p:nvPr/>
                    </p:nvSpPr>
                    <p:spPr bwMode="auto">
                      <a:xfrm>
                        <a:off x="506" y="2267"/>
                        <a:ext cx="84" cy="85"/>
                      </a:xfrm>
                      <a:prstGeom prst="ellipse">
                        <a:avLst/>
                      </a:prstGeom>
                      <a:solidFill>
                        <a:srgbClr val="202020"/>
                      </a:solidFill>
                      <a:ln w="3175">
                        <a:solidFill>
                          <a:srgbClr val="000000"/>
                        </a:solidFill>
                        <a:round/>
                        <a:headEnd/>
                        <a:tailEnd/>
                      </a:ln>
                    </p:spPr>
                    <p:txBody>
                      <a:bodyPr/>
                      <a:lstStyle/>
                      <a:p>
                        <a:endParaRPr lang="en-US" i="0"/>
                      </a:p>
                    </p:txBody>
                  </p:sp>
                  <p:sp>
                    <p:nvSpPr>
                      <p:cNvPr id="3170509" name="Oval 205"/>
                      <p:cNvSpPr>
                        <a:spLocks noChangeArrowheads="1"/>
                      </p:cNvSpPr>
                      <p:nvPr/>
                    </p:nvSpPr>
                    <p:spPr bwMode="auto">
                      <a:xfrm>
                        <a:off x="518"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3170510" name="Oval 206"/>
                      <p:cNvSpPr>
                        <a:spLocks noChangeArrowheads="1"/>
                      </p:cNvSpPr>
                      <p:nvPr/>
                    </p:nvSpPr>
                    <p:spPr bwMode="auto">
                      <a:xfrm>
                        <a:off x="534"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grpSp>
        <p:sp>
          <p:nvSpPr>
            <p:cNvPr id="3170514" name="Text Box 210"/>
            <p:cNvSpPr txBox="1">
              <a:spLocks noChangeArrowheads="1"/>
            </p:cNvSpPr>
            <p:nvPr/>
          </p:nvSpPr>
          <p:spPr bwMode="auto">
            <a:xfrm>
              <a:off x="2469066" y="4572086"/>
              <a:ext cx="3367077"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2400" i="0" dirty="0"/>
                <a:t>A </a:t>
              </a:r>
              <a:r>
                <a:rPr lang="en-US" sz="2400" i="0" dirty="0" err="1"/>
                <a:t>multiattribute</a:t>
              </a:r>
              <a:r>
                <a:rPr lang="en-US" sz="2400" i="0" dirty="0"/>
                <a:t> resource:</a:t>
              </a:r>
            </a:p>
          </p:txBody>
        </p:sp>
      </p:grpSp>
      <p:grpSp>
        <p:nvGrpSpPr>
          <p:cNvPr id="2" name="Group 1"/>
          <p:cNvGrpSpPr/>
          <p:nvPr/>
        </p:nvGrpSpPr>
        <p:grpSpPr>
          <a:xfrm>
            <a:off x="4866783" y="1184105"/>
            <a:ext cx="2991525" cy="2945147"/>
            <a:chOff x="4866783" y="1184105"/>
            <a:chExt cx="2991525" cy="2945147"/>
          </a:xfrm>
        </p:grpSpPr>
        <p:grpSp>
          <p:nvGrpSpPr>
            <p:cNvPr id="202" name="Group 35"/>
            <p:cNvGrpSpPr>
              <a:grpSpLocks/>
            </p:cNvGrpSpPr>
            <p:nvPr/>
          </p:nvGrpSpPr>
          <p:grpSpPr bwMode="auto">
            <a:xfrm>
              <a:off x="5622772" y="1767016"/>
              <a:ext cx="1698622" cy="745948"/>
              <a:chOff x="1104" y="2088"/>
              <a:chExt cx="1820" cy="582"/>
            </a:xfrm>
          </p:grpSpPr>
          <p:grpSp>
            <p:nvGrpSpPr>
              <p:cNvPr id="203" name="Group 36"/>
              <p:cNvGrpSpPr>
                <a:grpSpLocks/>
              </p:cNvGrpSpPr>
              <p:nvPr/>
            </p:nvGrpSpPr>
            <p:grpSpPr bwMode="auto">
              <a:xfrm>
                <a:off x="1104" y="2088"/>
                <a:ext cx="1445" cy="582"/>
                <a:chOff x="2256" y="2352"/>
                <a:chExt cx="933" cy="365"/>
              </a:xfrm>
            </p:grpSpPr>
            <p:grpSp>
              <p:nvGrpSpPr>
                <p:cNvPr id="259" name="Group 37"/>
                <p:cNvGrpSpPr>
                  <a:grpSpLocks/>
                </p:cNvGrpSpPr>
                <p:nvPr/>
              </p:nvGrpSpPr>
              <p:grpSpPr bwMode="auto">
                <a:xfrm flipH="1">
                  <a:off x="2256" y="2352"/>
                  <a:ext cx="933" cy="249"/>
                  <a:chOff x="693" y="2029"/>
                  <a:chExt cx="836" cy="228"/>
                </a:xfrm>
              </p:grpSpPr>
              <p:sp>
                <p:nvSpPr>
                  <p:cNvPr id="286" name="Rectangle 38"/>
                  <p:cNvSpPr>
                    <a:spLocks noChangeArrowheads="1"/>
                  </p:cNvSpPr>
                  <p:nvPr/>
                </p:nvSpPr>
                <p:spPr bwMode="auto">
                  <a:xfrm>
                    <a:off x="693" y="2029"/>
                    <a:ext cx="836" cy="228"/>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i="0"/>
                  </a:p>
                </p:txBody>
              </p:sp>
              <p:sp>
                <p:nvSpPr>
                  <p:cNvPr id="287" name="Rectangle 39"/>
                  <p:cNvSpPr>
                    <a:spLocks noChangeArrowheads="1"/>
                  </p:cNvSpPr>
                  <p:nvPr/>
                </p:nvSpPr>
                <p:spPr bwMode="auto">
                  <a:xfrm>
                    <a:off x="693" y="2037"/>
                    <a:ext cx="836" cy="213"/>
                  </a:xfrm>
                  <a:prstGeom prst="rect">
                    <a:avLst/>
                  </a:prstGeom>
                  <a:solidFill>
                    <a:srgbClr val="008000"/>
                  </a:solidFill>
                  <a:ln w="3175">
                    <a:solidFill>
                      <a:srgbClr val="000000"/>
                    </a:solidFill>
                    <a:miter lim="800000"/>
                    <a:headEnd/>
                    <a:tailEnd/>
                  </a:ln>
                </p:spPr>
                <p:txBody>
                  <a:bodyPr/>
                  <a:lstStyle/>
                  <a:p>
                    <a:endParaRPr lang="en-US" i="0"/>
                  </a:p>
                </p:txBody>
              </p:sp>
            </p:grpSp>
            <p:grpSp>
              <p:nvGrpSpPr>
                <p:cNvPr id="260" name="Group 40"/>
                <p:cNvGrpSpPr>
                  <a:grpSpLocks/>
                </p:cNvGrpSpPr>
                <p:nvPr/>
              </p:nvGrpSpPr>
              <p:grpSpPr bwMode="auto">
                <a:xfrm flipH="1">
                  <a:off x="2413" y="2614"/>
                  <a:ext cx="624" cy="103"/>
                  <a:chOff x="926" y="2258"/>
                  <a:chExt cx="559" cy="94"/>
                </a:xfrm>
              </p:grpSpPr>
              <p:grpSp>
                <p:nvGrpSpPr>
                  <p:cNvPr id="261" name="Group 41"/>
                  <p:cNvGrpSpPr>
                    <a:grpSpLocks/>
                  </p:cNvGrpSpPr>
                  <p:nvPr/>
                </p:nvGrpSpPr>
                <p:grpSpPr bwMode="auto">
                  <a:xfrm>
                    <a:off x="926" y="2258"/>
                    <a:ext cx="559" cy="81"/>
                    <a:chOff x="926" y="2258"/>
                    <a:chExt cx="559" cy="81"/>
                  </a:xfrm>
                </p:grpSpPr>
                <p:grpSp>
                  <p:nvGrpSpPr>
                    <p:cNvPr id="270" name="Group 42"/>
                    <p:cNvGrpSpPr>
                      <a:grpSpLocks/>
                    </p:cNvGrpSpPr>
                    <p:nvPr/>
                  </p:nvGrpSpPr>
                  <p:grpSpPr bwMode="auto">
                    <a:xfrm>
                      <a:off x="926" y="2258"/>
                      <a:ext cx="67" cy="62"/>
                      <a:chOff x="926" y="2258"/>
                      <a:chExt cx="67" cy="62"/>
                    </a:xfrm>
                  </p:grpSpPr>
                  <p:sp>
                    <p:nvSpPr>
                      <p:cNvPr id="283" name="Freeform 43"/>
                      <p:cNvSpPr>
                        <a:spLocks/>
                      </p:cNvSpPr>
                      <p:nvPr/>
                    </p:nvSpPr>
                    <p:spPr bwMode="auto">
                      <a:xfrm>
                        <a:off x="926" y="2258"/>
                        <a:ext cx="67" cy="10"/>
                      </a:xfrm>
                      <a:custGeom>
                        <a:avLst/>
                        <a:gdLst>
                          <a:gd name="T0" fmla="*/ 0 w 67"/>
                          <a:gd name="T1" fmla="*/ 0 h 10"/>
                          <a:gd name="T2" fmla="*/ 67 w 67"/>
                          <a:gd name="T3" fmla="*/ 0 h 10"/>
                          <a:gd name="T4" fmla="*/ 59 w 67"/>
                          <a:gd name="T5" fmla="*/ 10 h 10"/>
                          <a:gd name="T6" fmla="*/ 7 w 67"/>
                          <a:gd name="T7" fmla="*/ 10 h 10"/>
                          <a:gd name="T8" fmla="*/ 0 w 67"/>
                          <a:gd name="T9" fmla="*/ 0 h 10"/>
                        </a:gdLst>
                        <a:ahLst/>
                        <a:cxnLst>
                          <a:cxn ang="0">
                            <a:pos x="T0" y="T1"/>
                          </a:cxn>
                          <a:cxn ang="0">
                            <a:pos x="T2" y="T3"/>
                          </a:cxn>
                          <a:cxn ang="0">
                            <a:pos x="T4" y="T5"/>
                          </a:cxn>
                          <a:cxn ang="0">
                            <a:pos x="T6" y="T7"/>
                          </a:cxn>
                          <a:cxn ang="0">
                            <a:pos x="T8" y="T9"/>
                          </a:cxn>
                        </a:cxnLst>
                        <a:rect l="0" t="0" r="r" b="b"/>
                        <a:pathLst>
                          <a:path w="67" h="10">
                            <a:moveTo>
                              <a:pt x="0" y="0"/>
                            </a:moveTo>
                            <a:lnTo>
                              <a:pt x="67" y="0"/>
                            </a:lnTo>
                            <a:lnTo>
                              <a:pt x="59" y="10"/>
                            </a:lnTo>
                            <a:lnTo>
                              <a:pt x="7" y="10"/>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284" name="Freeform 44"/>
                      <p:cNvSpPr>
                        <a:spLocks/>
                      </p:cNvSpPr>
                      <p:nvPr/>
                    </p:nvSpPr>
                    <p:spPr bwMode="auto">
                      <a:xfrm>
                        <a:off x="941" y="2268"/>
                        <a:ext cx="34" cy="4"/>
                      </a:xfrm>
                      <a:custGeom>
                        <a:avLst/>
                        <a:gdLst>
                          <a:gd name="T0" fmla="*/ 0 w 34"/>
                          <a:gd name="T1" fmla="*/ 0 h 4"/>
                          <a:gd name="T2" fmla="*/ 34 w 34"/>
                          <a:gd name="T3" fmla="*/ 0 h 4"/>
                          <a:gd name="T4" fmla="*/ 30 w 34"/>
                          <a:gd name="T5" fmla="*/ 4 h 4"/>
                          <a:gd name="T6" fmla="*/ 4 w 34"/>
                          <a:gd name="T7" fmla="*/ 4 h 4"/>
                          <a:gd name="T8" fmla="*/ 0 w 34"/>
                          <a:gd name="T9" fmla="*/ 0 h 4"/>
                        </a:gdLst>
                        <a:ahLst/>
                        <a:cxnLst>
                          <a:cxn ang="0">
                            <a:pos x="T0" y="T1"/>
                          </a:cxn>
                          <a:cxn ang="0">
                            <a:pos x="T2" y="T3"/>
                          </a:cxn>
                          <a:cxn ang="0">
                            <a:pos x="T4" y="T5"/>
                          </a:cxn>
                          <a:cxn ang="0">
                            <a:pos x="T6" y="T7"/>
                          </a:cxn>
                          <a:cxn ang="0">
                            <a:pos x="T8" y="T9"/>
                          </a:cxn>
                        </a:cxnLst>
                        <a:rect l="0" t="0" r="r" b="b"/>
                        <a:pathLst>
                          <a:path w="34" h="4">
                            <a:moveTo>
                              <a:pt x="0" y="0"/>
                            </a:moveTo>
                            <a:lnTo>
                              <a:pt x="34" y="0"/>
                            </a:lnTo>
                            <a:lnTo>
                              <a:pt x="30" y="4"/>
                            </a:lnTo>
                            <a:lnTo>
                              <a:pt x="4" y="4"/>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285" name="Rectangle 45"/>
                      <p:cNvSpPr>
                        <a:spLocks noChangeArrowheads="1"/>
                      </p:cNvSpPr>
                      <p:nvPr/>
                    </p:nvSpPr>
                    <p:spPr bwMode="auto">
                      <a:xfrm>
                        <a:off x="956" y="2273"/>
                        <a:ext cx="6" cy="47"/>
                      </a:xfrm>
                      <a:prstGeom prst="rect">
                        <a:avLst/>
                      </a:prstGeom>
                      <a:solidFill>
                        <a:srgbClr val="606060"/>
                      </a:solidFill>
                      <a:ln w="3175">
                        <a:solidFill>
                          <a:srgbClr val="404040"/>
                        </a:solidFill>
                        <a:miter lim="800000"/>
                        <a:headEnd/>
                        <a:tailEnd/>
                      </a:ln>
                    </p:spPr>
                    <p:txBody>
                      <a:bodyPr/>
                      <a:lstStyle/>
                      <a:p>
                        <a:endParaRPr lang="en-US" i="0"/>
                      </a:p>
                    </p:txBody>
                  </p:sp>
                </p:grpSp>
                <p:grpSp>
                  <p:nvGrpSpPr>
                    <p:cNvPr id="271" name="Group 46"/>
                    <p:cNvGrpSpPr>
                      <a:grpSpLocks/>
                    </p:cNvGrpSpPr>
                    <p:nvPr/>
                  </p:nvGrpSpPr>
                  <p:grpSpPr bwMode="auto">
                    <a:xfrm>
                      <a:off x="1264" y="2258"/>
                      <a:ext cx="107" cy="81"/>
                      <a:chOff x="1264" y="2258"/>
                      <a:chExt cx="107" cy="81"/>
                    </a:xfrm>
                  </p:grpSpPr>
                  <p:sp>
                    <p:nvSpPr>
                      <p:cNvPr id="278" name="Freeform 47"/>
                      <p:cNvSpPr>
                        <a:spLocks/>
                      </p:cNvSpPr>
                      <p:nvPr/>
                    </p:nvSpPr>
                    <p:spPr bwMode="auto">
                      <a:xfrm>
                        <a:off x="1264" y="2260"/>
                        <a:ext cx="106" cy="16"/>
                      </a:xfrm>
                      <a:custGeom>
                        <a:avLst/>
                        <a:gdLst>
                          <a:gd name="T0" fmla="*/ 0 w 106"/>
                          <a:gd name="T1" fmla="*/ 0 h 16"/>
                          <a:gd name="T2" fmla="*/ 106 w 106"/>
                          <a:gd name="T3" fmla="*/ 0 h 16"/>
                          <a:gd name="T4" fmla="*/ 106 w 106"/>
                          <a:gd name="T5" fmla="*/ 16 h 16"/>
                          <a:gd name="T6" fmla="*/ 8 w 106"/>
                          <a:gd name="T7" fmla="*/ 16 h 16"/>
                          <a:gd name="T8" fmla="*/ 0 w 106"/>
                          <a:gd name="T9" fmla="*/ 0 h 16"/>
                        </a:gdLst>
                        <a:ahLst/>
                        <a:cxnLst>
                          <a:cxn ang="0">
                            <a:pos x="T0" y="T1"/>
                          </a:cxn>
                          <a:cxn ang="0">
                            <a:pos x="T2" y="T3"/>
                          </a:cxn>
                          <a:cxn ang="0">
                            <a:pos x="T4" y="T5"/>
                          </a:cxn>
                          <a:cxn ang="0">
                            <a:pos x="T6" y="T7"/>
                          </a:cxn>
                          <a:cxn ang="0">
                            <a:pos x="T8" y="T9"/>
                          </a:cxn>
                        </a:cxnLst>
                        <a:rect l="0" t="0" r="r" b="b"/>
                        <a:pathLst>
                          <a:path w="106" h="16">
                            <a:moveTo>
                              <a:pt x="0" y="0"/>
                            </a:moveTo>
                            <a:lnTo>
                              <a:pt x="106" y="0"/>
                            </a:lnTo>
                            <a:lnTo>
                              <a:pt x="106" y="16"/>
                            </a:lnTo>
                            <a:lnTo>
                              <a:pt x="8"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279" name="Group 48"/>
                      <p:cNvGrpSpPr>
                        <a:grpSpLocks/>
                      </p:cNvGrpSpPr>
                      <p:nvPr/>
                    </p:nvGrpSpPr>
                    <p:grpSpPr bwMode="auto">
                      <a:xfrm>
                        <a:off x="1272" y="2258"/>
                        <a:ext cx="91" cy="18"/>
                        <a:chOff x="1272" y="2258"/>
                        <a:chExt cx="91" cy="18"/>
                      </a:xfrm>
                    </p:grpSpPr>
                    <p:sp>
                      <p:nvSpPr>
                        <p:cNvPr id="281" name="Freeform 49"/>
                        <p:cNvSpPr>
                          <a:spLocks/>
                        </p:cNvSpPr>
                        <p:nvPr/>
                      </p:nvSpPr>
                      <p:spPr bwMode="auto">
                        <a:xfrm>
                          <a:off x="1272"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282" name="Line 50"/>
                        <p:cNvSpPr>
                          <a:spLocks noChangeShapeType="1"/>
                        </p:cNvSpPr>
                        <p:nvPr/>
                      </p:nvSpPr>
                      <p:spPr bwMode="auto">
                        <a:xfrm>
                          <a:off x="1362"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280" name="Line 51"/>
                      <p:cNvSpPr>
                        <a:spLocks noChangeShapeType="1"/>
                      </p:cNvSpPr>
                      <p:nvPr/>
                    </p:nvSpPr>
                    <p:spPr bwMode="auto">
                      <a:xfrm>
                        <a:off x="1370"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nvGrpSpPr>
                    <p:cNvPr id="272" name="Group 52"/>
                    <p:cNvGrpSpPr>
                      <a:grpSpLocks/>
                    </p:cNvGrpSpPr>
                    <p:nvPr/>
                  </p:nvGrpSpPr>
                  <p:grpSpPr bwMode="auto">
                    <a:xfrm>
                      <a:off x="1377" y="2258"/>
                      <a:ext cx="108" cy="81"/>
                      <a:chOff x="1377" y="2258"/>
                      <a:chExt cx="108" cy="81"/>
                    </a:xfrm>
                  </p:grpSpPr>
                  <p:sp>
                    <p:nvSpPr>
                      <p:cNvPr id="273" name="Freeform 53"/>
                      <p:cNvSpPr>
                        <a:spLocks/>
                      </p:cNvSpPr>
                      <p:nvPr/>
                    </p:nvSpPr>
                    <p:spPr bwMode="auto">
                      <a:xfrm>
                        <a:off x="1377" y="2260"/>
                        <a:ext cx="107" cy="16"/>
                      </a:xfrm>
                      <a:custGeom>
                        <a:avLst/>
                        <a:gdLst>
                          <a:gd name="T0" fmla="*/ 0 w 107"/>
                          <a:gd name="T1" fmla="*/ 0 h 16"/>
                          <a:gd name="T2" fmla="*/ 107 w 107"/>
                          <a:gd name="T3" fmla="*/ 0 h 16"/>
                          <a:gd name="T4" fmla="*/ 107 w 107"/>
                          <a:gd name="T5" fmla="*/ 16 h 16"/>
                          <a:gd name="T6" fmla="*/ 10 w 107"/>
                          <a:gd name="T7" fmla="*/ 16 h 16"/>
                          <a:gd name="T8" fmla="*/ 0 w 107"/>
                          <a:gd name="T9" fmla="*/ 0 h 16"/>
                        </a:gdLst>
                        <a:ahLst/>
                        <a:cxnLst>
                          <a:cxn ang="0">
                            <a:pos x="T0" y="T1"/>
                          </a:cxn>
                          <a:cxn ang="0">
                            <a:pos x="T2" y="T3"/>
                          </a:cxn>
                          <a:cxn ang="0">
                            <a:pos x="T4" y="T5"/>
                          </a:cxn>
                          <a:cxn ang="0">
                            <a:pos x="T6" y="T7"/>
                          </a:cxn>
                          <a:cxn ang="0">
                            <a:pos x="T8" y="T9"/>
                          </a:cxn>
                        </a:cxnLst>
                        <a:rect l="0" t="0" r="r" b="b"/>
                        <a:pathLst>
                          <a:path w="107" h="16">
                            <a:moveTo>
                              <a:pt x="0" y="0"/>
                            </a:moveTo>
                            <a:lnTo>
                              <a:pt x="107" y="0"/>
                            </a:lnTo>
                            <a:lnTo>
                              <a:pt x="107" y="16"/>
                            </a:lnTo>
                            <a:lnTo>
                              <a:pt x="10"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274" name="Group 54"/>
                      <p:cNvGrpSpPr>
                        <a:grpSpLocks/>
                      </p:cNvGrpSpPr>
                      <p:nvPr/>
                    </p:nvGrpSpPr>
                    <p:grpSpPr bwMode="auto">
                      <a:xfrm>
                        <a:off x="1387" y="2258"/>
                        <a:ext cx="89" cy="18"/>
                        <a:chOff x="1387" y="2258"/>
                        <a:chExt cx="89" cy="18"/>
                      </a:xfrm>
                    </p:grpSpPr>
                    <p:sp>
                      <p:nvSpPr>
                        <p:cNvPr id="276" name="Freeform 55"/>
                        <p:cNvSpPr>
                          <a:spLocks/>
                        </p:cNvSpPr>
                        <p:nvPr/>
                      </p:nvSpPr>
                      <p:spPr bwMode="auto">
                        <a:xfrm>
                          <a:off x="1387"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277" name="Line 56"/>
                        <p:cNvSpPr>
                          <a:spLocks noChangeShapeType="1"/>
                        </p:cNvSpPr>
                        <p:nvPr/>
                      </p:nvSpPr>
                      <p:spPr bwMode="auto">
                        <a:xfrm>
                          <a:off x="1475"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275" name="Line 57"/>
                      <p:cNvSpPr>
                        <a:spLocks noChangeShapeType="1"/>
                      </p:cNvSpPr>
                      <p:nvPr/>
                    </p:nvSpPr>
                    <p:spPr bwMode="auto">
                      <a:xfrm>
                        <a:off x="1484"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262" name="Group 58"/>
                  <p:cNvGrpSpPr>
                    <a:grpSpLocks/>
                  </p:cNvGrpSpPr>
                  <p:nvPr/>
                </p:nvGrpSpPr>
                <p:grpSpPr bwMode="auto">
                  <a:xfrm>
                    <a:off x="1277" y="2267"/>
                    <a:ext cx="86" cy="85"/>
                    <a:chOff x="1277" y="2267"/>
                    <a:chExt cx="86" cy="85"/>
                  </a:xfrm>
                </p:grpSpPr>
                <p:sp>
                  <p:nvSpPr>
                    <p:cNvPr id="267" name="Oval 59"/>
                    <p:cNvSpPr>
                      <a:spLocks noChangeArrowheads="1"/>
                    </p:cNvSpPr>
                    <p:nvPr/>
                  </p:nvSpPr>
                  <p:spPr bwMode="auto">
                    <a:xfrm>
                      <a:off x="1277"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268" name="Oval 60"/>
                    <p:cNvSpPr>
                      <a:spLocks noChangeArrowheads="1"/>
                    </p:cNvSpPr>
                    <p:nvPr/>
                  </p:nvSpPr>
                  <p:spPr bwMode="auto">
                    <a:xfrm>
                      <a:off x="1289"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269" name="Oval 61"/>
                    <p:cNvSpPr>
                      <a:spLocks noChangeArrowheads="1"/>
                    </p:cNvSpPr>
                    <p:nvPr/>
                  </p:nvSpPr>
                  <p:spPr bwMode="auto">
                    <a:xfrm>
                      <a:off x="1305"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263" name="Group 62"/>
                  <p:cNvGrpSpPr>
                    <a:grpSpLocks/>
                  </p:cNvGrpSpPr>
                  <p:nvPr/>
                </p:nvGrpSpPr>
                <p:grpSpPr bwMode="auto">
                  <a:xfrm>
                    <a:off x="1390" y="2267"/>
                    <a:ext cx="86" cy="85"/>
                    <a:chOff x="1390" y="2267"/>
                    <a:chExt cx="86" cy="85"/>
                  </a:xfrm>
                </p:grpSpPr>
                <p:sp>
                  <p:nvSpPr>
                    <p:cNvPr id="264" name="Oval 63"/>
                    <p:cNvSpPr>
                      <a:spLocks noChangeArrowheads="1"/>
                    </p:cNvSpPr>
                    <p:nvPr/>
                  </p:nvSpPr>
                  <p:spPr bwMode="auto">
                    <a:xfrm>
                      <a:off x="1390"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265" name="Oval 64"/>
                    <p:cNvSpPr>
                      <a:spLocks noChangeArrowheads="1"/>
                    </p:cNvSpPr>
                    <p:nvPr/>
                  </p:nvSpPr>
                  <p:spPr bwMode="auto">
                    <a:xfrm>
                      <a:off x="1404"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266" name="Oval 65"/>
                    <p:cNvSpPr>
                      <a:spLocks noChangeArrowheads="1"/>
                    </p:cNvSpPr>
                    <p:nvPr/>
                  </p:nvSpPr>
                  <p:spPr bwMode="auto">
                    <a:xfrm>
                      <a:off x="1420"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nvGrpSpPr>
              <p:cNvPr id="204" name="Group 66"/>
              <p:cNvGrpSpPr>
                <a:grpSpLocks/>
              </p:cNvGrpSpPr>
              <p:nvPr/>
            </p:nvGrpSpPr>
            <p:grpSpPr bwMode="auto">
              <a:xfrm>
                <a:off x="2287" y="2239"/>
                <a:ext cx="637" cy="429"/>
                <a:chOff x="1727" y="2439"/>
                <a:chExt cx="469" cy="261"/>
              </a:xfrm>
            </p:grpSpPr>
            <p:grpSp>
              <p:nvGrpSpPr>
                <p:cNvPr id="205" name="Group 67"/>
                <p:cNvGrpSpPr>
                  <a:grpSpLocks/>
                </p:cNvGrpSpPr>
                <p:nvPr/>
              </p:nvGrpSpPr>
              <p:grpSpPr bwMode="auto">
                <a:xfrm flipH="1">
                  <a:off x="2004" y="2439"/>
                  <a:ext cx="192" cy="205"/>
                  <a:chOff x="443" y="2113"/>
                  <a:chExt cx="172" cy="188"/>
                </a:xfrm>
              </p:grpSpPr>
              <p:sp>
                <p:nvSpPr>
                  <p:cNvPr id="237" name="Rectangle 68"/>
                  <p:cNvSpPr>
                    <a:spLocks noChangeArrowheads="1"/>
                  </p:cNvSpPr>
                  <p:nvPr/>
                </p:nvSpPr>
                <p:spPr bwMode="auto">
                  <a:xfrm>
                    <a:off x="607" y="2200"/>
                    <a:ext cx="8" cy="24"/>
                  </a:xfrm>
                  <a:prstGeom prst="rect">
                    <a:avLst/>
                  </a:prstGeom>
                  <a:solidFill>
                    <a:srgbClr val="606060"/>
                  </a:solidFill>
                  <a:ln w="3175">
                    <a:solidFill>
                      <a:srgbClr val="000000"/>
                    </a:solidFill>
                    <a:miter lim="800000"/>
                    <a:headEnd/>
                    <a:tailEnd/>
                  </a:ln>
                </p:spPr>
                <p:txBody>
                  <a:bodyPr/>
                  <a:lstStyle/>
                  <a:p>
                    <a:endParaRPr lang="en-US" i="0"/>
                  </a:p>
                </p:txBody>
              </p:sp>
              <p:sp>
                <p:nvSpPr>
                  <p:cNvPr id="238" name="Freeform 69"/>
                  <p:cNvSpPr>
                    <a:spLocks/>
                  </p:cNvSpPr>
                  <p:nvPr/>
                </p:nvSpPr>
                <p:spPr bwMode="auto">
                  <a:xfrm>
                    <a:off x="446" y="2113"/>
                    <a:ext cx="160" cy="145"/>
                  </a:xfrm>
                  <a:custGeom>
                    <a:avLst/>
                    <a:gdLst>
                      <a:gd name="T0" fmla="*/ 34 w 160"/>
                      <a:gd name="T1" fmla="*/ 4 h 145"/>
                      <a:gd name="T2" fmla="*/ 44 w 160"/>
                      <a:gd name="T3" fmla="*/ 0 h 145"/>
                      <a:gd name="T4" fmla="*/ 149 w 160"/>
                      <a:gd name="T5" fmla="*/ 0 h 145"/>
                      <a:gd name="T6" fmla="*/ 157 w 160"/>
                      <a:gd name="T7" fmla="*/ 4 h 145"/>
                      <a:gd name="T8" fmla="*/ 157 w 160"/>
                      <a:gd name="T9" fmla="*/ 55 h 145"/>
                      <a:gd name="T10" fmla="*/ 160 w 160"/>
                      <a:gd name="T11" fmla="*/ 67 h 145"/>
                      <a:gd name="T12" fmla="*/ 160 w 160"/>
                      <a:gd name="T13" fmla="*/ 145 h 145"/>
                      <a:gd name="T14" fmla="*/ 0 w 160"/>
                      <a:gd name="T15" fmla="*/ 145 h 145"/>
                      <a:gd name="T16" fmla="*/ 0 w 160"/>
                      <a:gd name="T17" fmla="*/ 75 h 145"/>
                      <a:gd name="T18" fmla="*/ 12 w 160"/>
                      <a:gd name="T19" fmla="*/ 67 h 145"/>
                      <a:gd name="T20" fmla="*/ 30 w 160"/>
                      <a:gd name="T21" fmla="*/ 15 h 145"/>
                      <a:gd name="T22" fmla="*/ 34 w 160"/>
                      <a:gd name="T23" fmla="*/ 15 h 145"/>
                      <a:gd name="T24" fmla="*/ 18 w 160"/>
                      <a:gd name="T25" fmla="*/ 67 h 145"/>
                      <a:gd name="T26" fmla="*/ 48 w 160"/>
                      <a:gd name="T27" fmla="*/ 67 h 145"/>
                      <a:gd name="T28" fmla="*/ 34 w 160"/>
                      <a:gd name="T29" fmla="*/ 15 h 145"/>
                      <a:gd name="T30" fmla="*/ 38 w 160"/>
                      <a:gd name="T31" fmla="*/ 15 h 145"/>
                      <a:gd name="T32" fmla="*/ 51 w 160"/>
                      <a:gd name="T33" fmla="*/ 67 h 145"/>
                      <a:gd name="T34" fmla="*/ 105 w 160"/>
                      <a:gd name="T35" fmla="*/ 67 h 145"/>
                      <a:gd name="T36" fmla="*/ 89 w 160"/>
                      <a:gd name="T37" fmla="*/ 15 h 145"/>
                      <a:gd name="T38" fmla="*/ 97 w 160"/>
                      <a:gd name="T39" fmla="*/ 15 h 145"/>
                      <a:gd name="T40" fmla="*/ 115 w 160"/>
                      <a:gd name="T41" fmla="*/ 67 h 145"/>
                      <a:gd name="T42" fmla="*/ 157 w 160"/>
                      <a:gd name="T43" fmla="*/ 67 h 145"/>
                      <a:gd name="T44" fmla="*/ 141 w 160"/>
                      <a:gd name="T45" fmla="*/ 15 h 145"/>
                      <a:gd name="T46" fmla="*/ 97 w 160"/>
                      <a:gd name="T47" fmla="*/ 15 h 145"/>
                      <a:gd name="T48" fmla="*/ 89 w 160"/>
                      <a:gd name="T49" fmla="*/ 15 h 145"/>
                      <a:gd name="T50" fmla="*/ 38 w 160"/>
                      <a:gd name="T51" fmla="*/ 15 h 145"/>
                      <a:gd name="T52" fmla="*/ 34 w 160"/>
                      <a:gd name="T53" fmla="*/ 15 h 145"/>
                      <a:gd name="T54" fmla="*/ 30 w 160"/>
                      <a:gd name="T55" fmla="*/ 15 h 145"/>
                      <a:gd name="T56" fmla="*/ 34 w 160"/>
                      <a:gd name="T57" fmla="*/ 8 h 145"/>
                      <a:gd name="T58" fmla="*/ 34 w 160"/>
                      <a:gd name="T59"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45">
                        <a:moveTo>
                          <a:pt x="34" y="4"/>
                        </a:moveTo>
                        <a:lnTo>
                          <a:pt x="44" y="0"/>
                        </a:lnTo>
                        <a:lnTo>
                          <a:pt x="149" y="0"/>
                        </a:lnTo>
                        <a:lnTo>
                          <a:pt x="157" y="4"/>
                        </a:lnTo>
                        <a:lnTo>
                          <a:pt x="157" y="55"/>
                        </a:lnTo>
                        <a:lnTo>
                          <a:pt x="160" y="67"/>
                        </a:lnTo>
                        <a:lnTo>
                          <a:pt x="160" y="145"/>
                        </a:lnTo>
                        <a:lnTo>
                          <a:pt x="0" y="145"/>
                        </a:lnTo>
                        <a:lnTo>
                          <a:pt x="0" y="75"/>
                        </a:lnTo>
                        <a:lnTo>
                          <a:pt x="12" y="67"/>
                        </a:lnTo>
                        <a:lnTo>
                          <a:pt x="30" y="15"/>
                        </a:lnTo>
                        <a:lnTo>
                          <a:pt x="34" y="15"/>
                        </a:lnTo>
                        <a:lnTo>
                          <a:pt x="18" y="67"/>
                        </a:lnTo>
                        <a:lnTo>
                          <a:pt x="48" y="67"/>
                        </a:lnTo>
                        <a:lnTo>
                          <a:pt x="34" y="15"/>
                        </a:lnTo>
                        <a:lnTo>
                          <a:pt x="38" y="15"/>
                        </a:lnTo>
                        <a:lnTo>
                          <a:pt x="51" y="67"/>
                        </a:lnTo>
                        <a:lnTo>
                          <a:pt x="105" y="67"/>
                        </a:lnTo>
                        <a:lnTo>
                          <a:pt x="89" y="15"/>
                        </a:lnTo>
                        <a:lnTo>
                          <a:pt x="97" y="15"/>
                        </a:lnTo>
                        <a:lnTo>
                          <a:pt x="115" y="67"/>
                        </a:lnTo>
                        <a:lnTo>
                          <a:pt x="157" y="67"/>
                        </a:lnTo>
                        <a:lnTo>
                          <a:pt x="141" y="15"/>
                        </a:lnTo>
                        <a:lnTo>
                          <a:pt x="97" y="15"/>
                        </a:lnTo>
                        <a:lnTo>
                          <a:pt x="89" y="15"/>
                        </a:lnTo>
                        <a:lnTo>
                          <a:pt x="38" y="15"/>
                        </a:lnTo>
                        <a:lnTo>
                          <a:pt x="34" y="15"/>
                        </a:lnTo>
                        <a:lnTo>
                          <a:pt x="30" y="15"/>
                        </a:lnTo>
                        <a:lnTo>
                          <a:pt x="34" y="8"/>
                        </a:lnTo>
                        <a:lnTo>
                          <a:pt x="34" y="4"/>
                        </a:lnTo>
                        <a:close/>
                      </a:path>
                    </a:pathLst>
                  </a:custGeom>
                  <a:solidFill>
                    <a:srgbClr val="FF0000"/>
                  </a:solidFill>
                  <a:ln w="3175">
                    <a:solidFill>
                      <a:srgbClr val="000000"/>
                    </a:solidFill>
                    <a:prstDash val="solid"/>
                    <a:round/>
                    <a:headEnd/>
                    <a:tailEnd/>
                  </a:ln>
                </p:spPr>
                <p:txBody>
                  <a:bodyPr/>
                  <a:lstStyle/>
                  <a:p>
                    <a:endParaRPr lang="en-US" i="0"/>
                  </a:p>
                </p:txBody>
              </p:sp>
              <p:sp>
                <p:nvSpPr>
                  <p:cNvPr id="239" name="Line 70"/>
                  <p:cNvSpPr>
                    <a:spLocks noChangeShapeType="1"/>
                  </p:cNvSpPr>
                  <p:nvPr/>
                </p:nvSpPr>
                <p:spPr bwMode="auto">
                  <a:xfrm>
                    <a:off x="494" y="2180"/>
                    <a:ext cx="1" cy="7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40" name="Freeform 71"/>
                  <p:cNvSpPr>
                    <a:spLocks/>
                  </p:cNvSpPr>
                  <p:nvPr/>
                </p:nvSpPr>
                <p:spPr bwMode="auto">
                  <a:xfrm>
                    <a:off x="535" y="2121"/>
                    <a:ext cx="22" cy="118"/>
                  </a:xfrm>
                  <a:custGeom>
                    <a:avLst/>
                    <a:gdLst>
                      <a:gd name="T0" fmla="*/ 0 w 22"/>
                      <a:gd name="T1" fmla="*/ 0 h 118"/>
                      <a:gd name="T2" fmla="*/ 22 w 22"/>
                      <a:gd name="T3" fmla="*/ 59 h 118"/>
                      <a:gd name="T4" fmla="*/ 22 w 22"/>
                      <a:gd name="T5" fmla="*/ 118 h 118"/>
                    </a:gdLst>
                    <a:ahLst/>
                    <a:cxnLst>
                      <a:cxn ang="0">
                        <a:pos x="T0" y="T1"/>
                      </a:cxn>
                      <a:cxn ang="0">
                        <a:pos x="T2" y="T3"/>
                      </a:cxn>
                      <a:cxn ang="0">
                        <a:pos x="T4" y="T5"/>
                      </a:cxn>
                    </a:cxnLst>
                    <a:rect l="0" t="0" r="r" b="b"/>
                    <a:pathLst>
                      <a:path w="22" h="118">
                        <a:moveTo>
                          <a:pt x="0" y="0"/>
                        </a:moveTo>
                        <a:lnTo>
                          <a:pt x="22" y="59"/>
                        </a:lnTo>
                        <a:lnTo>
                          <a:pt x="22" y="1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grpSp>
                <p:nvGrpSpPr>
                  <p:cNvPr id="241" name="Group 72"/>
                  <p:cNvGrpSpPr>
                    <a:grpSpLocks/>
                  </p:cNvGrpSpPr>
                  <p:nvPr/>
                </p:nvGrpSpPr>
                <p:grpSpPr bwMode="auto">
                  <a:xfrm>
                    <a:off x="443" y="2259"/>
                    <a:ext cx="162" cy="42"/>
                    <a:chOff x="443" y="2259"/>
                    <a:chExt cx="162" cy="42"/>
                  </a:xfrm>
                </p:grpSpPr>
                <p:sp>
                  <p:nvSpPr>
                    <p:cNvPr id="255" name="Rectangle 73"/>
                    <p:cNvSpPr>
                      <a:spLocks noChangeArrowheads="1"/>
                    </p:cNvSpPr>
                    <p:nvPr/>
                  </p:nvSpPr>
                  <p:spPr bwMode="auto">
                    <a:xfrm>
                      <a:off x="443" y="2259"/>
                      <a:ext cx="162" cy="42"/>
                    </a:xfrm>
                    <a:prstGeom prst="rect">
                      <a:avLst/>
                    </a:prstGeom>
                    <a:solidFill>
                      <a:srgbClr val="FFFFFF"/>
                    </a:solidFill>
                    <a:ln w="3175">
                      <a:solidFill>
                        <a:srgbClr val="000000"/>
                      </a:solidFill>
                      <a:miter lim="800000"/>
                      <a:headEnd/>
                      <a:tailEnd/>
                    </a:ln>
                  </p:spPr>
                  <p:txBody>
                    <a:bodyPr/>
                    <a:lstStyle/>
                    <a:p>
                      <a:endParaRPr lang="en-US" i="0"/>
                    </a:p>
                  </p:txBody>
                </p:sp>
                <p:grpSp>
                  <p:nvGrpSpPr>
                    <p:cNvPr id="256" name="Group 74"/>
                    <p:cNvGrpSpPr>
                      <a:grpSpLocks/>
                    </p:cNvGrpSpPr>
                    <p:nvPr/>
                  </p:nvGrpSpPr>
                  <p:grpSpPr bwMode="auto">
                    <a:xfrm>
                      <a:off x="450" y="2262"/>
                      <a:ext cx="47" cy="7"/>
                      <a:chOff x="450" y="2262"/>
                      <a:chExt cx="47" cy="7"/>
                    </a:xfrm>
                  </p:grpSpPr>
                  <p:sp>
                    <p:nvSpPr>
                      <p:cNvPr id="257" name="Line 75"/>
                      <p:cNvSpPr>
                        <a:spLocks noChangeShapeType="1"/>
                      </p:cNvSpPr>
                      <p:nvPr/>
                    </p:nvSpPr>
                    <p:spPr bwMode="auto">
                      <a:xfrm>
                        <a:off x="450" y="2262"/>
                        <a:ext cx="4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58" name="Line 76"/>
                      <p:cNvSpPr>
                        <a:spLocks noChangeShapeType="1"/>
                      </p:cNvSpPr>
                      <p:nvPr/>
                    </p:nvSpPr>
                    <p:spPr bwMode="auto">
                      <a:xfrm>
                        <a:off x="454" y="2268"/>
                        <a:ext cx="4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242" name="Group 77"/>
                  <p:cNvGrpSpPr>
                    <a:grpSpLocks/>
                  </p:cNvGrpSpPr>
                  <p:nvPr/>
                </p:nvGrpSpPr>
                <p:grpSpPr bwMode="auto">
                  <a:xfrm>
                    <a:off x="446" y="2239"/>
                    <a:ext cx="157" cy="5"/>
                    <a:chOff x="446" y="2239"/>
                    <a:chExt cx="157" cy="5"/>
                  </a:xfrm>
                </p:grpSpPr>
                <p:sp>
                  <p:nvSpPr>
                    <p:cNvPr id="253" name="Line 78"/>
                    <p:cNvSpPr>
                      <a:spLocks noChangeShapeType="1"/>
                    </p:cNvSpPr>
                    <p:nvPr/>
                  </p:nvSpPr>
                  <p:spPr bwMode="auto">
                    <a:xfrm>
                      <a:off x="446" y="2243"/>
                      <a:ext cx="48"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54" name="Line 79"/>
                    <p:cNvSpPr>
                      <a:spLocks noChangeShapeType="1"/>
                    </p:cNvSpPr>
                    <p:nvPr/>
                  </p:nvSpPr>
                  <p:spPr bwMode="auto">
                    <a:xfrm>
                      <a:off x="446" y="2239"/>
                      <a:ext cx="157"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243" name="Line 80"/>
                  <p:cNvSpPr>
                    <a:spLocks noChangeShapeType="1"/>
                  </p:cNvSpPr>
                  <p:nvPr/>
                </p:nvSpPr>
                <p:spPr bwMode="auto">
                  <a:xfrm>
                    <a:off x="603" y="2180"/>
                    <a:ext cx="1" cy="7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nvGrpSpPr>
                  <p:cNvPr id="244" name="Group 81"/>
                  <p:cNvGrpSpPr>
                    <a:grpSpLocks/>
                  </p:cNvGrpSpPr>
                  <p:nvPr/>
                </p:nvGrpSpPr>
                <p:grpSpPr bwMode="auto">
                  <a:xfrm>
                    <a:off x="496" y="2145"/>
                    <a:ext cx="20" cy="59"/>
                    <a:chOff x="496" y="2145"/>
                    <a:chExt cx="20" cy="59"/>
                  </a:xfrm>
                </p:grpSpPr>
                <p:sp>
                  <p:nvSpPr>
                    <p:cNvPr id="247" name="AutoShape 82"/>
                    <p:cNvSpPr>
                      <a:spLocks noChangeArrowheads="1"/>
                    </p:cNvSpPr>
                    <p:nvPr/>
                  </p:nvSpPr>
                  <p:spPr bwMode="auto">
                    <a:xfrm>
                      <a:off x="496" y="2145"/>
                      <a:ext cx="14" cy="44"/>
                    </a:xfrm>
                    <a:prstGeom prst="roundRect">
                      <a:avLst>
                        <a:gd name="adj" fmla="val 50000"/>
                      </a:avLst>
                    </a:prstGeom>
                    <a:solidFill>
                      <a:srgbClr val="FFFFFF"/>
                    </a:solidFill>
                    <a:ln w="3175">
                      <a:solidFill>
                        <a:srgbClr val="000000"/>
                      </a:solidFill>
                      <a:round/>
                      <a:headEnd/>
                      <a:tailEnd/>
                    </a:ln>
                  </p:spPr>
                  <p:txBody>
                    <a:bodyPr/>
                    <a:lstStyle/>
                    <a:p>
                      <a:endParaRPr lang="en-US" i="0"/>
                    </a:p>
                  </p:txBody>
                </p:sp>
                <p:sp>
                  <p:nvSpPr>
                    <p:cNvPr id="248" name="AutoShape 83"/>
                    <p:cNvSpPr>
                      <a:spLocks noChangeArrowheads="1"/>
                    </p:cNvSpPr>
                    <p:nvPr/>
                  </p:nvSpPr>
                  <p:spPr bwMode="auto">
                    <a:xfrm>
                      <a:off x="498" y="2196"/>
                      <a:ext cx="6" cy="8"/>
                    </a:xfrm>
                    <a:prstGeom prst="roundRect">
                      <a:avLst>
                        <a:gd name="adj" fmla="val 50000"/>
                      </a:avLst>
                    </a:prstGeom>
                    <a:solidFill>
                      <a:srgbClr val="606060"/>
                    </a:solidFill>
                    <a:ln w="3175">
                      <a:solidFill>
                        <a:srgbClr val="000000"/>
                      </a:solidFill>
                      <a:round/>
                      <a:headEnd/>
                      <a:tailEnd/>
                    </a:ln>
                  </p:spPr>
                  <p:txBody>
                    <a:bodyPr/>
                    <a:lstStyle/>
                    <a:p>
                      <a:endParaRPr lang="en-US" i="0"/>
                    </a:p>
                  </p:txBody>
                </p:sp>
                <p:sp>
                  <p:nvSpPr>
                    <p:cNvPr id="249" name="AutoShape 84"/>
                    <p:cNvSpPr>
                      <a:spLocks noChangeArrowheads="1"/>
                    </p:cNvSpPr>
                    <p:nvPr/>
                  </p:nvSpPr>
                  <p:spPr bwMode="auto">
                    <a:xfrm>
                      <a:off x="512" y="2194"/>
                      <a:ext cx="4" cy="4"/>
                    </a:xfrm>
                    <a:prstGeom prst="roundRect">
                      <a:avLst>
                        <a:gd name="adj" fmla="val 50000"/>
                      </a:avLst>
                    </a:prstGeom>
                    <a:solidFill>
                      <a:srgbClr val="606060"/>
                    </a:solidFill>
                    <a:ln w="3175">
                      <a:solidFill>
                        <a:srgbClr val="000000"/>
                      </a:solidFill>
                      <a:round/>
                      <a:headEnd/>
                      <a:tailEnd/>
                    </a:ln>
                  </p:spPr>
                  <p:txBody>
                    <a:bodyPr/>
                    <a:lstStyle/>
                    <a:p>
                      <a:endParaRPr lang="en-US" i="0"/>
                    </a:p>
                  </p:txBody>
                </p:sp>
                <p:grpSp>
                  <p:nvGrpSpPr>
                    <p:cNvPr id="250" name="Group 85"/>
                    <p:cNvGrpSpPr>
                      <a:grpSpLocks/>
                    </p:cNvGrpSpPr>
                    <p:nvPr/>
                  </p:nvGrpSpPr>
                  <p:grpSpPr bwMode="auto">
                    <a:xfrm>
                      <a:off x="501" y="2170"/>
                      <a:ext cx="12" cy="29"/>
                      <a:chOff x="501" y="2170"/>
                      <a:chExt cx="12" cy="29"/>
                    </a:xfrm>
                  </p:grpSpPr>
                  <p:sp>
                    <p:nvSpPr>
                      <p:cNvPr id="251" name="Freeform 86"/>
                      <p:cNvSpPr>
                        <a:spLocks/>
                      </p:cNvSpPr>
                      <p:nvPr/>
                    </p:nvSpPr>
                    <p:spPr bwMode="auto">
                      <a:xfrm>
                        <a:off x="501" y="2170"/>
                        <a:ext cx="1" cy="29"/>
                      </a:xfrm>
                      <a:custGeom>
                        <a:avLst/>
                        <a:gdLst>
                          <a:gd name="T0" fmla="*/ 0 h 29"/>
                          <a:gd name="T1" fmla="*/ 29 h 29"/>
                          <a:gd name="T2" fmla="*/ 25 h 29"/>
                        </a:gdLst>
                        <a:ahLst/>
                        <a:cxnLst>
                          <a:cxn ang="0">
                            <a:pos x="0" y="T0"/>
                          </a:cxn>
                          <a:cxn ang="0">
                            <a:pos x="0" y="T1"/>
                          </a:cxn>
                          <a:cxn ang="0">
                            <a:pos x="0" y="T2"/>
                          </a:cxn>
                        </a:cxnLst>
                        <a:rect l="0" t="0" r="r" b="b"/>
                        <a:pathLst>
                          <a:path h="29">
                            <a:moveTo>
                              <a:pt x="0" y="0"/>
                            </a:moveTo>
                            <a:lnTo>
                              <a:pt x="0" y="29"/>
                            </a:lnTo>
                            <a:lnTo>
                              <a:pt x="0" y="2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252" name="Line 87"/>
                      <p:cNvSpPr>
                        <a:spLocks noChangeShapeType="1"/>
                      </p:cNvSpPr>
                      <p:nvPr/>
                    </p:nvSpPr>
                    <p:spPr bwMode="auto">
                      <a:xfrm>
                        <a:off x="502" y="2188"/>
                        <a:ext cx="11" cy="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245" name="Freeform 88"/>
                  <p:cNvSpPr>
                    <a:spLocks/>
                  </p:cNvSpPr>
                  <p:nvPr/>
                </p:nvSpPr>
                <p:spPr bwMode="auto">
                  <a:xfrm>
                    <a:off x="535" y="2184"/>
                    <a:ext cx="16" cy="4"/>
                  </a:xfrm>
                  <a:custGeom>
                    <a:avLst/>
                    <a:gdLst>
                      <a:gd name="T0" fmla="*/ 0 w 16"/>
                      <a:gd name="T1" fmla="*/ 0 h 4"/>
                      <a:gd name="T2" fmla="*/ 16 w 16"/>
                      <a:gd name="T3" fmla="*/ 0 h 4"/>
                      <a:gd name="T4" fmla="*/ 16 w 16"/>
                      <a:gd name="T5" fmla="*/ 2 h 4"/>
                      <a:gd name="T6" fmla="*/ 16 w 16"/>
                      <a:gd name="T7" fmla="*/ 4 h 4"/>
                      <a:gd name="T8" fmla="*/ 12 w 16"/>
                      <a:gd name="T9" fmla="*/ 4 h 4"/>
                      <a:gd name="T10" fmla="*/ 12 w 16"/>
                      <a:gd name="T11" fmla="*/ 2 h 4"/>
                      <a:gd name="T12" fmla="*/ 0 w 16"/>
                      <a:gd name="T13" fmla="*/ 2 h 4"/>
                      <a:gd name="T14" fmla="*/ 0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0" y="0"/>
                        </a:moveTo>
                        <a:lnTo>
                          <a:pt x="16" y="0"/>
                        </a:lnTo>
                        <a:lnTo>
                          <a:pt x="16" y="2"/>
                        </a:lnTo>
                        <a:lnTo>
                          <a:pt x="16" y="4"/>
                        </a:lnTo>
                        <a:lnTo>
                          <a:pt x="12" y="4"/>
                        </a:lnTo>
                        <a:lnTo>
                          <a:pt x="12" y="2"/>
                        </a:lnTo>
                        <a:lnTo>
                          <a:pt x="0" y="2"/>
                        </a:lnTo>
                        <a:lnTo>
                          <a:pt x="0" y="0"/>
                        </a:lnTo>
                        <a:close/>
                      </a:path>
                    </a:pathLst>
                  </a:custGeom>
                  <a:solidFill>
                    <a:srgbClr val="FFFFFF"/>
                  </a:solidFill>
                  <a:ln w="3175">
                    <a:solidFill>
                      <a:srgbClr val="000000"/>
                    </a:solidFill>
                    <a:prstDash val="solid"/>
                    <a:round/>
                    <a:headEnd/>
                    <a:tailEnd/>
                  </a:ln>
                </p:spPr>
                <p:txBody>
                  <a:bodyPr/>
                  <a:lstStyle/>
                  <a:p>
                    <a:endParaRPr lang="en-US" i="0"/>
                  </a:p>
                </p:txBody>
              </p:sp>
              <p:sp>
                <p:nvSpPr>
                  <p:cNvPr id="246" name="Freeform 89"/>
                  <p:cNvSpPr>
                    <a:spLocks/>
                  </p:cNvSpPr>
                  <p:nvPr/>
                </p:nvSpPr>
                <p:spPr bwMode="auto">
                  <a:xfrm>
                    <a:off x="480" y="2117"/>
                    <a:ext cx="123" cy="4"/>
                  </a:xfrm>
                  <a:custGeom>
                    <a:avLst/>
                    <a:gdLst>
                      <a:gd name="T0" fmla="*/ 0 w 123"/>
                      <a:gd name="T1" fmla="*/ 0 h 4"/>
                      <a:gd name="T2" fmla="*/ 123 w 123"/>
                      <a:gd name="T3" fmla="*/ 0 h 4"/>
                      <a:gd name="T4" fmla="*/ 123 w 123"/>
                      <a:gd name="T5" fmla="*/ 4 h 4"/>
                      <a:gd name="T6" fmla="*/ 2 w 123"/>
                      <a:gd name="T7" fmla="*/ 4 h 4"/>
                      <a:gd name="T8" fmla="*/ 0 w 123"/>
                      <a:gd name="T9" fmla="*/ 0 h 4"/>
                    </a:gdLst>
                    <a:ahLst/>
                    <a:cxnLst>
                      <a:cxn ang="0">
                        <a:pos x="T0" y="T1"/>
                      </a:cxn>
                      <a:cxn ang="0">
                        <a:pos x="T2" y="T3"/>
                      </a:cxn>
                      <a:cxn ang="0">
                        <a:pos x="T4" y="T5"/>
                      </a:cxn>
                      <a:cxn ang="0">
                        <a:pos x="T6" y="T7"/>
                      </a:cxn>
                      <a:cxn ang="0">
                        <a:pos x="T8" y="T9"/>
                      </a:cxn>
                    </a:cxnLst>
                    <a:rect l="0" t="0" r="r" b="b"/>
                    <a:pathLst>
                      <a:path w="123" h="4">
                        <a:moveTo>
                          <a:pt x="0" y="0"/>
                        </a:moveTo>
                        <a:lnTo>
                          <a:pt x="123" y="0"/>
                        </a:lnTo>
                        <a:lnTo>
                          <a:pt x="123" y="4"/>
                        </a:lnTo>
                        <a:lnTo>
                          <a:pt x="2" y="4"/>
                        </a:lnTo>
                        <a:lnTo>
                          <a:pt x="0" y="0"/>
                        </a:lnTo>
                        <a:close/>
                      </a:path>
                    </a:pathLst>
                  </a:custGeom>
                  <a:solidFill>
                    <a:srgbClr val="FFFFFF"/>
                  </a:solidFill>
                  <a:ln w="3175">
                    <a:solidFill>
                      <a:srgbClr val="000000"/>
                    </a:solidFill>
                    <a:prstDash val="solid"/>
                    <a:round/>
                    <a:headEnd/>
                    <a:tailEnd/>
                  </a:ln>
                </p:spPr>
                <p:txBody>
                  <a:bodyPr/>
                  <a:lstStyle/>
                  <a:p>
                    <a:endParaRPr lang="en-US" i="0"/>
                  </a:p>
                </p:txBody>
              </p:sp>
            </p:grpSp>
            <p:grpSp>
              <p:nvGrpSpPr>
                <p:cNvPr id="206" name="Group 90"/>
                <p:cNvGrpSpPr>
                  <a:grpSpLocks/>
                </p:cNvGrpSpPr>
                <p:nvPr/>
              </p:nvGrpSpPr>
              <p:grpSpPr bwMode="auto">
                <a:xfrm flipH="1">
                  <a:off x="2005" y="2581"/>
                  <a:ext cx="150" cy="64"/>
                  <a:chOff x="480" y="2243"/>
                  <a:chExt cx="134" cy="59"/>
                </a:xfrm>
              </p:grpSpPr>
              <p:sp>
                <p:nvSpPr>
                  <p:cNvPr id="235" name="Freeform 91"/>
                  <p:cNvSpPr>
                    <a:spLocks/>
                  </p:cNvSpPr>
                  <p:nvPr/>
                </p:nvSpPr>
                <p:spPr bwMode="auto">
                  <a:xfrm>
                    <a:off x="480" y="2243"/>
                    <a:ext cx="134" cy="59"/>
                  </a:xfrm>
                  <a:custGeom>
                    <a:avLst/>
                    <a:gdLst>
                      <a:gd name="T0" fmla="*/ 0 w 134"/>
                      <a:gd name="T1" fmla="*/ 59 h 59"/>
                      <a:gd name="T2" fmla="*/ 0 w 134"/>
                      <a:gd name="T3" fmla="*/ 53 h 59"/>
                      <a:gd name="T4" fmla="*/ 2 w 134"/>
                      <a:gd name="T5" fmla="*/ 45 h 59"/>
                      <a:gd name="T6" fmla="*/ 4 w 134"/>
                      <a:gd name="T7" fmla="*/ 39 h 59"/>
                      <a:gd name="T8" fmla="*/ 6 w 134"/>
                      <a:gd name="T9" fmla="*/ 31 h 59"/>
                      <a:gd name="T10" fmla="*/ 12 w 134"/>
                      <a:gd name="T11" fmla="*/ 25 h 59"/>
                      <a:gd name="T12" fmla="*/ 15 w 134"/>
                      <a:gd name="T13" fmla="*/ 19 h 59"/>
                      <a:gd name="T14" fmla="*/ 21 w 134"/>
                      <a:gd name="T15" fmla="*/ 15 h 59"/>
                      <a:gd name="T16" fmla="*/ 29 w 134"/>
                      <a:gd name="T17" fmla="*/ 10 h 59"/>
                      <a:gd name="T18" fmla="*/ 37 w 134"/>
                      <a:gd name="T19" fmla="*/ 6 h 59"/>
                      <a:gd name="T20" fmla="*/ 43 w 134"/>
                      <a:gd name="T21" fmla="*/ 4 h 59"/>
                      <a:gd name="T22" fmla="*/ 51 w 134"/>
                      <a:gd name="T23" fmla="*/ 2 h 59"/>
                      <a:gd name="T24" fmla="*/ 61 w 134"/>
                      <a:gd name="T25" fmla="*/ 0 h 59"/>
                      <a:gd name="T26" fmla="*/ 71 w 134"/>
                      <a:gd name="T27" fmla="*/ 0 h 59"/>
                      <a:gd name="T28" fmla="*/ 79 w 134"/>
                      <a:gd name="T29" fmla="*/ 0 h 59"/>
                      <a:gd name="T30" fmla="*/ 87 w 134"/>
                      <a:gd name="T31" fmla="*/ 2 h 59"/>
                      <a:gd name="T32" fmla="*/ 97 w 134"/>
                      <a:gd name="T33" fmla="*/ 6 h 59"/>
                      <a:gd name="T34" fmla="*/ 103 w 134"/>
                      <a:gd name="T35" fmla="*/ 10 h 59"/>
                      <a:gd name="T36" fmla="*/ 109 w 134"/>
                      <a:gd name="T37" fmla="*/ 12 h 59"/>
                      <a:gd name="T38" fmla="*/ 115 w 134"/>
                      <a:gd name="T39" fmla="*/ 15 h 59"/>
                      <a:gd name="T40" fmla="*/ 119 w 134"/>
                      <a:gd name="T41" fmla="*/ 21 h 59"/>
                      <a:gd name="T42" fmla="*/ 124 w 134"/>
                      <a:gd name="T43" fmla="*/ 27 h 59"/>
                      <a:gd name="T44" fmla="*/ 128 w 134"/>
                      <a:gd name="T45" fmla="*/ 33 h 59"/>
                      <a:gd name="T46" fmla="*/ 130 w 134"/>
                      <a:gd name="T47" fmla="*/ 37 h 59"/>
                      <a:gd name="T48" fmla="*/ 132 w 134"/>
                      <a:gd name="T49" fmla="*/ 41 h 59"/>
                      <a:gd name="T50" fmla="*/ 134 w 134"/>
                      <a:gd name="T51" fmla="*/ 47 h 59"/>
                      <a:gd name="T52" fmla="*/ 134 w 134"/>
                      <a:gd name="T53" fmla="*/ 51 h 59"/>
                      <a:gd name="T54" fmla="*/ 134 w 134"/>
                      <a:gd name="T55" fmla="*/ 57 h 59"/>
                      <a:gd name="T56" fmla="*/ 134 w 134"/>
                      <a:gd name="T57" fmla="*/ 59 h 59"/>
                      <a:gd name="T58" fmla="*/ 0 w 134"/>
                      <a:gd name="T5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59">
                        <a:moveTo>
                          <a:pt x="0" y="59"/>
                        </a:moveTo>
                        <a:lnTo>
                          <a:pt x="0" y="53"/>
                        </a:lnTo>
                        <a:lnTo>
                          <a:pt x="2" y="45"/>
                        </a:lnTo>
                        <a:lnTo>
                          <a:pt x="4" y="39"/>
                        </a:lnTo>
                        <a:lnTo>
                          <a:pt x="6" y="31"/>
                        </a:lnTo>
                        <a:lnTo>
                          <a:pt x="12" y="25"/>
                        </a:lnTo>
                        <a:lnTo>
                          <a:pt x="15" y="19"/>
                        </a:lnTo>
                        <a:lnTo>
                          <a:pt x="21" y="15"/>
                        </a:lnTo>
                        <a:lnTo>
                          <a:pt x="29" y="10"/>
                        </a:lnTo>
                        <a:lnTo>
                          <a:pt x="37" y="6"/>
                        </a:lnTo>
                        <a:lnTo>
                          <a:pt x="43" y="4"/>
                        </a:lnTo>
                        <a:lnTo>
                          <a:pt x="51" y="2"/>
                        </a:lnTo>
                        <a:lnTo>
                          <a:pt x="61" y="0"/>
                        </a:lnTo>
                        <a:lnTo>
                          <a:pt x="71" y="0"/>
                        </a:lnTo>
                        <a:lnTo>
                          <a:pt x="79" y="0"/>
                        </a:lnTo>
                        <a:lnTo>
                          <a:pt x="87" y="2"/>
                        </a:lnTo>
                        <a:lnTo>
                          <a:pt x="97" y="6"/>
                        </a:lnTo>
                        <a:lnTo>
                          <a:pt x="103" y="10"/>
                        </a:lnTo>
                        <a:lnTo>
                          <a:pt x="109" y="12"/>
                        </a:lnTo>
                        <a:lnTo>
                          <a:pt x="115" y="15"/>
                        </a:lnTo>
                        <a:lnTo>
                          <a:pt x="119" y="21"/>
                        </a:lnTo>
                        <a:lnTo>
                          <a:pt x="124" y="27"/>
                        </a:lnTo>
                        <a:lnTo>
                          <a:pt x="128" y="33"/>
                        </a:lnTo>
                        <a:lnTo>
                          <a:pt x="130" y="37"/>
                        </a:lnTo>
                        <a:lnTo>
                          <a:pt x="132" y="41"/>
                        </a:lnTo>
                        <a:lnTo>
                          <a:pt x="134" y="47"/>
                        </a:lnTo>
                        <a:lnTo>
                          <a:pt x="134" y="51"/>
                        </a:lnTo>
                        <a:lnTo>
                          <a:pt x="134" y="57"/>
                        </a:lnTo>
                        <a:lnTo>
                          <a:pt x="134" y="59"/>
                        </a:lnTo>
                        <a:lnTo>
                          <a:pt x="0" y="59"/>
                        </a:lnTo>
                        <a:close/>
                      </a:path>
                    </a:pathLst>
                  </a:custGeom>
                  <a:solidFill>
                    <a:srgbClr val="FFFFFF"/>
                  </a:solidFill>
                  <a:ln w="3175">
                    <a:solidFill>
                      <a:srgbClr val="000000"/>
                    </a:solidFill>
                    <a:prstDash val="solid"/>
                    <a:round/>
                    <a:headEnd/>
                    <a:tailEnd/>
                  </a:ln>
                </p:spPr>
                <p:txBody>
                  <a:bodyPr/>
                  <a:lstStyle/>
                  <a:p>
                    <a:endParaRPr lang="en-US" i="0"/>
                  </a:p>
                </p:txBody>
              </p:sp>
              <p:sp>
                <p:nvSpPr>
                  <p:cNvPr id="236" name="Freeform 92"/>
                  <p:cNvSpPr>
                    <a:spLocks/>
                  </p:cNvSpPr>
                  <p:nvPr/>
                </p:nvSpPr>
                <p:spPr bwMode="auto">
                  <a:xfrm>
                    <a:off x="499" y="2258"/>
                    <a:ext cx="98" cy="44"/>
                  </a:xfrm>
                  <a:custGeom>
                    <a:avLst/>
                    <a:gdLst>
                      <a:gd name="T0" fmla="*/ 0 w 98"/>
                      <a:gd name="T1" fmla="*/ 44 h 44"/>
                      <a:gd name="T2" fmla="*/ 0 w 98"/>
                      <a:gd name="T3" fmla="*/ 38 h 44"/>
                      <a:gd name="T4" fmla="*/ 0 w 98"/>
                      <a:gd name="T5" fmla="*/ 34 h 44"/>
                      <a:gd name="T6" fmla="*/ 2 w 98"/>
                      <a:gd name="T7" fmla="*/ 30 h 44"/>
                      <a:gd name="T8" fmla="*/ 4 w 98"/>
                      <a:gd name="T9" fmla="*/ 24 h 44"/>
                      <a:gd name="T10" fmla="*/ 8 w 98"/>
                      <a:gd name="T11" fmla="*/ 20 h 44"/>
                      <a:gd name="T12" fmla="*/ 12 w 98"/>
                      <a:gd name="T13" fmla="*/ 16 h 44"/>
                      <a:gd name="T14" fmla="*/ 16 w 98"/>
                      <a:gd name="T15" fmla="*/ 12 h 44"/>
                      <a:gd name="T16" fmla="*/ 20 w 98"/>
                      <a:gd name="T17" fmla="*/ 8 h 44"/>
                      <a:gd name="T18" fmla="*/ 26 w 98"/>
                      <a:gd name="T19" fmla="*/ 6 h 44"/>
                      <a:gd name="T20" fmla="*/ 32 w 98"/>
                      <a:gd name="T21" fmla="*/ 4 h 44"/>
                      <a:gd name="T22" fmla="*/ 38 w 98"/>
                      <a:gd name="T23" fmla="*/ 2 h 44"/>
                      <a:gd name="T24" fmla="*/ 44 w 98"/>
                      <a:gd name="T25" fmla="*/ 0 h 44"/>
                      <a:gd name="T26" fmla="*/ 50 w 98"/>
                      <a:gd name="T27" fmla="*/ 0 h 44"/>
                      <a:gd name="T28" fmla="*/ 56 w 98"/>
                      <a:gd name="T29" fmla="*/ 2 h 44"/>
                      <a:gd name="T30" fmla="*/ 64 w 98"/>
                      <a:gd name="T31" fmla="*/ 2 h 44"/>
                      <a:gd name="T32" fmla="*/ 70 w 98"/>
                      <a:gd name="T33" fmla="*/ 4 h 44"/>
                      <a:gd name="T34" fmla="*/ 74 w 98"/>
                      <a:gd name="T35" fmla="*/ 8 h 44"/>
                      <a:gd name="T36" fmla="*/ 78 w 98"/>
                      <a:gd name="T37" fmla="*/ 10 h 44"/>
                      <a:gd name="T38" fmla="*/ 82 w 98"/>
                      <a:gd name="T39" fmla="*/ 14 h 44"/>
                      <a:gd name="T40" fmla="*/ 86 w 98"/>
                      <a:gd name="T41" fmla="*/ 16 h 44"/>
                      <a:gd name="T42" fmla="*/ 90 w 98"/>
                      <a:gd name="T43" fmla="*/ 20 h 44"/>
                      <a:gd name="T44" fmla="*/ 92 w 98"/>
                      <a:gd name="T45" fmla="*/ 26 h 44"/>
                      <a:gd name="T46" fmla="*/ 94 w 98"/>
                      <a:gd name="T47" fmla="*/ 28 h 44"/>
                      <a:gd name="T48" fmla="*/ 94 w 98"/>
                      <a:gd name="T49" fmla="*/ 32 h 44"/>
                      <a:gd name="T50" fmla="*/ 96 w 98"/>
                      <a:gd name="T51" fmla="*/ 36 h 44"/>
                      <a:gd name="T52" fmla="*/ 96 w 98"/>
                      <a:gd name="T53" fmla="*/ 38 h 44"/>
                      <a:gd name="T54" fmla="*/ 96 w 98"/>
                      <a:gd name="T55" fmla="*/ 42 h 44"/>
                      <a:gd name="T56" fmla="*/ 98 w 98"/>
                      <a:gd name="T57" fmla="*/ 44 h 44"/>
                      <a:gd name="T58" fmla="*/ 0 w 98"/>
                      <a:gd name="T5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44">
                        <a:moveTo>
                          <a:pt x="0" y="44"/>
                        </a:moveTo>
                        <a:lnTo>
                          <a:pt x="0" y="38"/>
                        </a:lnTo>
                        <a:lnTo>
                          <a:pt x="0" y="34"/>
                        </a:lnTo>
                        <a:lnTo>
                          <a:pt x="2" y="30"/>
                        </a:lnTo>
                        <a:lnTo>
                          <a:pt x="4" y="24"/>
                        </a:lnTo>
                        <a:lnTo>
                          <a:pt x="8" y="20"/>
                        </a:lnTo>
                        <a:lnTo>
                          <a:pt x="12" y="16"/>
                        </a:lnTo>
                        <a:lnTo>
                          <a:pt x="16" y="12"/>
                        </a:lnTo>
                        <a:lnTo>
                          <a:pt x="20" y="8"/>
                        </a:lnTo>
                        <a:lnTo>
                          <a:pt x="26" y="6"/>
                        </a:lnTo>
                        <a:lnTo>
                          <a:pt x="32" y="4"/>
                        </a:lnTo>
                        <a:lnTo>
                          <a:pt x="38" y="2"/>
                        </a:lnTo>
                        <a:lnTo>
                          <a:pt x="44" y="0"/>
                        </a:lnTo>
                        <a:lnTo>
                          <a:pt x="50" y="0"/>
                        </a:lnTo>
                        <a:lnTo>
                          <a:pt x="56" y="2"/>
                        </a:lnTo>
                        <a:lnTo>
                          <a:pt x="64" y="2"/>
                        </a:lnTo>
                        <a:lnTo>
                          <a:pt x="70" y="4"/>
                        </a:lnTo>
                        <a:lnTo>
                          <a:pt x="74" y="8"/>
                        </a:lnTo>
                        <a:lnTo>
                          <a:pt x="78" y="10"/>
                        </a:lnTo>
                        <a:lnTo>
                          <a:pt x="82" y="14"/>
                        </a:lnTo>
                        <a:lnTo>
                          <a:pt x="86" y="16"/>
                        </a:lnTo>
                        <a:lnTo>
                          <a:pt x="90" y="20"/>
                        </a:lnTo>
                        <a:lnTo>
                          <a:pt x="92" y="26"/>
                        </a:lnTo>
                        <a:lnTo>
                          <a:pt x="94" y="28"/>
                        </a:lnTo>
                        <a:lnTo>
                          <a:pt x="94" y="32"/>
                        </a:lnTo>
                        <a:lnTo>
                          <a:pt x="96" y="36"/>
                        </a:lnTo>
                        <a:lnTo>
                          <a:pt x="96" y="38"/>
                        </a:lnTo>
                        <a:lnTo>
                          <a:pt x="96" y="42"/>
                        </a:lnTo>
                        <a:lnTo>
                          <a:pt x="98" y="44"/>
                        </a:lnTo>
                        <a:lnTo>
                          <a:pt x="0" y="44"/>
                        </a:lnTo>
                        <a:close/>
                      </a:path>
                    </a:pathLst>
                  </a:custGeom>
                  <a:solidFill>
                    <a:srgbClr val="808080"/>
                  </a:solidFill>
                  <a:ln w="3175">
                    <a:solidFill>
                      <a:srgbClr val="000000"/>
                    </a:solidFill>
                    <a:prstDash val="solid"/>
                    <a:round/>
                    <a:headEnd/>
                    <a:tailEnd/>
                  </a:ln>
                </p:spPr>
                <p:txBody>
                  <a:bodyPr/>
                  <a:lstStyle/>
                  <a:p>
                    <a:endParaRPr lang="en-US" i="0"/>
                  </a:p>
                </p:txBody>
              </p:sp>
            </p:grpSp>
            <p:grpSp>
              <p:nvGrpSpPr>
                <p:cNvPr id="207" name="Group 93"/>
                <p:cNvGrpSpPr>
                  <a:grpSpLocks/>
                </p:cNvGrpSpPr>
                <p:nvPr/>
              </p:nvGrpSpPr>
              <p:grpSpPr bwMode="auto">
                <a:xfrm flipH="1">
                  <a:off x="1918" y="2475"/>
                  <a:ext cx="85" cy="115"/>
                  <a:chOff x="616" y="2146"/>
                  <a:chExt cx="76" cy="105"/>
                </a:xfrm>
              </p:grpSpPr>
              <p:sp>
                <p:nvSpPr>
                  <p:cNvPr id="232" name="Freeform 94"/>
                  <p:cNvSpPr>
                    <a:spLocks/>
                  </p:cNvSpPr>
                  <p:nvPr/>
                </p:nvSpPr>
                <p:spPr bwMode="auto">
                  <a:xfrm>
                    <a:off x="616" y="2166"/>
                    <a:ext cx="76" cy="73"/>
                  </a:xfrm>
                  <a:custGeom>
                    <a:avLst/>
                    <a:gdLst>
                      <a:gd name="T0" fmla="*/ 0 w 76"/>
                      <a:gd name="T1" fmla="*/ 39 h 73"/>
                      <a:gd name="T2" fmla="*/ 2 w 76"/>
                      <a:gd name="T3" fmla="*/ 43 h 73"/>
                      <a:gd name="T4" fmla="*/ 6 w 76"/>
                      <a:gd name="T5" fmla="*/ 47 h 73"/>
                      <a:gd name="T6" fmla="*/ 10 w 76"/>
                      <a:gd name="T7" fmla="*/ 51 h 73"/>
                      <a:gd name="T8" fmla="*/ 12 w 76"/>
                      <a:gd name="T9" fmla="*/ 55 h 73"/>
                      <a:gd name="T10" fmla="*/ 16 w 76"/>
                      <a:gd name="T11" fmla="*/ 59 h 73"/>
                      <a:gd name="T12" fmla="*/ 20 w 76"/>
                      <a:gd name="T13" fmla="*/ 61 h 73"/>
                      <a:gd name="T14" fmla="*/ 22 w 76"/>
                      <a:gd name="T15" fmla="*/ 65 h 73"/>
                      <a:gd name="T16" fmla="*/ 24 w 76"/>
                      <a:gd name="T17" fmla="*/ 67 h 73"/>
                      <a:gd name="T18" fmla="*/ 26 w 76"/>
                      <a:gd name="T19" fmla="*/ 69 h 73"/>
                      <a:gd name="T20" fmla="*/ 28 w 76"/>
                      <a:gd name="T21" fmla="*/ 71 h 73"/>
                      <a:gd name="T22" fmla="*/ 32 w 76"/>
                      <a:gd name="T23" fmla="*/ 71 h 73"/>
                      <a:gd name="T24" fmla="*/ 34 w 76"/>
                      <a:gd name="T25" fmla="*/ 73 h 73"/>
                      <a:gd name="T26" fmla="*/ 38 w 76"/>
                      <a:gd name="T27" fmla="*/ 71 h 73"/>
                      <a:gd name="T28" fmla="*/ 42 w 76"/>
                      <a:gd name="T29" fmla="*/ 71 h 73"/>
                      <a:gd name="T30" fmla="*/ 44 w 76"/>
                      <a:gd name="T31" fmla="*/ 69 h 73"/>
                      <a:gd name="T32" fmla="*/ 46 w 76"/>
                      <a:gd name="T33" fmla="*/ 69 h 73"/>
                      <a:gd name="T34" fmla="*/ 50 w 76"/>
                      <a:gd name="T35" fmla="*/ 67 h 73"/>
                      <a:gd name="T36" fmla="*/ 52 w 76"/>
                      <a:gd name="T37" fmla="*/ 63 h 73"/>
                      <a:gd name="T38" fmla="*/ 54 w 76"/>
                      <a:gd name="T39" fmla="*/ 59 h 73"/>
                      <a:gd name="T40" fmla="*/ 58 w 76"/>
                      <a:gd name="T41" fmla="*/ 55 h 73"/>
                      <a:gd name="T42" fmla="*/ 60 w 76"/>
                      <a:gd name="T43" fmla="*/ 51 h 73"/>
                      <a:gd name="T44" fmla="*/ 62 w 76"/>
                      <a:gd name="T45" fmla="*/ 47 h 73"/>
                      <a:gd name="T46" fmla="*/ 64 w 76"/>
                      <a:gd name="T47" fmla="*/ 43 h 73"/>
                      <a:gd name="T48" fmla="*/ 64 w 76"/>
                      <a:gd name="T49" fmla="*/ 37 h 73"/>
                      <a:gd name="T50" fmla="*/ 66 w 76"/>
                      <a:gd name="T51" fmla="*/ 31 h 73"/>
                      <a:gd name="T52" fmla="*/ 66 w 76"/>
                      <a:gd name="T53" fmla="*/ 27 h 73"/>
                      <a:gd name="T54" fmla="*/ 66 w 76"/>
                      <a:gd name="T55" fmla="*/ 22 h 73"/>
                      <a:gd name="T56" fmla="*/ 68 w 76"/>
                      <a:gd name="T57" fmla="*/ 18 h 73"/>
                      <a:gd name="T58" fmla="*/ 68 w 76"/>
                      <a:gd name="T59" fmla="*/ 16 h 73"/>
                      <a:gd name="T60" fmla="*/ 70 w 76"/>
                      <a:gd name="T61" fmla="*/ 14 h 73"/>
                      <a:gd name="T62" fmla="*/ 72 w 76"/>
                      <a:gd name="T63" fmla="*/ 8 h 73"/>
                      <a:gd name="T64" fmla="*/ 74 w 76"/>
                      <a:gd name="T65" fmla="*/ 4 h 73"/>
                      <a:gd name="T66" fmla="*/ 76 w 7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73">
                        <a:moveTo>
                          <a:pt x="0" y="39"/>
                        </a:moveTo>
                        <a:lnTo>
                          <a:pt x="2" y="43"/>
                        </a:lnTo>
                        <a:lnTo>
                          <a:pt x="6" y="47"/>
                        </a:lnTo>
                        <a:lnTo>
                          <a:pt x="10" y="51"/>
                        </a:lnTo>
                        <a:lnTo>
                          <a:pt x="12" y="55"/>
                        </a:lnTo>
                        <a:lnTo>
                          <a:pt x="16" y="59"/>
                        </a:lnTo>
                        <a:lnTo>
                          <a:pt x="20" y="61"/>
                        </a:lnTo>
                        <a:lnTo>
                          <a:pt x="22" y="65"/>
                        </a:lnTo>
                        <a:lnTo>
                          <a:pt x="24" y="67"/>
                        </a:lnTo>
                        <a:lnTo>
                          <a:pt x="26" y="69"/>
                        </a:lnTo>
                        <a:lnTo>
                          <a:pt x="28" y="71"/>
                        </a:lnTo>
                        <a:lnTo>
                          <a:pt x="32" y="71"/>
                        </a:lnTo>
                        <a:lnTo>
                          <a:pt x="34" y="73"/>
                        </a:lnTo>
                        <a:lnTo>
                          <a:pt x="38" y="71"/>
                        </a:lnTo>
                        <a:lnTo>
                          <a:pt x="42" y="71"/>
                        </a:lnTo>
                        <a:lnTo>
                          <a:pt x="44" y="69"/>
                        </a:lnTo>
                        <a:lnTo>
                          <a:pt x="46" y="69"/>
                        </a:lnTo>
                        <a:lnTo>
                          <a:pt x="50" y="67"/>
                        </a:lnTo>
                        <a:lnTo>
                          <a:pt x="52" y="63"/>
                        </a:lnTo>
                        <a:lnTo>
                          <a:pt x="54" y="59"/>
                        </a:lnTo>
                        <a:lnTo>
                          <a:pt x="58" y="55"/>
                        </a:lnTo>
                        <a:lnTo>
                          <a:pt x="60" y="51"/>
                        </a:lnTo>
                        <a:lnTo>
                          <a:pt x="62" y="47"/>
                        </a:lnTo>
                        <a:lnTo>
                          <a:pt x="64" y="43"/>
                        </a:lnTo>
                        <a:lnTo>
                          <a:pt x="64" y="37"/>
                        </a:lnTo>
                        <a:lnTo>
                          <a:pt x="66" y="31"/>
                        </a:lnTo>
                        <a:lnTo>
                          <a:pt x="66" y="27"/>
                        </a:lnTo>
                        <a:lnTo>
                          <a:pt x="66" y="22"/>
                        </a:lnTo>
                        <a:lnTo>
                          <a:pt x="68" y="18"/>
                        </a:lnTo>
                        <a:lnTo>
                          <a:pt x="68" y="16"/>
                        </a:lnTo>
                        <a:lnTo>
                          <a:pt x="70" y="14"/>
                        </a:lnTo>
                        <a:lnTo>
                          <a:pt x="72" y="8"/>
                        </a:lnTo>
                        <a:lnTo>
                          <a:pt x="74" y="4"/>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233" name="Freeform 95"/>
                  <p:cNvSpPr>
                    <a:spLocks/>
                  </p:cNvSpPr>
                  <p:nvPr/>
                </p:nvSpPr>
                <p:spPr bwMode="auto">
                  <a:xfrm>
                    <a:off x="616" y="2146"/>
                    <a:ext cx="76" cy="105"/>
                  </a:xfrm>
                  <a:custGeom>
                    <a:avLst/>
                    <a:gdLst>
                      <a:gd name="T0" fmla="*/ 0 w 76"/>
                      <a:gd name="T1" fmla="*/ 71 h 105"/>
                      <a:gd name="T2" fmla="*/ 2 w 76"/>
                      <a:gd name="T3" fmla="*/ 73 h 105"/>
                      <a:gd name="T4" fmla="*/ 2 w 76"/>
                      <a:gd name="T5" fmla="*/ 75 h 105"/>
                      <a:gd name="T6" fmla="*/ 4 w 76"/>
                      <a:gd name="T7" fmla="*/ 77 h 105"/>
                      <a:gd name="T8" fmla="*/ 8 w 76"/>
                      <a:gd name="T9" fmla="*/ 79 h 105"/>
                      <a:gd name="T10" fmla="*/ 8 w 76"/>
                      <a:gd name="T11" fmla="*/ 81 h 105"/>
                      <a:gd name="T12" fmla="*/ 10 w 76"/>
                      <a:gd name="T13" fmla="*/ 85 h 105"/>
                      <a:gd name="T14" fmla="*/ 12 w 76"/>
                      <a:gd name="T15" fmla="*/ 89 h 105"/>
                      <a:gd name="T16" fmla="*/ 16 w 76"/>
                      <a:gd name="T17" fmla="*/ 95 h 105"/>
                      <a:gd name="T18" fmla="*/ 20 w 76"/>
                      <a:gd name="T19" fmla="*/ 97 h 105"/>
                      <a:gd name="T20" fmla="*/ 22 w 76"/>
                      <a:gd name="T21" fmla="*/ 99 h 105"/>
                      <a:gd name="T22" fmla="*/ 24 w 76"/>
                      <a:gd name="T23" fmla="*/ 101 h 105"/>
                      <a:gd name="T24" fmla="*/ 26 w 76"/>
                      <a:gd name="T25" fmla="*/ 101 h 105"/>
                      <a:gd name="T26" fmla="*/ 28 w 76"/>
                      <a:gd name="T27" fmla="*/ 103 h 105"/>
                      <a:gd name="T28" fmla="*/ 32 w 76"/>
                      <a:gd name="T29" fmla="*/ 103 h 105"/>
                      <a:gd name="T30" fmla="*/ 36 w 76"/>
                      <a:gd name="T31" fmla="*/ 105 h 105"/>
                      <a:gd name="T32" fmla="*/ 38 w 76"/>
                      <a:gd name="T33" fmla="*/ 105 h 105"/>
                      <a:gd name="T34" fmla="*/ 40 w 76"/>
                      <a:gd name="T35" fmla="*/ 105 h 105"/>
                      <a:gd name="T36" fmla="*/ 44 w 76"/>
                      <a:gd name="T37" fmla="*/ 103 h 105"/>
                      <a:gd name="T38" fmla="*/ 46 w 76"/>
                      <a:gd name="T39" fmla="*/ 103 h 105"/>
                      <a:gd name="T40" fmla="*/ 50 w 76"/>
                      <a:gd name="T41" fmla="*/ 101 h 105"/>
                      <a:gd name="T42" fmla="*/ 54 w 76"/>
                      <a:gd name="T43" fmla="*/ 101 h 105"/>
                      <a:gd name="T44" fmla="*/ 56 w 76"/>
                      <a:gd name="T45" fmla="*/ 99 h 105"/>
                      <a:gd name="T46" fmla="*/ 56 w 76"/>
                      <a:gd name="T47" fmla="*/ 97 h 105"/>
                      <a:gd name="T48" fmla="*/ 58 w 76"/>
                      <a:gd name="T49" fmla="*/ 95 h 105"/>
                      <a:gd name="T50" fmla="*/ 60 w 76"/>
                      <a:gd name="T51" fmla="*/ 93 h 105"/>
                      <a:gd name="T52" fmla="*/ 60 w 76"/>
                      <a:gd name="T53" fmla="*/ 91 h 105"/>
                      <a:gd name="T54" fmla="*/ 62 w 76"/>
                      <a:gd name="T55" fmla="*/ 89 h 105"/>
                      <a:gd name="T56" fmla="*/ 64 w 76"/>
                      <a:gd name="T57" fmla="*/ 85 h 105"/>
                      <a:gd name="T58" fmla="*/ 66 w 76"/>
                      <a:gd name="T59" fmla="*/ 81 h 105"/>
                      <a:gd name="T60" fmla="*/ 66 w 76"/>
                      <a:gd name="T61" fmla="*/ 77 h 105"/>
                      <a:gd name="T62" fmla="*/ 68 w 76"/>
                      <a:gd name="T63" fmla="*/ 73 h 105"/>
                      <a:gd name="T64" fmla="*/ 68 w 76"/>
                      <a:gd name="T65" fmla="*/ 69 h 105"/>
                      <a:gd name="T66" fmla="*/ 68 w 76"/>
                      <a:gd name="T67" fmla="*/ 65 h 105"/>
                      <a:gd name="T68" fmla="*/ 70 w 76"/>
                      <a:gd name="T69" fmla="*/ 61 h 105"/>
                      <a:gd name="T70" fmla="*/ 72 w 76"/>
                      <a:gd name="T71" fmla="*/ 59 h 105"/>
                      <a:gd name="T72" fmla="*/ 72 w 76"/>
                      <a:gd name="T73" fmla="*/ 55 h 105"/>
                      <a:gd name="T74" fmla="*/ 72 w 76"/>
                      <a:gd name="T75" fmla="*/ 51 h 105"/>
                      <a:gd name="T76" fmla="*/ 72 w 76"/>
                      <a:gd name="T77" fmla="*/ 47 h 105"/>
                      <a:gd name="T78" fmla="*/ 72 w 76"/>
                      <a:gd name="T79" fmla="*/ 42 h 105"/>
                      <a:gd name="T80" fmla="*/ 72 w 76"/>
                      <a:gd name="T81" fmla="*/ 20 h 105"/>
                      <a:gd name="T82" fmla="*/ 72 w 76"/>
                      <a:gd name="T83" fmla="*/ 10 h 105"/>
                      <a:gd name="T84" fmla="*/ 72 w 76"/>
                      <a:gd name="T85" fmla="*/ 8 h 105"/>
                      <a:gd name="T86" fmla="*/ 72 w 76"/>
                      <a:gd name="T87" fmla="*/ 6 h 105"/>
                      <a:gd name="T88" fmla="*/ 72 w 76"/>
                      <a:gd name="T89" fmla="*/ 2 h 105"/>
                      <a:gd name="T90" fmla="*/ 74 w 76"/>
                      <a:gd name="T91" fmla="*/ 0 h 105"/>
                      <a:gd name="T92" fmla="*/ 76 w 76"/>
                      <a:gd name="T9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105">
                        <a:moveTo>
                          <a:pt x="0" y="71"/>
                        </a:moveTo>
                        <a:lnTo>
                          <a:pt x="2" y="73"/>
                        </a:lnTo>
                        <a:lnTo>
                          <a:pt x="2" y="75"/>
                        </a:lnTo>
                        <a:lnTo>
                          <a:pt x="4" y="77"/>
                        </a:lnTo>
                        <a:lnTo>
                          <a:pt x="8" y="79"/>
                        </a:lnTo>
                        <a:lnTo>
                          <a:pt x="8" y="81"/>
                        </a:lnTo>
                        <a:lnTo>
                          <a:pt x="10" y="85"/>
                        </a:lnTo>
                        <a:lnTo>
                          <a:pt x="12" y="89"/>
                        </a:lnTo>
                        <a:lnTo>
                          <a:pt x="16" y="95"/>
                        </a:lnTo>
                        <a:lnTo>
                          <a:pt x="20" y="97"/>
                        </a:lnTo>
                        <a:lnTo>
                          <a:pt x="22" y="99"/>
                        </a:lnTo>
                        <a:lnTo>
                          <a:pt x="24" y="101"/>
                        </a:lnTo>
                        <a:lnTo>
                          <a:pt x="26" y="101"/>
                        </a:lnTo>
                        <a:lnTo>
                          <a:pt x="28" y="103"/>
                        </a:lnTo>
                        <a:lnTo>
                          <a:pt x="32" y="103"/>
                        </a:lnTo>
                        <a:lnTo>
                          <a:pt x="36" y="105"/>
                        </a:lnTo>
                        <a:lnTo>
                          <a:pt x="38" y="105"/>
                        </a:lnTo>
                        <a:lnTo>
                          <a:pt x="40" y="105"/>
                        </a:lnTo>
                        <a:lnTo>
                          <a:pt x="44" y="103"/>
                        </a:lnTo>
                        <a:lnTo>
                          <a:pt x="46" y="103"/>
                        </a:lnTo>
                        <a:lnTo>
                          <a:pt x="50" y="101"/>
                        </a:lnTo>
                        <a:lnTo>
                          <a:pt x="54" y="101"/>
                        </a:lnTo>
                        <a:lnTo>
                          <a:pt x="56" y="99"/>
                        </a:lnTo>
                        <a:lnTo>
                          <a:pt x="56" y="97"/>
                        </a:lnTo>
                        <a:lnTo>
                          <a:pt x="58" y="95"/>
                        </a:lnTo>
                        <a:lnTo>
                          <a:pt x="60" y="93"/>
                        </a:lnTo>
                        <a:lnTo>
                          <a:pt x="60" y="91"/>
                        </a:lnTo>
                        <a:lnTo>
                          <a:pt x="62" y="89"/>
                        </a:lnTo>
                        <a:lnTo>
                          <a:pt x="64" y="85"/>
                        </a:lnTo>
                        <a:lnTo>
                          <a:pt x="66" y="81"/>
                        </a:lnTo>
                        <a:lnTo>
                          <a:pt x="66" y="77"/>
                        </a:lnTo>
                        <a:lnTo>
                          <a:pt x="68" y="73"/>
                        </a:lnTo>
                        <a:lnTo>
                          <a:pt x="68" y="69"/>
                        </a:lnTo>
                        <a:lnTo>
                          <a:pt x="68" y="65"/>
                        </a:lnTo>
                        <a:lnTo>
                          <a:pt x="70" y="61"/>
                        </a:lnTo>
                        <a:lnTo>
                          <a:pt x="72" y="59"/>
                        </a:lnTo>
                        <a:lnTo>
                          <a:pt x="72" y="55"/>
                        </a:lnTo>
                        <a:lnTo>
                          <a:pt x="72" y="51"/>
                        </a:lnTo>
                        <a:lnTo>
                          <a:pt x="72" y="47"/>
                        </a:lnTo>
                        <a:lnTo>
                          <a:pt x="72" y="42"/>
                        </a:lnTo>
                        <a:lnTo>
                          <a:pt x="72" y="20"/>
                        </a:lnTo>
                        <a:lnTo>
                          <a:pt x="72" y="10"/>
                        </a:lnTo>
                        <a:lnTo>
                          <a:pt x="72" y="8"/>
                        </a:lnTo>
                        <a:lnTo>
                          <a:pt x="72" y="6"/>
                        </a:lnTo>
                        <a:lnTo>
                          <a:pt x="72" y="2"/>
                        </a:lnTo>
                        <a:lnTo>
                          <a:pt x="74" y="0"/>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234" name="Arc 96"/>
                  <p:cNvSpPr>
                    <a:spLocks/>
                  </p:cNvSpPr>
                  <p:nvPr/>
                </p:nvSpPr>
                <p:spPr bwMode="auto">
                  <a:xfrm>
                    <a:off x="679" y="2159"/>
                    <a:ext cx="13" cy="85"/>
                  </a:xfrm>
                  <a:custGeom>
                    <a:avLst/>
                    <a:gdLst>
                      <a:gd name="G0" fmla="+- 21600 0 0"/>
                      <a:gd name="G1" fmla="+- 21600 0 0"/>
                      <a:gd name="G2" fmla="+- 21600 0 0"/>
                      <a:gd name="T0" fmla="*/ 21600 w 21600"/>
                      <a:gd name="T1" fmla="*/ 43200 h 43200"/>
                      <a:gd name="T2" fmla="*/ 21600 w 21600"/>
                      <a:gd name="T3" fmla="*/ 0 h 43200"/>
                      <a:gd name="T4" fmla="*/ 21600 w 21600"/>
                      <a:gd name="T5" fmla="*/ 21600 h 43200"/>
                    </a:gdLst>
                    <a:ahLst/>
                    <a:cxnLst>
                      <a:cxn ang="0">
                        <a:pos x="T0" y="T1"/>
                      </a:cxn>
                      <a:cxn ang="0">
                        <a:pos x="T2" y="T3"/>
                      </a:cxn>
                      <a:cxn ang="0">
                        <a:pos x="T4" y="T5"/>
                      </a:cxn>
                    </a:cxnLst>
                    <a:rect l="0" t="0" r="r" b="b"/>
                    <a:pathLst>
                      <a:path w="21600" h="43200" fill="none" extrusionOk="0">
                        <a:moveTo>
                          <a:pt x="21600" y="43200"/>
                        </a:moveTo>
                        <a:cubicBezTo>
                          <a:pt x="9670" y="43200"/>
                          <a:pt x="0" y="33529"/>
                          <a:pt x="0" y="21600"/>
                        </a:cubicBezTo>
                        <a:cubicBezTo>
                          <a:pt x="-1" y="9670"/>
                          <a:pt x="9670" y="0"/>
                          <a:pt x="21599" y="0"/>
                        </a:cubicBezTo>
                      </a:path>
                      <a:path w="21600" h="43200" stroke="0" extrusionOk="0">
                        <a:moveTo>
                          <a:pt x="21600" y="43200"/>
                        </a:moveTo>
                        <a:cubicBezTo>
                          <a:pt x="9670" y="43200"/>
                          <a:pt x="0" y="33529"/>
                          <a:pt x="0" y="21600"/>
                        </a:cubicBezTo>
                        <a:cubicBezTo>
                          <a:pt x="-1" y="9670"/>
                          <a:pt x="9670" y="0"/>
                          <a:pt x="21599" y="0"/>
                        </a:cubicBezTo>
                        <a:lnTo>
                          <a:pt x="21600" y="21600"/>
                        </a:lnTo>
                        <a:close/>
                      </a:path>
                    </a:pathLst>
                  </a:custGeom>
                  <a:solidFill>
                    <a:srgbClr val="808080"/>
                  </a:solidFill>
                  <a:ln w="3175">
                    <a:solidFill>
                      <a:srgbClr val="000000"/>
                    </a:solidFill>
                    <a:round/>
                    <a:headEnd/>
                    <a:tailEnd/>
                  </a:ln>
                </p:spPr>
                <p:txBody>
                  <a:bodyPr/>
                  <a:lstStyle/>
                  <a:p>
                    <a:endParaRPr lang="en-US" i="0"/>
                  </a:p>
                </p:txBody>
              </p:sp>
            </p:grpSp>
            <p:grpSp>
              <p:nvGrpSpPr>
                <p:cNvPr id="208" name="Group 97"/>
                <p:cNvGrpSpPr>
                  <a:grpSpLocks/>
                </p:cNvGrpSpPr>
                <p:nvPr/>
              </p:nvGrpSpPr>
              <p:grpSpPr bwMode="auto">
                <a:xfrm flipH="1">
                  <a:off x="1727" y="2597"/>
                  <a:ext cx="287" cy="82"/>
                  <a:chOff x="606" y="2258"/>
                  <a:chExt cx="257" cy="75"/>
                </a:xfrm>
              </p:grpSpPr>
              <p:sp>
                <p:nvSpPr>
                  <p:cNvPr id="222" name="Line 98"/>
                  <p:cNvSpPr>
                    <a:spLocks noChangeShapeType="1"/>
                  </p:cNvSpPr>
                  <p:nvPr/>
                </p:nvSpPr>
                <p:spPr bwMode="auto">
                  <a:xfrm>
                    <a:off x="862" y="2288"/>
                    <a:ext cx="1" cy="45"/>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23" name="Rectangle 99"/>
                  <p:cNvSpPr>
                    <a:spLocks noChangeArrowheads="1"/>
                  </p:cNvSpPr>
                  <p:nvPr/>
                </p:nvSpPr>
                <p:spPr bwMode="auto">
                  <a:xfrm>
                    <a:off x="606" y="2268"/>
                    <a:ext cx="252" cy="28"/>
                  </a:xfrm>
                  <a:prstGeom prst="rect">
                    <a:avLst/>
                  </a:prstGeom>
                  <a:solidFill>
                    <a:srgbClr val="A00000"/>
                  </a:solidFill>
                  <a:ln w="6350">
                    <a:solidFill>
                      <a:srgbClr val="000000"/>
                    </a:solidFill>
                    <a:miter lim="800000"/>
                    <a:headEnd/>
                    <a:tailEnd/>
                  </a:ln>
                </p:spPr>
                <p:txBody>
                  <a:bodyPr/>
                  <a:lstStyle/>
                  <a:p>
                    <a:endParaRPr lang="en-US" i="0"/>
                  </a:p>
                </p:txBody>
              </p:sp>
              <p:grpSp>
                <p:nvGrpSpPr>
                  <p:cNvPr id="224" name="Group 100"/>
                  <p:cNvGrpSpPr>
                    <a:grpSpLocks/>
                  </p:cNvGrpSpPr>
                  <p:nvPr/>
                </p:nvGrpSpPr>
                <p:grpSpPr bwMode="auto">
                  <a:xfrm>
                    <a:off x="619" y="2268"/>
                    <a:ext cx="54" cy="43"/>
                    <a:chOff x="619" y="2268"/>
                    <a:chExt cx="54" cy="43"/>
                  </a:xfrm>
                </p:grpSpPr>
                <p:sp>
                  <p:nvSpPr>
                    <p:cNvPr id="226" name="Rectangle 101"/>
                    <p:cNvSpPr>
                      <a:spLocks noChangeArrowheads="1"/>
                    </p:cNvSpPr>
                    <p:nvPr/>
                  </p:nvSpPr>
                  <p:spPr bwMode="auto">
                    <a:xfrm>
                      <a:off x="619" y="2271"/>
                      <a:ext cx="54" cy="40"/>
                    </a:xfrm>
                    <a:prstGeom prst="rect">
                      <a:avLst/>
                    </a:prstGeom>
                    <a:solidFill>
                      <a:srgbClr val="FFFFFF"/>
                    </a:solidFill>
                    <a:ln w="3175">
                      <a:solidFill>
                        <a:srgbClr val="000000"/>
                      </a:solidFill>
                      <a:miter lim="800000"/>
                      <a:headEnd/>
                      <a:tailEnd/>
                    </a:ln>
                  </p:spPr>
                  <p:txBody>
                    <a:bodyPr/>
                    <a:lstStyle/>
                    <a:p>
                      <a:endParaRPr lang="en-US" i="0"/>
                    </a:p>
                  </p:txBody>
                </p:sp>
                <p:grpSp>
                  <p:nvGrpSpPr>
                    <p:cNvPr id="227" name="Group 102"/>
                    <p:cNvGrpSpPr>
                      <a:grpSpLocks/>
                    </p:cNvGrpSpPr>
                    <p:nvPr/>
                  </p:nvGrpSpPr>
                  <p:grpSpPr bwMode="auto">
                    <a:xfrm>
                      <a:off x="626" y="2268"/>
                      <a:ext cx="39" cy="42"/>
                      <a:chOff x="626" y="2268"/>
                      <a:chExt cx="39" cy="42"/>
                    </a:xfrm>
                  </p:grpSpPr>
                  <p:sp>
                    <p:nvSpPr>
                      <p:cNvPr id="228" name="Line 103"/>
                      <p:cNvSpPr>
                        <a:spLocks noChangeShapeType="1"/>
                      </p:cNvSpPr>
                      <p:nvPr/>
                    </p:nvSpPr>
                    <p:spPr bwMode="auto">
                      <a:xfrm>
                        <a:off x="626"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29" name="Line 104"/>
                      <p:cNvSpPr>
                        <a:spLocks noChangeShapeType="1"/>
                      </p:cNvSpPr>
                      <p:nvPr/>
                    </p:nvSpPr>
                    <p:spPr bwMode="auto">
                      <a:xfrm>
                        <a:off x="63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30" name="Line 105"/>
                      <p:cNvSpPr>
                        <a:spLocks noChangeShapeType="1"/>
                      </p:cNvSpPr>
                      <p:nvPr/>
                    </p:nvSpPr>
                    <p:spPr bwMode="auto">
                      <a:xfrm>
                        <a:off x="66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31" name="Line 106"/>
                      <p:cNvSpPr>
                        <a:spLocks noChangeShapeType="1"/>
                      </p:cNvSpPr>
                      <p:nvPr/>
                    </p:nvSpPr>
                    <p:spPr bwMode="auto">
                      <a:xfrm>
                        <a:off x="664"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225" name="Freeform 107"/>
                  <p:cNvSpPr>
                    <a:spLocks/>
                  </p:cNvSpPr>
                  <p:nvPr/>
                </p:nvSpPr>
                <p:spPr bwMode="auto">
                  <a:xfrm>
                    <a:off x="725" y="2258"/>
                    <a:ext cx="68" cy="10"/>
                  </a:xfrm>
                  <a:custGeom>
                    <a:avLst/>
                    <a:gdLst>
                      <a:gd name="T0" fmla="*/ 0 w 68"/>
                      <a:gd name="T1" fmla="*/ 0 h 10"/>
                      <a:gd name="T2" fmla="*/ 68 w 68"/>
                      <a:gd name="T3" fmla="*/ 0 h 10"/>
                      <a:gd name="T4" fmla="*/ 68 w 68"/>
                      <a:gd name="T5" fmla="*/ 4 h 10"/>
                      <a:gd name="T6" fmla="*/ 52 w 68"/>
                      <a:gd name="T7" fmla="*/ 4 h 10"/>
                      <a:gd name="T8" fmla="*/ 52 w 68"/>
                      <a:gd name="T9" fmla="*/ 10 h 10"/>
                      <a:gd name="T10" fmla="*/ 18 w 68"/>
                      <a:gd name="T11" fmla="*/ 10 h 10"/>
                      <a:gd name="T12" fmla="*/ 18 w 68"/>
                      <a:gd name="T13" fmla="*/ 4 h 10"/>
                      <a:gd name="T14" fmla="*/ 0 w 68"/>
                      <a:gd name="T15" fmla="*/ 6 h 10"/>
                      <a:gd name="T16" fmla="*/ 0 w 6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0">
                        <a:moveTo>
                          <a:pt x="0" y="0"/>
                        </a:moveTo>
                        <a:lnTo>
                          <a:pt x="68" y="0"/>
                        </a:lnTo>
                        <a:lnTo>
                          <a:pt x="68" y="4"/>
                        </a:lnTo>
                        <a:lnTo>
                          <a:pt x="52" y="4"/>
                        </a:lnTo>
                        <a:lnTo>
                          <a:pt x="52" y="10"/>
                        </a:lnTo>
                        <a:lnTo>
                          <a:pt x="18" y="10"/>
                        </a:lnTo>
                        <a:lnTo>
                          <a:pt x="18" y="4"/>
                        </a:lnTo>
                        <a:lnTo>
                          <a:pt x="0" y="6"/>
                        </a:lnTo>
                        <a:lnTo>
                          <a:pt x="0" y="0"/>
                        </a:lnTo>
                        <a:close/>
                      </a:path>
                    </a:pathLst>
                  </a:custGeom>
                  <a:solidFill>
                    <a:srgbClr val="404040"/>
                  </a:solidFill>
                  <a:ln w="3175">
                    <a:solidFill>
                      <a:srgbClr val="000000"/>
                    </a:solidFill>
                    <a:prstDash val="solid"/>
                    <a:round/>
                    <a:headEnd/>
                    <a:tailEnd/>
                  </a:ln>
                </p:spPr>
                <p:txBody>
                  <a:bodyPr/>
                  <a:lstStyle/>
                  <a:p>
                    <a:endParaRPr lang="en-US" i="0"/>
                  </a:p>
                </p:txBody>
              </p:sp>
            </p:grpSp>
            <p:grpSp>
              <p:nvGrpSpPr>
                <p:cNvPr id="209" name="Group 108"/>
                <p:cNvGrpSpPr>
                  <a:grpSpLocks/>
                </p:cNvGrpSpPr>
                <p:nvPr/>
              </p:nvGrpSpPr>
              <p:grpSpPr bwMode="auto">
                <a:xfrm flipH="1">
                  <a:off x="1747" y="2607"/>
                  <a:ext cx="379" cy="93"/>
                  <a:chOff x="506" y="2267"/>
                  <a:chExt cx="339" cy="85"/>
                </a:xfrm>
              </p:grpSpPr>
              <p:grpSp>
                <p:nvGrpSpPr>
                  <p:cNvPr id="210" name="Group 109"/>
                  <p:cNvGrpSpPr>
                    <a:grpSpLocks/>
                  </p:cNvGrpSpPr>
                  <p:nvPr/>
                </p:nvGrpSpPr>
                <p:grpSpPr bwMode="auto">
                  <a:xfrm>
                    <a:off x="675" y="2267"/>
                    <a:ext cx="85" cy="85"/>
                    <a:chOff x="675" y="2267"/>
                    <a:chExt cx="85" cy="85"/>
                  </a:xfrm>
                </p:grpSpPr>
                <p:sp>
                  <p:nvSpPr>
                    <p:cNvPr id="219" name="Oval 110"/>
                    <p:cNvSpPr>
                      <a:spLocks noChangeArrowheads="1"/>
                    </p:cNvSpPr>
                    <p:nvPr/>
                  </p:nvSpPr>
                  <p:spPr bwMode="auto">
                    <a:xfrm>
                      <a:off x="675"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220" name="Oval 111"/>
                    <p:cNvSpPr>
                      <a:spLocks noChangeArrowheads="1"/>
                    </p:cNvSpPr>
                    <p:nvPr/>
                  </p:nvSpPr>
                  <p:spPr bwMode="auto">
                    <a:xfrm>
                      <a:off x="687" y="2279"/>
                      <a:ext cx="61" cy="59"/>
                    </a:xfrm>
                    <a:prstGeom prst="ellipse">
                      <a:avLst/>
                    </a:prstGeom>
                    <a:solidFill>
                      <a:srgbClr val="A0A0A0"/>
                    </a:solidFill>
                    <a:ln w="3175">
                      <a:solidFill>
                        <a:srgbClr val="000000"/>
                      </a:solidFill>
                      <a:round/>
                      <a:headEnd/>
                      <a:tailEnd/>
                    </a:ln>
                  </p:spPr>
                  <p:txBody>
                    <a:bodyPr/>
                    <a:lstStyle/>
                    <a:p>
                      <a:endParaRPr lang="en-US" i="0"/>
                    </a:p>
                  </p:txBody>
                </p:sp>
                <p:sp>
                  <p:nvSpPr>
                    <p:cNvPr id="221" name="Oval 112"/>
                    <p:cNvSpPr>
                      <a:spLocks noChangeArrowheads="1"/>
                    </p:cNvSpPr>
                    <p:nvPr/>
                  </p:nvSpPr>
                  <p:spPr bwMode="auto">
                    <a:xfrm>
                      <a:off x="705" y="2297"/>
                      <a:ext cx="25"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211" name="Group 113"/>
                  <p:cNvGrpSpPr>
                    <a:grpSpLocks/>
                  </p:cNvGrpSpPr>
                  <p:nvPr/>
                </p:nvGrpSpPr>
                <p:grpSpPr bwMode="auto">
                  <a:xfrm>
                    <a:off x="760" y="2267"/>
                    <a:ext cx="85" cy="85"/>
                    <a:chOff x="760" y="2267"/>
                    <a:chExt cx="85" cy="85"/>
                  </a:xfrm>
                </p:grpSpPr>
                <p:sp>
                  <p:nvSpPr>
                    <p:cNvPr id="216" name="Oval 114"/>
                    <p:cNvSpPr>
                      <a:spLocks noChangeArrowheads="1"/>
                    </p:cNvSpPr>
                    <p:nvPr/>
                  </p:nvSpPr>
                  <p:spPr bwMode="auto">
                    <a:xfrm>
                      <a:off x="760"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217" name="Oval 115"/>
                    <p:cNvSpPr>
                      <a:spLocks noChangeArrowheads="1"/>
                    </p:cNvSpPr>
                    <p:nvPr/>
                  </p:nvSpPr>
                  <p:spPr bwMode="auto">
                    <a:xfrm>
                      <a:off x="772" y="2279"/>
                      <a:ext cx="59" cy="59"/>
                    </a:xfrm>
                    <a:prstGeom prst="ellipse">
                      <a:avLst/>
                    </a:prstGeom>
                    <a:solidFill>
                      <a:srgbClr val="A0A0A0"/>
                    </a:solidFill>
                    <a:ln w="3175">
                      <a:solidFill>
                        <a:srgbClr val="000000"/>
                      </a:solidFill>
                      <a:round/>
                      <a:headEnd/>
                      <a:tailEnd/>
                    </a:ln>
                  </p:spPr>
                  <p:txBody>
                    <a:bodyPr/>
                    <a:lstStyle/>
                    <a:p>
                      <a:endParaRPr lang="en-US" i="0"/>
                    </a:p>
                  </p:txBody>
                </p:sp>
                <p:sp>
                  <p:nvSpPr>
                    <p:cNvPr id="218" name="Oval 116"/>
                    <p:cNvSpPr>
                      <a:spLocks noChangeArrowheads="1"/>
                    </p:cNvSpPr>
                    <p:nvPr/>
                  </p:nvSpPr>
                  <p:spPr bwMode="auto">
                    <a:xfrm>
                      <a:off x="790"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212" name="Group 117"/>
                  <p:cNvGrpSpPr>
                    <a:grpSpLocks/>
                  </p:cNvGrpSpPr>
                  <p:nvPr/>
                </p:nvGrpSpPr>
                <p:grpSpPr bwMode="auto">
                  <a:xfrm>
                    <a:off x="506" y="2267"/>
                    <a:ext cx="84" cy="85"/>
                    <a:chOff x="506" y="2267"/>
                    <a:chExt cx="84" cy="85"/>
                  </a:xfrm>
                </p:grpSpPr>
                <p:sp>
                  <p:nvSpPr>
                    <p:cNvPr id="213" name="Oval 118"/>
                    <p:cNvSpPr>
                      <a:spLocks noChangeArrowheads="1"/>
                    </p:cNvSpPr>
                    <p:nvPr/>
                  </p:nvSpPr>
                  <p:spPr bwMode="auto">
                    <a:xfrm>
                      <a:off x="506" y="2267"/>
                      <a:ext cx="84" cy="85"/>
                    </a:xfrm>
                    <a:prstGeom prst="ellipse">
                      <a:avLst/>
                    </a:prstGeom>
                    <a:solidFill>
                      <a:srgbClr val="202020"/>
                    </a:solidFill>
                    <a:ln w="3175">
                      <a:solidFill>
                        <a:srgbClr val="000000"/>
                      </a:solidFill>
                      <a:round/>
                      <a:headEnd/>
                      <a:tailEnd/>
                    </a:ln>
                  </p:spPr>
                  <p:txBody>
                    <a:bodyPr/>
                    <a:lstStyle/>
                    <a:p>
                      <a:endParaRPr lang="en-US" i="0"/>
                    </a:p>
                  </p:txBody>
                </p:sp>
                <p:sp>
                  <p:nvSpPr>
                    <p:cNvPr id="214" name="Oval 119"/>
                    <p:cNvSpPr>
                      <a:spLocks noChangeArrowheads="1"/>
                    </p:cNvSpPr>
                    <p:nvPr/>
                  </p:nvSpPr>
                  <p:spPr bwMode="auto">
                    <a:xfrm>
                      <a:off x="518"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215" name="Oval 120"/>
                    <p:cNvSpPr>
                      <a:spLocks noChangeArrowheads="1"/>
                    </p:cNvSpPr>
                    <p:nvPr/>
                  </p:nvSpPr>
                  <p:spPr bwMode="auto">
                    <a:xfrm>
                      <a:off x="534"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grpSp>
          <p:nvGrpSpPr>
            <p:cNvPr id="288" name="Group 35"/>
            <p:cNvGrpSpPr>
              <a:grpSpLocks/>
            </p:cNvGrpSpPr>
            <p:nvPr/>
          </p:nvGrpSpPr>
          <p:grpSpPr bwMode="auto">
            <a:xfrm>
              <a:off x="5618756" y="2557112"/>
              <a:ext cx="1698622" cy="745948"/>
              <a:chOff x="1104" y="2088"/>
              <a:chExt cx="1820" cy="582"/>
            </a:xfrm>
          </p:grpSpPr>
          <p:grpSp>
            <p:nvGrpSpPr>
              <p:cNvPr id="289" name="Group 36"/>
              <p:cNvGrpSpPr>
                <a:grpSpLocks/>
              </p:cNvGrpSpPr>
              <p:nvPr/>
            </p:nvGrpSpPr>
            <p:grpSpPr bwMode="auto">
              <a:xfrm>
                <a:off x="1104" y="2088"/>
                <a:ext cx="1445" cy="582"/>
                <a:chOff x="2256" y="2352"/>
                <a:chExt cx="933" cy="365"/>
              </a:xfrm>
            </p:grpSpPr>
            <p:grpSp>
              <p:nvGrpSpPr>
                <p:cNvPr id="345" name="Group 37"/>
                <p:cNvGrpSpPr>
                  <a:grpSpLocks/>
                </p:cNvGrpSpPr>
                <p:nvPr/>
              </p:nvGrpSpPr>
              <p:grpSpPr bwMode="auto">
                <a:xfrm flipH="1">
                  <a:off x="2256" y="2352"/>
                  <a:ext cx="933" cy="249"/>
                  <a:chOff x="693" y="2029"/>
                  <a:chExt cx="836" cy="228"/>
                </a:xfrm>
              </p:grpSpPr>
              <p:sp>
                <p:nvSpPr>
                  <p:cNvPr id="372" name="Rectangle 38"/>
                  <p:cNvSpPr>
                    <a:spLocks noChangeArrowheads="1"/>
                  </p:cNvSpPr>
                  <p:nvPr/>
                </p:nvSpPr>
                <p:spPr bwMode="auto">
                  <a:xfrm>
                    <a:off x="693" y="2029"/>
                    <a:ext cx="836" cy="228"/>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i="0"/>
                  </a:p>
                </p:txBody>
              </p:sp>
              <p:sp>
                <p:nvSpPr>
                  <p:cNvPr id="373" name="Rectangle 39"/>
                  <p:cNvSpPr>
                    <a:spLocks noChangeArrowheads="1"/>
                  </p:cNvSpPr>
                  <p:nvPr/>
                </p:nvSpPr>
                <p:spPr bwMode="auto">
                  <a:xfrm>
                    <a:off x="693" y="2037"/>
                    <a:ext cx="836" cy="213"/>
                  </a:xfrm>
                  <a:prstGeom prst="rect">
                    <a:avLst/>
                  </a:prstGeom>
                  <a:solidFill>
                    <a:srgbClr val="0033CC"/>
                  </a:solidFill>
                  <a:ln w="3175">
                    <a:solidFill>
                      <a:srgbClr val="000000"/>
                    </a:solidFill>
                    <a:miter lim="800000"/>
                    <a:headEnd/>
                    <a:tailEnd/>
                  </a:ln>
                </p:spPr>
                <p:txBody>
                  <a:bodyPr/>
                  <a:lstStyle/>
                  <a:p>
                    <a:endParaRPr lang="en-US" i="0"/>
                  </a:p>
                </p:txBody>
              </p:sp>
            </p:grpSp>
            <p:grpSp>
              <p:nvGrpSpPr>
                <p:cNvPr id="346" name="Group 40"/>
                <p:cNvGrpSpPr>
                  <a:grpSpLocks/>
                </p:cNvGrpSpPr>
                <p:nvPr/>
              </p:nvGrpSpPr>
              <p:grpSpPr bwMode="auto">
                <a:xfrm flipH="1">
                  <a:off x="2413" y="2614"/>
                  <a:ext cx="624" cy="103"/>
                  <a:chOff x="926" y="2258"/>
                  <a:chExt cx="559" cy="94"/>
                </a:xfrm>
              </p:grpSpPr>
              <p:grpSp>
                <p:nvGrpSpPr>
                  <p:cNvPr id="347" name="Group 41"/>
                  <p:cNvGrpSpPr>
                    <a:grpSpLocks/>
                  </p:cNvGrpSpPr>
                  <p:nvPr/>
                </p:nvGrpSpPr>
                <p:grpSpPr bwMode="auto">
                  <a:xfrm>
                    <a:off x="926" y="2258"/>
                    <a:ext cx="559" cy="81"/>
                    <a:chOff x="926" y="2258"/>
                    <a:chExt cx="559" cy="81"/>
                  </a:xfrm>
                </p:grpSpPr>
                <p:grpSp>
                  <p:nvGrpSpPr>
                    <p:cNvPr id="356" name="Group 42"/>
                    <p:cNvGrpSpPr>
                      <a:grpSpLocks/>
                    </p:cNvGrpSpPr>
                    <p:nvPr/>
                  </p:nvGrpSpPr>
                  <p:grpSpPr bwMode="auto">
                    <a:xfrm>
                      <a:off x="926" y="2258"/>
                      <a:ext cx="67" cy="62"/>
                      <a:chOff x="926" y="2258"/>
                      <a:chExt cx="67" cy="62"/>
                    </a:xfrm>
                  </p:grpSpPr>
                  <p:sp>
                    <p:nvSpPr>
                      <p:cNvPr id="369" name="Freeform 43"/>
                      <p:cNvSpPr>
                        <a:spLocks/>
                      </p:cNvSpPr>
                      <p:nvPr/>
                    </p:nvSpPr>
                    <p:spPr bwMode="auto">
                      <a:xfrm>
                        <a:off x="926" y="2258"/>
                        <a:ext cx="67" cy="10"/>
                      </a:xfrm>
                      <a:custGeom>
                        <a:avLst/>
                        <a:gdLst>
                          <a:gd name="T0" fmla="*/ 0 w 67"/>
                          <a:gd name="T1" fmla="*/ 0 h 10"/>
                          <a:gd name="T2" fmla="*/ 67 w 67"/>
                          <a:gd name="T3" fmla="*/ 0 h 10"/>
                          <a:gd name="T4" fmla="*/ 59 w 67"/>
                          <a:gd name="T5" fmla="*/ 10 h 10"/>
                          <a:gd name="T6" fmla="*/ 7 w 67"/>
                          <a:gd name="T7" fmla="*/ 10 h 10"/>
                          <a:gd name="T8" fmla="*/ 0 w 67"/>
                          <a:gd name="T9" fmla="*/ 0 h 10"/>
                        </a:gdLst>
                        <a:ahLst/>
                        <a:cxnLst>
                          <a:cxn ang="0">
                            <a:pos x="T0" y="T1"/>
                          </a:cxn>
                          <a:cxn ang="0">
                            <a:pos x="T2" y="T3"/>
                          </a:cxn>
                          <a:cxn ang="0">
                            <a:pos x="T4" y="T5"/>
                          </a:cxn>
                          <a:cxn ang="0">
                            <a:pos x="T6" y="T7"/>
                          </a:cxn>
                          <a:cxn ang="0">
                            <a:pos x="T8" y="T9"/>
                          </a:cxn>
                        </a:cxnLst>
                        <a:rect l="0" t="0" r="r" b="b"/>
                        <a:pathLst>
                          <a:path w="67" h="10">
                            <a:moveTo>
                              <a:pt x="0" y="0"/>
                            </a:moveTo>
                            <a:lnTo>
                              <a:pt x="67" y="0"/>
                            </a:lnTo>
                            <a:lnTo>
                              <a:pt x="59" y="10"/>
                            </a:lnTo>
                            <a:lnTo>
                              <a:pt x="7" y="10"/>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370" name="Freeform 44"/>
                      <p:cNvSpPr>
                        <a:spLocks/>
                      </p:cNvSpPr>
                      <p:nvPr/>
                    </p:nvSpPr>
                    <p:spPr bwMode="auto">
                      <a:xfrm>
                        <a:off x="941" y="2268"/>
                        <a:ext cx="34" cy="4"/>
                      </a:xfrm>
                      <a:custGeom>
                        <a:avLst/>
                        <a:gdLst>
                          <a:gd name="T0" fmla="*/ 0 w 34"/>
                          <a:gd name="T1" fmla="*/ 0 h 4"/>
                          <a:gd name="T2" fmla="*/ 34 w 34"/>
                          <a:gd name="T3" fmla="*/ 0 h 4"/>
                          <a:gd name="T4" fmla="*/ 30 w 34"/>
                          <a:gd name="T5" fmla="*/ 4 h 4"/>
                          <a:gd name="T6" fmla="*/ 4 w 34"/>
                          <a:gd name="T7" fmla="*/ 4 h 4"/>
                          <a:gd name="T8" fmla="*/ 0 w 34"/>
                          <a:gd name="T9" fmla="*/ 0 h 4"/>
                        </a:gdLst>
                        <a:ahLst/>
                        <a:cxnLst>
                          <a:cxn ang="0">
                            <a:pos x="T0" y="T1"/>
                          </a:cxn>
                          <a:cxn ang="0">
                            <a:pos x="T2" y="T3"/>
                          </a:cxn>
                          <a:cxn ang="0">
                            <a:pos x="T4" y="T5"/>
                          </a:cxn>
                          <a:cxn ang="0">
                            <a:pos x="T6" y="T7"/>
                          </a:cxn>
                          <a:cxn ang="0">
                            <a:pos x="T8" y="T9"/>
                          </a:cxn>
                        </a:cxnLst>
                        <a:rect l="0" t="0" r="r" b="b"/>
                        <a:pathLst>
                          <a:path w="34" h="4">
                            <a:moveTo>
                              <a:pt x="0" y="0"/>
                            </a:moveTo>
                            <a:lnTo>
                              <a:pt x="34" y="0"/>
                            </a:lnTo>
                            <a:lnTo>
                              <a:pt x="30" y="4"/>
                            </a:lnTo>
                            <a:lnTo>
                              <a:pt x="4" y="4"/>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371" name="Rectangle 45"/>
                      <p:cNvSpPr>
                        <a:spLocks noChangeArrowheads="1"/>
                      </p:cNvSpPr>
                      <p:nvPr/>
                    </p:nvSpPr>
                    <p:spPr bwMode="auto">
                      <a:xfrm>
                        <a:off x="956" y="2273"/>
                        <a:ext cx="6" cy="47"/>
                      </a:xfrm>
                      <a:prstGeom prst="rect">
                        <a:avLst/>
                      </a:prstGeom>
                      <a:solidFill>
                        <a:srgbClr val="606060"/>
                      </a:solidFill>
                      <a:ln w="3175">
                        <a:solidFill>
                          <a:srgbClr val="404040"/>
                        </a:solidFill>
                        <a:miter lim="800000"/>
                        <a:headEnd/>
                        <a:tailEnd/>
                      </a:ln>
                    </p:spPr>
                    <p:txBody>
                      <a:bodyPr/>
                      <a:lstStyle/>
                      <a:p>
                        <a:endParaRPr lang="en-US" i="0"/>
                      </a:p>
                    </p:txBody>
                  </p:sp>
                </p:grpSp>
                <p:grpSp>
                  <p:nvGrpSpPr>
                    <p:cNvPr id="357" name="Group 46"/>
                    <p:cNvGrpSpPr>
                      <a:grpSpLocks/>
                    </p:cNvGrpSpPr>
                    <p:nvPr/>
                  </p:nvGrpSpPr>
                  <p:grpSpPr bwMode="auto">
                    <a:xfrm>
                      <a:off x="1264" y="2258"/>
                      <a:ext cx="107" cy="81"/>
                      <a:chOff x="1264" y="2258"/>
                      <a:chExt cx="107" cy="81"/>
                    </a:xfrm>
                  </p:grpSpPr>
                  <p:sp>
                    <p:nvSpPr>
                      <p:cNvPr id="364" name="Freeform 47"/>
                      <p:cNvSpPr>
                        <a:spLocks/>
                      </p:cNvSpPr>
                      <p:nvPr/>
                    </p:nvSpPr>
                    <p:spPr bwMode="auto">
                      <a:xfrm>
                        <a:off x="1264" y="2260"/>
                        <a:ext cx="106" cy="16"/>
                      </a:xfrm>
                      <a:custGeom>
                        <a:avLst/>
                        <a:gdLst>
                          <a:gd name="T0" fmla="*/ 0 w 106"/>
                          <a:gd name="T1" fmla="*/ 0 h 16"/>
                          <a:gd name="T2" fmla="*/ 106 w 106"/>
                          <a:gd name="T3" fmla="*/ 0 h 16"/>
                          <a:gd name="T4" fmla="*/ 106 w 106"/>
                          <a:gd name="T5" fmla="*/ 16 h 16"/>
                          <a:gd name="T6" fmla="*/ 8 w 106"/>
                          <a:gd name="T7" fmla="*/ 16 h 16"/>
                          <a:gd name="T8" fmla="*/ 0 w 106"/>
                          <a:gd name="T9" fmla="*/ 0 h 16"/>
                        </a:gdLst>
                        <a:ahLst/>
                        <a:cxnLst>
                          <a:cxn ang="0">
                            <a:pos x="T0" y="T1"/>
                          </a:cxn>
                          <a:cxn ang="0">
                            <a:pos x="T2" y="T3"/>
                          </a:cxn>
                          <a:cxn ang="0">
                            <a:pos x="T4" y="T5"/>
                          </a:cxn>
                          <a:cxn ang="0">
                            <a:pos x="T6" y="T7"/>
                          </a:cxn>
                          <a:cxn ang="0">
                            <a:pos x="T8" y="T9"/>
                          </a:cxn>
                        </a:cxnLst>
                        <a:rect l="0" t="0" r="r" b="b"/>
                        <a:pathLst>
                          <a:path w="106" h="16">
                            <a:moveTo>
                              <a:pt x="0" y="0"/>
                            </a:moveTo>
                            <a:lnTo>
                              <a:pt x="106" y="0"/>
                            </a:lnTo>
                            <a:lnTo>
                              <a:pt x="106" y="16"/>
                            </a:lnTo>
                            <a:lnTo>
                              <a:pt x="8"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365" name="Group 48"/>
                      <p:cNvGrpSpPr>
                        <a:grpSpLocks/>
                      </p:cNvGrpSpPr>
                      <p:nvPr/>
                    </p:nvGrpSpPr>
                    <p:grpSpPr bwMode="auto">
                      <a:xfrm>
                        <a:off x="1272" y="2258"/>
                        <a:ext cx="91" cy="18"/>
                        <a:chOff x="1272" y="2258"/>
                        <a:chExt cx="91" cy="18"/>
                      </a:xfrm>
                    </p:grpSpPr>
                    <p:sp>
                      <p:nvSpPr>
                        <p:cNvPr id="367" name="Freeform 49"/>
                        <p:cNvSpPr>
                          <a:spLocks/>
                        </p:cNvSpPr>
                        <p:nvPr/>
                      </p:nvSpPr>
                      <p:spPr bwMode="auto">
                        <a:xfrm>
                          <a:off x="1272"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68" name="Line 50"/>
                        <p:cNvSpPr>
                          <a:spLocks noChangeShapeType="1"/>
                        </p:cNvSpPr>
                        <p:nvPr/>
                      </p:nvSpPr>
                      <p:spPr bwMode="auto">
                        <a:xfrm>
                          <a:off x="1362"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366" name="Line 51"/>
                      <p:cNvSpPr>
                        <a:spLocks noChangeShapeType="1"/>
                      </p:cNvSpPr>
                      <p:nvPr/>
                    </p:nvSpPr>
                    <p:spPr bwMode="auto">
                      <a:xfrm>
                        <a:off x="1370"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nvGrpSpPr>
                    <p:cNvPr id="358" name="Group 52"/>
                    <p:cNvGrpSpPr>
                      <a:grpSpLocks/>
                    </p:cNvGrpSpPr>
                    <p:nvPr/>
                  </p:nvGrpSpPr>
                  <p:grpSpPr bwMode="auto">
                    <a:xfrm>
                      <a:off x="1377" y="2258"/>
                      <a:ext cx="108" cy="81"/>
                      <a:chOff x="1377" y="2258"/>
                      <a:chExt cx="108" cy="81"/>
                    </a:xfrm>
                  </p:grpSpPr>
                  <p:sp>
                    <p:nvSpPr>
                      <p:cNvPr id="359" name="Freeform 53"/>
                      <p:cNvSpPr>
                        <a:spLocks/>
                      </p:cNvSpPr>
                      <p:nvPr/>
                    </p:nvSpPr>
                    <p:spPr bwMode="auto">
                      <a:xfrm>
                        <a:off x="1377" y="2260"/>
                        <a:ext cx="107" cy="16"/>
                      </a:xfrm>
                      <a:custGeom>
                        <a:avLst/>
                        <a:gdLst>
                          <a:gd name="T0" fmla="*/ 0 w 107"/>
                          <a:gd name="T1" fmla="*/ 0 h 16"/>
                          <a:gd name="T2" fmla="*/ 107 w 107"/>
                          <a:gd name="T3" fmla="*/ 0 h 16"/>
                          <a:gd name="T4" fmla="*/ 107 w 107"/>
                          <a:gd name="T5" fmla="*/ 16 h 16"/>
                          <a:gd name="T6" fmla="*/ 10 w 107"/>
                          <a:gd name="T7" fmla="*/ 16 h 16"/>
                          <a:gd name="T8" fmla="*/ 0 w 107"/>
                          <a:gd name="T9" fmla="*/ 0 h 16"/>
                        </a:gdLst>
                        <a:ahLst/>
                        <a:cxnLst>
                          <a:cxn ang="0">
                            <a:pos x="T0" y="T1"/>
                          </a:cxn>
                          <a:cxn ang="0">
                            <a:pos x="T2" y="T3"/>
                          </a:cxn>
                          <a:cxn ang="0">
                            <a:pos x="T4" y="T5"/>
                          </a:cxn>
                          <a:cxn ang="0">
                            <a:pos x="T6" y="T7"/>
                          </a:cxn>
                          <a:cxn ang="0">
                            <a:pos x="T8" y="T9"/>
                          </a:cxn>
                        </a:cxnLst>
                        <a:rect l="0" t="0" r="r" b="b"/>
                        <a:pathLst>
                          <a:path w="107" h="16">
                            <a:moveTo>
                              <a:pt x="0" y="0"/>
                            </a:moveTo>
                            <a:lnTo>
                              <a:pt x="107" y="0"/>
                            </a:lnTo>
                            <a:lnTo>
                              <a:pt x="107" y="16"/>
                            </a:lnTo>
                            <a:lnTo>
                              <a:pt x="10"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360" name="Group 54"/>
                      <p:cNvGrpSpPr>
                        <a:grpSpLocks/>
                      </p:cNvGrpSpPr>
                      <p:nvPr/>
                    </p:nvGrpSpPr>
                    <p:grpSpPr bwMode="auto">
                      <a:xfrm>
                        <a:off x="1387" y="2258"/>
                        <a:ext cx="89" cy="18"/>
                        <a:chOff x="1387" y="2258"/>
                        <a:chExt cx="89" cy="18"/>
                      </a:xfrm>
                    </p:grpSpPr>
                    <p:sp>
                      <p:nvSpPr>
                        <p:cNvPr id="362" name="Freeform 55"/>
                        <p:cNvSpPr>
                          <a:spLocks/>
                        </p:cNvSpPr>
                        <p:nvPr/>
                      </p:nvSpPr>
                      <p:spPr bwMode="auto">
                        <a:xfrm>
                          <a:off x="1387"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63" name="Line 56"/>
                        <p:cNvSpPr>
                          <a:spLocks noChangeShapeType="1"/>
                        </p:cNvSpPr>
                        <p:nvPr/>
                      </p:nvSpPr>
                      <p:spPr bwMode="auto">
                        <a:xfrm>
                          <a:off x="1475"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361" name="Line 57"/>
                      <p:cNvSpPr>
                        <a:spLocks noChangeShapeType="1"/>
                      </p:cNvSpPr>
                      <p:nvPr/>
                    </p:nvSpPr>
                    <p:spPr bwMode="auto">
                      <a:xfrm>
                        <a:off x="1484"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348" name="Group 58"/>
                  <p:cNvGrpSpPr>
                    <a:grpSpLocks/>
                  </p:cNvGrpSpPr>
                  <p:nvPr/>
                </p:nvGrpSpPr>
                <p:grpSpPr bwMode="auto">
                  <a:xfrm>
                    <a:off x="1277" y="2267"/>
                    <a:ext cx="86" cy="85"/>
                    <a:chOff x="1277" y="2267"/>
                    <a:chExt cx="86" cy="85"/>
                  </a:xfrm>
                </p:grpSpPr>
                <p:sp>
                  <p:nvSpPr>
                    <p:cNvPr id="353" name="Oval 59"/>
                    <p:cNvSpPr>
                      <a:spLocks noChangeArrowheads="1"/>
                    </p:cNvSpPr>
                    <p:nvPr/>
                  </p:nvSpPr>
                  <p:spPr bwMode="auto">
                    <a:xfrm>
                      <a:off x="1277"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354" name="Oval 60"/>
                    <p:cNvSpPr>
                      <a:spLocks noChangeArrowheads="1"/>
                    </p:cNvSpPr>
                    <p:nvPr/>
                  </p:nvSpPr>
                  <p:spPr bwMode="auto">
                    <a:xfrm>
                      <a:off x="1289"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355" name="Oval 61"/>
                    <p:cNvSpPr>
                      <a:spLocks noChangeArrowheads="1"/>
                    </p:cNvSpPr>
                    <p:nvPr/>
                  </p:nvSpPr>
                  <p:spPr bwMode="auto">
                    <a:xfrm>
                      <a:off x="1305"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349" name="Group 62"/>
                  <p:cNvGrpSpPr>
                    <a:grpSpLocks/>
                  </p:cNvGrpSpPr>
                  <p:nvPr/>
                </p:nvGrpSpPr>
                <p:grpSpPr bwMode="auto">
                  <a:xfrm>
                    <a:off x="1390" y="2267"/>
                    <a:ext cx="86" cy="85"/>
                    <a:chOff x="1390" y="2267"/>
                    <a:chExt cx="86" cy="85"/>
                  </a:xfrm>
                </p:grpSpPr>
                <p:sp>
                  <p:nvSpPr>
                    <p:cNvPr id="350" name="Oval 63"/>
                    <p:cNvSpPr>
                      <a:spLocks noChangeArrowheads="1"/>
                    </p:cNvSpPr>
                    <p:nvPr/>
                  </p:nvSpPr>
                  <p:spPr bwMode="auto">
                    <a:xfrm>
                      <a:off x="1390"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351" name="Oval 64"/>
                    <p:cNvSpPr>
                      <a:spLocks noChangeArrowheads="1"/>
                    </p:cNvSpPr>
                    <p:nvPr/>
                  </p:nvSpPr>
                  <p:spPr bwMode="auto">
                    <a:xfrm>
                      <a:off x="1404"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352" name="Oval 65"/>
                    <p:cNvSpPr>
                      <a:spLocks noChangeArrowheads="1"/>
                    </p:cNvSpPr>
                    <p:nvPr/>
                  </p:nvSpPr>
                  <p:spPr bwMode="auto">
                    <a:xfrm>
                      <a:off x="1420"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nvGrpSpPr>
              <p:cNvPr id="290" name="Group 66"/>
              <p:cNvGrpSpPr>
                <a:grpSpLocks/>
              </p:cNvGrpSpPr>
              <p:nvPr/>
            </p:nvGrpSpPr>
            <p:grpSpPr bwMode="auto">
              <a:xfrm>
                <a:off x="2287" y="2239"/>
                <a:ext cx="637" cy="429"/>
                <a:chOff x="1727" y="2439"/>
                <a:chExt cx="469" cy="261"/>
              </a:xfrm>
            </p:grpSpPr>
            <p:grpSp>
              <p:nvGrpSpPr>
                <p:cNvPr id="291" name="Group 67"/>
                <p:cNvGrpSpPr>
                  <a:grpSpLocks/>
                </p:cNvGrpSpPr>
                <p:nvPr/>
              </p:nvGrpSpPr>
              <p:grpSpPr bwMode="auto">
                <a:xfrm flipH="1">
                  <a:off x="2004" y="2439"/>
                  <a:ext cx="192" cy="205"/>
                  <a:chOff x="443" y="2113"/>
                  <a:chExt cx="172" cy="188"/>
                </a:xfrm>
              </p:grpSpPr>
              <p:sp>
                <p:nvSpPr>
                  <p:cNvPr id="323" name="Rectangle 68"/>
                  <p:cNvSpPr>
                    <a:spLocks noChangeArrowheads="1"/>
                  </p:cNvSpPr>
                  <p:nvPr/>
                </p:nvSpPr>
                <p:spPr bwMode="auto">
                  <a:xfrm>
                    <a:off x="607" y="2200"/>
                    <a:ext cx="8" cy="24"/>
                  </a:xfrm>
                  <a:prstGeom prst="rect">
                    <a:avLst/>
                  </a:prstGeom>
                  <a:solidFill>
                    <a:srgbClr val="606060"/>
                  </a:solidFill>
                  <a:ln w="3175">
                    <a:solidFill>
                      <a:srgbClr val="000000"/>
                    </a:solidFill>
                    <a:miter lim="800000"/>
                    <a:headEnd/>
                    <a:tailEnd/>
                  </a:ln>
                </p:spPr>
                <p:txBody>
                  <a:bodyPr/>
                  <a:lstStyle/>
                  <a:p>
                    <a:endParaRPr lang="en-US" i="0"/>
                  </a:p>
                </p:txBody>
              </p:sp>
              <p:sp>
                <p:nvSpPr>
                  <p:cNvPr id="324" name="Freeform 69"/>
                  <p:cNvSpPr>
                    <a:spLocks/>
                  </p:cNvSpPr>
                  <p:nvPr/>
                </p:nvSpPr>
                <p:spPr bwMode="auto">
                  <a:xfrm>
                    <a:off x="446" y="2113"/>
                    <a:ext cx="160" cy="145"/>
                  </a:xfrm>
                  <a:custGeom>
                    <a:avLst/>
                    <a:gdLst>
                      <a:gd name="T0" fmla="*/ 34 w 160"/>
                      <a:gd name="T1" fmla="*/ 4 h 145"/>
                      <a:gd name="T2" fmla="*/ 44 w 160"/>
                      <a:gd name="T3" fmla="*/ 0 h 145"/>
                      <a:gd name="T4" fmla="*/ 149 w 160"/>
                      <a:gd name="T5" fmla="*/ 0 h 145"/>
                      <a:gd name="T6" fmla="*/ 157 w 160"/>
                      <a:gd name="T7" fmla="*/ 4 h 145"/>
                      <a:gd name="T8" fmla="*/ 157 w 160"/>
                      <a:gd name="T9" fmla="*/ 55 h 145"/>
                      <a:gd name="T10" fmla="*/ 160 w 160"/>
                      <a:gd name="T11" fmla="*/ 67 h 145"/>
                      <a:gd name="T12" fmla="*/ 160 w 160"/>
                      <a:gd name="T13" fmla="*/ 145 h 145"/>
                      <a:gd name="T14" fmla="*/ 0 w 160"/>
                      <a:gd name="T15" fmla="*/ 145 h 145"/>
                      <a:gd name="T16" fmla="*/ 0 w 160"/>
                      <a:gd name="T17" fmla="*/ 75 h 145"/>
                      <a:gd name="T18" fmla="*/ 12 w 160"/>
                      <a:gd name="T19" fmla="*/ 67 h 145"/>
                      <a:gd name="T20" fmla="*/ 30 w 160"/>
                      <a:gd name="T21" fmla="*/ 15 h 145"/>
                      <a:gd name="T22" fmla="*/ 34 w 160"/>
                      <a:gd name="T23" fmla="*/ 15 h 145"/>
                      <a:gd name="T24" fmla="*/ 18 w 160"/>
                      <a:gd name="T25" fmla="*/ 67 h 145"/>
                      <a:gd name="T26" fmla="*/ 48 w 160"/>
                      <a:gd name="T27" fmla="*/ 67 h 145"/>
                      <a:gd name="T28" fmla="*/ 34 w 160"/>
                      <a:gd name="T29" fmla="*/ 15 h 145"/>
                      <a:gd name="T30" fmla="*/ 38 w 160"/>
                      <a:gd name="T31" fmla="*/ 15 h 145"/>
                      <a:gd name="T32" fmla="*/ 51 w 160"/>
                      <a:gd name="T33" fmla="*/ 67 h 145"/>
                      <a:gd name="T34" fmla="*/ 105 w 160"/>
                      <a:gd name="T35" fmla="*/ 67 h 145"/>
                      <a:gd name="T36" fmla="*/ 89 w 160"/>
                      <a:gd name="T37" fmla="*/ 15 h 145"/>
                      <a:gd name="T38" fmla="*/ 97 w 160"/>
                      <a:gd name="T39" fmla="*/ 15 h 145"/>
                      <a:gd name="T40" fmla="*/ 115 w 160"/>
                      <a:gd name="T41" fmla="*/ 67 h 145"/>
                      <a:gd name="T42" fmla="*/ 157 w 160"/>
                      <a:gd name="T43" fmla="*/ 67 h 145"/>
                      <a:gd name="T44" fmla="*/ 141 w 160"/>
                      <a:gd name="T45" fmla="*/ 15 h 145"/>
                      <a:gd name="T46" fmla="*/ 97 w 160"/>
                      <a:gd name="T47" fmla="*/ 15 h 145"/>
                      <a:gd name="T48" fmla="*/ 89 w 160"/>
                      <a:gd name="T49" fmla="*/ 15 h 145"/>
                      <a:gd name="T50" fmla="*/ 38 w 160"/>
                      <a:gd name="T51" fmla="*/ 15 h 145"/>
                      <a:gd name="T52" fmla="*/ 34 w 160"/>
                      <a:gd name="T53" fmla="*/ 15 h 145"/>
                      <a:gd name="T54" fmla="*/ 30 w 160"/>
                      <a:gd name="T55" fmla="*/ 15 h 145"/>
                      <a:gd name="T56" fmla="*/ 34 w 160"/>
                      <a:gd name="T57" fmla="*/ 8 h 145"/>
                      <a:gd name="T58" fmla="*/ 34 w 160"/>
                      <a:gd name="T59"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45">
                        <a:moveTo>
                          <a:pt x="34" y="4"/>
                        </a:moveTo>
                        <a:lnTo>
                          <a:pt x="44" y="0"/>
                        </a:lnTo>
                        <a:lnTo>
                          <a:pt x="149" y="0"/>
                        </a:lnTo>
                        <a:lnTo>
                          <a:pt x="157" y="4"/>
                        </a:lnTo>
                        <a:lnTo>
                          <a:pt x="157" y="55"/>
                        </a:lnTo>
                        <a:lnTo>
                          <a:pt x="160" y="67"/>
                        </a:lnTo>
                        <a:lnTo>
                          <a:pt x="160" y="145"/>
                        </a:lnTo>
                        <a:lnTo>
                          <a:pt x="0" y="145"/>
                        </a:lnTo>
                        <a:lnTo>
                          <a:pt x="0" y="75"/>
                        </a:lnTo>
                        <a:lnTo>
                          <a:pt x="12" y="67"/>
                        </a:lnTo>
                        <a:lnTo>
                          <a:pt x="30" y="15"/>
                        </a:lnTo>
                        <a:lnTo>
                          <a:pt x="34" y="15"/>
                        </a:lnTo>
                        <a:lnTo>
                          <a:pt x="18" y="67"/>
                        </a:lnTo>
                        <a:lnTo>
                          <a:pt x="48" y="67"/>
                        </a:lnTo>
                        <a:lnTo>
                          <a:pt x="34" y="15"/>
                        </a:lnTo>
                        <a:lnTo>
                          <a:pt x="38" y="15"/>
                        </a:lnTo>
                        <a:lnTo>
                          <a:pt x="51" y="67"/>
                        </a:lnTo>
                        <a:lnTo>
                          <a:pt x="105" y="67"/>
                        </a:lnTo>
                        <a:lnTo>
                          <a:pt x="89" y="15"/>
                        </a:lnTo>
                        <a:lnTo>
                          <a:pt x="97" y="15"/>
                        </a:lnTo>
                        <a:lnTo>
                          <a:pt x="115" y="67"/>
                        </a:lnTo>
                        <a:lnTo>
                          <a:pt x="157" y="67"/>
                        </a:lnTo>
                        <a:lnTo>
                          <a:pt x="141" y="15"/>
                        </a:lnTo>
                        <a:lnTo>
                          <a:pt x="97" y="15"/>
                        </a:lnTo>
                        <a:lnTo>
                          <a:pt x="89" y="15"/>
                        </a:lnTo>
                        <a:lnTo>
                          <a:pt x="38" y="15"/>
                        </a:lnTo>
                        <a:lnTo>
                          <a:pt x="34" y="15"/>
                        </a:lnTo>
                        <a:lnTo>
                          <a:pt x="30" y="15"/>
                        </a:lnTo>
                        <a:lnTo>
                          <a:pt x="34" y="8"/>
                        </a:lnTo>
                        <a:lnTo>
                          <a:pt x="34" y="4"/>
                        </a:lnTo>
                        <a:close/>
                      </a:path>
                    </a:pathLst>
                  </a:custGeom>
                  <a:solidFill>
                    <a:srgbClr val="FF0000"/>
                  </a:solidFill>
                  <a:ln w="3175">
                    <a:solidFill>
                      <a:srgbClr val="000000"/>
                    </a:solidFill>
                    <a:prstDash val="solid"/>
                    <a:round/>
                    <a:headEnd/>
                    <a:tailEnd/>
                  </a:ln>
                </p:spPr>
                <p:txBody>
                  <a:bodyPr/>
                  <a:lstStyle/>
                  <a:p>
                    <a:endParaRPr lang="en-US" i="0"/>
                  </a:p>
                </p:txBody>
              </p:sp>
              <p:sp>
                <p:nvSpPr>
                  <p:cNvPr id="325" name="Line 70"/>
                  <p:cNvSpPr>
                    <a:spLocks noChangeShapeType="1"/>
                  </p:cNvSpPr>
                  <p:nvPr/>
                </p:nvSpPr>
                <p:spPr bwMode="auto">
                  <a:xfrm>
                    <a:off x="494" y="2180"/>
                    <a:ext cx="1" cy="7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26" name="Freeform 71"/>
                  <p:cNvSpPr>
                    <a:spLocks/>
                  </p:cNvSpPr>
                  <p:nvPr/>
                </p:nvSpPr>
                <p:spPr bwMode="auto">
                  <a:xfrm>
                    <a:off x="535" y="2121"/>
                    <a:ext cx="22" cy="118"/>
                  </a:xfrm>
                  <a:custGeom>
                    <a:avLst/>
                    <a:gdLst>
                      <a:gd name="T0" fmla="*/ 0 w 22"/>
                      <a:gd name="T1" fmla="*/ 0 h 118"/>
                      <a:gd name="T2" fmla="*/ 22 w 22"/>
                      <a:gd name="T3" fmla="*/ 59 h 118"/>
                      <a:gd name="T4" fmla="*/ 22 w 22"/>
                      <a:gd name="T5" fmla="*/ 118 h 118"/>
                    </a:gdLst>
                    <a:ahLst/>
                    <a:cxnLst>
                      <a:cxn ang="0">
                        <a:pos x="T0" y="T1"/>
                      </a:cxn>
                      <a:cxn ang="0">
                        <a:pos x="T2" y="T3"/>
                      </a:cxn>
                      <a:cxn ang="0">
                        <a:pos x="T4" y="T5"/>
                      </a:cxn>
                    </a:cxnLst>
                    <a:rect l="0" t="0" r="r" b="b"/>
                    <a:pathLst>
                      <a:path w="22" h="118">
                        <a:moveTo>
                          <a:pt x="0" y="0"/>
                        </a:moveTo>
                        <a:lnTo>
                          <a:pt x="22" y="59"/>
                        </a:lnTo>
                        <a:lnTo>
                          <a:pt x="22" y="1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grpSp>
                <p:nvGrpSpPr>
                  <p:cNvPr id="327" name="Group 72"/>
                  <p:cNvGrpSpPr>
                    <a:grpSpLocks/>
                  </p:cNvGrpSpPr>
                  <p:nvPr/>
                </p:nvGrpSpPr>
                <p:grpSpPr bwMode="auto">
                  <a:xfrm>
                    <a:off x="443" y="2259"/>
                    <a:ext cx="162" cy="42"/>
                    <a:chOff x="443" y="2259"/>
                    <a:chExt cx="162" cy="42"/>
                  </a:xfrm>
                </p:grpSpPr>
                <p:sp>
                  <p:nvSpPr>
                    <p:cNvPr id="341" name="Rectangle 73"/>
                    <p:cNvSpPr>
                      <a:spLocks noChangeArrowheads="1"/>
                    </p:cNvSpPr>
                    <p:nvPr/>
                  </p:nvSpPr>
                  <p:spPr bwMode="auto">
                    <a:xfrm>
                      <a:off x="443" y="2259"/>
                      <a:ext cx="162" cy="42"/>
                    </a:xfrm>
                    <a:prstGeom prst="rect">
                      <a:avLst/>
                    </a:prstGeom>
                    <a:solidFill>
                      <a:srgbClr val="FFFFFF"/>
                    </a:solidFill>
                    <a:ln w="3175">
                      <a:solidFill>
                        <a:srgbClr val="000000"/>
                      </a:solidFill>
                      <a:miter lim="800000"/>
                      <a:headEnd/>
                      <a:tailEnd/>
                    </a:ln>
                  </p:spPr>
                  <p:txBody>
                    <a:bodyPr/>
                    <a:lstStyle/>
                    <a:p>
                      <a:endParaRPr lang="en-US" i="0"/>
                    </a:p>
                  </p:txBody>
                </p:sp>
                <p:grpSp>
                  <p:nvGrpSpPr>
                    <p:cNvPr id="342" name="Group 74"/>
                    <p:cNvGrpSpPr>
                      <a:grpSpLocks/>
                    </p:cNvGrpSpPr>
                    <p:nvPr/>
                  </p:nvGrpSpPr>
                  <p:grpSpPr bwMode="auto">
                    <a:xfrm>
                      <a:off x="450" y="2262"/>
                      <a:ext cx="47" cy="7"/>
                      <a:chOff x="450" y="2262"/>
                      <a:chExt cx="47" cy="7"/>
                    </a:xfrm>
                  </p:grpSpPr>
                  <p:sp>
                    <p:nvSpPr>
                      <p:cNvPr id="343" name="Line 75"/>
                      <p:cNvSpPr>
                        <a:spLocks noChangeShapeType="1"/>
                      </p:cNvSpPr>
                      <p:nvPr/>
                    </p:nvSpPr>
                    <p:spPr bwMode="auto">
                      <a:xfrm>
                        <a:off x="450" y="2262"/>
                        <a:ext cx="4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44" name="Line 76"/>
                      <p:cNvSpPr>
                        <a:spLocks noChangeShapeType="1"/>
                      </p:cNvSpPr>
                      <p:nvPr/>
                    </p:nvSpPr>
                    <p:spPr bwMode="auto">
                      <a:xfrm>
                        <a:off x="454" y="2268"/>
                        <a:ext cx="4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328" name="Group 77"/>
                  <p:cNvGrpSpPr>
                    <a:grpSpLocks/>
                  </p:cNvGrpSpPr>
                  <p:nvPr/>
                </p:nvGrpSpPr>
                <p:grpSpPr bwMode="auto">
                  <a:xfrm>
                    <a:off x="446" y="2239"/>
                    <a:ext cx="157" cy="5"/>
                    <a:chOff x="446" y="2239"/>
                    <a:chExt cx="157" cy="5"/>
                  </a:xfrm>
                </p:grpSpPr>
                <p:sp>
                  <p:nvSpPr>
                    <p:cNvPr id="339" name="Line 78"/>
                    <p:cNvSpPr>
                      <a:spLocks noChangeShapeType="1"/>
                    </p:cNvSpPr>
                    <p:nvPr/>
                  </p:nvSpPr>
                  <p:spPr bwMode="auto">
                    <a:xfrm>
                      <a:off x="446" y="2243"/>
                      <a:ext cx="48"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40" name="Line 79"/>
                    <p:cNvSpPr>
                      <a:spLocks noChangeShapeType="1"/>
                    </p:cNvSpPr>
                    <p:nvPr/>
                  </p:nvSpPr>
                  <p:spPr bwMode="auto">
                    <a:xfrm>
                      <a:off x="446" y="2239"/>
                      <a:ext cx="157"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329" name="Line 80"/>
                  <p:cNvSpPr>
                    <a:spLocks noChangeShapeType="1"/>
                  </p:cNvSpPr>
                  <p:nvPr/>
                </p:nvSpPr>
                <p:spPr bwMode="auto">
                  <a:xfrm>
                    <a:off x="603" y="2180"/>
                    <a:ext cx="1" cy="7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nvGrpSpPr>
                  <p:cNvPr id="330" name="Group 81"/>
                  <p:cNvGrpSpPr>
                    <a:grpSpLocks/>
                  </p:cNvGrpSpPr>
                  <p:nvPr/>
                </p:nvGrpSpPr>
                <p:grpSpPr bwMode="auto">
                  <a:xfrm>
                    <a:off x="496" y="2145"/>
                    <a:ext cx="20" cy="59"/>
                    <a:chOff x="496" y="2145"/>
                    <a:chExt cx="20" cy="59"/>
                  </a:xfrm>
                </p:grpSpPr>
                <p:sp>
                  <p:nvSpPr>
                    <p:cNvPr id="333" name="AutoShape 82"/>
                    <p:cNvSpPr>
                      <a:spLocks noChangeArrowheads="1"/>
                    </p:cNvSpPr>
                    <p:nvPr/>
                  </p:nvSpPr>
                  <p:spPr bwMode="auto">
                    <a:xfrm>
                      <a:off x="496" y="2145"/>
                      <a:ext cx="14" cy="44"/>
                    </a:xfrm>
                    <a:prstGeom prst="roundRect">
                      <a:avLst>
                        <a:gd name="adj" fmla="val 50000"/>
                      </a:avLst>
                    </a:prstGeom>
                    <a:solidFill>
                      <a:srgbClr val="FFFFFF"/>
                    </a:solidFill>
                    <a:ln w="3175">
                      <a:solidFill>
                        <a:srgbClr val="000000"/>
                      </a:solidFill>
                      <a:round/>
                      <a:headEnd/>
                      <a:tailEnd/>
                    </a:ln>
                  </p:spPr>
                  <p:txBody>
                    <a:bodyPr/>
                    <a:lstStyle/>
                    <a:p>
                      <a:endParaRPr lang="en-US" i="0"/>
                    </a:p>
                  </p:txBody>
                </p:sp>
                <p:sp>
                  <p:nvSpPr>
                    <p:cNvPr id="334" name="AutoShape 83"/>
                    <p:cNvSpPr>
                      <a:spLocks noChangeArrowheads="1"/>
                    </p:cNvSpPr>
                    <p:nvPr/>
                  </p:nvSpPr>
                  <p:spPr bwMode="auto">
                    <a:xfrm>
                      <a:off x="498" y="2196"/>
                      <a:ext cx="6" cy="8"/>
                    </a:xfrm>
                    <a:prstGeom prst="roundRect">
                      <a:avLst>
                        <a:gd name="adj" fmla="val 50000"/>
                      </a:avLst>
                    </a:prstGeom>
                    <a:solidFill>
                      <a:srgbClr val="606060"/>
                    </a:solidFill>
                    <a:ln w="3175">
                      <a:solidFill>
                        <a:srgbClr val="000000"/>
                      </a:solidFill>
                      <a:round/>
                      <a:headEnd/>
                      <a:tailEnd/>
                    </a:ln>
                  </p:spPr>
                  <p:txBody>
                    <a:bodyPr/>
                    <a:lstStyle/>
                    <a:p>
                      <a:endParaRPr lang="en-US" i="0"/>
                    </a:p>
                  </p:txBody>
                </p:sp>
                <p:sp>
                  <p:nvSpPr>
                    <p:cNvPr id="335" name="AutoShape 84"/>
                    <p:cNvSpPr>
                      <a:spLocks noChangeArrowheads="1"/>
                    </p:cNvSpPr>
                    <p:nvPr/>
                  </p:nvSpPr>
                  <p:spPr bwMode="auto">
                    <a:xfrm>
                      <a:off x="512" y="2194"/>
                      <a:ext cx="4" cy="4"/>
                    </a:xfrm>
                    <a:prstGeom prst="roundRect">
                      <a:avLst>
                        <a:gd name="adj" fmla="val 50000"/>
                      </a:avLst>
                    </a:prstGeom>
                    <a:solidFill>
                      <a:srgbClr val="606060"/>
                    </a:solidFill>
                    <a:ln w="3175">
                      <a:solidFill>
                        <a:srgbClr val="000000"/>
                      </a:solidFill>
                      <a:round/>
                      <a:headEnd/>
                      <a:tailEnd/>
                    </a:ln>
                  </p:spPr>
                  <p:txBody>
                    <a:bodyPr/>
                    <a:lstStyle/>
                    <a:p>
                      <a:endParaRPr lang="en-US" i="0"/>
                    </a:p>
                  </p:txBody>
                </p:sp>
                <p:grpSp>
                  <p:nvGrpSpPr>
                    <p:cNvPr id="336" name="Group 85"/>
                    <p:cNvGrpSpPr>
                      <a:grpSpLocks/>
                    </p:cNvGrpSpPr>
                    <p:nvPr/>
                  </p:nvGrpSpPr>
                  <p:grpSpPr bwMode="auto">
                    <a:xfrm>
                      <a:off x="501" y="2170"/>
                      <a:ext cx="12" cy="29"/>
                      <a:chOff x="501" y="2170"/>
                      <a:chExt cx="12" cy="29"/>
                    </a:xfrm>
                  </p:grpSpPr>
                  <p:sp>
                    <p:nvSpPr>
                      <p:cNvPr id="337" name="Freeform 86"/>
                      <p:cNvSpPr>
                        <a:spLocks/>
                      </p:cNvSpPr>
                      <p:nvPr/>
                    </p:nvSpPr>
                    <p:spPr bwMode="auto">
                      <a:xfrm>
                        <a:off x="501" y="2170"/>
                        <a:ext cx="1" cy="29"/>
                      </a:xfrm>
                      <a:custGeom>
                        <a:avLst/>
                        <a:gdLst>
                          <a:gd name="T0" fmla="*/ 0 h 29"/>
                          <a:gd name="T1" fmla="*/ 29 h 29"/>
                          <a:gd name="T2" fmla="*/ 25 h 29"/>
                        </a:gdLst>
                        <a:ahLst/>
                        <a:cxnLst>
                          <a:cxn ang="0">
                            <a:pos x="0" y="T0"/>
                          </a:cxn>
                          <a:cxn ang="0">
                            <a:pos x="0" y="T1"/>
                          </a:cxn>
                          <a:cxn ang="0">
                            <a:pos x="0" y="T2"/>
                          </a:cxn>
                        </a:cxnLst>
                        <a:rect l="0" t="0" r="r" b="b"/>
                        <a:pathLst>
                          <a:path h="29">
                            <a:moveTo>
                              <a:pt x="0" y="0"/>
                            </a:moveTo>
                            <a:lnTo>
                              <a:pt x="0" y="29"/>
                            </a:lnTo>
                            <a:lnTo>
                              <a:pt x="0" y="2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38" name="Line 87"/>
                      <p:cNvSpPr>
                        <a:spLocks noChangeShapeType="1"/>
                      </p:cNvSpPr>
                      <p:nvPr/>
                    </p:nvSpPr>
                    <p:spPr bwMode="auto">
                      <a:xfrm>
                        <a:off x="502" y="2188"/>
                        <a:ext cx="11" cy="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331" name="Freeform 88"/>
                  <p:cNvSpPr>
                    <a:spLocks/>
                  </p:cNvSpPr>
                  <p:nvPr/>
                </p:nvSpPr>
                <p:spPr bwMode="auto">
                  <a:xfrm>
                    <a:off x="535" y="2184"/>
                    <a:ext cx="16" cy="4"/>
                  </a:xfrm>
                  <a:custGeom>
                    <a:avLst/>
                    <a:gdLst>
                      <a:gd name="T0" fmla="*/ 0 w 16"/>
                      <a:gd name="T1" fmla="*/ 0 h 4"/>
                      <a:gd name="T2" fmla="*/ 16 w 16"/>
                      <a:gd name="T3" fmla="*/ 0 h 4"/>
                      <a:gd name="T4" fmla="*/ 16 w 16"/>
                      <a:gd name="T5" fmla="*/ 2 h 4"/>
                      <a:gd name="T6" fmla="*/ 16 w 16"/>
                      <a:gd name="T7" fmla="*/ 4 h 4"/>
                      <a:gd name="T8" fmla="*/ 12 w 16"/>
                      <a:gd name="T9" fmla="*/ 4 h 4"/>
                      <a:gd name="T10" fmla="*/ 12 w 16"/>
                      <a:gd name="T11" fmla="*/ 2 h 4"/>
                      <a:gd name="T12" fmla="*/ 0 w 16"/>
                      <a:gd name="T13" fmla="*/ 2 h 4"/>
                      <a:gd name="T14" fmla="*/ 0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0" y="0"/>
                        </a:moveTo>
                        <a:lnTo>
                          <a:pt x="16" y="0"/>
                        </a:lnTo>
                        <a:lnTo>
                          <a:pt x="16" y="2"/>
                        </a:lnTo>
                        <a:lnTo>
                          <a:pt x="16" y="4"/>
                        </a:lnTo>
                        <a:lnTo>
                          <a:pt x="12" y="4"/>
                        </a:lnTo>
                        <a:lnTo>
                          <a:pt x="12" y="2"/>
                        </a:lnTo>
                        <a:lnTo>
                          <a:pt x="0" y="2"/>
                        </a:lnTo>
                        <a:lnTo>
                          <a:pt x="0" y="0"/>
                        </a:lnTo>
                        <a:close/>
                      </a:path>
                    </a:pathLst>
                  </a:custGeom>
                  <a:solidFill>
                    <a:srgbClr val="FFFFFF"/>
                  </a:solidFill>
                  <a:ln w="3175">
                    <a:solidFill>
                      <a:srgbClr val="000000"/>
                    </a:solidFill>
                    <a:prstDash val="solid"/>
                    <a:round/>
                    <a:headEnd/>
                    <a:tailEnd/>
                  </a:ln>
                </p:spPr>
                <p:txBody>
                  <a:bodyPr/>
                  <a:lstStyle/>
                  <a:p>
                    <a:endParaRPr lang="en-US" i="0"/>
                  </a:p>
                </p:txBody>
              </p:sp>
              <p:sp>
                <p:nvSpPr>
                  <p:cNvPr id="332" name="Freeform 89"/>
                  <p:cNvSpPr>
                    <a:spLocks/>
                  </p:cNvSpPr>
                  <p:nvPr/>
                </p:nvSpPr>
                <p:spPr bwMode="auto">
                  <a:xfrm>
                    <a:off x="480" y="2117"/>
                    <a:ext cx="123" cy="4"/>
                  </a:xfrm>
                  <a:custGeom>
                    <a:avLst/>
                    <a:gdLst>
                      <a:gd name="T0" fmla="*/ 0 w 123"/>
                      <a:gd name="T1" fmla="*/ 0 h 4"/>
                      <a:gd name="T2" fmla="*/ 123 w 123"/>
                      <a:gd name="T3" fmla="*/ 0 h 4"/>
                      <a:gd name="T4" fmla="*/ 123 w 123"/>
                      <a:gd name="T5" fmla="*/ 4 h 4"/>
                      <a:gd name="T6" fmla="*/ 2 w 123"/>
                      <a:gd name="T7" fmla="*/ 4 h 4"/>
                      <a:gd name="T8" fmla="*/ 0 w 123"/>
                      <a:gd name="T9" fmla="*/ 0 h 4"/>
                    </a:gdLst>
                    <a:ahLst/>
                    <a:cxnLst>
                      <a:cxn ang="0">
                        <a:pos x="T0" y="T1"/>
                      </a:cxn>
                      <a:cxn ang="0">
                        <a:pos x="T2" y="T3"/>
                      </a:cxn>
                      <a:cxn ang="0">
                        <a:pos x="T4" y="T5"/>
                      </a:cxn>
                      <a:cxn ang="0">
                        <a:pos x="T6" y="T7"/>
                      </a:cxn>
                      <a:cxn ang="0">
                        <a:pos x="T8" y="T9"/>
                      </a:cxn>
                    </a:cxnLst>
                    <a:rect l="0" t="0" r="r" b="b"/>
                    <a:pathLst>
                      <a:path w="123" h="4">
                        <a:moveTo>
                          <a:pt x="0" y="0"/>
                        </a:moveTo>
                        <a:lnTo>
                          <a:pt x="123" y="0"/>
                        </a:lnTo>
                        <a:lnTo>
                          <a:pt x="123" y="4"/>
                        </a:lnTo>
                        <a:lnTo>
                          <a:pt x="2" y="4"/>
                        </a:lnTo>
                        <a:lnTo>
                          <a:pt x="0" y="0"/>
                        </a:lnTo>
                        <a:close/>
                      </a:path>
                    </a:pathLst>
                  </a:custGeom>
                  <a:solidFill>
                    <a:srgbClr val="FFFFFF"/>
                  </a:solidFill>
                  <a:ln w="3175">
                    <a:solidFill>
                      <a:srgbClr val="000000"/>
                    </a:solidFill>
                    <a:prstDash val="solid"/>
                    <a:round/>
                    <a:headEnd/>
                    <a:tailEnd/>
                  </a:ln>
                </p:spPr>
                <p:txBody>
                  <a:bodyPr/>
                  <a:lstStyle/>
                  <a:p>
                    <a:endParaRPr lang="en-US" i="0"/>
                  </a:p>
                </p:txBody>
              </p:sp>
            </p:grpSp>
            <p:grpSp>
              <p:nvGrpSpPr>
                <p:cNvPr id="292" name="Group 90"/>
                <p:cNvGrpSpPr>
                  <a:grpSpLocks/>
                </p:cNvGrpSpPr>
                <p:nvPr/>
              </p:nvGrpSpPr>
              <p:grpSpPr bwMode="auto">
                <a:xfrm flipH="1">
                  <a:off x="2005" y="2581"/>
                  <a:ext cx="150" cy="64"/>
                  <a:chOff x="480" y="2243"/>
                  <a:chExt cx="134" cy="59"/>
                </a:xfrm>
              </p:grpSpPr>
              <p:sp>
                <p:nvSpPr>
                  <p:cNvPr id="321" name="Freeform 91"/>
                  <p:cNvSpPr>
                    <a:spLocks/>
                  </p:cNvSpPr>
                  <p:nvPr/>
                </p:nvSpPr>
                <p:spPr bwMode="auto">
                  <a:xfrm>
                    <a:off x="480" y="2243"/>
                    <a:ext cx="134" cy="59"/>
                  </a:xfrm>
                  <a:custGeom>
                    <a:avLst/>
                    <a:gdLst>
                      <a:gd name="T0" fmla="*/ 0 w 134"/>
                      <a:gd name="T1" fmla="*/ 59 h 59"/>
                      <a:gd name="T2" fmla="*/ 0 w 134"/>
                      <a:gd name="T3" fmla="*/ 53 h 59"/>
                      <a:gd name="T4" fmla="*/ 2 w 134"/>
                      <a:gd name="T5" fmla="*/ 45 h 59"/>
                      <a:gd name="T6" fmla="*/ 4 w 134"/>
                      <a:gd name="T7" fmla="*/ 39 h 59"/>
                      <a:gd name="T8" fmla="*/ 6 w 134"/>
                      <a:gd name="T9" fmla="*/ 31 h 59"/>
                      <a:gd name="T10" fmla="*/ 12 w 134"/>
                      <a:gd name="T11" fmla="*/ 25 h 59"/>
                      <a:gd name="T12" fmla="*/ 15 w 134"/>
                      <a:gd name="T13" fmla="*/ 19 h 59"/>
                      <a:gd name="T14" fmla="*/ 21 w 134"/>
                      <a:gd name="T15" fmla="*/ 15 h 59"/>
                      <a:gd name="T16" fmla="*/ 29 w 134"/>
                      <a:gd name="T17" fmla="*/ 10 h 59"/>
                      <a:gd name="T18" fmla="*/ 37 w 134"/>
                      <a:gd name="T19" fmla="*/ 6 h 59"/>
                      <a:gd name="T20" fmla="*/ 43 w 134"/>
                      <a:gd name="T21" fmla="*/ 4 h 59"/>
                      <a:gd name="T22" fmla="*/ 51 w 134"/>
                      <a:gd name="T23" fmla="*/ 2 h 59"/>
                      <a:gd name="T24" fmla="*/ 61 w 134"/>
                      <a:gd name="T25" fmla="*/ 0 h 59"/>
                      <a:gd name="T26" fmla="*/ 71 w 134"/>
                      <a:gd name="T27" fmla="*/ 0 h 59"/>
                      <a:gd name="T28" fmla="*/ 79 w 134"/>
                      <a:gd name="T29" fmla="*/ 0 h 59"/>
                      <a:gd name="T30" fmla="*/ 87 w 134"/>
                      <a:gd name="T31" fmla="*/ 2 h 59"/>
                      <a:gd name="T32" fmla="*/ 97 w 134"/>
                      <a:gd name="T33" fmla="*/ 6 h 59"/>
                      <a:gd name="T34" fmla="*/ 103 w 134"/>
                      <a:gd name="T35" fmla="*/ 10 h 59"/>
                      <a:gd name="T36" fmla="*/ 109 w 134"/>
                      <a:gd name="T37" fmla="*/ 12 h 59"/>
                      <a:gd name="T38" fmla="*/ 115 w 134"/>
                      <a:gd name="T39" fmla="*/ 15 h 59"/>
                      <a:gd name="T40" fmla="*/ 119 w 134"/>
                      <a:gd name="T41" fmla="*/ 21 h 59"/>
                      <a:gd name="T42" fmla="*/ 124 w 134"/>
                      <a:gd name="T43" fmla="*/ 27 h 59"/>
                      <a:gd name="T44" fmla="*/ 128 w 134"/>
                      <a:gd name="T45" fmla="*/ 33 h 59"/>
                      <a:gd name="T46" fmla="*/ 130 w 134"/>
                      <a:gd name="T47" fmla="*/ 37 h 59"/>
                      <a:gd name="T48" fmla="*/ 132 w 134"/>
                      <a:gd name="T49" fmla="*/ 41 h 59"/>
                      <a:gd name="T50" fmla="*/ 134 w 134"/>
                      <a:gd name="T51" fmla="*/ 47 h 59"/>
                      <a:gd name="T52" fmla="*/ 134 w 134"/>
                      <a:gd name="T53" fmla="*/ 51 h 59"/>
                      <a:gd name="T54" fmla="*/ 134 w 134"/>
                      <a:gd name="T55" fmla="*/ 57 h 59"/>
                      <a:gd name="T56" fmla="*/ 134 w 134"/>
                      <a:gd name="T57" fmla="*/ 59 h 59"/>
                      <a:gd name="T58" fmla="*/ 0 w 134"/>
                      <a:gd name="T5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59">
                        <a:moveTo>
                          <a:pt x="0" y="59"/>
                        </a:moveTo>
                        <a:lnTo>
                          <a:pt x="0" y="53"/>
                        </a:lnTo>
                        <a:lnTo>
                          <a:pt x="2" y="45"/>
                        </a:lnTo>
                        <a:lnTo>
                          <a:pt x="4" y="39"/>
                        </a:lnTo>
                        <a:lnTo>
                          <a:pt x="6" y="31"/>
                        </a:lnTo>
                        <a:lnTo>
                          <a:pt x="12" y="25"/>
                        </a:lnTo>
                        <a:lnTo>
                          <a:pt x="15" y="19"/>
                        </a:lnTo>
                        <a:lnTo>
                          <a:pt x="21" y="15"/>
                        </a:lnTo>
                        <a:lnTo>
                          <a:pt x="29" y="10"/>
                        </a:lnTo>
                        <a:lnTo>
                          <a:pt x="37" y="6"/>
                        </a:lnTo>
                        <a:lnTo>
                          <a:pt x="43" y="4"/>
                        </a:lnTo>
                        <a:lnTo>
                          <a:pt x="51" y="2"/>
                        </a:lnTo>
                        <a:lnTo>
                          <a:pt x="61" y="0"/>
                        </a:lnTo>
                        <a:lnTo>
                          <a:pt x="71" y="0"/>
                        </a:lnTo>
                        <a:lnTo>
                          <a:pt x="79" y="0"/>
                        </a:lnTo>
                        <a:lnTo>
                          <a:pt x="87" y="2"/>
                        </a:lnTo>
                        <a:lnTo>
                          <a:pt x="97" y="6"/>
                        </a:lnTo>
                        <a:lnTo>
                          <a:pt x="103" y="10"/>
                        </a:lnTo>
                        <a:lnTo>
                          <a:pt x="109" y="12"/>
                        </a:lnTo>
                        <a:lnTo>
                          <a:pt x="115" y="15"/>
                        </a:lnTo>
                        <a:lnTo>
                          <a:pt x="119" y="21"/>
                        </a:lnTo>
                        <a:lnTo>
                          <a:pt x="124" y="27"/>
                        </a:lnTo>
                        <a:lnTo>
                          <a:pt x="128" y="33"/>
                        </a:lnTo>
                        <a:lnTo>
                          <a:pt x="130" y="37"/>
                        </a:lnTo>
                        <a:lnTo>
                          <a:pt x="132" y="41"/>
                        </a:lnTo>
                        <a:lnTo>
                          <a:pt x="134" y="47"/>
                        </a:lnTo>
                        <a:lnTo>
                          <a:pt x="134" y="51"/>
                        </a:lnTo>
                        <a:lnTo>
                          <a:pt x="134" y="57"/>
                        </a:lnTo>
                        <a:lnTo>
                          <a:pt x="134" y="59"/>
                        </a:lnTo>
                        <a:lnTo>
                          <a:pt x="0" y="59"/>
                        </a:lnTo>
                        <a:close/>
                      </a:path>
                    </a:pathLst>
                  </a:custGeom>
                  <a:solidFill>
                    <a:srgbClr val="FFFFFF"/>
                  </a:solidFill>
                  <a:ln w="3175">
                    <a:solidFill>
                      <a:srgbClr val="000000"/>
                    </a:solidFill>
                    <a:prstDash val="solid"/>
                    <a:round/>
                    <a:headEnd/>
                    <a:tailEnd/>
                  </a:ln>
                </p:spPr>
                <p:txBody>
                  <a:bodyPr/>
                  <a:lstStyle/>
                  <a:p>
                    <a:endParaRPr lang="en-US" i="0"/>
                  </a:p>
                </p:txBody>
              </p:sp>
              <p:sp>
                <p:nvSpPr>
                  <p:cNvPr id="322" name="Freeform 92"/>
                  <p:cNvSpPr>
                    <a:spLocks/>
                  </p:cNvSpPr>
                  <p:nvPr/>
                </p:nvSpPr>
                <p:spPr bwMode="auto">
                  <a:xfrm>
                    <a:off x="499" y="2258"/>
                    <a:ext cx="98" cy="44"/>
                  </a:xfrm>
                  <a:custGeom>
                    <a:avLst/>
                    <a:gdLst>
                      <a:gd name="T0" fmla="*/ 0 w 98"/>
                      <a:gd name="T1" fmla="*/ 44 h 44"/>
                      <a:gd name="T2" fmla="*/ 0 w 98"/>
                      <a:gd name="T3" fmla="*/ 38 h 44"/>
                      <a:gd name="T4" fmla="*/ 0 w 98"/>
                      <a:gd name="T5" fmla="*/ 34 h 44"/>
                      <a:gd name="T6" fmla="*/ 2 w 98"/>
                      <a:gd name="T7" fmla="*/ 30 h 44"/>
                      <a:gd name="T8" fmla="*/ 4 w 98"/>
                      <a:gd name="T9" fmla="*/ 24 h 44"/>
                      <a:gd name="T10" fmla="*/ 8 w 98"/>
                      <a:gd name="T11" fmla="*/ 20 h 44"/>
                      <a:gd name="T12" fmla="*/ 12 w 98"/>
                      <a:gd name="T13" fmla="*/ 16 h 44"/>
                      <a:gd name="T14" fmla="*/ 16 w 98"/>
                      <a:gd name="T15" fmla="*/ 12 h 44"/>
                      <a:gd name="T16" fmla="*/ 20 w 98"/>
                      <a:gd name="T17" fmla="*/ 8 h 44"/>
                      <a:gd name="T18" fmla="*/ 26 w 98"/>
                      <a:gd name="T19" fmla="*/ 6 h 44"/>
                      <a:gd name="T20" fmla="*/ 32 w 98"/>
                      <a:gd name="T21" fmla="*/ 4 h 44"/>
                      <a:gd name="T22" fmla="*/ 38 w 98"/>
                      <a:gd name="T23" fmla="*/ 2 h 44"/>
                      <a:gd name="T24" fmla="*/ 44 w 98"/>
                      <a:gd name="T25" fmla="*/ 0 h 44"/>
                      <a:gd name="T26" fmla="*/ 50 w 98"/>
                      <a:gd name="T27" fmla="*/ 0 h 44"/>
                      <a:gd name="T28" fmla="*/ 56 w 98"/>
                      <a:gd name="T29" fmla="*/ 2 h 44"/>
                      <a:gd name="T30" fmla="*/ 64 w 98"/>
                      <a:gd name="T31" fmla="*/ 2 h 44"/>
                      <a:gd name="T32" fmla="*/ 70 w 98"/>
                      <a:gd name="T33" fmla="*/ 4 h 44"/>
                      <a:gd name="T34" fmla="*/ 74 w 98"/>
                      <a:gd name="T35" fmla="*/ 8 h 44"/>
                      <a:gd name="T36" fmla="*/ 78 w 98"/>
                      <a:gd name="T37" fmla="*/ 10 h 44"/>
                      <a:gd name="T38" fmla="*/ 82 w 98"/>
                      <a:gd name="T39" fmla="*/ 14 h 44"/>
                      <a:gd name="T40" fmla="*/ 86 w 98"/>
                      <a:gd name="T41" fmla="*/ 16 h 44"/>
                      <a:gd name="T42" fmla="*/ 90 w 98"/>
                      <a:gd name="T43" fmla="*/ 20 h 44"/>
                      <a:gd name="T44" fmla="*/ 92 w 98"/>
                      <a:gd name="T45" fmla="*/ 26 h 44"/>
                      <a:gd name="T46" fmla="*/ 94 w 98"/>
                      <a:gd name="T47" fmla="*/ 28 h 44"/>
                      <a:gd name="T48" fmla="*/ 94 w 98"/>
                      <a:gd name="T49" fmla="*/ 32 h 44"/>
                      <a:gd name="T50" fmla="*/ 96 w 98"/>
                      <a:gd name="T51" fmla="*/ 36 h 44"/>
                      <a:gd name="T52" fmla="*/ 96 w 98"/>
                      <a:gd name="T53" fmla="*/ 38 h 44"/>
                      <a:gd name="T54" fmla="*/ 96 w 98"/>
                      <a:gd name="T55" fmla="*/ 42 h 44"/>
                      <a:gd name="T56" fmla="*/ 98 w 98"/>
                      <a:gd name="T57" fmla="*/ 44 h 44"/>
                      <a:gd name="T58" fmla="*/ 0 w 98"/>
                      <a:gd name="T5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44">
                        <a:moveTo>
                          <a:pt x="0" y="44"/>
                        </a:moveTo>
                        <a:lnTo>
                          <a:pt x="0" y="38"/>
                        </a:lnTo>
                        <a:lnTo>
                          <a:pt x="0" y="34"/>
                        </a:lnTo>
                        <a:lnTo>
                          <a:pt x="2" y="30"/>
                        </a:lnTo>
                        <a:lnTo>
                          <a:pt x="4" y="24"/>
                        </a:lnTo>
                        <a:lnTo>
                          <a:pt x="8" y="20"/>
                        </a:lnTo>
                        <a:lnTo>
                          <a:pt x="12" y="16"/>
                        </a:lnTo>
                        <a:lnTo>
                          <a:pt x="16" y="12"/>
                        </a:lnTo>
                        <a:lnTo>
                          <a:pt x="20" y="8"/>
                        </a:lnTo>
                        <a:lnTo>
                          <a:pt x="26" y="6"/>
                        </a:lnTo>
                        <a:lnTo>
                          <a:pt x="32" y="4"/>
                        </a:lnTo>
                        <a:lnTo>
                          <a:pt x="38" y="2"/>
                        </a:lnTo>
                        <a:lnTo>
                          <a:pt x="44" y="0"/>
                        </a:lnTo>
                        <a:lnTo>
                          <a:pt x="50" y="0"/>
                        </a:lnTo>
                        <a:lnTo>
                          <a:pt x="56" y="2"/>
                        </a:lnTo>
                        <a:lnTo>
                          <a:pt x="64" y="2"/>
                        </a:lnTo>
                        <a:lnTo>
                          <a:pt x="70" y="4"/>
                        </a:lnTo>
                        <a:lnTo>
                          <a:pt x="74" y="8"/>
                        </a:lnTo>
                        <a:lnTo>
                          <a:pt x="78" y="10"/>
                        </a:lnTo>
                        <a:lnTo>
                          <a:pt x="82" y="14"/>
                        </a:lnTo>
                        <a:lnTo>
                          <a:pt x="86" y="16"/>
                        </a:lnTo>
                        <a:lnTo>
                          <a:pt x="90" y="20"/>
                        </a:lnTo>
                        <a:lnTo>
                          <a:pt x="92" y="26"/>
                        </a:lnTo>
                        <a:lnTo>
                          <a:pt x="94" y="28"/>
                        </a:lnTo>
                        <a:lnTo>
                          <a:pt x="94" y="32"/>
                        </a:lnTo>
                        <a:lnTo>
                          <a:pt x="96" y="36"/>
                        </a:lnTo>
                        <a:lnTo>
                          <a:pt x="96" y="38"/>
                        </a:lnTo>
                        <a:lnTo>
                          <a:pt x="96" y="42"/>
                        </a:lnTo>
                        <a:lnTo>
                          <a:pt x="98" y="44"/>
                        </a:lnTo>
                        <a:lnTo>
                          <a:pt x="0" y="44"/>
                        </a:lnTo>
                        <a:close/>
                      </a:path>
                    </a:pathLst>
                  </a:custGeom>
                  <a:solidFill>
                    <a:srgbClr val="808080"/>
                  </a:solidFill>
                  <a:ln w="3175">
                    <a:solidFill>
                      <a:srgbClr val="000000"/>
                    </a:solidFill>
                    <a:prstDash val="solid"/>
                    <a:round/>
                    <a:headEnd/>
                    <a:tailEnd/>
                  </a:ln>
                </p:spPr>
                <p:txBody>
                  <a:bodyPr/>
                  <a:lstStyle/>
                  <a:p>
                    <a:endParaRPr lang="en-US" i="0"/>
                  </a:p>
                </p:txBody>
              </p:sp>
            </p:grpSp>
            <p:grpSp>
              <p:nvGrpSpPr>
                <p:cNvPr id="293" name="Group 93"/>
                <p:cNvGrpSpPr>
                  <a:grpSpLocks/>
                </p:cNvGrpSpPr>
                <p:nvPr/>
              </p:nvGrpSpPr>
              <p:grpSpPr bwMode="auto">
                <a:xfrm flipH="1">
                  <a:off x="1918" y="2475"/>
                  <a:ext cx="85" cy="115"/>
                  <a:chOff x="616" y="2146"/>
                  <a:chExt cx="76" cy="105"/>
                </a:xfrm>
              </p:grpSpPr>
              <p:sp>
                <p:nvSpPr>
                  <p:cNvPr id="318" name="Freeform 94"/>
                  <p:cNvSpPr>
                    <a:spLocks/>
                  </p:cNvSpPr>
                  <p:nvPr/>
                </p:nvSpPr>
                <p:spPr bwMode="auto">
                  <a:xfrm>
                    <a:off x="616" y="2166"/>
                    <a:ext cx="76" cy="73"/>
                  </a:xfrm>
                  <a:custGeom>
                    <a:avLst/>
                    <a:gdLst>
                      <a:gd name="T0" fmla="*/ 0 w 76"/>
                      <a:gd name="T1" fmla="*/ 39 h 73"/>
                      <a:gd name="T2" fmla="*/ 2 w 76"/>
                      <a:gd name="T3" fmla="*/ 43 h 73"/>
                      <a:gd name="T4" fmla="*/ 6 w 76"/>
                      <a:gd name="T5" fmla="*/ 47 h 73"/>
                      <a:gd name="T6" fmla="*/ 10 w 76"/>
                      <a:gd name="T7" fmla="*/ 51 h 73"/>
                      <a:gd name="T8" fmla="*/ 12 w 76"/>
                      <a:gd name="T9" fmla="*/ 55 h 73"/>
                      <a:gd name="T10" fmla="*/ 16 w 76"/>
                      <a:gd name="T11" fmla="*/ 59 h 73"/>
                      <a:gd name="T12" fmla="*/ 20 w 76"/>
                      <a:gd name="T13" fmla="*/ 61 h 73"/>
                      <a:gd name="T14" fmla="*/ 22 w 76"/>
                      <a:gd name="T15" fmla="*/ 65 h 73"/>
                      <a:gd name="T16" fmla="*/ 24 w 76"/>
                      <a:gd name="T17" fmla="*/ 67 h 73"/>
                      <a:gd name="T18" fmla="*/ 26 w 76"/>
                      <a:gd name="T19" fmla="*/ 69 h 73"/>
                      <a:gd name="T20" fmla="*/ 28 w 76"/>
                      <a:gd name="T21" fmla="*/ 71 h 73"/>
                      <a:gd name="T22" fmla="*/ 32 w 76"/>
                      <a:gd name="T23" fmla="*/ 71 h 73"/>
                      <a:gd name="T24" fmla="*/ 34 w 76"/>
                      <a:gd name="T25" fmla="*/ 73 h 73"/>
                      <a:gd name="T26" fmla="*/ 38 w 76"/>
                      <a:gd name="T27" fmla="*/ 71 h 73"/>
                      <a:gd name="T28" fmla="*/ 42 w 76"/>
                      <a:gd name="T29" fmla="*/ 71 h 73"/>
                      <a:gd name="T30" fmla="*/ 44 w 76"/>
                      <a:gd name="T31" fmla="*/ 69 h 73"/>
                      <a:gd name="T32" fmla="*/ 46 w 76"/>
                      <a:gd name="T33" fmla="*/ 69 h 73"/>
                      <a:gd name="T34" fmla="*/ 50 w 76"/>
                      <a:gd name="T35" fmla="*/ 67 h 73"/>
                      <a:gd name="T36" fmla="*/ 52 w 76"/>
                      <a:gd name="T37" fmla="*/ 63 h 73"/>
                      <a:gd name="T38" fmla="*/ 54 w 76"/>
                      <a:gd name="T39" fmla="*/ 59 h 73"/>
                      <a:gd name="T40" fmla="*/ 58 w 76"/>
                      <a:gd name="T41" fmla="*/ 55 h 73"/>
                      <a:gd name="T42" fmla="*/ 60 w 76"/>
                      <a:gd name="T43" fmla="*/ 51 h 73"/>
                      <a:gd name="T44" fmla="*/ 62 w 76"/>
                      <a:gd name="T45" fmla="*/ 47 h 73"/>
                      <a:gd name="T46" fmla="*/ 64 w 76"/>
                      <a:gd name="T47" fmla="*/ 43 h 73"/>
                      <a:gd name="T48" fmla="*/ 64 w 76"/>
                      <a:gd name="T49" fmla="*/ 37 h 73"/>
                      <a:gd name="T50" fmla="*/ 66 w 76"/>
                      <a:gd name="T51" fmla="*/ 31 h 73"/>
                      <a:gd name="T52" fmla="*/ 66 w 76"/>
                      <a:gd name="T53" fmla="*/ 27 h 73"/>
                      <a:gd name="T54" fmla="*/ 66 w 76"/>
                      <a:gd name="T55" fmla="*/ 22 h 73"/>
                      <a:gd name="T56" fmla="*/ 68 w 76"/>
                      <a:gd name="T57" fmla="*/ 18 h 73"/>
                      <a:gd name="T58" fmla="*/ 68 w 76"/>
                      <a:gd name="T59" fmla="*/ 16 h 73"/>
                      <a:gd name="T60" fmla="*/ 70 w 76"/>
                      <a:gd name="T61" fmla="*/ 14 h 73"/>
                      <a:gd name="T62" fmla="*/ 72 w 76"/>
                      <a:gd name="T63" fmla="*/ 8 h 73"/>
                      <a:gd name="T64" fmla="*/ 74 w 76"/>
                      <a:gd name="T65" fmla="*/ 4 h 73"/>
                      <a:gd name="T66" fmla="*/ 76 w 7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73">
                        <a:moveTo>
                          <a:pt x="0" y="39"/>
                        </a:moveTo>
                        <a:lnTo>
                          <a:pt x="2" y="43"/>
                        </a:lnTo>
                        <a:lnTo>
                          <a:pt x="6" y="47"/>
                        </a:lnTo>
                        <a:lnTo>
                          <a:pt x="10" y="51"/>
                        </a:lnTo>
                        <a:lnTo>
                          <a:pt x="12" y="55"/>
                        </a:lnTo>
                        <a:lnTo>
                          <a:pt x="16" y="59"/>
                        </a:lnTo>
                        <a:lnTo>
                          <a:pt x="20" y="61"/>
                        </a:lnTo>
                        <a:lnTo>
                          <a:pt x="22" y="65"/>
                        </a:lnTo>
                        <a:lnTo>
                          <a:pt x="24" y="67"/>
                        </a:lnTo>
                        <a:lnTo>
                          <a:pt x="26" y="69"/>
                        </a:lnTo>
                        <a:lnTo>
                          <a:pt x="28" y="71"/>
                        </a:lnTo>
                        <a:lnTo>
                          <a:pt x="32" y="71"/>
                        </a:lnTo>
                        <a:lnTo>
                          <a:pt x="34" y="73"/>
                        </a:lnTo>
                        <a:lnTo>
                          <a:pt x="38" y="71"/>
                        </a:lnTo>
                        <a:lnTo>
                          <a:pt x="42" y="71"/>
                        </a:lnTo>
                        <a:lnTo>
                          <a:pt x="44" y="69"/>
                        </a:lnTo>
                        <a:lnTo>
                          <a:pt x="46" y="69"/>
                        </a:lnTo>
                        <a:lnTo>
                          <a:pt x="50" y="67"/>
                        </a:lnTo>
                        <a:lnTo>
                          <a:pt x="52" y="63"/>
                        </a:lnTo>
                        <a:lnTo>
                          <a:pt x="54" y="59"/>
                        </a:lnTo>
                        <a:lnTo>
                          <a:pt x="58" y="55"/>
                        </a:lnTo>
                        <a:lnTo>
                          <a:pt x="60" y="51"/>
                        </a:lnTo>
                        <a:lnTo>
                          <a:pt x="62" y="47"/>
                        </a:lnTo>
                        <a:lnTo>
                          <a:pt x="64" y="43"/>
                        </a:lnTo>
                        <a:lnTo>
                          <a:pt x="64" y="37"/>
                        </a:lnTo>
                        <a:lnTo>
                          <a:pt x="66" y="31"/>
                        </a:lnTo>
                        <a:lnTo>
                          <a:pt x="66" y="27"/>
                        </a:lnTo>
                        <a:lnTo>
                          <a:pt x="66" y="22"/>
                        </a:lnTo>
                        <a:lnTo>
                          <a:pt x="68" y="18"/>
                        </a:lnTo>
                        <a:lnTo>
                          <a:pt x="68" y="16"/>
                        </a:lnTo>
                        <a:lnTo>
                          <a:pt x="70" y="14"/>
                        </a:lnTo>
                        <a:lnTo>
                          <a:pt x="72" y="8"/>
                        </a:lnTo>
                        <a:lnTo>
                          <a:pt x="74" y="4"/>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19" name="Freeform 95"/>
                  <p:cNvSpPr>
                    <a:spLocks/>
                  </p:cNvSpPr>
                  <p:nvPr/>
                </p:nvSpPr>
                <p:spPr bwMode="auto">
                  <a:xfrm>
                    <a:off x="616" y="2146"/>
                    <a:ext cx="76" cy="105"/>
                  </a:xfrm>
                  <a:custGeom>
                    <a:avLst/>
                    <a:gdLst>
                      <a:gd name="T0" fmla="*/ 0 w 76"/>
                      <a:gd name="T1" fmla="*/ 71 h 105"/>
                      <a:gd name="T2" fmla="*/ 2 w 76"/>
                      <a:gd name="T3" fmla="*/ 73 h 105"/>
                      <a:gd name="T4" fmla="*/ 2 w 76"/>
                      <a:gd name="T5" fmla="*/ 75 h 105"/>
                      <a:gd name="T6" fmla="*/ 4 w 76"/>
                      <a:gd name="T7" fmla="*/ 77 h 105"/>
                      <a:gd name="T8" fmla="*/ 8 w 76"/>
                      <a:gd name="T9" fmla="*/ 79 h 105"/>
                      <a:gd name="T10" fmla="*/ 8 w 76"/>
                      <a:gd name="T11" fmla="*/ 81 h 105"/>
                      <a:gd name="T12" fmla="*/ 10 w 76"/>
                      <a:gd name="T13" fmla="*/ 85 h 105"/>
                      <a:gd name="T14" fmla="*/ 12 w 76"/>
                      <a:gd name="T15" fmla="*/ 89 h 105"/>
                      <a:gd name="T16" fmla="*/ 16 w 76"/>
                      <a:gd name="T17" fmla="*/ 95 h 105"/>
                      <a:gd name="T18" fmla="*/ 20 w 76"/>
                      <a:gd name="T19" fmla="*/ 97 h 105"/>
                      <a:gd name="T20" fmla="*/ 22 w 76"/>
                      <a:gd name="T21" fmla="*/ 99 h 105"/>
                      <a:gd name="T22" fmla="*/ 24 w 76"/>
                      <a:gd name="T23" fmla="*/ 101 h 105"/>
                      <a:gd name="T24" fmla="*/ 26 w 76"/>
                      <a:gd name="T25" fmla="*/ 101 h 105"/>
                      <a:gd name="T26" fmla="*/ 28 w 76"/>
                      <a:gd name="T27" fmla="*/ 103 h 105"/>
                      <a:gd name="T28" fmla="*/ 32 w 76"/>
                      <a:gd name="T29" fmla="*/ 103 h 105"/>
                      <a:gd name="T30" fmla="*/ 36 w 76"/>
                      <a:gd name="T31" fmla="*/ 105 h 105"/>
                      <a:gd name="T32" fmla="*/ 38 w 76"/>
                      <a:gd name="T33" fmla="*/ 105 h 105"/>
                      <a:gd name="T34" fmla="*/ 40 w 76"/>
                      <a:gd name="T35" fmla="*/ 105 h 105"/>
                      <a:gd name="T36" fmla="*/ 44 w 76"/>
                      <a:gd name="T37" fmla="*/ 103 h 105"/>
                      <a:gd name="T38" fmla="*/ 46 w 76"/>
                      <a:gd name="T39" fmla="*/ 103 h 105"/>
                      <a:gd name="T40" fmla="*/ 50 w 76"/>
                      <a:gd name="T41" fmla="*/ 101 h 105"/>
                      <a:gd name="T42" fmla="*/ 54 w 76"/>
                      <a:gd name="T43" fmla="*/ 101 h 105"/>
                      <a:gd name="T44" fmla="*/ 56 w 76"/>
                      <a:gd name="T45" fmla="*/ 99 h 105"/>
                      <a:gd name="T46" fmla="*/ 56 w 76"/>
                      <a:gd name="T47" fmla="*/ 97 h 105"/>
                      <a:gd name="T48" fmla="*/ 58 w 76"/>
                      <a:gd name="T49" fmla="*/ 95 h 105"/>
                      <a:gd name="T50" fmla="*/ 60 w 76"/>
                      <a:gd name="T51" fmla="*/ 93 h 105"/>
                      <a:gd name="T52" fmla="*/ 60 w 76"/>
                      <a:gd name="T53" fmla="*/ 91 h 105"/>
                      <a:gd name="T54" fmla="*/ 62 w 76"/>
                      <a:gd name="T55" fmla="*/ 89 h 105"/>
                      <a:gd name="T56" fmla="*/ 64 w 76"/>
                      <a:gd name="T57" fmla="*/ 85 h 105"/>
                      <a:gd name="T58" fmla="*/ 66 w 76"/>
                      <a:gd name="T59" fmla="*/ 81 h 105"/>
                      <a:gd name="T60" fmla="*/ 66 w 76"/>
                      <a:gd name="T61" fmla="*/ 77 h 105"/>
                      <a:gd name="T62" fmla="*/ 68 w 76"/>
                      <a:gd name="T63" fmla="*/ 73 h 105"/>
                      <a:gd name="T64" fmla="*/ 68 w 76"/>
                      <a:gd name="T65" fmla="*/ 69 h 105"/>
                      <a:gd name="T66" fmla="*/ 68 w 76"/>
                      <a:gd name="T67" fmla="*/ 65 h 105"/>
                      <a:gd name="T68" fmla="*/ 70 w 76"/>
                      <a:gd name="T69" fmla="*/ 61 h 105"/>
                      <a:gd name="T70" fmla="*/ 72 w 76"/>
                      <a:gd name="T71" fmla="*/ 59 h 105"/>
                      <a:gd name="T72" fmla="*/ 72 w 76"/>
                      <a:gd name="T73" fmla="*/ 55 h 105"/>
                      <a:gd name="T74" fmla="*/ 72 w 76"/>
                      <a:gd name="T75" fmla="*/ 51 h 105"/>
                      <a:gd name="T76" fmla="*/ 72 w 76"/>
                      <a:gd name="T77" fmla="*/ 47 h 105"/>
                      <a:gd name="T78" fmla="*/ 72 w 76"/>
                      <a:gd name="T79" fmla="*/ 42 h 105"/>
                      <a:gd name="T80" fmla="*/ 72 w 76"/>
                      <a:gd name="T81" fmla="*/ 20 h 105"/>
                      <a:gd name="T82" fmla="*/ 72 w 76"/>
                      <a:gd name="T83" fmla="*/ 10 h 105"/>
                      <a:gd name="T84" fmla="*/ 72 w 76"/>
                      <a:gd name="T85" fmla="*/ 8 h 105"/>
                      <a:gd name="T86" fmla="*/ 72 w 76"/>
                      <a:gd name="T87" fmla="*/ 6 h 105"/>
                      <a:gd name="T88" fmla="*/ 72 w 76"/>
                      <a:gd name="T89" fmla="*/ 2 h 105"/>
                      <a:gd name="T90" fmla="*/ 74 w 76"/>
                      <a:gd name="T91" fmla="*/ 0 h 105"/>
                      <a:gd name="T92" fmla="*/ 76 w 76"/>
                      <a:gd name="T9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105">
                        <a:moveTo>
                          <a:pt x="0" y="71"/>
                        </a:moveTo>
                        <a:lnTo>
                          <a:pt x="2" y="73"/>
                        </a:lnTo>
                        <a:lnTo>
                          <a:pt x="2" y="75"/>
                        </a:lnTo>
                        <a:lnTo>
                          <a:pt x="4" y="77"/>
                        </a:lnTo>
                        <a:lnTo>
                          <a:pt x="8" y="79"/>
                        </a:lnTo>
                        <a:lnTo>
                          <a:pt x="8" y="81"/>
                        </a:lnTo>
                        <a:lnTo>
                          <a:pt x="10" y="85"/>
                        </a:lnTo>
                        <a:lnTo>
                          <a:pt x="12" y="89"/>
                        </a:lnTo>
                        <a:lnTo>
                          <a:pt x="16" y="95"/>
                        </a:lnTo>
                        <a:lnTo>
                          <a:pt x="20" y="97"/>
                        </a:lnTo>
                        <a:lnTo>
                          <a:pt x="22" y="99"/>
                        </a:lnTo>
                        <a:lnTo>
                          <a:pt x="24" y="101"/>
                        </a:lnTo>
                        <a:lnTo>
                          <a:pt x="26" y="101"/>
                        </a:lnTo>
                        <a:lnTo>
                          <a:pt x="28" y="103"/>
                        </a:lnTo>
                        <a:lnTo>
                          <a:pt x="32" y="103"/>
                        </a:lnTo>
                        <a:lnTo>
                          <a:pt x="36" y="105"/>
                        </a:lnTo>
                        <a:lnTo>
                          <a:pt x="38" y="105"/>
                        </a:lnTo>
                        <a:lnTo>
                          <a:pt x="40" y="105"/>
                        </a:lnTo>
                        <a:lnTo>
                          <a:pt x="44" y="103"/>
                        </a:lnTo>
                        <a:lnTo>
                          <a:pt x="46" y="103"/>
                        </a:lnTo>
                        <a:lnTo>
                          <a:pt x="50" y="101"/>
                        </a:lnTo>
                        <a:lnTo>
                          <a:pt x="54" y="101"/>
                        </a:lnTo>
                        <a:lnTo>
                          <a:pt x="56" y="99"/>
                        </a:lnTo>
                        <a:lnTo>
                          <a:pt x="56" y="97"/>
                        </a:lnTo>
                        <a:lnTo>
                          <a:pt x="58" y="95"/>
                        </a:lnTo>
                        <a:lnTo>
                          <a:pt x="60" y="93"/>
                        </a:lnTo>
                        <a:lnTo>
                          <a:pt x="60" y="91"/>
                        </a:lnTo>
                        <a:lnTo>
                          <a:pt x="62" y="89"/>
                        </a:lnTo>
                        <a:lnTo>
                          <a:pt x="64" y="85"/>
                        </a:lnTo>
                        <a:lnTo>
                          <a:pt x="66" y="81"/>
                        </a:lnTo>
                        <a:lnTo>
                          <a:pt x="66" y="77"/>
                        </a:lnTo>
                        <a:lnTo>
                          <a:pt x="68" y="73"/>
                        </a:lnTo>
                        <a:lnTo>
                          <a:pt x="68" y="69"/>
                        </a:lnTo>
                        <a:lnTo>
                          <a:pt x="68" y="65"/>
                        </a:lnTo>
                        <a:lnTo>
                          <a:pt x="70" y="61"/>
                        </a:lnTo>
                        <a:lnTo>
                          <a:pt x="72" y="59"/>
                        </a:lnTo>
                        <a:lnTo>
                          <a:pt x="72" y="55"/>
                        </a:lnTo>
                        <a:lnTo>
                          <a:pt x="72" y="51"/>
                        </a:lnTo>
                        <a:lnTo>
                          <a:pt x="72" y="47"/>
                        </a:lnTo>
                        <a:lnTo>
                          <a:pt x="72" y="42"/>
                        </a:lnTo>
                        <a:lnTo>
                          <a:pt x="72" y="20"/>
                        </a:lnTo>
                        <a:lnTo>
                          <a:pt x="72" y="10"/>
                        </a:lnTo>
                        <a:lnTo>
                          <a:pt x="72" y="8"/>
                        </a:lnTo>
                        <a:lnTo>
                          <a:pt x="72" y="6"/>
                        </a:lnTo>
                        <a:lnTo>
                          <a:pt x="72" y="2"/>
                        </a:lnTo>
                        <a:lnTo>
                          <a:pt x="74" y="0"/>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20" name="Arc 96"/>
                  <p:cNvSpPr>
                    <a:spLocks/>
                  </p:cNvSpPr>
                  <p:nvPr/>
                </p:nvSpPr>
                <p:spPr bwMode="auto">
                  <a:xfrm>
                    <a:off x="679" y="2159"/>
                    <a:ext cx="13" cy="85"/>
                  </a:xfrm>
                  <a:custGeom>
                    <a:avLst/>
                    <a:gdLst>
                      <a:gd name="G0" fmla="+- 21600 0 0"/>
                      <a:gd name="G1" fmla="+- 21600 0 0"/>
                      <a:gd name="G2" fmla="+- 21600 0 0"/>
                      <a:gd name="T0" fmla="*/ 21600 w 21600"/>
                      <a:gd name="T1" fmla="*/ 43200 h 43200"/>
                      <a:gd name="T2" fmla="*/ 21600 w 21600"/>
                      <a:gd name="T3" fmla="*/ 0 h 43200"/>
                      <a:gd name="T4" fmla="*/ 21600 w 21600"/>
                      <a:gd name="T5" fmla="*/ 21600 h 43200"/>
                    </a:gdLst>
                    <a:ahLst/>
                    <a:cxnLst>
                      <a:cxn ang="0">
                        <a:pos x="T0" y="T1"/>
                      </a:cxn>
                      <a:cxn ang="0">
                        <a:pos x="T2" y="T3"/>
                      </a:cxn>
                      <a:cxn ang="0">
                        <a:pos x="T4" y="T5"/>
                      </a:cxn>
                    </a:cxnLst>
                    <a:rect l="0" t="0" r="r" b="b"/>
                    <a:pathLst>
                      <a:path w="21600" h="43200" fill="none" extrusionOk="0">
                        <a:moveTo>
                          <a:pt x="21600" y="43200"/>
                        </a:moveTo>
                        <a:cubicBezTo>
                          <a:pt x="9670" y="43200"/>
                          <a:pt x="0" y="33529"/>
                          <a:pt x="0" y="21600"/>
                        </a:cubicBezTo>
                        <a:cubicBezTo>
                          <a:pt x="-1" y="9670"/>
                          <a:pt x="9670" y="0"/>
                          <a:pt x="21599" y="0"/>
                        </a:cubicBezTo>
                      </a:path>
                      <a:path w="21600" h="43200" stroke="0" extrusionOk="0">
                        <a:moveTo>
                          <a:pt x="21600" y="43200"/>
                        </a:moveTo>
                        <a:cubicBezTo>
                          <a:pt x="9670" y="43200"/>
                          <a:pt x="0" y="33529"/>
                          <a:pt x="0" y="21600"/>
                        </a:cubicBezTo>
                        <a:cubicBezTo>
                          <a:pt x="-1" y="9670"/>
                          <a:pt x="9670" y="0"/>
                          <a:pt x="21599" y="0"/>
                        </a:cubicBezTo>
                        <a:lnTo>
                          <a:pt x="21600" y="21600"/>
                        </a:lnTo>
                        <a:close/>
                      </a:path>
                    </a:pathLst>
                  </a:custGeom>
                  <a:solidFill>
                    <a:srgbClr val="808080"/>
                  </a:solidFill>
                  <a:ln w="3175">
                    <a:solidFill>
                      <a:srgbClr val="000000"/>
                    </a:solidFill>
                    <a:round/>
                    <a:headEnd/>
                    <a:tailEnd/>
                  </a:ln>
                </p:spPr>
                <p:txBody>
                  <a:bodyPr/>
                  <a:lstStyle/>
                  <a:p>
                    <a:endParaRPr lang="en-US" i="0"/>
                  </a:p>
                </p:txBody>
              </p:sp>
            </p:grpSp>
            <p:grpSp>
              <p:nvGrpSpPr>
                <p:cNvPr id="294" name="Group 97"/>
                <p:cNvGrpSpPr>
                  <a:grpSpLocks/>
                </p:cNvGrpSpPr>
                <p:nvPr/>
              </p:nvGrpSpPr>
              <p:grpSpPr bwMode="auto">
                <a:xfrm flipH="1">
                  <a:off x="1727" y="2597"/>
                  <a:ext cx="287" cy="82"/>
                  <a:chOff x="606" y="2258"/>
                  <a:chExt cx="257" cy="75"/>
                </a:xfrm>
              </p:grpSpPr>
              <p:sp>
                <p:nvSpPr>
                  <p:cNvPr id="308" name="Line 98"/>
                  <p:cNvSpPr>
                    <a:spLocks noChangeShapeType="1"/>
                  </p:cNvSpPr>
                  <p:nvPr/>
                </p:nvSpPr>
                <p:spPr bwMode="auto">
                  <a:xfrm>
                    <a:off x="862" y="2288"/>
                    <a:ext cx="1" cy="45"/>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09" name="Rectangle 99"/>
                  <p:cNvSpPr>
                    <a:spLocks noChangeArrowheads="1"/>
                  </p:cNvSpPr>
                  <p:nvPr/>
                </p:nvSpPr>
                <p:spPr bwMode="auto">
                  <a:xfrm>
                    <a:off x="606" y="2268"/>
                    <a:ext cx="252" cy="28"/>
                  </a:xfrm>
                  <a:prstGeom prst="rect">
                    <a:avLst/>
                  </a:prstGeom>
                  <a:solidFill>
                    <a:srgbClr val="A00000"/>
                  </a:solidFill>
                  <a:ln w="6350">
                    <a:solidFill>
                      <a:srgbClr val="000000"/>
                    </a:solidFill>
                    <a:miter lim="800000"/>
                    <a:headEnd/>
                    <a:tailEnd/>
                  </a:ln>
                </p:spPr>
                <p:txBody>
                  <a:bodyPr/>
                  <a:lstStyle/>
                  <a:p>
                    <a:endParaRPr lang="en-US" i="0"/>
                  </a:p>
                </p:txBody>
              </p:sp>
              <p:grpSp>
                <p:nvGrpSpPr>
                  <p:cNvPr id="310" name="Group 100"/>
                  <p:cNvGrpSpPr>
                    <a:grpSpLocks/>
                  </p:cNvGrpSpPr>
                  <p:nvPr/>
                </p:nvGrpSpPr>
                <p:grpSpPr bwMode="auto">
                  <a:xfrm>
                    <a:off x="619" y="2268"/>
                    <a:ext cx="54" cy="43"/>
                    <a:chOff x="619" y="2268"/>
                    <a:chExt cx="54" cy="43"/>
                  </a:xfrm>
                </p:grpSpPr>
                <p:sp>
                  <p:nvSpPr>
                    <p:cNvPr id="312" name="Rectangle 101"/>
                    <p:cNvSpPr>
                      <a:spLocks noChangeArrowheads="1"/>
                    </p:cNvSpPr>
                    <p:nvPr/>
                  </p:nvSpPr>
                  <p:spPr bwMode="auto">
                    <a:xfrm>
                      <a:off x="619" y="2271"/>
                      <a:ext cx="54" cy="40"/>
                    </a:xfrm>
                    <a:prstGeom prst="rect">
                      <a:avLst/>
                    </a:prstGeom>
                    <a:solidFill>
                      <a:srgbClr val="FFFFFF"/>
                    </a:solidFill>
                    <a:ln w="3175">
                      <a:solidFill>
                        <a:srgbClr val="000000"/>
                      </a:solidFill>
                      <a:miter lim="800000"/>
                      <a:headEnd/>
                      <a:tailEnd/>
                    </a:ln>
                  </p:spPr>
                  <p:txBody>
                    <a:bodyPr/>
                    <a:lstStyle/>
                    <a:p>
                      <a:endParaRPr lang="en-US" i="0"/>
                    </a:p>
                  </p:txBody>
                </p:sp>
                <p:grpSp>
                  <p:nvGrpSpPr>
                    <p:cNvPr id="313" name="Group 102"/>
                    <p:cNvGrpSpPr>
                      <a:grpSpLocks/>
                    </p:cNvGrpSpPr>
                    <p:nvPr/>
                  </p:nvGrpSpPr>
                  <p:grpSpPr bwMode="auto">
                    <a:xfrm>
                      <a:off x="626" y="2268"/>
                      <a:ext cx="39" cy="42"/>
                      <a:chOff x="626" y="2268"/>
                      <a:chExt cx="39" cy="42"/>
                    </a:xfrm>
                  </p:grpSpPr>
                  <p:sp>
                    <p:nvSpPr>
                      <p:cNvPr id="314" name="Line 103"/>
                      <p:cNvSpPr>
                        <a:spLocks noChangeShapeType="1"/>
                      </p:cNvSpPr>
                      <p:nvPr/>
                    </p:nvSpPr>
                    <p:spPr bwMode="auto">
                      <a:xfrm>
                        <a:off x="626"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5" name="Line 104"/>
                      <p:cNvSpPr>
                        <a:spLocks noChangeShapeType="1"/>
                      </p:cNvSpPr>
                      <p:nvPr/>
                    </p:nvSpPr>
                    <p:spPr bwMode="auto">
                      <a:xfrm>
                        <a:off x="63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6" name="Line 105"/>
                      <p:cNvSpPr>
                        <a:spLocks noChangeShapeType="1"/>
                      </p:cNvSpPr>
                      <p:nvPr/>
                    </p:nvSpPr>
                    <p:spPr bwMode="auto">
                      <a:xfrm>
                        <a:off x="66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7" name="Line 106"/>
                      <p:cNvSpPr>
                        <a:spLocks noChangeShapeType="1"/>
                      </p:cNvSpPr>
                      <p:nvPr/>
                    </p:nvSpPr>
                    <p:spPr bwMode="auto">
                      <a:xfrm>
                        <a:off x="664"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311" name="Freeform 107"/>
                  <p:cNvSpPr>
                    <a:spLocks/>
                  </p:cNvSpPr>
                  <p:nvPr/>
                </p:nvSpPr>
                <p:spPr bwMode="auto">
                  <a:xfrm>
                    <a:off x="725" y="2258"/>
                    <a:ext cx="68" cy="10"/>
                  </a:xfrm>
                  <a:custGeom>
                    <a:avLst/>
                    <a:gdLst>
                      <a:gd name="T0" fmla="*/ 0 w 68"/>
                      <a:gd name="T1" fmla="*/ 0 h 10"/>
                      <a:gd name="T2" fmla="*/ 68 w 68"/>
                      <a:gd name="T3" fmla="*/ 0 h 10"/>
                      <a:gd name="T4" fmla="*/ 68 w 68"/>
                      <a:gd name="T5" fmla="*/ 4 h 10"/>
                      <a:gd name="T6" fmla="*/ 52 w 68"/>
                      <a:gd name="T7" fmla="*/ 4 h 10"/>
                      <a:gd name="T8" fmla="*/ 52 w 68"/>
                      <a:gd name="T9" fmla="*/ 10 h 10"/>
                      <a:gd name="T10" fmla="*/ 18 w 68"/>
                      <a:gd name="T11" fmla="*/ 10 h 10"/>
                      <a:gd name="T12" fmla="*/ 18 w 68"/>
                      <a:gd name="T13" fmla="*/ 4 h 10"/>
                      <a:gd name="T14" fmla="*/ 0 w 68"/>
                      <a:gd name="T15" fmla="*/ 6 h 10"/>
                      <a:gd name="T16" fmla="*/ 0 w 6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0">
                        <a:moveTo>
                          <a:pt x="0" y="0"/>
                        </a:moveTo>
                        <a:lnTo>
                          <a:pt x="68" y="0"/>
                        </a:lnTo>
                        <a:lnTo>
                          <a:pt x="68" y="4"/>
                        </a:lnTo>
                        <a:lnTo>
                          <a:pt x="52" y="4"/>
                        </a:lnTo>
                        <a:lnTo>
                          <a:pt x="52" y="10"/>
                        </a:lnTo>
                        <a:lnTo>
                          <a:pt x="18" y="10"/>
                        </a:lnTo>
                        <a:lnTo>
                          <a:pt x="18" y="4"/>
                        </a:lnTo>
                        <a:lnTo>
                          <a:pt x="0" y="6"/>
                        </a:lnTo>
                        <a:lnTo>
                          <a:pt x="0" y="0"/>
                        </a:lnTo>
                        <a:close/>
                      </a:path>
                    </a:pathLst>
                  </a:custGeom>
                  <a:solidFill>
                    <a:srgbClr val="404040"/>
                  </a:solidFill>
                  <a:ln w="3175">
                    <a:solidFill>
                      <a:srgbClr val="000000"/>
                    </a:solidFill>
                    <a:prstDash val="solid"/>
                    <a:round/>
                    <a:headEnd/>
                    <a:tailEnd/>
                  </a:ln>
                </p:spPr>
                <p:txBody>
                  <a:bodyPr/>
                  <a:lstStyle/>
                  <a:p>
                    <a:endParaRPr lang="en-US" i="0"/>
                  </a:p>
                </p:txBody>
              </p:sp>
            </p:grpSp>
            <p:grpSp>
              <p:nvGrpSpPr>
                <p:cNvPr id="295" name="Group 108"/>
                <p:cNvGrpSpPr>
                  <a:grpSpLocks/>
                </p:cNvGrpSpPr>
                <p:nvPr/>
              </p:nvGrpSpPr>
              <p:grpSpPr bwMode="auto">
                <a:xfrm flipH="1">
                  <a:off x="1747" y="2607"/>
                  <a:ext cx="379" cy="93"/>
                  <a:chOff x="506" y="2267"/>
                  <a:chExt cx="339" cy="85"/>
                </a:xfrm>
              </p:grpSpPr>
              <p:grpSp>
                <p:nvGrpSpPr>
                  <p:cNvPr id="296" name="Group 109"/>
                  <p:cNvGrpSpPr>
                    <a:grpSpLocks/>
                  </p:cNvGrpSpPr>
                  <p:nvPr/>
                </p:nvGrpSpPr>
                <p:grpSpPr bwMode="auto">
                  <a:xfrm>
                    <a:off x="675" y="2267"/>
                    <a:ext cx="85" cy="85"/>
                    <a:chOff x="675" y="2267"/>
                    <a:chExt cx="85" cy="85"/>
                  </a:xfrm>
                </p:grpSpPr>
                <p:sp>
                  <p:nvSpPr>
                    <p:cNvPr id="305" name="Oval 110"/>
                    <p:cNvSpPr>
                      <a:spLocks noChangeArrowheads="1"/>
                    </p:cNvSpPr>
                    <p:nvPr/>
                  </p:nvSpPr>
                  <p:spPr bwMode="auto">
                    <a:xfrm>
                      <a:off x="675"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306" name="Oval 111"/>
                    <p:cNvSpPr>
                      <a:spLocks noChangeArrowheads="1"/>
                    </p:cNvSpPr>
                    <p:nvPr/>
                  </p:nvSpPr>
                  <p:spPr bwMode="auto">
                    <a:xfrm>
                      <a:off x="687" y="2279"/>
                      <a:ext cx="61" cy="59"/>
                    </a:xfrm>
                    <a:prstGeom prst="ellipse">
                      <a:avLst/>
                    </a:prstGeom>
                    <a:solidFill>
                      <a:srgbClr val="A0A0A0"/>
                    </a:solidFill>
                    <a:ln w="3175">
                      <a:solidFill>
                        <a:srgbClr val="000000"/>
                      </a:solidFill>
                      <a:round/>
                      <a:headEnd/>
                      <a:tailEnd/>
                    </a:ln>
                  </p:spPr>
                  <p:txBody>
                    <a:bodyPr/>
                    <a:lstStyle/>
                    <a:p>
                      <a:endParaRPr lang="en-US" i="0"/>
                    </a:p>
                  </p:txBody>
                </p:sp>
                <p:sp>
                  <p:nvSpPr>
                    <p:cNvPr id="307" name="Oval 112"/>
                    <p:cNvSpPr>
                      <a:spLocks noChangeArrowheads="1"/>
                    </p:cNvSpPr>
                    <p:nvPr/>
                  </p:nvSpPr>
                  <p:spPr bwMode="auto">
                    <a:xfrm>
                      <a:off x="705" y="2297"/>
                      <a:ext cx="25"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297" name="Group 113"/>
                  <p:cNvGrpSpPr>
                    <a:grpSpLocks/>
                  </p:cNvGrpSpPr>
                  <p:nvPr/>
                </p:nvGrpSpPr>
                <p:grpSpPr bwMode="auto">
                  <a:xfrm>
                    <a:off x="760" y="2267"/>
                    <a:ext cx="85" cy="85"/>
                    <a:chOff x="760" y="2267"/>
                    <a:chExt cx="85" cy="85"/>
                  </a:xfrm>
                </p:grpSpPr>
                <p:sp>
                  <p:nvSpPr>
                    <p:cNvPr id="302" name="Oval 114"/>
                    <p:cNvSpPr>
                      <a:spLocks noChangeArrowheads="1"/>
                    </p:cNvSpPr>
                    <p:nvPr/>
                  </p:nvSpPr>
                  <p:spPr bwMode="auto">
                    <a:xfrm>
                      <a:off x="760"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303" name="Oval 115"/>
                    <p:cNvSpPr>
                      <a:spLocks noChangeArrowheads="1"/>
                    </p:cNvSpPr>
                    <p:nvPr/>
                  </p:nvSpPr>
                  <p:spPr bwMode="auto">
                    <a:xfrm>
                      <a:off x="772" y="2279"/>
                      <a:ext cx="59" cy="59"/>
                    </a:xfrm>
                    <a:prstGeom prst="ellipse">
                      <a:avLst/>
                    </a:prstGeom>
                    <a:solidFill>
                      <a:srgbClr val="A0A0A0"/>
                    </a:solidFill>
                    <a:ln w="3175">
                      <a:solidFill>
                        <a:srgbClr val="000000"/>
                      </a:solidFill>
                      <a:round/>
                      <a:headEnd/>
                      <a:tailEnd/>
                    </a:ln>
                  </p:spPr>
                  <p:txBody>
                    <a:bodyPr/>
                    <a:lstStyle/>
                    <a:p>
                      <a:endParaRPr lang="en-US" i="0"/>
                    </a:p>
                  </p:txBody>
                </p:sp>
                <p:sp>
                  <p:nvSpPr>
                    <p:cNvPr id="304" name="Oval 116"/>
                    <p:cNvSpPr>
                      <a:spLocks noChangeArrowheads="1"/>
                    </p:cNvSpPr>
                    <p:nvPr/>
                  </p:nvSpPr>
                  <p:spPr bwMode="auto">
                    <a:xfrm>
                      <a:off x="790"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298" name="Group 117"/>
                  <p:cNvGrpSpPr>
                    <a:grpSpLocks/>
                  </p:cNvGrpSpPr>
                  <p:nvPr/>
                </p:nvGrpSpPr>
                <p:grpSpPr bwMode="auto">
                  <a:xfrm>
                    <a:off x="506" y="2267"/>
                    <a:ext cx="84" cy="85"/>
                    <a:chOff x="506" y="2267"/>
                    <a:chExt cx="84" cy="85"/>
                  </a:xfrm>
                </p:grpSpPr>
                <p:sp>
                  <p:nvSpPr>
                    <p:cNvPr id="299" name="Oval 118"/>
                    <p:cNvSpPr>
                      <a:spLocks noChangeArrowheads="1"/>
                    </p:cNvSpPr>
                    <p:nvPr/>
                  </p:nvSpPr>
                  <p:spPr bwMode="auto">
                    <a:xfrm>
                      <a:off x="506" y="2267"/>
                      <a:ext cx="84" cy="85"/>
                    </a:xfrm>
                    <a:prstGeom prst="ellipse">
                      <a:avLst/>
                    </a:prstGeom>
                    <a:solidFill>
                      <a:srgbClr val="202020"/>
                    </a:solidFill>
                    <a:ln w="3175">
                      <a:solidFill>
                        <a:srgbClr val="000000"/>
                      </a:solidFill>
                      <a:round/>
                      <a:headEnd/>
                      <a:tailEnd/>
                    </a:ln>
                  </p:spPr>
                  <p:txBody>
                    <a:bodyPr/>
                    <a:lstStyle/>
                    <a:p>
                      <a:endParaRPr lang="en-US" i="0"/>
                    </a:p>
                  </p:txBody>
                </p:sp>
                <p:sp>
                  <p:nvSpPr>
                    <p:cNvPr id="300" name="Oval 119"/>
                    <p:cNvSpPr>
                      <a:spLocks noChangeArrowheads="1"/>
                    </p:cNvSpPr>
                    <p:nvPr/>
                  </p:nvSpPr>
                  <p:spPr bwMode="auto">
                    <a:xfrm>
                      <a:off x="518"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301" name="Oval 120"/>
                    <p:cNvSpPr>
                      <a:spLocks noChangeArrowheads="1"/>
                    </p:cNvSpPr>
                    <p:nvPr/>
                  </p:nvSpPr>
                  <p:spPr bwMode="auto">
                    <a:xfrm>
                      <a:off x="534"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grpSp>
          <p:nvGrpSpPr>
            <p:cNvPr id="374" name="Group 35"/>
            <p:cNvGrpSpPr>
              <a:grpSpLocks/>
            </p:cNvGrpSpPr>
            <p:nvPr/>
          </p:nvGrpSpPr>
          <p:grpSpPr bwMode="auto">
            <a:xfrm>
              <a:off x="5614740" y="3383304"/>
              <a:ext cx="1698622" cy="745948"/>
              <a:chOff x="1104" y="2088"/>
              <a:chExt cx="1820" cy="582"/>
            </a:xfrm>
          </p:grpSpPr>
          <p:grpSp>
            <p:nvGrpSpPr>
              <p:cNvPr id="375" name="Group 36"/>
              <p:cNvGrpSpPr>
                <a:grpSpLocks/>
              </p:cNvGrpSpPr>
              <p:nvPr/>
            </p:nvGrpSpPr>
            <p:grpSpPr bwMode="auto">
              <a:xfrm>
                <a:off x="1104" y="2088"/>
                <a:ext cx="1445" cy="582"/>
                <a:chOff x="2256" y="2352"/>
                <a:chExt cx="933" cy="365"/>
              </a:xfrm>
            </p:grpSpPr>
            <p:grpSp>
              <p:nvGrpSpPr>
                <p:cNvPr id="431" name="Group 37"/>
                <p:cNvGrpSpPr>
                  <a:grpSpLocks/>
                </p:cNvGrpSpPr>
                <p:nvPr/>
              </p:nvGrpSpPr>
              <p:grpSpPr bwMode="auto">
                <a:xfrm flipH="1">
                  <a:off x="2256" y="2352"/>
                  <a:ext cx="933" cy="249"/>
                  <a:chOff x="693" y="2029"/>
                  <a:chExt cx="836" cy="228"/>
                </a:xfrm>
              </p:grpSpPr>
              <p:sp>
                <p:nvSpPr>
                  <p:cNvPr id="458" name="Rectangle 38"/>
                  <p:cNvSpPr>
                    <a:spLocks noChangeArrowheads="1"/>
                  </p:cNvSpPr>
                  <p:nvPr/>
                </p:nvSpPr>
                <p:spPr bwMode="auto">
                  <a:xfrm>
                    <a:off x="693" y="2029"/>
                    <a:ext cx="836" cy="228"/>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i="0"/>
                  </a:p>
                </p:txBody>
              </p:sp>
              <p:sp>
                <p:nvSpPr>
                  <p:cNvPr id="459" name="Rectangle 39"/>
                  <p:cNvSpPr>
                    <a:spLocks noChangeArrowheads="1"/>
                  </p:cNvSpPr>
                  <p:nvPr/>
                </p:nvSpPr>
                <p:spPr bwMode="auto">
                  <a:xfrm>
                    <a:off x="693" y="2037"/>
                    <a:ext cx="836" cy="213"/>
                  </a:xfrm>
                  <a:prstGeom prst="rect">
                    <a:avLst/>
                  </a:prstGeom>
                  <a:solidFill>
                    <a:srgbClr val="CC0066"/>
                  </a:solidFill>
                  <a:ln w="3175">
                    <a:solidFill>
                      <a:srgbClr val="000000"/>
                    </a:solidFill>
                    <a:miter lim="800000"/>
                    <a:headEnd/>
                    <a:tailEnd/>
                  </a:ln>
                </p:spPr>
                <p:txBody>
                  <a:bodyPr/>
                  <a:lstStyle/>
                  <a:p>
                    <a:endParaRPr lang="en-US" i="0"/>
                  </a:p>
                </p:txBody>
              </p:sp>
            </p:grpSp>
            <p:grpSp>
              <p:nvGrpSpPr>
                <p:cNvPr id="432" name="Group 40"/>
                <p:cNvGrpSpPr>
                  <a:grpSpLocks/>
                </p:cNvGrpSpPr>
                <p:nvPr/>
              </p:nvGrpSpPr>
              <p:grpSpPr bwMode="auto">
                <a:xfrm flipH="1">
                  <a:off x="2413" y="2614"/>
                  <a:ext cx="624" cy="103"/>
                  <a:chOff x="926" y="2258"/>
                  <a:chExt cx="559" cy="94"/>
                </a:xfrm>
              </p:grpSpPr>
              <p:grpSp>
                <p:nvGrpSpPr>
                  <p:cNvPr id="433" name="Group 41"/>
                  <p:cNvGrpSpPr>
                    <a:grpSpLocks/>
                  </p:cNvGrpSpPr>
                  <p:nvPr/>
                </p:nvGrpSpPr>
                <p:grpSpPr bwMode="auto">
                  <a:xfrm>
                    <a:off x="926" y="2258"/>
                    <a:ext cx="559" cy="81"/>
                    <a:chOff x="926" y="2258"/>
                    <a:chExt cx="559" cy="81"/>
                  </a:xfrm>
                </p:grpSpPr>
                <p:grpSp>
                  <p:nvGrpSpPr>
                    <p:cNvPr id="442" name="Group 42"/>
                    <p:cNvGrpSpPr>
                      <a:grpSpLocks/>
                    </p:cNvGrpSpPr>
                    <p:nvPr/>
                  </p:nvGrpSpPr>
                  <p:grpSpPr bwMode="auto">
                    <a:xfrm>
                      <a:off x="926" y="2258"/>
                      <a:ext cx="67" cy="62"/>
                      <a:chOff x="926" y="2258"/>
                      <a:chExt cx="67" cy="62"/>
                    </a:xfrm>
                  </p:grpSpPr>
                  <p:sp>
                    <p:nvSpPr>
                      <p:cNvPr id="455" name="Freeform 43"/>
                      <p:cNvSpPr>
                        <a:spLocks/>
                      </p:cNvSpPr>
                      <p:nvPr/>
                    </p:nvSpPr>
                    <p:spPr bwMode="auto">
                      <a:xfrm>
                        <a:off x="926" y="2258"/>
                        <a:ext cx="67" cy="10"/>
                      </a:xfrm>
                      <a:custGeom>
                        <a:avLst/>
                        <a:gdLst>
                          <a:gd name="T0" fmla="*/ 0 w 67"/>
                          <a:gd name="T1" fmla="*/ 0 h 10"/>
                          <a:gd name="T2" fmla="*/ 67 w 67"/>
                          <a:gd name="T3" fmla="*/ 0 h 10"/>
                          <a:gd name="T4" fmla="*/ 59 w 67"/>
                          <a:gd name="T5" fmla="*/ 10 h 10"/>
                          <a:gd name="T6" fmla="*/ 7 w 67"/>
                          <a:gd name="T7" fmla="*/ 10 h 10"/>
                          <a:gd name="T8" fmla="*/ 0 w 67"/>
                          <a:gd name="T9" fmla="*/ 0 h 10"/>
                        </a:gdLst>
                        <a:ahLst/>
                        <a:cxnLst>
                          <a:cxn ang="0">
                            <a:pos x="T0" y="T1"/>
                          </a:cxn>
                          <a:cxn ang="0">
                            <a:pos x="T2" y="T3"/>
                          </a:cxn>
                          <a:cxn ang="0">
                            <a:pos x="T4" y="T5"/>
                          </a:cxn>
                          <a:cxn ang="0">
                            <a:pos x="T6" y="T7"/>
                          </a:cxn>
                          <a:cxn ang="0">
                            <a:pos x="T8" y="T9"/>
                          </a:cxn>
                        </a:cxnLst>
                        <a:rect l="0" t="0" r="r" b="b"/>
                        <a:pathLst>
                          <a:path w="67" h="10">
                            <a:moveTo>
                              <a:pt x="0" y="0"/>
                            </a:moveTo>
                            <a:lnTo>
                              <a:pt x="67" y="0"/>
                            </a:lnTo>
                            <a:lnTo>
                              <a:pt x="59" y="10"/>
                            </a:lnTo>
                            <a:lnTo>
                              <a:pt x="7" y="10"/>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456" name="Freeform 44"/>
                      <p:cNvSpPr>
                        <a:spLocks/>
                      </p:cNvSpPr>
                      <p:nvPr/>
                    </p:nvSpPr>
                    <p:spPr bwMode="auto">
                      <a:xfrm>
                        <a:off x="941" y="2268"/>
                        <a:ext cx="34" cy="4"/>
                      </a:xfrm>
                      <a:custGeom>
                        <a:avLst/>
                        <a:gdLst>
                          <a:gd name="T0" fmla="*/ 0 w 34"/>
                          <a:gd name="T1" fmla="*/ 0 h 4"/>
                          <a:gd name="T2" fmla="*/ 34 w 34"/>
                          <a:gd name="T3" fmla="*/ 0 h 4"/>
                          <a:gd name="T4" fmla="*/ 30 w 34"/>
                          <a:gd name="T5" fmla="*/ 4 h 4"/>
                          <a:gd name="T6" fmla="*/ 4 w 34"/>
                          <a:gd name="T7" fmla="*/ 4 h 4"/>
                          <a:gd name="T8" fmla="*/ 0 w 34"/>
                          <a:gd name="T9" fmla="*/ 0 h 4"/>
                        </a:gdLst>
                        <a:ahLst/>
                        <a:cxnLst>
                          <a:cxn ang="0">
                            <a:pos x="T0" y="T1"/>
                          </a:cxn>
                          <a:cxn ang="0">
                            <a:pos x="T2" y="T3"/>
                          </a:cxn>
                          <a:cxn ang="0">
                            <a:pos x="T4" y="T5"/>
                          </a:cxn>
                          <a:cxn ang="0">
                            <a:pos x="T6" y="T7"/>
                          </a:cxn>
                          <a:cxn ang="0">
                            <a:pos x="T8" y="T9"/>
                          </a:cxn>
                        </a:cxnLst>
                        <a:rect l="0" t="0" r="r" b="b"/>
                        <a:pathLst>
                          <a:path w="34" h="4">
                            <a:moveTo>
                              <a:pt x="0" y="0"/>
                            </a:moveTo>
                            <a:lnTo>
                              <a:pt x="34" y="0"/>
                            </a:lnTo>
                            <a:lnTo>
                              <a:pt x="30" y="4"/>
                            </a:lnTo>
                            <a:lnTo>
                              <a:pt x="4" y="4"/>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457" name="Rectangle 45"/>
                      <p:cNvSpPr>
                        <a:spLocks noChangeArrowheads="1"/>
                      </p:cNvSpPr>
                      <p:nvPr/>
                    </p:nvSpPr>
                    <p:spPr bwMode="auto">
                      <a:xfrm>
                        <a:off x="956" y="2273"/>
                        <a:ext cx="6" cy="47"/>
                      </a:xfrm>
                      <a:prstGeom prst="rect">
                        <a:avLst/>
                      </a:prstGeom>
                      <a:solidFill>
                        <a:srgbClr val="606060"/>
                      </a:solidFill>
                      <a:ln w="3175">
                        <a:solidFill>
                          <a:srgbClr val="404040"/>
                        </a:solidFill>
                        <a:miter lim="800000"/>
                        <a:headEnd/>
                        <a:tailEnd/>
                      </a:ln>
                    </p:spPr>
                    <p:txBody>
                      <a:bodyPr/>
                      <a:lstStyle/>
                      <a:p>
                        <a:endParaRPr lang="en-US" i="0"/>
                      </a:p>
                    </p:txBody>
                  </p:sp>
                </p:grpSp>
                <p:grpSp>
                  <p:nvGrpSpPr>
                    <p:cNvPr id="443" name="Group 46"/>
                    <p:cNvGrpSpPr>
                      <a:grpSpLocks/>
                    </p:cNvGrpSpPr>
                    <p:nvPr/>
                  </p:nvGrpSpPr>
                  <p:grpSpPr bwMode="auto">
                    <a:xfrm>
                      <a:off x="1264" y="2258"/>
                      <a:ext cx="107" cy="81"/>
                      <a:chOff x="1264" y="2258"/>
                      <a:chExt cx="107" cy="81"/>
                    </a:xfrm>
                  </p:grpSpPr>
                  <p:sp>
                    <p:nvSpPr>
                      <p:cNvPr id="450" name="Freeform 47"/>
                      <p:cNvSpPr>
                        <a:spLocks/>
                      </p:cNvSpPr>
                      <p:nvPr/>
                    </p:nvSpPr>
                    <p:spPr bwMode="auto">
                      <a:xfrm>
                        <a:off x="1264" y="2260"/>
                        <a:ext cx="106" cy="16"/>
                      </a:xfrm>
                      <a:custGeom>
                        <a:avLst/>
                        <a:gdLst>
                          <a:gd name="T0" fmla="*/ 0 w 106"/>
                          <a:gd name="T1" fmla="*/ 0 h 16"/>
                          <a:gd name="T2" fmla="*/ 106 w 106"/>
                          <a:gd name="T3" fmla="*/ 0 h 16"/>
                          <a:gd name="T4" fmla="*/ 106 w 106"/>
                          <a:gd name="T5" fmla="*/ 16 h 16"/>
                          <a:gd name="T6" fmla="*/ 8 w 106"/>
                          <a:gd name="T7" fmla="*/ 16 h 16"/>
                          <a:gd name="T8" fmla="*/ 0 w 106"/>
                          <a:gd name="T9" fmla="*/ 0 h 16"/>
                        </a:gdLst>
                        <a:ahLst/>
                        <a:cxnLst>
                          <a:cxn ang="0">
                            <a:pos x="T0" y="T1"/>
                          </a:cxn>
                          <a:cxn ang="0">
                            <a:pos x="T2" y="T3"/>
                          </a:cxn>
                          <a:cxn ang="0">
                            <a:pos x="T4" y="T5"/>
                          </a:cxn>
                          <a:cxn ang="0">
                            <a:pos x="T6" y="T7"/>
                          </a:cxn>
                          <a:cxn ang="0">
                            <a:pos x="T8" y="T9"/>
                          </a:cxn>
                        </a:cxnLst>
                        <a:rect l="0" t="0" r="r" b="b"/>
                        <a:pathLst>
                          <a:path w="106" h="16">
                            <a:moveTo>
                              <a:pt x="0" y="0"/>
                            </a:moveTo>
                            <a:lnTo>
                              <a:pt x="106" y="0"/>
                            </a:lnTo>
                            <a:lnTo>
                              <a:pt x="106" y="16"/>
                            </a:lnTo>
                            <a:lnTo>
                              <a:pt x="8"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451" name="Group 48"/>
                      <p:cNvGrpSpPr>
                        <a:grpSpLocks/>
                      </p:cNvGrpSpPr>
                      <p:nvPr/>
                    </p:nvGrpSpPr>
                    <p:grpSpPr bwMode="auto">
                      <a:xfrm>
                        <a:off x="1272" y="2258"/>
                        <a:ext cx="91" cy="18"/>
                        <a:chOff x="1272" y="2258"/>
                        <a:chExt cx="91" cy="18"/>
                      </a:xfrm>
                    </p:grpSpPr>
                    <p:sp>
                      <p:nvSpPr>
                        <p:cNvPr id="453" name="Freeform 49"/>
                        <p:cNvSpPr>
                          <a:spLocks/>
                        </p:cNvSpPr>
                        <p:nvPr/>
                      </p:nvSpPr>
                      <p:spPr bwMode="auto">
                        <a:xfrm>
                          <a:off x="1272"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454" name="Line 50"/>
                        <p:cNvSpPr>
                          <a:spLocks noChangeShapeType="1"/>
                        </p:cNvSpPr>
                        <p:nvPr/>
                      </p:nvSpPr>
                      <p:spPr bwMode="auto">
                        <a:xfrm>
                          <a:off x="1362"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452" name="Line 51"/>
                      <p:cNvSpPr>
                        <a:spLocks noChangeShapeType="1"/>
                      </p:cNvSpPr>
                      <p:nvPr/>
                    </p:nvSpPr>
                    <p:spPr bwMode="auto">
                      <a:xfrm>
                        <a:off x="1370"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nvGrpSpPr>
                    <p:cNvPr id="444" name="Group 52"/>
                    <p:cNvGrpSpPr>
                      <a:grpSpLocks/>
                    </p:cNvGrpSpPr>
                    <p:nvPr/>
                  </p:nvGrpSpPr>
                  <p:grpSpPr bwMode="auto">
                    <a:xfrm>
                      <a:off x="1377" y="2258"/>
                      <a:ext cx="108" cy="81"/>
                      <a:chOff x="1377" y="2258"/>
                      <a:chExt cx="108" cy="81"/>
                    </a:xfrm>
                  </p:grpSpPr>
                  <p:sp>
                    <p:nvSpPr>
                      <p:cNvPr id="445" name="Freeform 53"/>
                      <p:cNvSpPr>
                        <a:spLocks/>
                      </p:cNvSpPr>
                      <p:nvPr/>
                    </p:nvSpPr>
                    <p:spPr bwMode="auto">
                      <a:xfrm>
                        <a:off x="1377" y="2260"/>
                        <a:ext cx="107" cy="16"/>
                      </a:xfrm>
                      <a:custGeom>
                        <a:avLst/>
                        <a:gdLst>
                          <a:gd name="T0" fmla="*/ 0 w 107"/>
                          <a:gd name="T1" fmla="*/ 0 h 16"/>
                          <a:gd name="T2" fmla="*/ 107 w 107"/>
                          <a:gd name="T3" fmla="*/ 0 h 16"/>
                          <a:gd name="T4" fmla="*/ 107 w 107"/>
                          <a:gd name="T5" fmla="*/ 16 h 16"/>
                          <a:gd name="T6" fmla="*/ 10 w 107"/>
                          <a:gd name="T7" fmla="*/ 16 h 16"/>
                          <a:gd name="T8" fmla="*/ 0 w 107"/>
                          <a:gd name="T9" fmla="*/ 0 h 16"/>
                        </a:gdLst>
                        <a:ahLst/>
                        <a:cxnLst>
                          <a:cxn ang="0">
                            <a:pos x="T0" y="T1"/>
                          </a:cxn>
                          <a:cxn ang="0">
                            <a:pos x="T2" y="T3"/>
                          </a:cxn>
                          <a:cxn ang="0">
                            <a:pos x="T4" y="T5"/>
                          </a:cxn>
                          <a:cxn ang="0">
                            <a:pos x="T6" y="T7"/>
                          </a:cxn>
                          <a:cxn ang="0">
                            <a:pos x="T8" y="T9"/>
                          </a:cxn>
                        </a:cxnLst>
                        <a:rect l="0" t="0" r="r" b="b"/>
                        <a:pathLst>
                          <a:path w="107" h="16">
                            <a:moveTo>
                              <a:pt x="0" y="0"/>
                            </a:moveTo>
                            <a:lnTo>
                              <a:pt x="107" y="0"/>
                            </a:lnTo>
                            <a:lnTo>
                              <a:pt x="107" y="16"/>
                            </a:lnTo>
                            <a:lnTo>
                              <a:pt x="10"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446" name="Group 54"/>
                      <p:cNvGrpSpPr>
                        <a:grpSpLocks/>
                      </p:cNvGrpSpPr>
                      <p:nvPr/>
                    </p:nvGrpSpPr>
                    <p:grpSpPr bwMode="auto">
                      <a:xfrm>
                        <a:off x="1387" y="2258"/>
                        <a:ext cx="89" cy="18"/>
                        <a:chOff x="1387" y="2258"/>
                        <a:chExt cx="89" cy="18"/>
                      </a:xfrm>
                    </p:grpSpPr>
                    <p:sp>
                      <p:nvSpPr>
                        <p:cNvPr id="448" name="Freeform 55"/>
                        <p:cNvSpPr>
                          <a:spLocks/>
                        </p:cNvSpPr>
                        <p:nvPr/>
                      </p:nvSpPr>
                      <p:spPr bwMode="auto">
                        <a:xfrm>
                          <a:off x="1387"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449" name="Line 56"/>
                        <p:cNvSpPr>
                          <a:spLocks noChangeShapeType="1"/>
                        </p:cNvSpPr>
                        <p:nvPr/>
                      </p:nvSpPr>
                      <p:spPr bwMode="auto">
                        <a:xfrm>
                          <a:off x="1475"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447" name="Line 57"/>
                      <p:cNvSpPr>
                        <a:spLocks noChangeShapeType="1"/>
                      </p:cNvSpPr>
                      <p:nvPr/>
                    </p:nvSpPr>
                    <p:spPr bwMode="auto">
                      <a:xfrm>
                        <a:off x="1484"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434" name="Group 58"/>
                  <p:cNvGrpSpPr>
                    <a:grpSpLocks/>
                  </p:cNvGrpSpPr>
                  <p:nvPr/>
                </p:nvGrpSpPr>
                <p:grpSpPr bwMode="auto">
                  <a:xfrm>
                    <a:off x="1277" y="2267"/>
                    <a:ext cx="86" cy="85"/>
                    <a:chOff x="1277" y="2267"/>
                    <a:chExt cx="86" cy="85"/>
                  </a:xfrm>
                </p:grpSpPr>
                <p:sp>
                  <p:nvSpPr>
                    <p:cNvPr id="439" name="Oval 59"/>
                    <p:cNvSpPr>
                      <a:spLocks noChangeArrowheads="1"/>
                    </p:cNvSpPr>
                    <p:nvPr/>
                  </p:nvSpPr>
                  <p:spPr bwMode="auto">
                    <a:xfrm>
                      <a:off x="1277"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440" name="Oval 60"/>
                    <p:cNvSpPr>
                      <a:spLocks noChangeArrowheads="1"/>
                    </p:cNvSpPr>
                    <p:nvPr/>
                  </p:nvSpPr>
                  <p:spPr bwMode="auto">
                    <a:xfrm>
                      <a:off x="1289"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441" name="Oval 61"/>
                    <p:cNvSpPr>
                      <a:spLocks noChangeArrowheads="1"/>
                    </p:cNvSpPr>
                    <p:nvPr/>
                  </p:nvSpPr>
                  <p:spPr bwMode="auto">
                    <a:xfrm>
                      <a:off x="1305"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435" name="Group 62"/>
                  <p:cNvGrpSpPr>
                    <a:grpSpLocks/>
                  </p:cNvGrpSpPr>
                  <p:nvPr/>
                </p:nvGrpSpPr>
                <p:grpSpPr bwMode="auto">
                  <a:xfrm>
                    <a:off x="1390" y="2267"/>
                    <a:ext cx="86" cy="85"/>
                    <a:chOff x="1390" y="2267"/>
                    <a:chExt cx="86" cy="85"/>
                  </a:xfrm>
                </p:grpSpPr>
                <p:sp>
                  <p:nvSpPr>
                    <p:cNvPr id="436" name="Oval 63"/>
                    <p:cNvSpPr>
                      <a:spLocks noChangeArrowheads="1"/>
                    </p:cNvSpPr>
                    <p:nvPr/>
                  </p:nvSpPr>
                  <p:spPr bwMode="auto">
                    <a:xfrm>
                      <a:off x="1390"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437" name="Oval 64"/>
                    <p:cNvSpPr>
                      <a:spLocks noChangeArrowheads="1"/>
                    </p:cNvSpPr>
                    <p:nvPr/>
                  </p:nvSpPr>
                  <p:spPr bwMode="auto">
                    <a:xfrm>
                      <a:off x="1404"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438" name="Oval 65"/>
                    <p:cNvSpPr>
                      <a:spLocks noChangeArrowheads="1"/>
                    </p:cNvSpPr>
                    <p:nvPr/>
                  </p:nvSpPr>
                  <p:spPr bwMode="auto">
                    <a:xfrm>
                      <a:off x="1420"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nvGrpSpPr>
              <p:cNvPr id="376" name="Group 66"/>
              <p:cNvGrpSpPr>
                <a:grpSpLocks/>
              </p:cNvGrpSpPr>
              <p:nvPr/>
            </p:nvGrpSpPr>
            <p:grpSpPr bwMode="auto">
              <a:xfrm>
                <a:off x="2287" y="2239"/>
                <a:ext cx="637" cy="429"/>
                <a:chOff x="1727" y="2439"/>
                <a:chExt cx="469" cy="261"/>
              </a:xfrm>
            </p:grpSpPr>
            <p:grpSp>
              <p:nvGrpSpPr>
                <p:cNvPr id="377" name="Group 67"/>
                <p:cNvGrpSpPr>
                  <a:grpSpLocks/>
                </p:cNvGrpSpPr>
                <p:nvPr/>
              </p:nvGrpSpPr>
              <p:grpSpPr bwMode="auto">
                <a:xfrm flipH="1">
                  <a:off x="2004" y="2439"/>
                  <a:ext cx="192" cy="205"/>
                  <a:chOff x="443" y="2113"/>
                  <a:chExt cx="172" cy="188"/>
                </a:xfrm>
              </p:grpSpPr>
              <p:sp>
                <p:nvSpPr>
                  <p:cNvPr id="409" name="Rectangle 68"/>
                  <p:cNvSpPr>
                    <a:spLocks noChangeArrowheads="1"/>
                  </p:cNvSpPr>
                  <p:nvPr/>
                </p:nvSpPr>
                <p:spPr bwMode="auto">
                  <a:xfrm>
                    <a:off x="607" y="2200"/>
                    <a:ext cx="8" cy="24"/>
                  </a:xfrm>
                  <a:prstGeom prst="rect">
                    <a:avLst/>
                  </a:prstGeom>
                  <a:solidFill>
                    <a:srgbClr val="606060"/>
                  </a:solidFill>
                  <a:ln w="3175">
                    <a:solidFill>
                      <a:srgbClr val="000000"/>
                    </a:solidFill>
                    <a:miter lim="800000"/>
                    <a:headEnd/>
                    <a:tailEnd/>
                  </a:ln>
                </p:spPr>
                <p:txBody>
                  <a:bodyPr/>
                  <a:lstStyle/>
                  <a:p>
                    <a:endParaRPr lang="en-US" i="0"/>
                  </a:p>
                </p:txBody>
              </p:sp>
              <p:sp>
                <p:nvSpPr>
                  <p:cNvPr id="410" name="Freeform 69"/>
                  <p:cNvSpPr>
                    <a:spLocks/>
                  </p:cNvSpPr>
                  <p:nvPr/>
                </p:nvSpPr>
                <p:spPr bwMode="auto">
                  <a:xfrm>
                    <a:off x="446" y="2113"/>
                    <a:ext cx="160" cy="145"/>
                  </a:xfrm>
                  <a:custGeom>
                    <a:avLst/>
                    <a:gdLst>
                      <a:gd name="T0" fmla="*/ 34 w 160"/>
                      <a:gd name="T1" fmla="*/ 4 h 145"/>
                      <a:gd name="T2" fmla="*/ 44 w 160"/>
                      <a:gd name="T3" fmla="*/ 0 h 145"/>
                      <a:gd name="T4" fmla="*/ 149 w 160"/>
                      <a:gd name="T5" fmla="*/ 0 h 145"/>
                      <a:gd name="T6" fmla="*/ 157 w 160"/>
                      <a:gd name="T7" fmla="*/ 4 h 145"/>
                      <a:gd name="T8" fmla="*/ 157 w 160"/>
                      <a:gd name="T9" fmla="*/ 55 h 145"/>
                      <a:gd name="T10" fmla="*/ 160 w 160"/>
                      <a:gd name="T11" fmla="*/ 67 h 145"/>
                      <a:gd name="T12" fmla="*/ 160 w 160"/>
                      <a:gd name="T13" fmla="*/ 145 h 145"/>
                      <a:gd name="T14" fmla="*/ 0 w 160"/>
                      <a:gd name="T15" fmla="*/ 145 h 145"/>
                      <a:gd name="T16" fmla="*/ 0 w 160"/>
                      <a:gd name="T17" fmla="*/ 75 h 145"/>
                      <a:gd name="T18" fmla="*/ 12 w 160"/>
                      <a:gd name="T19" fmla="*/ 67 h 145"/>
                      <a:gd name="T20" fmla="*/ 30 w 160"/>
                      <a:gd name="T21" fmla="*/ 15 h 145"/>
                      <a:gd name="T22" fmla="*/ 34 w 160"/>
                      <a:gd name="T23" fmla="*/ 15 h 145"/>
                      <a:gd name="T24" fmla="*/ 18 w 160"/>
                      <a:gd name="T25" fmla="*/ 67 h 145"/>
                      <a:gd name="T26" fmla="*/ 48 w 160"/>
                      <a:gd name="T27" fmla="*/ 67 h 145"/>
                      <a:gd name="T28" fmla="*/ 34 w 160"/>
                      <a:gd name="T29" fmla="*/ 15 h 145"/>
                      <a:gd name="T30" fmla="*/ 38 w 160"/>
                      <a:gd name="T31" fmla="*/ 15 h 145"/>
                      <a:gd name="T32" fmla="*/ 51 w 160"/>
                      <a:gd name="T33" fmla="*/ 67 h 145"/>
                      <a:gd name="T34" fmla="*/ 105 w 160"/>
                      <a:gd name="T35" fmla="*/ 67 h 145"/>
                      <a:gd name="T36" fmla="*/ 89 w 160"/>
                      <a:gd name="T37" fmla="*/ 15 h 145"/>
                      <a:gd name="T38" fmla="*/ 97 w 160"/>
                      <a:gd name="T39" fmla="*/ 15 h 145"/>
                      <a:gd name="T40" fmla="*/ 115 w 160"/>
                      <a:gd name="T41" fmla="*/ 67 h 145"/>
                      <a:gd name="T42" fmla="*/ 157 w 160"/>
                      <a:gd name="T43" fmla="*/ 67 h 145"/>
                      <a:gd name="T44" fmla="*/ 141 w 160"/>
                      <a:gd name="T45" fmla="*/ 15 h 145"/>
                      <a:gd name="T46" fmla="*/ 97 w 160"/>
                      <a:gd name="T47" fmla="*/ 15 h 145"/>
                      <a:gd name="T48" fmla="*/ 89 w 160"/>
                      <a:gd name="T49" fmla="*/ 15 h 145"/>
                      <a:gd name="T50" fmla="*/ 38 w 160"/>
                      <a:gd name="T51" fmla="*/ 15 h 145"/>
                      <a:gd name="T52" fmla="*/ 34 w 160"/>
                      <a:gd name="T53" fmla="*/ 15 h 145"/>
                      <a:gd name="T54" fmla="*/ 30 w 160"/>
                      <a:gd name="T55" fmla="*/ 15 h 145"/>
                      <a:gd name="T56" fmla="*/ 34 w 160"/>
                      <a:gd name="T57" fmla="*/ 8 h 145"/>
                      <a:gd name="T58" fmla="*/ 34 w 160"/>
                      <a:gd name="T59"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45">
                        <a:moveTo>
                          <a:pt x="34" y="4"/>
                        </a:moveTo>
                        <a:lnTo>
                          <a:pt x="44" y="0"/>
                        </a:lnTo>
                        <a:lnTo>
                          <a:pt x="149" y="0"/>
                        </a:lnTo>
                        <a:lnTo>
                          <a:pt x="157" y="4"/>
                        </a:lnTo>
                        <a:lnTo>
                          <a:pt x="157" y="55"/>
                        </a:lnTo>
                        <a:lnTo>
                          <a:pt x="160" y="67"/>
                        </a:lnTo>
                        <a:lnTo>
                          <a:pt x="160" y="145"/>
                        </a:lnTo>
                        <a:lnTo>
                          <a:pt x="0" y="145"/>
                        </a:lnTo>
                        <a:lnTo>
                          <a:pt x="0" y="75"/>
                        </a:lnTo>
                        <a:lnTo>
                          <a:pt x="12" y="67"/>
                        </a:lnTo>
                        <a:lnTo>
                          <a:pt x="30" y="15"/>
                        </a:lnTo>
                        <a:lnTo>
                          <a:pt x="34" y="15"/>
                        </a:lnTo>
                        <a:lnTo>
                          <a:pt x="18" y="67"/>
                        </a:lnTo>
                        <a:lnTo>
                          <a:pt x="48" y="67"/>
                        </a:lnTo>
                        <a:lnTo>
                          <a:pt x="34" y="15"/>
                        </a:lnTo>
                        <a:lnTo>
                          <a:pt x="38" y="15"/>
                        </a:lnTo>
                        <a:lnTo>
                          <a:pt x="51" y="67"/>
                        </a:lnTo>
                        <a:lnTo>
                          <a:pt x="105" y="67"/>
                        </a:lnTo>
                        <a:lnTo>
                          <a:pt x="89" y="15"/>
                        </a:lnTo>
                        <a:lnTo>
                          <a:pt x="97" y="15"/>
                        </a:lnTo>
                        <a:lnTo>
                          <a:pt x="115" y="67"/>
                        </a:lnTo>
                        <a:lnTo>
                          <a:pt x="157" y="67"/>
                        </a:lnTo>
                        <a:lnTo>
                          <a:pt x="141" y="15"/>
                        </a:lnTo>
                        <a:lnTo>
                          <a:pt x="97" y="15"/>
                        </a:lnTo>
                        <a:lnTo>
                          <a:pt x="89" y="15"/>
                        </a:lnTo>
                        <a:lnTo>
                          <a:pt x="38" y="15"/>
                        </a:lnTo>
                        <a:lnTo>
                          <a:pt x="34" y="15"/>
                        </a:lnTo>
                        <a:lnTo>
                          <a:pt x="30" y="15"/>
                        </a:lnTo>
                        <a:lnTo>
                          <a:pt x="34" y="8"/>
                        </a:lnTo>
                        <a:lnTo>
                          <a:pt x="34" y="4"/>
                        </a:lnTo>
                        <a:close/>
                      </a:path>
                    </a:pathLst>
                  </a:custGeom>
                  <a:solidFill>
                    <a:srgbClr val="FF0000"/>
                  </a:solidFill>
                  <a:ln w="3175">
                    <a:solidFill>
                      <a:srgbClr val="000000"/>
                    </a:solidFill>
                    <a:prstDash val="solid"/>
                    <a:round/>
                    <a:headEnd/>
                    <a:tailEnd/>
                  </a:ln>
                </p:spPr>
                <p:txBody>
                  <a:bodyPr/>
                  <a:lstStyle/>
                  <a:p>
                    <a:endParaRPr lang="en-US" i="0"/>
                  </a:p>
                </p:txBody>
              </p:sp>
              <p:sp>
                <p:nvSpPr>
                  <p:cNvPr id="411" name="Line 70"/>
                  <p:cNvSpPr>
                    <a:spLocks noChangeShapeType="1"/>
                  </p:cNvSpPr>
                  <p:nvPr/>
                </p:nvSpPr>
                <p:spPr bwMode="auto">
                  <a:xfrm>
                    <a:off x="494" y="2180"/>
                    <a:ext cx="1" cy="7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12" name="Freeform 71"/>
                  <p:cNvSpPr>
                    <a:spLocks/>
                  </p:cNvSpPr>
                  <p:nvPr/>
                </p:nvSpPr>
                <p:spPr bwMode="auto">
                  <a:xfrm>
                    <a:off x="535" y="2121"/>
                    <a:ext cx="22" cy="118"/>
                  </a:xfrm>
                  <a:custGeom>
                    <a:avLst/>
                    <a:gdLst>
                      <a:gd name="T0" fmla="*/ 0 w 22"/>
                      <a:gd name="T1" fmla="*/ 0 h 118"/>
                      <a:gd name="T2" fmla="*/ 22 w 22"/>
                      <a:gd name="T3" fmla="*/ 59 h 118"/>
                      <a:gd name="T4" fmla="*/ 22 w 22"/>
                      <a:gd name="T5" fmla="*/ 118 h 118"/>
                    </a:gdLst>
                    <a:ahLst/>
                    <a:cxnLst>
                      <a:cxn ang="0">
                        <a:pos x="T0" y="T1"/>
                      </a:cxn>
                      <a:cxn ang="0">
                        <a:pos x="T2" y="T3"/>
                      </a:cxn>
                      <a:cxn ang="0">
                        <a:pos x="T4" y="T5"/>
                      </a:cxn>
                    </a:cxnLst>
                    <a:rect l="0" t="0" r="r" b="b"/>
                    <a:pathLst>
                      <a:path w="22" h="118">
                        <a:moveTo>
                          <a:pt x="0" y="0"/>
                        </a:moveTo>
                        <a:lnTo>
                          <a:pt x="22" y="59"/>
                        </a:lnTo>
                        <a:lnTo>
                          <a:pt x="22" y="1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grpSp>
                <p:nvGrpSpPr>
                  <p:cNvPr id="413" name="Group 72"/>
                  <p:cNvGrpSpPr>
                    <a:grpSpLocks/>
                  </p:cNvGrpSpPr>
                  <p:nvPr/>
                </p:nvGrpSpPr>
                <p:grpSpPr bwMode="auto">
                  <a:xfrm>
                    <a:off x="443" y="2259"/>
                    <a:ext cx="162" cy="42"/>
                    <a:chOff x="443" y="2259"/>
                    <a:chExt cx="162" cy="42"/>
                  </a:xfrm>
                </p:grpSpPr>
                <p:sp>
                  <p:nvSpPr>
                    <p:cNvPr id="427" name="Rectangle 73"/>
                    <p:cNvSpPr>
                      <a:spLocks noChangeArrowheads="1"/>
                    </p:cNvSpPr>
                    <p:nvPr/>
                  </p:nvSpPr>
                  <p:spPr bwMode="auto">
                    <a:xfrm>
                      <a:off x="443" y="2259"/>
                      <a:ext cx="162" cy="42"/>
                    </a:xfrm>
                    <a:prstGeom prst="rect">
                      <a:avLst/>
                    </a:prstGeom>
                    <a:solidFill>
                      <a:srgbClr val="FFFFFF"/>
                    </a:solidFill>
                    <a:ln w="3175">
                      <a:solidFill>
                        <a:srgbClr val="000000"/>
                      </a:solidFill>
                      <a:miter lim="800000"/>
                      <a:headEnd/>
                      <a:tailEnd/>
                    </a:ln>
                  </p:spPr>
                  <p:txBody>
                    <a:bodyPr/>
                    <a:lstStyle/>
                    <a:p>
                      <a:endParaRPr lang="en-US" i="0"/>
                    </a:p>
                  </p:txBody>
                </p:sp>
                <p:grpSp>
                  <p:nvGrpSpPr>
                    <p:cNvPr id="428" name="Group 74"/>
                    <p:cNvGrpSpPr>
                      <a:grpSpLocks/>
                    </p:cNvGrpSpPr>
                    <p:nvPr/>
                  </p:nvGrpSpPr>
                  <p:grpSpPr bwMode="auto">
                    <a:xfrm>
                      <a:off x="450" y="2262"/>
                      <a:ext cx="47" cy="7"/>
                      <a:chOff x="450" y="2262"/>
                      <a:chExt cx="47" cy="7"/>
                    </a:xfrm>
                  </p:grpSpPr>
                  <p:sp>
                    <p:nvSpPr>
                      <p:cNvPr id="429" name="Line 75"/>
                      <p:cNvSpPr>
                        <a:spLocks noChangeShapeType="1"/>
                      </p:cNvSpPr>
                      <p:nvPr/>
                    </p:nvSpPr>
                    <p:spPr bwMode="auto">
                      <a:xfrm>
                        <a:off x="450" y="2262"/>
                        <a:ext cx="4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30" name="Line 76"/>
                      <p:cNvSpPr>
                        <a:spLocks noChangeShapeType="1"/>
                      </p:cNvSpPr>
                      <p:nvPr/>
                    </p:nvSpPr>
                    <p:spPr bwMode="auto">
                      <a:xfrm>
                        <a:off x="454" y="2268"/>
                        <a:ext cx="4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414" name="Group 77"/>
                  <p:cNvGrpSpPr>
                    <a:grpSpLocks/>
                  </p:cNvGrpSpPr>
                  <p:nvPr/>
                </p:nvGrpSpPr>
                <p:grpSpPr bwMode="auto">
                  <a:xfrm>
                    <a:off x="446" y="2239"/>
                    <a:ext cx="157" cy="5"/>
                    <a:chOff x="446" y="2239"/>
                    <a:chExt cx="157" cy="5"/>
                  </a:xfrm>
                </p:grpSpPr>
                <p:sp>
                  <p:nvSpPr>
                    <p:cNvPr id="425" name="Line 78"/>
                    <p:cNvSpPr>
                      <a:spLocks noChangeShapeType="1"/>
                    </p:cNvSpPr>
                    <p:nvPr/>
                  </p:nvSpPr>
                  <p:spPr bwMode="auto">
                    <a:xfrm>
                      <a:off x="446" y="2243"/>
                      <a:ext cx="48"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26" name="Line 79"/>
                    <p:cNvSpPr>
                      <a:spLocks noChangeShapeType="1"/>
                    </p:cNvSpPr>
                    <p:nvPr/>
                  </p:nvSpPr>
                  <p:spPr bwMode="auto">
                    <a:xfrm>
                      <a:off x="446" y="2239"/>
                      <a:ext cx="157"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415" name="Line 80"/>
                  <p:cNvSpPr>
                    <a:spLocks noChangeShapeType="1"/>
                  </p:cNvSpPr>
                  <p:nvPr/>
                </p:nvSpPr>
                <p:spPr bwMode="auto">
                  <a:xfrm>
                    <a:off x="603" y="2180"/>
                    <a:ext cx="1" cy="7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nvGrpSpPr>
                  <p:cNvPr id="416" name="Group 81"/>
                  <p:cNvGrpSpPr>
                    <a:grpSpLocks/>
                  </p:cNvGrpSpPr>
                  <p:nvPr/>
                </p:nvGrpSpPr>
                <p:grpSpPr bwMode="auto">
                  <a:xfrm>
                    <a:off x="496" y="2145"/>
                    <a:ext cx="20" cy="59"/>
                    <a:chOff x="496" y="2145"/>
                    <a:chExt cx="20" cy="59"/>
                  </a:xfrm>
                </p:grpSpPr>
                <p:sp>
                  <p:nvSpPr>
                    <p:cNvPr id="419" name="AutoShape 82"/>
                    <p:cNvSpPr>
                      <a:spLocks noChangeArrowheads="1"/>
                    </p:cNvSpPr>
                    <p:nvPr/>
                  </p:nvSpPr>
                  <p:spPr bwMode="auto">
                    <a:xfrm>
                      <a:off x="496" y="2145"/>
                      <a:ext cx="14" cy="44"/>
                    </a:xfrm>
                    <a:prstGeom prst="roundRect">
                      <a:avLst>
                        <a:gd name="adj" fmla="val 50000"/>
                      </a:avLst>
                    </a:prstGeom>
                    <a:solidFill>
                      <a:srgbClr val="FFFFFF"/>
                    </a:solidFill>
                    <a:ln w="3175">
                      <a:solidFill>
                        <a:srgbClr val="000000"/>
                      </a:solidFill>
                      <a:round/>
                      <a:headEnd/>
                      <a:tailEnd/>
                    </a:ln>
                  </p:spPr>
                  <p:txBody>
                    <a:bodyPr/>
                    <a:lstStyle/>
                    <a:p>
                      <a:endParaRPr lang="en-US" i="0"/>
                    </a:p>
                  </p:txBody>
                </p:sp>
                <p:sp>
                  <p:nvSpPr>
                    <p:cNvPr id="420" name="AutoShape 83"/>
                    <p:cNvSpPr>
                      <a:spLocks noChangeArrowheads="1"/>
                    </p:cNvSpPr>
                    <p:nvPr/>
                  </p:nvSpPr>
                  <p:spPr bwMode="auto">
                    <a:xfrm>
                      <a:off x="498" y="2196"/>
                      <a:ext cx="6" cy="8"/>
                    </a:xfrm>
                    <a:prstGeom prst="roundRect">
                      <a:avLst>
                        <a:gd name="adj" fmla="val 50000"/>
                      </a:avLst>
                    </a:prstGeom>
                    <a:solidFill>
                      <a:srgbClr val="606060"/>
                    </a:solidFill>
                    <a:ln w="3175">
                      <a:solidFill>
                        <a:srgbClr val="000000"/>
                      </a:solidFill>
                      <a:round/>
                      <a:headEnd/>
                      <a:tailEnd/>
                    </a:ln>
                  </p:spPr>
                  <p:txBody>
                    <a:bodyPr/>
                    <a:lstStyle/>
                    <a:p>
                      <a:endParaRPr lang="en-US" i="0"/>
                    </a:p>
                  </p:txBody>
                </p:sp>
                <p:sp>
                  <p:nvSpPr>
                    <p:cNvPr id="421" name="AutoShape 84"/>
                    <p:cNvSpPr>
                      <a:spLocks noChangeArrowheads="1"/>
                    </p:cNvSpPr>
                    <p:nvPr/>
                  </p:nvSpPr>
                  <p:spPr bwMode="auto">
                    <a:xfrm>
                      <a:off x="512" y="2194"/>
                      <a:ext cx="4" cy="4"/>
                    </a:xfrm>
                    <a:prstGeom prst="roundRect">
                      <a:avLst>
                        <a:gd name="adj" fmla="val 50000"/>
                      </a:avLst>
                    </a:prstGeom>
                    <a:solidFill>
                      <a:srgbClr val="606060"/>
                    </a:solidFill>
                    <a:ln w="3175">
                      <a:solidFill>
                        <a:srgbClr val="000000"/>
                      </a:solidFill>
                      <a:round/>
                      <a:headEnd/>
                      <a:tailEnd/>
                    </a:ln>
                  </p:spPr>
                  <p:txBody>
                    <a:bodyPr/>
                    <a:lstStyle/>
                    <a:p>
                      <a:endParaRPr lang="en-US" i="0"/>
                    </a:p>
                  </p:txBody>
                </p:sp>
                <p:grpSp>
                  <p:nvGrpSpPr>
                    <p:cNvPr id="422" name="Group 85"/>
                    <p:cNvGrpSpPr>
                      <a:grpSpLocks/>
                    </p:cNvGrpSpPr>
                    <p:nvPr/>
                  </p:nvGrpSpPr>
                  <p:grpSpPr bwMode="auto">
                    <a:xfrm>
                      <a:off x="501" y="2170"/>
                      <a:ext cx="12" cy="29"/>
                      <a:chOff x="501" y="2170"/>
                      <a:chExt cx="12" cy="29"/>
                    </a:xfrm>
                  </p:grpSpPr>
                  <p:sp>
                    <p:nvSpPr>
                      <p:cNvPr id="423" name="Freeform 86"/>
                      <p:cNvSpPr>
                        <a:spLocks/>
                      </p:cNvSpPr>
                      <p:nvPr/>
                    </p:nvSpPr>
                    <p:spPr bwMode="auto">
                      <a:xfrm>
                        <a:off x="501" y="2170"/>
                        <a:ext cx="1" cy="29"/>
                      </a:xfrm>
                      <a:custGeom>
                        <a:avLst/>
                        <a:gdLst>
                          <a:gd name="T0" fmla="*/ 0 h 29"/>
                          <a:gd name="T1" fmla="*/ 29 h 29"/>
                          <a:gd name="T2" fmla="*/ 25 h 29"/>
                        </a:gdLst>
                        <a:ahLst/>
                        <a:cxnLst>
                          <a:cxn ang="0">
                            <a:pos x="0" y="T0"/>
                          </a:cxn>
                          <a:cxn ang="0">
                            <a:pos x="0" y="T1"/>
                          </a:cxn>
                          <a:cxn ang="0">
                            <a:pos x="0" y="T2"/>
                          </a:cxn>
                        </a:cxnLst>
                        <a:rect l="0" t="0" r="r" b="b"/>
                        <a:pathLst>
                          <a:path h="29">
                            <a:moveTo>
                              <a:pt x="0" y="0"/>
                            </a:moveTo>
                            <a:lnTo>
                              <a:pt x="0" y="29"/>
                            </a:lnTo>
                            <a:lnTo>
                              <a:pt x="0" y="2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424" name="Line 87"/>
                      <p:cNvSpPr>
                        <a:spLocks noChangeShapeType="1"/>
                      </p:cNvSpPr>
                      <p:nvPr/>
                    </p:nvSpPr>
                    <p:spPr bwMode="auto">
                      <a:xfrm>
                        <a:off x="502" y="2188"/>
                        <a:ext cx="11" cy="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417" name="Freeform 88"/>
                  <p:cNvSpPr>
                    <a:spLocks/>
                  </p:cNvSpPr>
                  <p:nvPr/>
                </p:nvSpPr>
                <p:spPr bwMode="auto">
                  <a:xfrm>
                    <a:off x="535" y="2184"/>
                    <a:ext cx="16" cy="4"/>
                  </a:xfrm>
                  <a:custGeom>
                    <a:avLst/>
                    <a:gdLst>
                      <a:gd name="T0" fmla="*/ 0 w 16"/>
                      <a:gd name="T1" fmla="*/ 0 h 4"/>
                      <a:gd name="T2" fmla="*/ 16 w 16"/>
                      <a:gd name="T3" fmla="*/ 0 h 4"/>
                      <a:gd name="T4" fmla="*/ 16 w 16"/>
                      <a:gd name="T5" fmla="*/ 2 h 4"/>
                      <a:gd name="T6" fmla="*/ 16 w 16"/>
                      <a:gd name="T7" fmla="*/ 4 h 4"/>
                      <a:gd name="T8" fmla="*/ 12 w 16"/>
                      <a:gd name="T9" fmla="*/ 4 h 4"/>
                      <a:gd name="T10" fmla="*/ 12 w 16"/>
                      <a:gd name="T11" fmla="*/ 2 h 4"/>
                      <a:gd name="T12" fmla="*/ 0 w 16"/>
                      <a:gd name="T13" fmla="*/ 2 h 4"/>
                      <a:gd name="T14" fmla="*/ 0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0" y="0"/>
                        </a:moveTo>
                        <a:lnTo>
                          <a:pt x="16" y="0"/>
                        </a:lnTo>
                        <a:lnTo>
                          <a:pt x="16" y="2"/>
                        </a:lnTo>
                        <a:lnTo>
                          <a:pt x="16" y="4"/>
                        </a:lnTo>
                        <a:lnTo>
                          <a:pt x="12" y="4"/>
                        </a:lnTo>
                        <a:lnTo>
                          <a:pt x="12" y="2"/>
                        </a:lnTo>
                        <a:lnTo>
                          <a:pt x="0" y="2"/>
                        </a:lnTo>
                        <a:lnTo>
                          <a:pt x="0" y="0"/>
                        </a:lnTo>
                        <a:close/>
                      </a:path>
                    </a:pathLst>
                  </a:custGeom>
                  <a:solidFill>
                    <a:srgbClr val="FFFFFF"/>
                  </a:solidFill>
                  <a:ln w="3175">
                    <a:solidFill>
                      <a:srgbClr val="000000"/>
                    </a:solidFill>
                    <a:prstDash val="solid"/>
                    <a:round/>
                    <a:headEnd/>
                    <a:tailEnd/>
                  </a:ln>
                </p:spPr>
                <p:txBody>
                  <a:bodyPr/>
                  <a:lstStyle/>
                  <a:p>
                    <a:endParaRPr lang="en-US" i="0"/>
                  </a:p>
                </p:txBody>
              </p:sp>
              <p:sp>
                <p:nvSpPr>
                  <p:cNvPr id="418" name="Freeform 89"/>
                  <p:cNvSpPr>
                    <a:spLocks/>
                  </p:cNvSpPr>
                  <p:nvPr/>
                </p:nvSpPr>
                <p:spPr bwMode="auto">
                  <a:xfrm>
                    <a:off x="480" y="2117"/>
                    <a:ext cx="123" cy="4"/>
                  </a:xfrm>
                  <a:custGeom>
                    <a:avLst/>
                    <a:gdLst>
                      <a:gd name="T0" fmla="*/ 0 w 123"/>
                      <a:gd name="T1" fmla="*/ 0 h 4"/>
                      <a:gd name="T2" fmla="*/ 123 w 123"/>
                      <a:gd name="T3" fmla="*/ 0 h 4"/>
                      <a:gd name="T4" fmla="*/ 123 w 123"/>
                      <a:gd name="T5" fmla="*/ 4 h 4"/>
                      <a:gd name="T6" fmla="*/ 2 w 123"/>
                      <a:gd name="T7" fmla="*/ 4 h 4"/>
                      <a:gd name="T8" fmla="*/ 0 w 123"/>
                      <a:gd name="T9" fmla="*/ 0 h 4"/>
                    </a:gdLst>
                    <a:ahLst/>
                    <a:cxnLst>
                      <a:cxn ang="0">
                        <a:pos x="T0" y="T1"/>
                      </a:cxn>
                      <a:cxn ang="0">
                        <a:pos x="T2" y="T3"/>
                      </a:cxn>
                      <a:cxn ang="0">
                        <a:pos x="T4" y="T5"/>
                      </a:cxn>
                      <a:cxn ang="0">
                        <a:pos x="T6" y="T7"/>
                      </a:cxn>
                      <a:cxn ang="0">
                        <a:pos x="T8" y="T9"/>
                      </a:cxn>
                    </a:cxnLst>
                    <a:rect l="0" t="0" r="r" b="b"/>
                    <a:pathLst>
                      <a:path w="123" h="4">
                        <a:moveTo>
                          <a:pt x="0" y="0"/>
                        </a:moveTo>
                        <a:lnTo>
                          <a:pt x="123" y="0"/>
                        </a:lnTo>
                        <a:lnTo>
                          <a:pt x="123" y="4"/>
                        </a:lnTo>
                        <a:lnTo>
                          <a:pt x="2" y="4"/>
                        </a:lnTo>
                        <a:lnTo>
                          <a:pt x="0" y="0"/>
                        </a:lnTo>
                        <a:close/>
                      </a:path>
                    </a:pathLst>
                  </a:custGeom>
                  <a:solidFill>
                    <a:srgbClr val="FFFFFF"/>
                  </a:solidFill>
                  <a:ln w="3175">
                    <a:solidFill>
                      <a:srgbClr val="000000"/>
                    </a:solidFill>
                    <a:prstDash val="solid"/>
                    <a:round/>
                    <a:headEnd/>
                    <a:tailEnd/>
                  </a:ln>
                </p:spPr>
                <p:txBody>
                  <a:bodyPr/>
                  <a:lstStyle/>
                  <a:p>
                    <a:endParaRPr lang="en-US" i="0"/>
                  </a:p>
                </p:txBody>
              </p:sp>
            </p:grpSp>
            <p:grpSp>
              <p:nvGrpSpPr>
                <p:cNvPr id="378" name="Group 90"/>
                <p:cNvGrpSpPr>
                  <a:grpSpLocks/>
                </p:cNvGrpSpPr>
                <p:nvPr/>
              </p:nvGrpSpPr>
              <p:grpSpPr bwMode="auto">
                <a:xfrm flipH="1">
                  <a:off x="2005" y="2581"/>
                  <a:ext cx="150" cy="64"/>
                  <a:chOff x="480" y="2243"/>
                  <a:chExt cx="134" cy="59"/>
                </a:xfrm>
              </p:grpSpPr>
              <p:sp>
                <p:nvSpPr>
                  <p:cNvPr id="407" name="Freeform 91"/>
                  <p:cNvSpPr>
                    <a:spLocks/>
                  </p:cNvSpPr>
                  <p:nvPr/>
                </p:nvSpPr>
                <p:spPr bwMode="auto">
                  <a:xfrm>
                    <a:off x="480" y="2243"/>
                    <a:ext cx="134" cy="59"/>
                  </a:xfrm>
                  <a:custGeom>
                    <a:avLst/>
                    <a:gdLst>
                      <a:gd name="T0" fmla="*/ 0 w 134"/>
                      <a:gd name="T1" fmla="*/ 59 h 59"/>
                      <a:gd name="T2" fmla="*/ 0 w 134"/>
                      <a:gd name="T3" fmla="*/ 53 h 59"/>
                      <a:gd name="T4" fmla="*/ 2 w 134"/>
                      <a:gd name="T5" fmla="*/ 45 h 59"/>
                      <a:gd name="T6" fmla="*/ 4 w 134"/>
                      <a:gd name="T7" fmla="*/ 39 h 59"/>
                      <a:gd name="T8" fmla="*/ 6 w 134"/>
                      <a:gd name="T9" fmla="*/ 31 h 59"/>
                      <a:gd name="T10" fmla="*/ 12 w 134"/>
                      <a:gd name="T11" fmla="*/ 25 h 59"/>
                      <a:gd name="T12" fmla="*/ 15 w 134"/>
                      <a:gd name="T13" fmla="*/ 19 h 59"/>
                      <a:gd name="T14" fmla="*/ 21 w 134"/>
                      <a:gd name="T15" fmla="*/ 15 h 59"/>
                      <a:gd name="T16" fmla="*/ 29 w 134"/>
                      <a:gd name="T17" fmla="*/ 10 h 59"/>
                      <a:gd name="T18" fmla="*/ 37 w 134"/>
                      <a:gd name="T19" fmla="*/ 6 h 59"/>
                      <a:gd name="T20" fmla="*/ 43 w 134"/>
                      <a:gd name="T21" fmla="*/ 4 h 59"/>
                      <a:gd name="T22" fmla="*/ 51 w 134"/>
                      <a:gd name="T23" fmla="*/ 2 h 59"/>
                      <a:gd name="T24" fmla="*/ 61 w 134"/>
                      <a:gd name="T25" fmla="*/ 0 h 59"/>
                      <a:gd name="T26" fmla="*/ 71 w 134"/>
                      <a:gd name="T27" fmla="*/ 0 h 59"/>
                      <a:gd name="T28" fmla="*/ 79 w 134"/>
                      <a:gd name="T29" fmla="*/ 0 h 59"/>
                      <a:gd name="T30" fmla="*/ 87 w 134"/>
                      <a:gd name="T31" fmla="*/ 2 h 59"/>
                      <a:gd name="T32" fmla="*/ 97 w 134"/>
                      <a:gd name="T33" fmla="*/ 6 h 59"/>
                      <a:gd name="T34" fmla="*/ 103 w 134"/>
                      <a:gd name="T35" fmla="*/ 10 h 59"/>
                      <a:gd name="T36" fmla="*/ 109 w 134"/>
                      <a:gd name="T37" fmla="*/ 12 h 59"/>
                      <a:gd name="T38" fmla="*/ 115 w 134"/>
                      <a:gd name="T39" fmla="*/ 15 h 59"/>
                      <a:gd name="T40" fmla="*/ 119 w 134"/>
                      <a:gd name="T41" fmla="*/ 21 h 59"/>
                      <a:gd name="T42" fmla="*/ 124 w 134"/>
                      <a:gd name="T43" fmla="*/ 27 h 59"/>
                      <a:gd name="T44" fmla="*/ 128 w 134"/>
                      <a:gd name="T45" fmla="*/ 33 h 59"/>
                      <a:gd name="T46" fmla="*/ 130 w 134"/>
                      <a:gd name="T47" fmla="*/ 37 h 59"/>
                      <a:gd name="T48" fmla="*/ 132 w 134"/>
                      <a:gd name="T49" fmla="*/ 41 h 59"/>
                      <a:gd name="T50" fmla="*/ 134 w 134"/>
                      <a:gd name="T51" fmla="*/ 47 h 59"/>
                      <a:gd name="T52" fmla="*/ 134 w 134"/>
                      <a:gd name="T53" fmla="*/ 51 h 59"/>
                      <a:gd name="T54" fmla="*/ 134 w 134"/>
                      <a:gd name="T55" fmla="*/ 57 h 59"/>
                      <a:gd name="T56" fmla="*/ 134 w 134"/>
                      <a:gd name="T57" fmla="*/ 59 h 59"/>
                      <a:gd name="T58" fmla="*/ 0 w 134"/>
                      <a:gd name="T5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59">
                        <a:moveTo>
                          <a:pt x="0" y="59"/>
                        </a:moveTo>
                        <a:lnTo>
                          <a:pt x="0" y="53"/>
                        </a:lnTo>
                        <a:lnTo>
                          <a:pt x="2" y="45"/>
                        </a:lnTo>
                        <a:lnTo>
                          <a:pt x="4" y="39"/>
                        </a:lnTo>
                        <a:lnTo>
                          <a:pt x="6" y="31"/>
                        </a:lnTo>
                        <a:lnTo>
                          <a:pt x="12" y="25"/>
                        </a:lnTo>
                        <a:lnTo>
                          <a:pt x="15" y="19"/>
                        </a:lnTo>
                        <a:lnTo>
                          <a:pt x="21" y="15"/>
                        </a:lnTo>
                        <a:lnTo>
                          <a:pt x="29" y="10"/>
                        </a:lnTo>
                        <a:lnTo>
                          <a:pt x="37" y="6"/>
                        </a:lnTo>
                        <a:lnTo>
                          <a:pt x="43" y="4"/>
                        </a:lnTo>
                        <a:lnTo>
                          <a:pt x="51" y="2"/>
                        </a:lnTo>
                        <a:lnTo>
                          <a:pt x="61" y="0"/>
                        </a:lnTo>
                        <a:lnTo>
                          <a:pt x="71" y="0"/>
                        </a:lnTo>
                        <a:lnTo>
                          <a:pt x="79" y="0"/>
                        </a:lnTo>
                        <a:lnTo>
                          <a:pt x="87" y="2"/>
                        </a:lnTo>
                        <a:lnTo>
                          <a:pt x="97" y="6"/>
                        </a:lnTo>
                        <a:lnTo>
                          <a:pt x="103" y="10"/>
                        </a:lnTo>
                        <a:lnTo>
                          <a:pt x="109" y="12"/>
                        </a:lnTo>
                        <a:lnTo>
                          <a:pt x="115" y="15"/>
                        </a:lnTo>
                        <a:lnTo>
                          <a:pt x="119" y="21"/>
                        </a:lnTo>
                        <a:lnTo>
                          <a:pt x="124" y="27"/>
                        </a:lnTo>
                        <a:lnTo>
                          <a:pt x="128" y="33"/>
                        </a:lnTo>
                        <a:lnTo>
                          <a:pt x="130" y="37"/>
                        </a:lnTo>
                        <a:lnTo>
                          <a:pt x="132" y="41"/>
                        </a:lnTo>
                        <a:lnTo>
                          <a:pt x="134" y="47"/>
                        </a:lnTo>
                        <a:lnTo>
                          <a:pt x="134" y="51"/>
                        </a:lnTo>
                        <a:lnTo>
                          <a:pt x="134" y="57"/>
                        </a:lnTo>
                        <a:lnTo>
                          <a:pt x="134" y="59"/>
                        </a:lnTo>
                        <a:lnTo>
                          <a:pt x="0" y="59"/>
                        </a:lnTo>
                        <a:close/>
                      </a:path>
                    </a:pathLst>
                  </a:custGeom>
                  <a:solidFill>
                    <a:srgbClr val="FFFFFF"/>
                  </a:solidFill>
                  <a:ln w="3175">
                    <a:solidFill>
                      <a:srgbClr val="000000"/>
                    </a:solidFill>
                    <a:prstDash val="solid"/>
                    <a:round/>
                    <a:headEnd/>
                    <a:tailEnd/>
                  </a:ln>
                </p:spPr>
                <p:txBody>
                  <a:bodyPr/>
                  <a:lstStyle/>
                  <a:p>
                    <a:endParaRPr lang="en-US" i="0"/>
                  </a:p>
                </p:txBody>
              </p:sp>
              <p:sp>
                <p:nvSpPr>
                  <p:cNvPr id="408" name="Freeform 92"/>
                  <p:cNvSpPr>
                    <a:spLocks/>
                  </p:cNvSpPr>
                  <p:nvPr/>
                </p:nvSpPr>
                <p:spPr bwMode="auto">
                  <a:xfrm>
                    <a:off x="499" y="2258"/>
                    <a:ext cx="98" cy="44"/>
                  </a:xfrm>
                  <a:custGeom>
                    <a:avLst/>
                    <a:gdLst>
                      <a:gd name="T0" fmla="*/ 0 w 98"/>
                      <a:gd name="T1" fmla="*/ 44 h 44"/>
                      <a:gd name="T2" fmla="*/ 0 w 98"/>
                      <a:gd name="T3" fmla="*/ 38 h 44"/>
                      <a:gd name="T4" fmla="*/ 0 w 98"/>
                      <a:gd name="T5" fmla="*/ 34 h 44"/>
                      <a:gd name="T6" fmla="*/ 2 w 98"/>
                      <a:gd name="T7" fmla="*/ 30 h 44"/>
                      <a:gd name="T8" fmla="*/ 4 w 98"/>
                      <a:gd name="T9" fmla="*/ 24 h 44"/>
                      <a:gd name="T10" fmla="*/ 8 w 98"/>
                      <a:gd name="T11" fmla="*/ 20 h 44"/>
                      <a:gd name="T12" fmla="*/ 12 w 98"/>
                      <a:gd name="T13" fmla="*/ 16 h 44"/>
                      <a:gd name="T14" fmla="*/ 16 w 98"/>
                      <a:gd name="T15" fmla="*/ 12 h 44"/>
                      <a:gd name="T16" fmla="*/ 20 w 98"/>
                      <a:gd name="T17" fmla="*/ 8 h 44"/>
                      <a:gd name="T18" fmla="*/ 26 w 98"/>
                      <a:gd name="T19" fmla="*/ 6 h 44"/>
                      <a:gd name="T20" fmla="*/ 32 w 98"/>
                      <a:gd name="T21" fmla="*/ 4 h 44"/>
                      <a:gd name="T22" fmla="*/ 38 w 98"/>
                      <a:gd name="T23" fmla="*/ 2 h 44"/>
                      <a:gd name="T24" fmla="*/ 44 w 98"/>
                      <a:gd name="T25" fmla="*/ 0 h 44"/>
                      <a:gd name="T26" fmla="*/ 50 w 98"/>
                      <a:gd name="T27" fmla="*/ 0 h 44"/>
                      <a:gd name="T28" fmla="*/ 56 w 98"/>
                      <a:gd name="T29" fmla="*/ 2 h 44"/>
                      <a:gd name="T30" fmla="*/ 64 w 98"/>
                      <a:gd name="T31" fmla="*/ 2 h 44"/>
                      <a:gd name="T32" fmla="*/ 70 w 98"/>
                      <a:gd name="T33" fmla="*/ 4 h 44"/>
                      <a:gd name="T34" fmla="*/ 74 w 98"/>
                      <a:gd name="T35" fmla="*/ 8 h 44"/>
                      <a:gd name="T36" fmla="*/ 78 w 98"/>
                      <a:gd name="T37" fmla="*/ 10 h 44"/>
                      <a:gd name="T38" fmla="*/ 82 w 98"/>
                      <a:gd name="T39" fmla="*/ 14 h 44"/>
                      <a:gd name="T40" fmla="*/ 86 w 98"/>
                      <a:gd name="T41" fmla="*/ 16 h 44"/>
                      <a:gd name="T42" fmla="*/ 90 w 98"/>
                      <a:gd name="T43" fmla="*/ 20 h 44"/>
                      <a:gd name="T44" fmla="*/ 92 w 98"/>
                      <a:gd name="T45" fmla="*/ 26 h 44"/>
                      <a:gd name="T46" fmla="*/ 94 w 98"/>
                      <a:gd name="T47" fmla="*/ 28 h 44"/>
                      <a:gd name="T48" fmla="*/ 94 w 98"/>
                      <a:gd name="T49" fmla="*/ 32 h 44"/>
                      <a:gd name="T50" fmla="*/ 96 w 98"/>
                      <a:gd name="T51" fmla="*/ 36 h 44"/>
                      <a:gd name="T52" fmla="*/ 96 w 98"/>
                      <a:gd name="T53" fmla="*/ 38 h 44"/>
                      <a:gd name="T54" fmla="*/ 96 w 98"/>
                      <a:gd name="T55" fmla="*/ 42 h 44"/>
                      <a:gd name="T56" fmla="*/ 98 w 98"/>
                      <a:gd name="T57" fmla="*/ 44 h 44"/>
                      <a:gd name="T58" fmla="*/ 0 w 98"/>
                      <a:gd name="T5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44">
                        <a:moveTo>
                          <a:pt x="0" y="44"/>
                        </a:moveTo>
                        <a:lnTo>
                          <a:pt x="0" y="38"/>
                        </a:lnTo>
                        <a:lnTo>
                          <a:pt x="0" y="34"/>
                        </a:lnTo>
                        <a:lnTo>
                          <a:pt x="2" y="30"/>
                        </a:lnTo>
                        <a:lnTo>
                          <a:pt x="4" y="24"/>
                        </a:lnTo>
                        <a:lnTo>
                          <a:pt x="8" y="20"/>
                        </a:lnTo>
                        <a:lnTo>
                          <a:pt x="12" y="16"/>
                        </a:lnTo>
                        <a:lnTo>
                          <a:pt x="16" y="12"/>
                        </a:lnTo>
                        <a:lnTo>
                          <a:pt x="20" y="8"/>
                        </a:lnTo>
                        <a:lnTo>
                          <a:pt x="26" y="6"/>
                        </a:lnTo>
                        <a:lnTo>
                          <a:pt x="32" y="4"/>
                        </a:lnTo>
                        <a:lnTo>
                          <a:pt x="38" y="2"/>
                        </a:lnTo>
                        <a:lnTo>
                          <a:pt x="44" y="0"/>
                        </a:lnTo>
                        <a:lnTo>
                          <a:pt x="50" y="0"/>
                        </a:lnTo>
                        <a:lnTo>
                          <a:pt x="56" y="2"/>
                        </a:lnTo>
                        <a:lnTo>
                          <a:pt x="64" y="2"/>
                        </a:lnTo>
                        <a:lnTo>
                          <a:pt x="70" y="4"/>
                        </a:lnTo>
                        <a:lnTo>
                          <a:pt x="74" y="8"/>
                        </a:lnTo>
                        <a:lnTo>
                          <a:pt x="78" y="10"/>
                        </a:lnTo>
                        <a:lnTo>
                          <a:pt x="82" y="14"/>
                        </a:lnTo>
                        <a:lnTo>
                          <a:pt x="86" y="16"/>
                        </a:lnTo>
                        <a:lnTo>
                          <a:pt x="90" y="20"/>
                        </a:lnTo>
                        <a:lnTo>
                          <a:pt x="92" y="26"/>
                        </a:lnTo>
                        <a:lnTo>
                          <a:pt x="94" y="28"/>
                        </a:lnTo>
                        <a:lnTo>
                          <a:pt x="94" y="32"/>
                        </a:lnTo>
                        <a:lnTo>
                          <a:pt x="96" y="36"/>
                        </a:lnTo>
                        <a:lnTo>
                          <a:pt x="96" y="38"/>
                        </a:lnTo>
                        <a:lnTo>
                          <a:pt x="96" y="42"/>
                        </a:lnTo>
                        <a:lnTo>
                          <a:pt x="98" y="44"/>
                        </a:lnTo>
                        <a:lnTo>
                          <a:pt x="0" y="44"/>
                        </a:lnTo>
                        <a:close/>
                      </a:path>
                    </a:pathLst>
                  </a:custGeom>
                  <a:solidFill>
                    <a:srgbClr val="808080"/>
                  </a:solidFill>
                  <a:ln w="3175">
                    <a:solidFill>
                      <a:srgbClr val="000000"/>
                    </a:solidFill>
                    <a:prstDash val="solid"/>
                    <a:round/>
                    <a:headEnd/>
                    <a:tailEnd/>
                  </a:ln>
                </p:spPr>
                <p:txBody>
                  <a:bodyPr/>
                  <a:lstStyle/>
                  <a:p>
                    <a:endParaRPr lang="en-US" i="0"/>
                  </a:p>
                </p:txBody>
              </p:sp>
            </p:grpSp>
            <p:grpSp>
              <p:nvGrpSpPr>
                <p:cNvPr id="379" name="Group 93"/>
                <p:cNvGrpSpPr>
                  <a:grpSpLocks/>
                </p:cNvGrpSpPr>
                <p:nvPr/>
              </p:nvGrpSpPr>
              <p:grpSpPr bwMode="auto">
                <a:xfrm flipH="1">
                  <a:off x="1918" y="2475"/>
                  <a:ext cx="85" cy="115"/>
                  <a:chOff x="616" y="2146"/>
                  <a:chExt cx="76" cy="105"/>
                </a:xfrm>
              </p:grpSpPr>
              <p:sp>
                <p:nvSpPr>
                  <p:cNvPr id="404" name="Freeform 94"/>
                  <p:cNvSpPr>
                    <a:spLocks/>
                  </p:cNvSpPr>
                  <p:nvPr/>
                </p:nvSpPr>
                <p:spPr bwMode="auto">
                  <a:xfrm>
                    <a:off x="616" y="2166"/>
                    <a:ext cx="76" cy="73"/>
                  </a:xfrm>
                  <a:custGeom>
                    <a:avLst/>
                    <a:gdLst>
                      <a:gd name="T0" fmla="*/ 0 w 76"/>
                      <a:gd name="T1" fmla="*/ 39 h 73"/>
                      <a:gd name="T2" fmla="*/ 2 w 76"/>
                      <a:gd name="T3" fmla="*/ 43 h 73"/>
                      <a:gd name="T4" fmla="*/ 6 w 76"/>
                      <a:gd name="T5" fmla="*/ 47 h 73"/>
                      <a:gd name="T6" fmla="*/ 10 w 76"/>
                      <a:gd name="T7" fmla="*/ 51 h 73"/>
                      <a:gd name="T8" fmla="*/ 12 w 76"/>
                      <a:gd name="T9" fmla="*/ 55 h 73"/>
                      <a:gd name="T10" fmla="*/ 16 w 76"/>
                      <a:gd name="T11" fmla="*/ 59 h 73"/>
                      <a:gd name="T12" fmla="*/ 20 w 76"/>
                      <a:gd name="T13" fmla="*/ 61 h 73"/>
                      <a:gd name="T14" fmla="*/ 22 w 76"/>
                      <a:gd name="T15" fmla="*/ 65 h 73"/>
                      <a:gd name="T16" fmla="*/ 24 w 76"/>
                      <a:gd name="T17" fmla="*/ 67 h 73"/>
                      <a:gd name="T18" fmla="*/ 26 w 76"/>
                      <a:gd name="T19" fmla="*/ 69 h 73"/>
                      <a:gd name="T20" fmla="*/ 28 w 76"/>
                      <a:gd name="T21" fmla="*/ 71 h 73"/>
                      <a:gd name="T22" fmla="*/ 32 w 76"/>
                      <a:gd name="T23" fmla="*/ 71 h 73"/>
                      <a:gd name="T24" fmla="*/ 34 w 76"/>
                      <a:gd name="T25" fmla="*/ 73 h 73"/>
                      <a:gd name="T26" fmla="*/ 38 w 76"/>
                      <a:gd name="T27" fmla="*/ 71 h 73"/>
                      <a:gd name="T28" fmla="*/ 42 w 76"/>
                      <a:gd name="T29" fmla="*/ 71 h 73"/>
                      <a:gd name="T30" fmla="*/ 44 w 76"/>
                      <a:gd name="T31" fmla="*/ 69 h 73"/>
                      <a:gd name="T32" fmla="*/ 46 w 76"/>
                      <a:gd name="T33" fmla="*/ 69 h 73"/>
                      <a:gd name="T34" fmla="*/ 50 w 76"/>
                      <a:gd name="T35" fmla="*/ 67 h 73"/>
                      <a:gd name="T36" fmla="*/ 52 w 76"/>
                      <a:gd name="T37" fmla="*/ 63 h 73"/>
                      <a:gd name="T38" fmla="*/ 54 w 76"/>
                      <a:gd name="T39" fmla="*/ 59 h 73"/>
                      <a:gd name="T40" fmla="*/ 58 w 76"/>
                      <a:gd name="T41" fmla="*/ 55 h 73"/>
                      <a:gd name="T42" fmla="*/ 60 w 76"/>
                      <a:gd name="T43" fmla="*/ 51 h 73"/>
                      <a:gd name="T44" fmla="*/ 62 w 76"/>
                      <a:gd name="T45" fmla="*/ 47 h 73"/>
                      <a:gd name="T46" fmla="*/ 64 w 76"/>
                      <a:gd name="T47" fmla="*/ 43 h 73"/>
                      <a:gd name="T48" fmla="*/ 64 w 76"/>
                      <a:gd name="T49" fmla="*/ 37 h 73"/>
                      <a:gd name="T50" fmla="*/ 66 w 76"/>
                      <a:gd name="T51" fmla="*/ 31 h 73"/>
                      <a:gd name="T52" fmla="*/ 66 w 76"/>
                      <a:gd name="T53" fmla="*/ 27 h 73"/>
                      <a:gd name="T54" fmla="*/ 66 w 76"/>
                      <a:gd name="T55" fmla="*/ 22 h 73"/>
                      <a:gd name="T56" fmla="*/ 68 w 76"/>
                      <a:gd name="T57" fmla="*/ 18 h 73"/>
                      <a:gd name="T58" fmla="*/ 68 w 76"/>
                      <a:gd name="T59" fmla="*/ 16 h 73"/>
                      <a:gd name="T60" fmla="*/ 70 w 76"/>
                      <a:gd name="T61" fmla="*/ 14 h 73"/>
                      <a:gd name="T62" fmla="*/ 72 w 76"/>
                      <a:gd name="T63" fmla="*/ 8 h 73"/>
                      <a:gd name="T64" fmla="*/ 74 w 76"/>
                      <a:gd name="T65" fmla="*/ 4 h 73"/>
                      <a:gd name="T66" fmla="*/ 76 w 7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73">
                        <a:moveTo>
                          <a:pt x="0" y="39"/>
                        </a:moveTo>
                        <a:lnTo>
                          <a:pt x="2" y="43"/>
                        </a:lnTo>
                        <a:lnTo>
                          <a:pt x="6" y="47"/>
                        </a:lnTo>
                        <a:lnTo>
                          <a:pt x="10" y="51"/>
                        </a:lnTo>
                        <a:lnTo>
                          <a:pt x="12" y="55"/>
                        </a:lnTo>
                        <a:lnTo>
                          <a:pt x="16" y="59"/>
                        </a:lnTo>
                        <a:lnTo>
                          <a:pt x="20" y="61"/>
                        </a:lnTo>
                        <a:lnTo>
                          <a:pt x="22" y="65"/>
                        </a:lnTo>
                        <a:lnTo>
                          <a:pt x="24" y="67"/>
                        </a:lnTo>
                        <a:lnTo>
                          <a:pt x="26" y="69"/>
                        </a:lnTo>
                        <a:lnTo>
                          <a:pt x="28" y="71"/>
                        </a:lnTo>
                        <a:lnTo>
                          <a:pt x="32" y="71"/>
                        </a:lnTo>
                        <a:lnTo>
                          <a:pt x="34" y="73"/>
                        </a:lnTo>
                        <a:lnTo>
                          <a:pt x="38" y="71"/>
                        </a:lnTo>
                        <a:lnTo>
                          <a:pt x="42" y="71"/>
                        </a:lnTo>
                        <a:lnTo>
                          <a:pt x="44" y="69"/>
                        </a:lnTo>
                        <a:lnTo>
                          <a:pt x="46" y="69"/>
                        </a:lnTo>
                        <a:lnTo>
                          <a:pt x="50" y="67"/>
                        </a:lnTo>
                        <a:lnTo>
                          <a:pt x="52" y="63"/>
                        </a:lnTo>
                        <a:lnTo>
                          <a:pt x="54" y="59"/>
                        </a:lnTo>
                        <a:lnTo>
                          <a:pt x="58" y="55"/>
                        </a:lnTo>
                        <a:lnTo>
                          <a:pt x="60" y="51"/>
                        </a:lnTo>
                        <a:lnTo>
                          <a:pt x="62" y="47"/>
                        </a:lnTo>
                        <a:lnTo>
                          <a:pt x="64" y="43"/>
                        </a:lnTo>
                        <a:lnTo>
                          <a:pt x="64" y="37"/>
                        </a:lnTo>
                        <a:lnTo>
                          <a:pt x="66" y="31"/>
                        </a:lnTo>
                        <a:lnTo>
                          <a:pt x="66" y="27"/>
                        </a:lnTo>
                        <a:lnTo>
                          <a:pt x="66" y="22"/>
                        </a:lnTo>
                        <a:lnTo>
                          <a:pt x="68" y="18"/>
                        </a:lnTo>
                        <a:lnTo>
                          <a:pt x="68" y="16"/>
                        </a:lnTo>
                        <a:lnTo>
                          <a:pt x="70" y="14"/>
                        </a:lnTo>
                        <a:lnTo>
                          <a:pt x="72" y="8"/>
                        </a:lnTo>
                        <a:lnTo>
                          <a:pt x="74" y="4"/>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405" name="Freeform 95"/>
                  <p:cNvSpPr>
                    <a:spLocks/>
                  </p:cNvSpPr>
                  <p:nvPr/>
                </p:nvSpPr>
                <p:spPr bwMode="auto">
                  <a:xfrm>
                    <a:off x="616" y="2146"/>
                    <a:ext cx="76" cy="105"/>
                  </a:xfrm>
                  <a:custGeom>
                    <a:avLst/>
                    <a:gdLst>
                      <a:gd name="T0" fmla="*/ 0 w 76"/>
                      <a:gd name="T1" fmla="*/ 71 h 105"/>
                      <a:gd name="T2" fmla="*/ 2 w 76"/>
                      <a:gd name="T3" fmla="*/ 73 h 105"/>
                      <a:gd name="T4" fmla="*/ 2 w 76"/>
                      <a:gd name="T5" fmla="*/ 75 h 105"/>
                      <a:gd name="T6" fmla="*/ 4 w 76"/>
                      <a:gd name="T7" fmla="*/ 77 h 105"/>
                      <a:gd name="T8" fmla="*/ 8 w 76"/>
                      <a:gd name="T9" fmla="*/ 79 h 105"/>
                      <a:gd name="T10" fmla="*/ 8 w 76"/>
                      <a:gd name="T11" fmla="*/ 81 h 105"/>
                      <a:gd name="T12" fmla="*/ 10 w 76"/>
                      <a:gd name="T13" fmla="*/ 85 h 105"/>
                      <a:gd name="T14" fmla="*/ 12 w 76"/>
                      <a:gd name="T15" fmla="*/ 89 h 105"/>
                      <a:gd name="T16" fmla="*/ 16 w 76"/>
                      <a:gd name="T17" fmla="*/ 95 h 105"/>
                      <a:gd name="T18" fmla="*/ 20 w 76"/>
                      <a:gd name="T19" fmla="*/ 97 h 105"/>
                      <a:gd name="T20" fmla="*/ 22 w 76"/>
                      <a:gd name="T21" fmla="*/ 99 h 105"/>
                      <a:gd name="T22" fmla="*/ 24 w 76"/>
                      <a:gd name="T23" fmla="*/ 101 h 105"/>
                      <a:gd name="T24" fmla="*/ 26 w 76"/>
                      <a:gd name="T25" fmla="*/ 101 h 105"/>
                      <a:gd name="T26" fmla="*/ 28 w 76"/>
                      <a:gd name="T27" fmla="*/ 103 h 105"/>
                      <a:gd name="T28" fmla="*/ 32 w 76"/>
                      <a:gd name="T29" fmla="*/ 103 h 105"/>
                      <a:gd name="T30" fmla="*/ 36 w 76"/>
                      <a:gd name="T31" fmla="*/ 105 h 105"/>
                      <a:gd name="T32" fmla="*/ 38 w 76"/>
                      <a:gd name="T33" fmla="*/ 105 h 105"/>
                      <a:gd name="T34" fmla="*/ 40 w 76"/>
                      <a:gd name="T35" fmla="*/ 105 h 105"/>
                      <a:gd name="T36" fmla="*/ 44 w 76"/>
                      <a:gd name="T37" fmla="*/ 103 h 105"/>
                      <a:gd name="T38" fmla="*/ 46 w 76"/>
                      <a:gd name="T39" fmla="*/ 103 h 105"/>
                      <a:gd name="T40" fmla="*/ 50 w 76"/>
                      <a:gd name="T41" fmla="*/ 101 h 105"/>
                      <a:gd name="T42" fmla="*/ 54 w 76"/>
                      <a:gd name="T43" fmla="*/ 101 h 105"/>
                      <a:gd name="T44" fmla="*/ 56 w 76"/>
                      <a:gd name="T45" fmla="*/ 99 h 105"/>
                      <a:gd name="T46" fmla="*/ 56 w 76"/>
                      <a:gd name="T47" fmla="*/ 97 h 105"/>
                      <a:gd name="T48" fmla="*/ 58 w 76"/>
                      <a:gd name="T49" fmla="*/ 95 h 105"/>
                      <a:gd name="T50" fmla="*/ 60 w 76"/>
                      <a:gd name="T51" fmla="*/ 93 h 105"/>
                      <a:gd name="T52" fmla="*/ 60 w 76"/>
                      <a:gd name="T53" fmla="*/ 91 h 105"/>
                      <a:gd name="T54" fmla="*/ 62 w 76"/>
                      <a:gd name="T55" fmla="*/ 89 h 105"/>
                      <a:gd name="T56" fmla="*/ 64 w 76"/>
                      <a:gd name="T57" fmla="*/ 85 h 105"/>
                      <a:gd name="T58" fmla="*/ 66 w 76"/>
                      <a:gd name="T59" fmla="*/ 81 h 105"/>
                      <a:gd name="T60" fmla="*/ 66 w 76"/>
                      <a:gd name="T61" fmla="*/ 77 h 105"/>
                      <a:gd name="T62" fmla="*/ 68 w 76"/>
                      <a:gd name="T63" fmla="*/ 73 h 105"/>
                      <a:gd name="T64" fmla="*/ 68 w 76"/>
                      <a:gd name="T65" fmla="*/ 69 h 105"/>
                      <a:gd name="T66" fmla="*/ 68 w 76"/>
                      <a:gd name="T67" fmla="*/ 65 h 105"/>
                      <a:gd name="T68" fmla="*/ 70 w 76"/>
                      <a:gd name="T69" fmla="*/ 61 h 105"/>
                      <a:gd name="T70" fmla="*/ 72 w 76"/>
                      <a:gd name="T71" fmla="*/ 59 h 105"/>
                      <a:gd name="T72" fmla="*/ 72 w 76"/>
                      <a:gd name="T73" fmla="*/ 55 h 105"/>
                      <a:gd name="T74" fmla="*/ 72 w 76"/>
                      <a:gd name="T75" fmla="*/ 51 h 105"/>
                      <a:gd name="T76" fmla="*/ 72 w 76"/>
                      <a:gd name="T77" fmla="*/ 47 h 105"/>
                      <a:gd name="T78" fmla="*/ 72 w 76"/>
                      <a:gd name="T79" fmla="*/ 42 h 105"/>
                      <a:gd name="T80" fmla="*/ 72 w 76"/>
                      <a:gd name="T81" fmla="*/ 20 h 105"/>
                      <a:gd name="T82" fmla="*/ 72 w 76"/>
                      <a:gd name="T83" fmla="*/ 10 h 105"/>
                      <a:gd name="T84" fmla="*/ 72 w 76"/>
                      <a:gd name="T85" fmla="*/ 8 h 105"/>
                      <a:gd name="T86" fmla="*/ 72 w 76"/>
                      <a:gd name="T87" fmla="*/ 6 h 105"/>
                      <a:gd name="T88" fmla="*/ 72 w 76"/>
                      <a:gd name="T89" fmla="*/ 2 h 105"/>
                      <a:gd name="T90" fmla="*/ 74 w 76"/>
                      <a:gd name="T91" fmla="*/ 0 h 105"/>
                      <a:gd name="T92" fmla="*/ 76 w 76"/>
                      <a:gd name="T9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105">
                        <a:moveTo>
                          <a:pt x="0" y="71"/>
                        </a:moveTo>
                        <a:lnTo>
                          <a:pt x="2" y="73"/>
                        </a:lnTo>
                        <a:lnTo>
                          <a:pt x="2" y="75"/>
                        </a:lnTo>
                        <a:lnTo>
                          <a:pt x="4" y="77"/>
                        </a:lnTo>
                        <a:lnTo>
                          <a:pt x="8" y="79"/>
                        </a:lnTo>
                        <a:lnTo>
                          <a:pt x="8" y="81"/>
                        </a:lnTo>
                        <a:lnTo>
                          <a:pt x="10" y="85"/>
                        </a:lnTo>
                        <a:lnTo>
                          <a:pt x="12" y="89"/>
                        </a:lnTo>
                        <a:lnTo>
                          <a:pt x="16" y="95"/>
                        </a:lnTo>
                        <a:lnTo>
                          <a:pt x="20" y="97"/>
                        </a:lnTo>
                        <a:lnTo>
                          <a:pt x="22" y="99"/>
                        </a:lnTo>
                        <a:lnTo>
                          <a:pt x="24" y="101"/>
                        </a:lnTo>
                        <a:lnTo>
                          <a:pt x="26" y="101"/>
                        </a:lnTo>
                        <a:lnTo>
                          <a:pt x="28" y="103"/>
                        </a:lnTo>
                        <a:lnTo>
                          <a:pt x="32" y="103"/>
                        </a:lnTo>
                        <a:lnTo>
                          <a:pt x="36" y="105"/>
                        </a:lnTo>
                        <a:lnTo>
                          <a:pt x="38" y="105"/>
                        </a:lnTo>
                        <a:lnTo>
                          <a:pt x="40" y="105"/>
                        </a:lnTo>
                        <a:lnTo>
                          <a:pt x="44" y="103"/>
                        </a:lnTo>
                        <a:lnTo>
                          <a:pt x="46" y="103"/>
                        </a:lnTo>
                        <a:lnTo>
                          <a:pt x="50" y="101"/>
                        </a:lnTo>
                        <a:lnTo>
                          <a:pt x="54" y="101"/>
                        </a:lnTo>
                        <a:lnTo>
                          <a:pt x="56" y="99"/>
                        </a:lnTo>
                        <a:lnTo>
                          <a:pt x="56" y="97"/>
                        </a:lnTo>
                        <a:lnTo>
                          <a:pt x="58" y="95"/>
                        </a:lnTo>
                        <a:lnTo>
                          <a:pt x="60" y="93"/>
                        </a:lnTo>
                        <a:lnTo>
                          <a:pt x="60" y="91"/>
                        </a:lnTo>
                        <a:lnTo>
                          <a:pt x="62" y="89"/>
                        </a:lnTo>
                        <a:lnTo>
                          <a:pt x="64" y="85"/>
                        </a:lnTo>
                        <a:lnTo>
                          <a:pt x="66" y="81"/>
                        </a:lnTo>
                        <a:lnTo>
                          <a:pt x="66" y="77"/>
                        </a:lnTo>
                        <a:lnTo>
                          <a:pt x="68" y="73"/>
                        </a:lnTo>
                        <a:lnTo>
                          <a:pt x="68" y="69"/>
                        </a:lnTo>
                        <a:lnTo>
                          <a:pt x="68" y="65"/>
                        </a:lnTo>
                        <a:lnTo>
                          <a:pt x="70" y="61"/>
                        </a:lnTo>
                        <a:lnTo>
                          <a:pt x="72" y="59"/>
                        </a:lnTo>
                        <a:lnTo>
                          <a:pt x="72" y="55"/>
                        </a:lnTo>
                        <a:lnTo>
                          <a:pt x="72" y="51"/>
                        </a:lnTo>
                        <a:lnTo>
                          <a:pt x="72" y="47"/>
                        </a:lnTo>
                        <a:lnTo>
                          <a:pt x="72" y="42"/>
                        </a:lnTo>
                        <a:lnTo>
                          <a:pt x="72" y="20"/>
                        </a:lnTo>
                        <a:lnTo>
                          <a:pt x="72" y="10"/>
                        </a:lnTo>
                        <a:lnTo>
                          <a:pt x="72" y="8"/>
                        </a:lnTo>
                        <a:lnTo>
                          <a:pt x="72" y="6"/>
                        </a:lnTo>
                        <a:lnTo>
                          <a:pt x="72" y="2"/>
                        </a:lnTo>
                        <a:lnTo>
                          <a:pt x="74" y="0"/>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406" name="Arc 96"/>
                  <p:cNvSpPr>
                    <a:spLocks/>
                  </p:cNvSpPr>
                  <p:nvPr/>
                </p:nvSpPr>
                <p:spPr bwMode="auto">
                  <a:xfrm>
                    <a:off x="679" y="2159"/>
                    <a:ext cx="13" cy="85"/>
                  </a:xfrm>
                  <a:custGeom>
                    <a:avLst/>
                    <a:gdLst>
                      <a:gd name="G0" fmla="+- 21600 0 0"/>
                      <a:gd name="G1" fmla="+- 21600 0 0"/>
                      <a:gd name="G2" fmla="+- 21600 0 0"/>
                      <a:gd name="T0" fmla="*/ 21600 w 21600"/>
                      <a:gd name="T1" fmla="*/ 43200 h 43200"/>
                      <a:gd name="T2" fmla="*/ 21600 w 21600"/>
                      <a:gd name="T3" fmla="*/ 0 h 43200"/>
                      <a:gd name="T4" fmla="*/ 21600 w 21600"/>
                      <a:gd name="T5" fmla="*/ 21600 h 43200"/>
                    </a:gdLst>
                    <a:ahLst/>
                    <a:cxnLst>
                      <a:cxn ang="0">
                        <a:pos x="T0" y="T1"/>
                      </a:cxn>
                      <a:cxn ang="0">
                        <a:pos x="T2" y="T3"/>
                      </a:cxn>
                      <a:cxn ang="0">
                        <a:pos x="T4" y="T5"/>
                      </a:cxn>
                    </a:cxnLst>
                    <a:rect l="0" t="0" r="r" b="b"/>
                    <a:pathLst>
                      <a:path w="21600" h="43200" fill="none" extrusionOk="0">
                        <a:moveTo>
                          <a:pt x="21600" y="43200"/>
                        </a:moveTo>
                        <a:cubicBezTo>
                          <a:pt x="9670" y="43200"/>
                          <a:pt x="0" y="33529"/>
                          <a:pt x="0" y="21600"/>
                        </a:cubicBezTo>
                        <a:cubicBezTo>
                          <a:pt x="-1" y="9670"/>
                          <a:pt x="9670" y="0"/>
                          <a:pt x="21599" y="0"/>
                        </a:cubicBezTo>
                      </a:path>
                      <a:path w="21600" h="43200" stroke="0" extrusionOk="0">
                        <a:moveTo>
                          <a:pt x="21600" y="43200"/>
                        </a:moveTo>
                        <a:cubicBezTo>
                          <a:pt x="9670" y="43200"/>
                          <a:pt x="0" y="33529"/>
                          <a:pt x="0" y="21600"/>
                        </a:cubicBezTo>
                        <a:cubicBezTo>
                          <a:pt x="-1" y="9670"/>
                          <a:pt x="9670" y="0"/>
                          <a:pt x="21599" y="0"/>
                        </a:cubicBezTo>
                        <a:lnTo>
                          <a:pt x="21600" y="21600"/>
                        </a:lnTo>
                        <a:close/>
                      </a:path>
                    </a:pathLst>
                  </a:custGeom>
                  <a:solidFill>
                    <a:srgbClr val="808080"/>
                  </a:solidFill>
                  <a:ln w="3175">
                    <a:solidFill>
                      <a:srgbClr val="000000"/>
                    </a:solidFill>
                    <a:round/>
                    <a:headEnd/>
                    <a:tailEnd/>
                  </a:ln>
                </p:spPr>
                <p:txBody>
                  <a:bodyPr/>
                  <a:lstStyle/>
                  <a:p>
                    <a:endParaRPr lang="en-US" i="0"/>
                  </a:p>
                </p:txBody>
              </p:sp>
            </p:grpSp>
            <p:grpSp>
              <p:nvGrpSpPr>
                <p:cNvPr id="380" name="Group 97"/>
                <p:cNvGrpSpPr>
                  <a:grpSpLocks/>
                </p:cNvGrpSpPr>
                <p:nvPr/>
              </p:nvGrpSpPr>
              <p:grpSpPr bwMode="auto">
                <a:xfrm flipH="1">
                  <a:off x="1727" y="2597"/>
                  <a:ext cx="287" cy="82"/>
                  <a:chOff x="606" y="2258"/>
                  <a:chExt cx="257" cy="75"/>
                </a:xfrm>
              </p:grpSpPr>
              <p:sp>
                <p:nvSpPr>
                  <p:cNvPr id="394" name="Line 98"/>
                  <p:cNvSpPr>
                    <a:spLocks noChangeShapeType="1"/>
                  </p:cNvSpPr>
                  <p:nvPr/>
                </p:nvSpPr>
                <p:spPr bwMode="auto">
                  <a:xfrm>
                    <a:off x="862" y="2288"/>
                    <a:ext cx="1" cy="45"/>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95" name="Rectangle 99"/>
                  <p:cNvSpPr>
                    <a:spLocks noChangeArrowheads="1"/>
                  </p:cNvSpPr>
                  <p:nvPr/>
                </p:nvSpPr>
                <p:spPr bwMode="auto">
                  <a:xfrm>
                    <a:off x="606" y="2268"/>
                    <a:ext cx="252" cy="28"/>
                  </a:xfrm>
                  <a:prstGeom prst="rect">
                    <a:avLst/>
                  </a:prstGeom>
                  <a:solidFill>
                    <a:srgbClr val="A00000"/>
                  </a:solidFill>
                  <a:ln w="6350">
                    <a:solidFill>
                      <a:srgbClr val="000000"/>
                    </a:solidFill>
                    <a:miter lim="800000"/>
                    <a:headEnd/>
                    <a:tailEnd/>
                  </a:ln>
                </p:spPr>
                <p:txBody>
                  <a:bodyPr/>
                  <a:lstStyle/>
                  <a:p>
                    <a:endParaRPr lang="en-US" i="0"/>
                  </a:p>
                </p:txBody>
              </p:sp>
              <p:grpSp>
                <p:nvGrpSpPr>
                  <p:cNvPr id="396" name="Group 100"/>
                  <p:cNvGrpSpPr>
                    <a:grpSpLocks/>
                  </p:cNvGrpSpPr>
                  <p:nvPr/>
                </p:nvGrpSpPr>
                <p:grpSpPr bwMode="auto">
                  <a:xfrm>
                    <a:off x="619" y="2268"/>
                    <a:ext cx="54" cy="43"/>
                    <a:chOff x="619" y="2268"/>
                    <a:chExt cx="54" cy="43"/>
                  </a:xfrm>
                </p:grpSpPr>
                <p:sp>
                  <p:nvSpPr>
                    <p:cNvPr id="398" name="Rectangle 101"/>
                    <p:cNvSpPr>
                      <a:spLocks noChangeArrowheads="1"/>
                    </p:cNvSpPr>
                    <p:nvPr/>
                  </p:nvSpPr>
                  <p:spPr bwMode="auto">
                    <a:xfrm>
                      <a:off x="619" y="2271"/>
                      <a:ext cx="54" cy="40"/>
                    </a:xfrm>
                    <a:prstGeom prst="rect">
                      <a:avLst/>
                    </a:prstGeom>
                    <a:solidFill>
                      <a:srgbClr val="FFFFFF"/>
                    </a:solidFill>
                    <a:ln w="3175">
                      <a:solidFill>
                        <a:srgbClr val="000000"/>
                      </a:solidFill>
                      <a:miter lim="800000"/>
                      <a:headEnd/>
                      <a:tailEnd/>
                    </a:ln>
                  </p:spPr>
                  <p:txBody>
                    <a:bodyPr/>
                    <a:lstStyle/>
                    <a:p>
                      <a:endParaRPr lang="en-US" i="0"/>
                    </a:p>
                  </p:txBody>
                </p:sp>
                <p:grpSp>
                  <p:nvGrpSpPr>
                    <p:cNvPr id="399" name="Group 102"/>
                    <p:cNvGrpSpPr>
                      <a:grpSpLocks/>
                    </p:cNvGrpSpPr>
                    <p:nvPr/>
                  </p:nvGrpSpPr>
                  <p:grpSpPr bwMode="auto">
                    <a:xfrm>
                      <a:off x="626" y="2268"/>
                      <a:ext cx="39" cy="42"/>
                      <a:chOff x="626" y="2268"/>
                      <a:chExt cx="39" cy="42"/>
                    </a:xfrm>
                  </p:grpSpPr>
                  <p:sp>
                    <p:nvSpPr>
                      <p:cNvPr id="400" name="Line 103"/>
                      <p:cNvSpPr>
                        <a:spLocks noChangeShapeType="1"/>
                      </p:cNvSpPr>
                      <p:nvPr/>
                    </p:nvSpPr>
                    <p:spPr bwMode="auto">
                      <a:xfrm>
                        <a:off x="626"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01" name="Line 104"/>
                      <p:cNvSpPr>
                        <a:spLocks noChangeShapeType="1"/>
                      </p:cNvSpPr>
                      <p:nvPr/>
                    </p:nvSpPr>
                    <p:spPr bwMode="auto">
                      <a:xfrm>
                        <a:off x="63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02" name="Line 105"/>
                      <p:cNvSpPr>
                        <a:spLocks noChangeShapeType="1"/>
                      </p:cNvSpPr>
                      <p:nvPr/>
                    </p:nvSpPr>
                    <p:spPr bwMode="auto">
                      <a:xfrm>
                        <a:off x="66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03" name="Line 106"/>
                      <p:cNvSpPr>
                        <a:spLocks noChangeShapeType="1"/>
                      </p:cNvSpPr>
                      <p:nvPr/>
                    </p:nvSpPr>
                    <p:spPr bwMode="auto">
                      <a:xfrm>
                        <a:off x="664"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397" name="Freeform 107"/>
                  <p:cNvSpPr>
                    <a:spLocks/>
                  </p:cNvSpPr>
                  <p:nvPr/>
                </p:nvSpPr>
                <p:spPr bwMode="auto">
                  <a:xfrm>
                    <a:off x="725" y="2258"/>
                    <a:ext cx="68" cy="10"/>
                  </a:xfrm>
                  <a:custGeom>
                    <a:avLst/>
                    <a:gdLst>
                      <a:gd name="T0" fmla="*/ 0 w 68"/>
                      <a:gd name="T1" fmla="*/ 0 h 10"/>
                      <a:gd name="T2" fmla="*/ 68 w 68"/>
                      <a:gd name="T3" fmla="*/ 0 h 10"/>
                      <a:gd name="T4" fmla="*/ 68 w 68"/>
                      <a:gd name="T5" fmla="*/ 4 h 10"/>
                      <a:gd name="T6" fmla="*/ 52 w 68"/>
                      <a:gd name="T7" fmla="*/ 4 h 10"/>
                      <a:gd name="T8" fmla="*/ 52 w 68"/>
                      <a:gd name="T9" fmla="*/ 10 h 10"/>
                      <a:gd name="T10" fmla="*/ 18 w 68"/>
                      <a:gd name="T11" fmla="*/ 10 h 10"/>
                      <a:gd name="T12" fmla="*/ 18 w 68"/>
                      <a:gd name="T13" fmla="*/ 4 h 10"/>
                      <a:gd name="T14" fmla="*/ 0 w 68"/>
                      <a:gd name="T15" fmla="*/ 6 h 10"/>
                      <a:gd name="T16" fmla="*/ 0 w 6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0">
                        <a:moveTo>
                          <a:pt x="0" y="0"/>
                        </a:moveTo>
                        <a:lnTo>
                          <a:pt x="68" y="0"/>
                        </a:lnTo>
                        <a:lnTo>
                          <a:pt x="68" y="4"/>
                        </a:lnTo>
                        <a:lnTo>
                          <a:pt x="52" y="4"/>
                        </a:lnTo>
                        <a:lnTo>
                          <a:pt x="52" y="10"/>
                        </a:lnTo>
                        <a:lnTo>
                          <a:pt x="18" y="10"/>
                        </a:lnTo>
                        <a:lnTo>
                          <a:pt x="18" y="4"/>
                        </a:lnTo>
                        <a:lnTo>
                          <a:pt x="0" y="6"/>
                        </a:lnTo>
                        <a:lnTo>
                          <a:pt x="0" y="0"/>
                        </a:lnTo>
                        <a:close/>
                      </a:path>
                    </a:pathLst>
                  </a:custGeom>
                  <a:solidFill>
                    <a:srgbClr val="404040"/>
                  </a:solidFill>
                  <a:ln w="3175">
                    <a:solidFill>
                      <a:srgbClr val="000000"/>
                    </a:solidFill>
                    <a:prstDash val="solid"/>
                    <a:round/>
                    <a:headEnd/>
                    <a:tailEnd/>
                  </a:ln>
                </p:spPr>
                <p:txBody>
                  <a:bodyPr/>
                  <a:lstStyle/>
                  <a:p>
                    <a:endParaRPr lang="en-US" i="0"/>
                  </a:p>
                </p:txBody>
              </p:sp>
            </p:grpSp>
            <p:grpSp>
              <p:nvGrpSpPr>
                <p:cNvPr id="381" name="Group 108"/>
                <p:cNvGrpSpPr>
                  <a:grpSpLocks/>
                </p:cNvGrpSpPr>
                <p:nvPr/>
              </p:nvGrpSpPr>
              <p:grpSpPr bwMode="auto">
                <a:xfrm flipH="1">
                  <a:off x="1747" y="2607"/>
                  <a:ext cx="379" cy="93"/>
                  <a:chOff x="506" y="2267"/>
                  <a:chExt cx="339" cy="85"/>
                </a:xfrm>
              </p:grpSpPr>
              <p:grpSp>
                <p:nvGrpSpPr>
                  <p:cNvPr id="382" name="Group 109"/>
                  <p:cNvGrpSpPr>
                    <a:grpSpLocks/>
                  </p:cNvGrpSpPr>
                  <p:nvPr/>
                </p:nvGrpSpPr>
                <p:grpSpPr bwMode="auto">
                  <a:xfrm>
                    <a:off x="675" y="2267"/>
                    <a:ext cx="85" cy="85"/>
                    <a:chOff x="675" y="2267"/>
                    <a:chExt cx="85" cy="85"/>
                  </a:xfrm>
                </p:grpSpPr>
                <p:sp>
                  <p:nvSpPr>
                    <p:cNvPr id="391" name="Oval 110"/>
                    <p:cNvSpPr>
                      <a:spLocks noChangeArrowheads="1"/>
                    </p:cNvSpPr>
                    <p:nvPr/>
                  </p:nvSpPr>
                  <p:spPr bwMode="auto">
                    <a:xfrm>
                      <a:off x="675"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392" name="Oval 111"/>
                    <p:cNvSpPr>
                      <a:spLocks noChangeArrowheads="1"/>
                    </p:cNvSpPr>
                    <p:nvPr/>
                  </p:nvSpPr>
                  <p:spPr bwMode="auto">
                    <a:xfrm>
                      <a:off x="687" y="2279"/>
                      <a:ext cx="61" cy="59"/>
                    </a:xfrm>
                    <a:prstGeom prst="ellipse">
                      <a:avLst/>
                    </a:prstGeom>
                    <a:solidFill>
                      <a:srgbClr val="A0A0A0"/>
                    </a:solidFill>
                    <a:ln w="3175">
                      <a:solidFill>
                        <a:srgbClr val="000000"/>
                      </a:solidFill>
                      <a:round/>
                      <a:headEnd/>
                      <a:tailEnd/>
                    </a:ln>
                  </p:spPr>
                  <p:txBody>
                    <a:bodyPr/>
                    <a:lstStyle/>
                    <a:p>
                      <a:endParaRPr lang="en-US" i="0"/>
                    </a:p>
                  </p:txBody>
                </p:sp>
                <p:sp>
                  <p:nvSpPr>
                    <p:cNvPr id="393" name="Oval 112"/>
                    <p:cNvSpPr>
                      <a:spLocks noChangeArrowheads="1"/>
                    </p:cNvSpPr>
                    <p:nvPr/>
                  </p:nvSpPr>
                  <p:spPr bwMode="auto">
                    <a:xfrm>
                      <a:off x="705" y="2297"/>
                      <a:ext cx="25"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383" name="Group 113"/>
                  <p:cNvGrpSpPr>
                    <a:grpSpLocks/>
                  </p:cNvGrpSpPr>
                  <p:nvPr/>
                </p:nvGrpSpPr>
                <p:grpSpPr bwMode="auto">
                  <a:xfrm>
                    <a:off x="760" y="2267"/>
                    <a:ext cx="85" cy="85"/>
                    <a:chOff x="760" y="2267"/>
                    <a:chExt cx="85" cy="85"/>
                  </a:xfrm>
                </p:grpSpPr>
                <p:sp>
                  <p:nvSpPr>
                    <p:cNvPr id="388" name="Oval 114"/>
                    <p:cNvSpPr>
                      <a:spLocks noChangeArrowheads="1"/>
                    </p:cNvSpPr>
                    <p:nvPr/>
                  </p:nvSpPr>
                  <p:spPr bwMode="auto">
                    <a:xfrm>
                      <a:off x="760"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389" name="Oval 115"/>
                    <p:cNvSpPr>
                      <a:spLocks noChangeArrowheads="1"/>
                    </p:cNvSpPr>
                    <p:nvPr/>
                  </p:nvSpPr>
                  <p:spPr bwMode="auto">
                    <a:xfrm>
                      <a:off x="772" y="2279"/>
                      <a:ext cx="59" cy="59"/>
                    </a:xfrm>
                    <a:prstGeom prst="ellipse">
                      <a:avLst/>
                    </a:prstGeom>
                    <a:solidFill>
                      <a:srgbClr val="A0A0A0"/>
                    </a:solidFill>
                    <a:ln w="3175">
                      <a:solidFill>
                        <a:srgbClr val="000000"/>
                      </a:solidFill>
                      <a:round/>
                      <a:headEnd/>
                      <a:tailEnd/>
                    </a:ln>
                  </p:spPr>
                  <p:txBody>
                    <a:bodyPr/>
                    <a:lstStyle/>
                    <a:p>
                      <a:endParaRPr lang="en-US" i="0"/>
                    </a:p>
                  </p:txBody>
                </p:sp>
                <p:sp>
                  <p:nvSpPr>
                    <p:cNvPr id="390" name="Oval 116"/>
                    <p:cNvSpPr>
                      <a:spLocks noChangeArrowheads="1"/>
                    </p:cNvSpPr>
                    <p:nvPr/>
                  </p:nvSpPr>
                  <p:spPr bwMode="auto">
                    <a:xfrm>
                      <a:off x="790"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384" name="Group 117"/>
                  <p:cNvGrpSpPr>
                    <a:grpSpLocks/>
                  </p:cNvGrpSpPr>
                  <p:nvPr/>
                </p:nvGrpSpPr>
                <p:grpSpPr bwMode="auto">
                  <a:xfrm>
                    <a:off x="506" y="2267"/>
                    <a:ext cx="84" cy="85"/>
                    <a:chOff x="506" y="2267"/>
                    <a:chExt cx="84" cy="85"/>
                  </a:xfrm>
                </p:grpSpPr>
                <p:sp>
                  <p:nvSpPr>
                    <p:cNvPr id="385" name="Oval 118"/>
                    <p:cNvSpPr>
                      <a:spLocks noChangeArrowheads="1"/>
                    </p:cNvSpPr>
                    <p:nvPr/>
                  </p:nvSpPr>
                  <p:spPr bwMode="auto">
                    <a:xfrm>
                      <a:off x="506" y="2267"/>
                      <a:ext cx="84" cy="85"/>
                    </a:xfrm>
                    <a:prstGeom prst="ellipse">
                      <a:avLst/>
                    </a:prstGeom>
                    <a:solidFill>
                      <a:srgbClr val="202020"/>
                    </a:solidFill>
                    <a:ln w="3175">
                      <a:solidFill>
                        <a:srgbClr val="000000"/>
                      </a:solidFill>
                      <a:round/>
                      <a:headEnd/>
                      <a:tailEnd/>
                    </a:ln>
                  </p:spPr>
                  <p:txBody>
                    <a:bodyPr/>
                    <a:lstStyle/>
                    <a:p>
                      <a:endParaRPr lang="en-US" i="0"/>
                    </a:p>
                  </p:txBody>
                </p:sp>
                <p:sp>
                  <p:nvSpPr>
                    <p:cNvPr id="386" name="Oval 119"/>
                    <p:cNvSpPr>
                      <a:spLocks noChangeArrowheads="1"/>
                    </p:cNvSpPr>
                    <p:nvPr/>
                  </p:nvSpPr>
                  <p:spPr bwMode="auto">
                    <a:xfrm>
                      <a:off x="518"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387" name="Oval 120"/>
                    <p:cNvSpPr>
                      <a:spLocks noChangeArrowheads="1"/>
                    </p:cNvSpPr>
                    <p:nvPr/>
                  </p:nvSpPr>
                  <p:spPr bwMode="auto">
                    <a:xfrm>
                      <a:off x="534"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sp>
          <p:nvSpPr>
            <p:cNvPr id="460" name="Text Box 209"/>
            <p:cNvSpPr txBox="1">
              <a:spLocks noChangeArrowheads="1"/>
            </p:cNvSpPr>
            <p:nvPr/>
          </p:nvSpPr>
          <p:spPr bwMode="auto">
            <a:xfrm>
              <a:off x="4866783" y="1184105"/>
              <a:ext cx="2991525"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2400" i="0" dirty="0"/>
                <a:t>Multiple commodities:</a:t>
              </a:r>
            </a:p>
          </p:txBody>
        </p:sp>
      </p:grpSp>
      <p:graphicFrame>
        <p:nvGraphicFramePr>
          <p:cNvPr id="464" name="Object 18"/>
          <p:cNvGraphicFramePr>
            <a:graphicFrameLocks noChangeAspect="1"/>
          </p:cNvGraphicFramePr>
          <p:nvPr>
            <p:extLst/>
          </p:nvPr>
        </p:nvGraphicFramePr>
        <p:xfrm>
          <a:off x="6121249" y="4606430"/>
          <a:ext cx="912813" cy="2095500"/>
        </p:xfrm>
        <a:graphic>
          <a:graphicData uri="http://schemas.openxmlformats.org/presentationml/2006/ole">
            <mc:AlternateContent xmlns:mc="http://schemas.openxmlformats.org/markup-compatibility/2006">
              <mc:Choice xmlns:v="urn:schemas-microsoft-com:vml" Requires="v">
                <p:oleObj spid="_x0000_s3075" name="Equation" r:id="rId4" imgW="583920" imgH="1396800" progId="Equation.DSMT4">
                  <p:embed/>
                </p:oleObj>
              </mc:Choice>
              <mc:Fallback>
                <p:oleObj name="Equation" r:id="rId4" imgW="583920" imgH="1396800" progId="Equation.DSMT4">
                  <p:embed/>
                  <p:pic>
                    <p:nvPicPr>
                      <p:cNvPr id="464" name="Object 18"/>
                      <p:cNvPicPr>
                        <a:picLocks noChangeAspect="1" noChangeArrowheads="1"/>
                      </p:cNvPicPr>
                      <p:nvPr/>
                    </p:nvPicPr>
                    <p:blipFill>
                      <a:blip r:embed="rId5"/>
                      <a:srcRect/>
                      <a:stretch>
                        <a:fillRect/>
                      </a:stretch>
                    </p:blipFill>
                    <p:spPr bwMode="auto">
                      <a:xfrm>
                        <a:off x="6121249" y="4606430"/>
                        <a:ext cx="912813" cy="2095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65" name="Slide Number Placeholder 5">
            <a:extLst>
              <a:ext uri="{FF2B5EF4-FFF2-40B4-BE49-F238E27FC236}">
                <a16:creationId xmlns:a16="http://schemas.microsoft.com/office/drawing/2014/main" id="{B7994E75-721F-4499-9D0B-28F9224AE00F}"/>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11</a:t>
            </a:fld>
            <a:endParaRPr lang="en-US" dirty="0"/>
          </a:p>
        </p:txBody>
      </p:sp>
    </p:spTree>
    <p:extLst>
      <p:ext uri="{BB962C8B-B14F-4D97-AF65-F5344CB8AC3E}">
        <p14:creationId xmlns:p14="http://schemas.microsoft.com/office/powerpoint/2010/main" val="141166998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p:txBody>
          <a:bodyPr/>
          <a:lstStyle/>
          <a:p>
            <a:pPr eaLnBrk="1" hangingPunct="1"/>
            <a:r>
              <a:rPr lang="en-US"/>
              <a:t>The locomotive assignment problem</a:t>
            </a:r>
          </a:p>
        </p:txBody>
      </p:sp>
      <p:sp>
        <p:nvSpPr>
          <p:cNvPr id="14339" name="Text Box 3"/>
          <p:cNvSpPr txBox="1">
            <a:spLocks noChangeArrowheads="1"/>
          </p:cNvSpPr>
          <p:nvPr/>
        </p:nvSpPr>
        <p:spPr bwMode="auto">
          <a:xfrm>
            <a:off x="16986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4340" name="Rectangle 4"/>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41" name="Rectangle 5"/>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42" name="Rectangle 6"/>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4343" name="AutoShape 7"/>
          <p:cNvCxnSpPr>
            <a:cxnSpLocks noChangeShapeType="1"/>
            <a:endCxn id="14340"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4" name="AutoShape 8"/>
          <p:cNvCxnSpPr>
            <a:cxnSpLocks noChangeShapeType="1"/>
            <a:endCxn id="14340"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5" name="AutoShape 9"/>
          <p:cNvCxnSpPr>
            <a:cxnSpLocks noChangeShapeType="1"/>
            <a:endCxn id="14340" idx="1"/>
          </p:cNvCxnSpPr>
          <p:nvPr/>
        </p:nvCxnSpPr>
        <p:spPr bwMode="auto">
          <a:xfrm flipV="1">
            <a:off x="2698750" y="3175000"/>
            <a:ext cx="1376363" cy="609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6" name="AutoShape 10"/>
          <p:cNvCxnSpPr>
            <a:cxnSpLocks noChangeShapeType="1"/>
            <a:endCxn id="14340" idx="1"/>
          </p:cNvCxnSpPr>
          <p:nvPr/>
        </p:nvCxnSpPr>
        <p:spPr bwMode="auto">
          <a:xfrm flipV="1">
            <a:off x="2698750" y="3175000"/>
            <a:ext cx="1376363" cy="1041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7" name="AutoShape 11"/>
          <p:cNvCxnSpPr>
            <a:cxnSpLocks noChangeShapeType="1"/>
            <a:endCxn id="14341"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8" name="AutoShape 12"/>
          <p:cNvCxnSpPr>
            <a:cxnSpLocks noChangeShapeType="1"/>
            <a:endCxn id="14341"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9" name="AutoShape 13"/>
          <p:cNvCxnSpPr>
            <a:cxnSpLocks noChangeShapeType="1"/>
            <a:endCxn id="14341" idx="1"/>
          </p:cNvCxnSpPr>
          <p:nvPr/>
        </p:nvCxnSpPr>
        <p:spPr bwMode="auto">
          <a:xfrm>
            <a:off x="2698750" y="3340100"/>
            <a:ext cx="1376363" cy="660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0" name="AutoShape 14"/>
          <p:cNvCxnSpPr>
            <a:cxnSpLocks noChangeShapeType="1"/>
            <a:endCxn id="14341"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1" name="AutoShape 15"/>
          <p:cNvCxnSpPr>
            <a:cxnSpLocks noChangeShapeType="1"/>
            <a:endCxn id="14341" idx="1"/>
          </p:cNvCxnSpPr>
          <p:nvPr/>
        </p:nvCxnSpPr>
        <p:spPr bwMode="auto">
          <a:xfrm flipV="1">
            <a:off x="2698750" y="4000500"/>
            <a:ext cx="1376363" cy="1143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2" name="AutoShape 16"/>
          <p:cNvCxnSpPr>
            <a:cxnSpLocks noChangeShapeType="1"/>
            <a:endCxn id="14342" idx="1"/>
          </p:cNvCxnSpPr>
          <p:nvPr/>
        </p:nvCxnSpPr>
        <p:spPr bwMode="auto">
          <a:xfrm>
            <a:off x="2698750" y="4216400"/>
            <a:ext cx="1376363" cy="635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3" name="AutoShape 17"/>
          <p:cNvCxnSpPr>
            <a:cxnSpLocks noChangeShapeType="1"/>
            <a:endCxn id="14342" idx="1"/>
          </p:cNvCxnSpPr>
          <p:nvPr/>
        </p:nvCxnSpPr>
        <p:spPr bwMode="auto">
          <a:xfrm>
            <a:off x="2698750" y="4673600"/>
            <a:ext cx="1376363" cy="177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4" name="AutoShape 18"/>
          <p:cNvCxnSpPr>
            <a:cxnSpLocks noChangeShapeType="1"/>
            <a:endCxn id="14342"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5" name="AutoShape 19"/>
          <p:cNvCxnSpPr>
            <a:cxnSpLocks noChangeShapeType="1"/>
            <a:endCxn id="14342"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6" name="AutoShape 20"/>
          <p:cNvCxnSpPr>
            <a:cxnSpLocks noChangeShapeType="1"/>
            <a:endCxn id="14342" idx="1"/>
          </p:cNvCxnSpPr>
          <p:nvPr/>
        </p:nvCxnSpPr>
        <p:spPr bwMode="auto">
          <a:xfrm>
            <a:off x="2698750" y="3784600"/>
            <a:ext cx="1376363" cy="1066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7" name="AutoShape 21"/>
          <p:cNvCxnSpPr>
            <a:cxnSpLocks noChangeShapeType="1"/>
            <a:endCxn id="14340" idx="1"/>
          </p:cNvCxnSpPr>
          <p:nvPr/>
        </p:nvCxnSpPr>
        <p:spPr bwMode="auto">
          <a:xfrm flipV="1">
            <a:off x="2698750" y="3175000"/>
            <a:ext cx="1376363" cy="1498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8" name="AutoShape 22"/>
          <p:cNvCxnSpPr>
            <a:cxnSpLocks noChangeShapeType="1"/>
            <a:stCxn id="14340" idx="3"/>
            <a:endCxn id="14359"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359" name="Oval 23"/>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60" name="Oval 24"/>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4361" name="AutoShape 25"/>
          <p:cNvCxnSpPr>
            <a:cxnSpLocks noChangeShapeType="1"/>
            <a:stCxn id="14341" idx="3"/>
            <a:endCxn id="14359"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62" name="AutoShape 26"/>
          <p:cNvCxnSpPr>
            <a:cxnSpLocks noChangeShapeType="1"/>
            <a:stCxn id="14342" idx="3"/>
            <a:endCxn id="14360"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363" name="Text Box 27"/>
          <p:cNvSpPr txBox="1">
            <a:spLocks noChangeArrowheads="1"/>
          </p:cNvSpPr>
          <p:nvPr/>
        </p:nvSpPr>
        <p:spPr bwMode="auto">
          <a:xfrm>
            <a:off x="2714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grpSp>
        <p:nvGrpSpPr>
          <p:cNvPr id="14364" name="Group 28"/>
          <p:cNvGrpSpPr>
            <a:grpSpLocks/>
          </p:cNvGrpSpPr>
          <p:nvPr/>
        </p:nvGrpSpPr>
        <p:grpSpPr bwMode="auto">
          <a:xfrm>
            <a:off x="825500" y="2693988"/>
            <a:ext cx="1155700" cy="396875"/>
            <a:chOff x="520" y="1697"/>
            <a:chExt cx="728" cy="250"/>
          </a:xfrm>
        </p:grpSpPr>
        <p:sp>
          <p:nvSpPr>
            <p:cNvPr id="14395" name="Text Box 2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4396" name="Line 3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65" name="Group 31"/>
          <p:cNvGrpSpPr>
            <a:grpSpLocks/>
          </p:cNvGrpSpPr>
          <p:nvPr/>
        </p:nvGrpSpPr>
        <p:grpSpPr bwMode="auto">
          <a:xfrm>
            <a:off x="825500" y="3151188"/>
            <a:ext cx="1155700" cy="396875"/>
            <a:chOff x="520" y="1697"/>
            <a:chExt cx="728" cy="250"/>
          </a:xfrm>
        </p:grpSpPr>
        <p:sp>
          <p:nvSpPr>
            <p:cNvPr id="14393" name="Text Box 32"/>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4394" name="Line 33"/>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66" name="Group 34"/>
          <p:cNvGrpSpPr>
            <a:grpSpLocks/>
          </p:cNvGrpSpPr>
          <p:nvPr/>
        </p:nvGrpSpPr>
        <p:grpSpPr bwMode="auto">
          <a:xfrm>
            <a:off x="825500" y="3570288"/>
            <a:ext cx="1155700" cy="396875"/>
            <a:chOff x="520" y="1697"/>
            <a:chExt cx="728" cy="250"/>
          </a:xfrm>
        </p:grpSpPr>
        <p:sp>
          <p:nvSpPr>
            <p:cNvPr id="14391" name="Text Box 35"/>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4392" name="Line 36"/>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67" name="Group 37"/>
          <p:cNvGrpSpPr>
            <a:grpSpLocks/>
          </p:cNvGrpSpPr>
          <p:nvPr/>
        </p:nvGrpSpPr>
        <p:grpSpPr bwMode="auto">
          <a:xfrm>
            <a:off x="812800" y="4014788"/>
            <a:ext cx="1155700" cy="396875"/>
            <a:chOff x="520" y="1697"/>
            <a:chExt cx="728" cy="250"/>
          </a:xfrm>
        </p:grpSpPr>
        <p:sp>
          <p:nvSpPr>
            <p:cNvPr id="14389" name="Text Box 38"/>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4390" name="Line 39"/>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68" name="Group 40"/>
          <p:cNvGrpSpPr>
            <a:grpSpLocks/>
          </p:cNvGrpSpPr>
          <p:nvPr/>
        </p:nvGrpSpPr>
        <p:grpSpPr bwMode="auto">
          <a:xfrm>
            <a:off x="812800" y="4471988"/>
            <a:ext cx="1155700" cy="396875"/>
            <a:chOff x="520" y="1697"/>
            <a:chExt cx="728" cy="250"/>
          </a:xfrm>
        </p:grpSpPr>
        <p:sp>
          <p:nvSpPr>
            <p:cNvPr id="14387" name="Text Box 4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4388" name="Line 4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69" name="Group 43"/>
          <p:cNvGrpSpPr>
            <a:grpSpLocks/>
          </p:cNvGrpSpPr>
          <p:nvPr/>
        </p:nvGrpSpPr>
        <p:grpSpPr bwMode="auto">
          <a:xfrm>
            <a:off x="812800" y="4941888"/>
            <a:ext cx="1155700" cy="396875"/>
            <a:chOff x="520" y="1697"/>
            <a:chExt cx="728" cy="250"/>
          </a:xfrm>
        </p:grpSpPr>
        <p:sp>
          <p:nvSpPr>
            <p:cNvPr id="14385" name="Text Box 4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4386" name="Line 4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70" name="Group 46"/>
          <p:cNvGrpSpPr>
            <a:grpSpLocks/>
          </p:cNvGrpSpPr>
          <p:nvPr/>
        </p:nvGrpSpPr>
        <p:grpSpPr bwMode="auto">
          <a:xfrm>
            <a:off x="825500" y="5411788"/>
            <a:ext cx="1155700" cy="396875"/>
            <a:chOff x="520" y="1697"/>
            <a:chExt cx="728" cy="250"/>
          </a:xfrm>
        </p:grpSpPr>
        <p:sp>
          <p:nvSpPr>
            <p:cNvPr id="14383" name="Text Box 4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4384" name="Line 4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371" name="Text Box 49"/>
          <p:cNvSpPr txBox="1">
            <a:spLocks noChangeArrowheads="1"/>
          </p:cNvSpPr>
          <p:nvPr/>
        </p:nvSpPr>
        <p:spPr bwMode="auto">
          <a:xfrm>
            <a:off x="3587750" y="5130800"/>
            <a:ext cx="44704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i="0">
                <a:latin typeface="Times New Roman" pitchFamily="18" charset="0"/>
              </a:rPr>
              <a:t>Train may need 12,130 horsepower. Solutions:</a:t>
            </a:r>
          </a:p>
          <a:p>
            <a:r>
              <a:rPr lang="en-US" i="0">
                <a:latin typeface="Times New Roman" pitchFamily="18" charset="0"/>
              </a:rPr>
              <a:t>    4400 + 4400 + 6000 = 14,400</a:t>
            </a:r>
          </a:p>
          <a:p>
            <a:r>
              <a:rPr lang="en-US" i="0">
                <a:latin typeface="Times New Roman" pitchFamily="18" charset="0"/>
              </a:rPr>
              <a:t>    4400+4400+4400 = 13,200 </a:t>
            </a:r>
          </a:p>
          <a:p>
            <a:r>
              <a:rPr lang="en-US" i="0">
                <a:latin typeface="Times New Roman" pitchFamily="18" charset="0"/>
              </a:rPr>
              <a:t>    6000+6200 = 12,200</a:t>
            </a:r>
          </a:p>
        </p:txBody>
      </p:sp>
      <p:grpSp>
        <p:nvGrpSpPr>
          <p:cNvPr id="14372" name="Group 50"/>
          <p:cNvGrpSpPr>
            <a:grpSpLocks/>
          </p:cNvGrpSpPr>
          <p:nvPr/>
        </p:nvGrpSpPr>
        <p:grpSpPr bwMode="auto">
          <a:xfrm>
            <a:off x="4941888" y="1982788"/>
            <a:ext cx="1471612" cy="939800"/>
            <a:chOff x="3113" y="1249"/>
            <a:chExt cx="927" cy="592"/>
          </a:xfrm>
        </p:grpSpPr>
        <p:sp>
          <p:nvSpPr>
            <p:cNvPr id="14380" name="Line 51"/>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81" name="Line 52"/>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82" name="Freeform 53"/>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373" name="Rectangle 54"/>
          <p:cNvSpPr>
            <a:spLocks noChangeArrowheads="1"/>
          </p:cNvSpPr>
          <p:nvPr/>
        </p:nvSpPr>
        <p:spPr bwMode="auto">
          <a:xfrm>
            <a:off x="2006600" y="27813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4" name="Rectangle 55"/>
          <p:cNvSpPr>
            <a:spLocks noChangeArrowheads="1"/>
          </p:cNvSpPr>
          <p:nvPr/>
        </p:nvSpPr>
        <p:spPr bwMode="auto">
          <a:xfrm>
            <a:off x="2006600" y="32258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5" name="Rectangle 56"/>
          <p:cNvSpPr>
            <a:spLocks noChangeArrowheads="1"/>
          </p:cNvSpPr>
          <p:nvPr/>
        </p:nvSpPr>
        <p:spPr bwMode="auto">
          <a:xfrm>
            <a:off x="2006600" y="41021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6" name="Rectangle 57"/>
          <p:cNvSpPr>
            <a:spLocks noChangeArrowheads="1"/>
          </p:cNvSpPr>
          <p:nvPr/>
        </p:nvSpPr>
        <p:spPr bwMode="auto">
          <a:xfrm>
            <a:off x="2006600" y="45593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7" name="Rectangle 58"/>
          <p:cNvSpPr>
            <a:spLocks noChangeArrowheads="1"/>
          </p:cNvSpPr>
          <p:nvPr/>
        </p:nvSpPr>
        <p:spPr bwMode="auto">
          <a:xfrm>
            <a:off x="2006600" y="50292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8" name="Rectangle 59"/>
          <p:cNvSpPr>
            <a:spLocks noChangeArrowheads="1"/>
          </p:cNvSpPr>
          <p:nvPr/>
        </p:nvSpPr>
        <p:spPr bwMode="auto">
          <a:xfrm>
            <a:off x="1993900" y="54991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9" name="Rectangle 60"/>
          <p:cNvSpPr>
            <a:spLocks noChangeArrowheads="1"/>
          </p:cNvSpPr>
          <p:nvPr/>
        </p:nvSpPr>
        <p:spPr bwMode="auto">
          <a:xfrm>
            <a:off x="1993900" y="36576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 name="Slide Number Placeholder 5">
            <a:extLst>
              <a:ext uri="{FF2B5EF4-FFF2-40B4-BE49-F238E27FC236}">
                <a16:creationId xmlns:a16="http://schemas.microsoft.com/office/drawing/2014/main" id="{2139CF11-1B0B-45CC-99B4-BA8817BECF95}"/>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110</a:t>
            </a:fld>
            <a:endParaRPr lang="en-US" dirty="0"/>
          </a:p>
        </p:txBody>
      </p:sp>
    </p:spTree>
    <p:extLst>
      <p:ext uri="{BB962C8B-B14F-4D97-AF65-F5344CB8AC3E}">
        <p14:creationId xmlns:p14="http://schemas.microsoft.com/office/powerpoint/2010/main" val="2379955295"/>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p:txBody>
          <a:bodyPr/>
          <a:lstStyle/>
          <a:p>
            <a:pPr eaLnBrk="1" hangingPunct="1"/>
            <a:r>
              <a:rPr lang="en-US"/>
              <a:t>The locomotive assignment problem</a:t>
            </a:r>
          </a:p>
        </p:txBody>
      </p:sp>
      <p:sp>
        <p:nvSpPr>
          <p:cNvPr id="15363" name="Text Box 3"/>
          <p:cNvSpPr txBox="1">
            <a:spLocks noChangeArrowheads="1"/>
          </p:cNvSpPr>
          <p:nvPr/>
        </p:nvSpPr>
        <p:spPr bwMode="auto">
          <a:xfrm>
            <a:off x="16986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5364" name="Rectangle 4"/>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65" name="Rectangle 5"/>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66" name="Rectangle 6"/>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5367" name="AutoShape 7"/>
          <p:cNvCxnSpPr>
            <a:cxnSpLocks noChangeShapeType="1"/>
            <a:endCxn id="15364"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8" name="AutoShape 8"/>
          <p:cNvCxnSpPr>
            <a:cxnSpLocks noChangeShapeType="1"/>
            <a:endCxn id="15364"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9" name="AutoShape 9"/>
          <p:cNvCxnSpPr>
            <a:cxnSpLocks noChangeShapeType="1"/>
            <a:endCxn id="15365"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0" name="AutoShape 10"/>
          <p:cNvCxnSpPr>
            <a:cxnSpLocks noChangeShapeType="1"/>
            <a:endCxn id="15365"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1" name="AutoShape 11"/>
          <p:cNvCxnSpPr>
            <a:cxnSpLocks noChangeShapeType="1"/>
            <a:endCxn id="15365"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2" name="AutoShape 12"/>
          <p:cNvCxnSpPr>
            <a:cxnSpLocks noChangeShapeType="1"/>
            <a:endCxn id="15366"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3" name="AutoShape 13"/>
          <p:cNvCxnSpPr>
            <a:cxnSpLocks noChangeShapeType="1"/>
            <a:endCxn id="15366"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4" name="AutoShape 14"/>
          <p:cNvCxnSpPr>
            <a:cxnSpLocks noChangeShapeType="1"/>
            <a:stCxn id="15364" idx="3"/>
            <a:endCxn id="15375"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75" name="Oval 15"/>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76" name="Oval 16"/>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5377" name="AutoShape 17"/>
          <p:cNvCxnSpPr>
            <a:cxnSpLocks noChangeShapeType="1"/>
            <a:stCxn id="15365" idx="3"/>
            <a:endCxn id="15375"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8" name="AutoShape 18"/>
          <p:cNvCxnSpPr>
            <a:cxnSpLocks noChangeShapeType="1"/>
            <a:stCxn id="15366" idx="3"/>
            <a:endCxn id="15376"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79" name="Text Box 19"/>
          <p:cNvSpPr txBox="1">
            <a:spLocks noChangeArrowheads="1"/>
          </p:cNvSpPr>
          <p:nvPr/>
        </p:nvSpPr>
        <p:spPr bwMode="auto">
          <a:xfrm>
            <a:off x="2714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grpSp>
        <p:nvGrpSpPr>
          <p:cNvPr id="15380" name="Group 20"/>
          <p:cNvGrpSpPr>
            <a:grpSpLocks/>
          </p:cNvGrpSpPr>
          <p:nvPr/>
        </p:nvGrpSpPr>
        <p:grpSpPr bwMode="auto">
          <a:xfrm>
            <a:off x="825500" y="2693988"/>
            <a:ext cx="1155700" cy="396875"/>
            <a:chOff x="520" y="1697"/>
            <a:chExt cx="728" cy="250"/>
          </a:xfrm>
        </p:grpSpPr>
        <p:sp>
          <p:nvSpPr>
            <p:cNvPr id="15411" name="Text Box 2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5412" name="Line 2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1" name="Group 23"/>
          <p:cNvGrpSpPr>
            <a:grpSpLocks/>
          </p:cNvGrpSpPr>
          <p:nvPr/>
        </p:nvGrpSpPr>
        <p:grpSpPr bwMode="auto">
          <a:xfrm>
            <a:off x="825500" y="3151188"/>
            <a:ext cx="1155700" cy="396875"/>
            <a:chOff x="520" y="1697"/>
            <a:chExt cx="728" cy="250"/>
          </a:xfrm>
        </p:grpSpPr>
        <p:sp>
          <p:nvSpPr>
            <p:cNvPr id="15409" name="Text Box 2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5410" name="Line 2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2" name="Group 26"/>
          <p:cNvGrpSpPr>
            <a:grpSpLocks/>
          </p:cNvGrpSpPr>
          <p:nvPr/>
        </p:nvGrpSpPr>
        <p:grpSpPr bwMode="auto">
          <a:xfrm>
            <a:off x="825500" y="3570288"/>
            <a:ext cx="1155700" cy="396875"/>
            <a:chOff x="520" y="1697"/>
            <a:chExt cx="728" cy="250"/>
          </a:xfrm>
        </p:grpSpPr>
        <p:sp>
          <p:nvSpPr>
            <p:cNvPr id="15407" name="Text Box 2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5408" name="Line 2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3" name="Group 29"/>
          <p:cNvGrpSpPr>
            <a:grpSpLocks/>
          </p:cNvGrpSpPr>
          <p:nvPr/>
        </p:nvGrpSpPr>
        <p:grpSpPr bwMode="auto">
          <a:xfrm>
            <a:off x="812800" y="4014788"/>
            <a:ext cx="1155700" cy="396875"/>
            <a:chOff x="520" y="1697"/>
            <a:chExt cx="728" cy="250"/>
          </a:xfrm>
        </p:grpSpPr>
        <p:sp>
          <p:nvSpPr>
            <p:cNvPr id="15405" name="Text Box 30"/>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5406" name="Line 31"/>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4" name="Group 32"/>
          <p:cNvGrpSpPr>
            <a:grpSpLocks/>
          </p:cNvGrpSpPr>
          <p:nvPr/>
        </p:nvGrpSpPr>
        <p:grpSpPr bwMode="auto">
          <a:xfrm>
            <a:off x="812800" y="4471988"/>
            <a:ext cx="1155700" cy="396875"/>
            <a:chOff x="520" y="1697"/>
            <a:chExt cx="728" cy="250"/>
          </a:xfrm>
        </p:grpSpPr>
        <p:sp>
          <p:nvSpPr>
            <p:cNvPr id="15403" name="Text Box 33"/>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5404" name="Line 34"/>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5" name="Group 35"/>
          <p:cNvGrpSpPr>
            <a:grpSpLocks/>
          </p:cNvGrpSpPr>
          <p:nvPr/>
        </p:nvGrpSpPr>
        <p:grpSpPr bwMode="auto">
          <a:xfrm>
            <a:off x="812800" y="4941888"/>
            <a:ext cx="1155700" cy="396875"/>
            <a:chOff x="520" y="1697"/>
            <a:chExt cx="728" cy="250"/>
          </a:xfrm>
        </p:grpSpPr>
        <p:sp>
          <p:nvSpPr>
            <p:cNvPr id="15401" name="Text Box 36"/>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5402" name="Line 37"/>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6" name="Group 38"/>
          <p:cNvGrpSpPr>
            <a:grpSpLocks/>
          </p:cNvGrpSpPr>
          <p:nvPr/>
        </p:nvGrpSpPr>
        <p:grpSpPr bwMode="auto">
          <a:xfrm>
            <a:off x="825500" y="5411788"/>
            <a:ext cx="1155700" cy="396875"/>
            <a:chOff x="520" y="1697"/>
            <a:chExt cx="728" cy="250"/>
          </a:xfrm>
        </p:grpSpPr>
        <p:sp>
          <p:nvSpPr>
            <p:cNvPr id="15399" name="Text Box 3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5400" name="Line 4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387" name="Text Box 41"/>
          <p:cNvSpPr txBox="1">
            <a:spLocks noChangeArrowheads="1"/>
          </p:cNvSpPr>
          <p:nvPr/>
        </p:nvSpPr>
        <p:spPr bwMode="auto">
          <a:xfrm>
            <a:off x="3587750" y="5130800"/>
            <a:ext cx="44704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i="0">
                <a:latin typeface="Times New Roman" pitchFamily="18" charset="0"/>
              </a:rPr>
              <a:t>Train may need 12,130 horsepower. Solutions:</a:t>
            </a:r>
          </a:p>
          <a:p>
            <a:r>
              <a:rPr lang="en-US" i="0">
                <a:latin typeface="Times New Roman" pitchFamily="18" charset="0"/>
              </a:rPr>
              <a:t>    4400 + 4400 + 6000 = 14,400</a:t>
            </a:r>
          </a:p>
          <a:p>
            <a:r>
              <a:rPr lang="en-US" i="0">
                <a:latin typeface="Times New Roman" pitchFamily="18" charset="0"/>
              </a:rPr>
              <a:t>    4400+4400+4400 = 13,200 </a:t>
            </a:r>
          </a:p>
          <a:p>
            <a:r>
              <a:rPr lang="en-US" i="0">
                <a:latin typeface="Times New Roman" pitchFamily="18" charset="0"/>
              </a:rPr>
              <a:t>    6000+6200 = 12,200</a:t>
            </a:r>
          </a:p>
        </p:txBody>
      </p:sp>
      <p:grpSp>
        <p:nvGrpSpPr>
          <p:cNvPr id="15388" name="Group 42"/>
          <p:cNvGrpSpPr>
            <a:grpSpLocks/>
          </p:cNvGrpSpPr>
          <p:nvPr/>
        </p:nvGrpSpPr>
        <p:grpSpPr bwMode="auto">
          <a:xfrm>
            <a:off x="4941888" y="1982788"/>
            <a:ext cx="1471612" cy="939800"/>
            <a:chOff x="3113" y="1249"/>
            <a:chExt cx="927" cy="592"/>
          </a:xfrm>
        </p:grpSpPr>
        <p:sp>
          <p:nvSpPr>
            <p:cNvPr id="15396" name="Line 43"/>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97" name="Line 44"/>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98" name="Freeform 45"/>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389" name="Rectangle 46"/>
          <p:cNvSpPr>
            <a:spLocks noChangeArrowheads="1"/>
          </p:cNvSpPr>
          <p:nvPr/>
        </p:nvSpPr>
        <p:spPr bwMode="auto">
          <a:xfrm>
            <a:off x="2006600" y="27813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0" name="Rectangle 47"/>
          <p:cNvSpPr>
            <a:spLocks noChangeArrowheads="1"/>
          </p:cNvSpPr>
          <p:nvPr/>
        </p:nvSpPr>
        <p:spPr bwMode="auto">
          <a:xfrm>
            <a:off x="2006600" y="32258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1" name="Rectangle 48"/>
          <p:cNvSpPr>
            <a:spLocks noChangeArrowheads="1"/>
          </p:cNvSpPr>
          <p:nvPr/>
        </p:nvSpPr>
        <p:spPr bwMode="auto">
          <a:xfrm>
            <a:off x="2006600" y="41021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2" name="Rectangle 49"/>
          <p:cNvSpPr>
            <a:spLocks noChangeArrowheads="1"/>
          </p:cNvSpPr>
          <p:nvPr/>
        </p:nvSpPr>
        <p:spPr bwMode="auto">
          <a:xfrm>
            <a:off x="2006600" y="45593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3" name="Rectangle 50"/>
          <p:cNvSpPr>
            <a:spLocks noChangeArrowheads="1"/>
          </p:cNvSpPr>
          <p:nvPr/>
        </p:nvSpPr>
        <p:spPr bwMode="auto">
          <a:xfrm>
            <a:off x="2006600" y="50292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4" name="Rectangle 51"/>
          <p:cNvSpPr>
            <a:spLocks noChangeArrowheads="1"/>
          </p:cNvSpPr>
          <p:nvPr/>
        </p:nvSpPr>
        <p:spPr bwMode="auto">
          <a:xfrm>
            <a:off x="1993900" y="54991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5" name="Rectangle 52"/>
          <p:cNvSpPr>
            <a:spLocks noChangeArrowheads="1"/>
          </p:cNvSpPr>
          <p:nvPr/>
        </p:nvSpPr>
        <p:spPr bwMode="auto">
          <a:xfrm>
            <a:off x="1993900" y="36576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3" name="Slide Number Placeholder 5">
            <a:extLst>
              <a:ext uri="{FF2B5EF4-FFF2-40B4-BE49-F238E27FC236}">
                <a16:creationId xmlns:a16="http://schemas.microsoft.com/office/drawing/2014/main" id="{F938C56E-B6DD-4F71-B63B-61A862090D58}"/>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111</a:t>
            </a:fld>
            <a:endParaRPr lang="en-US" dirty="0"/>
          </a:p>
        </p:txBody>
      </p:sp>
    </p:spTree>
    <p:extLst>
      <p:ext uri="{BB962C8B-B14F-4D97-AF65-F5344CB8AC3E}">
        <p14:creationId xmlns:p14="http://schemas.microsoft.com/office/powerpoint/2010/main" val="443943560"/>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p:txBody>
          <a:bodyPr/>
          <a:lstStyle/>
          <a:p>
            <a:pPr eaLnBrk="1" hangingPunct="1"/>
            <a:r>
              <a:rPr lang="en-US"/>
              <a:t>The locomotive assignment problem</a:t>
            </a:r>
          </a:p>
        </p:txBody>
      </p:sp>
      <p:sp>
        <p:nvSpPr>
          <p:cNvPr id="16387" name="Text Box 3"/>
          <p:cNvSpPr txBox="1">
            <a:spLocks noChangeArrowheads="1"/>
          </p:cNvSpPr>
          <p:nvPr/>
        </p:nvSpPr>
        <p:spPr bwMode="auto">
          <a:xfrm>
            <a:off x="16986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6388" name="Rectangle 4"/>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89" name="Rectangle 5"/>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0" name="Rectangle 6"/>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6391" name="AutoShape 7"/>
          <p:cNvCxnSpPr>
            <a:cxnSpLocks noChangeShapeType="1"/>
            <a:endCxn id="16388"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2" name="AutoShape 8"/>
          <p:cNvCxnSpPr>
            <a:cxnSpLocks noChangeShapeType="1"/>
            <a:endCxn id="16388"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3" name="AutoShape 9"/>
          <p:cNvCxnSpPr>
            <a:cxnSpLocks noChangeShapeType="1"/>
            <a:endCxn id="16389"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4" name="AutoShape 10"/>
          <p:cNvCxnSpPr>
            <a:cxnSpLocks noChangeShapeType="1"/>
            <a:endCxn id="16389"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5" name="AutoShape 11"/>
          <p:cNvCxnSpPr>
            <a:cxnSpLocks noChangeShapeType="1"/>
            <a:endCxn id="16389"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6" name="AutoShape 12"/>
          <p:cNvCxnSpPr>
            <a:cxnSpLocks noChangeShapeType="1"/>
            <a:endCxn id="16390"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7" name="AutoShape 13"/>
          <p:cNvCxnSpPr>
            <a:cxnSpLocks noChangeShapeType="1"/>
            <a:endCxn id="16390"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8" name="AutoShape 14"/>
          <p:cNvCxnSpPr>
            <a:cxnSpLocks noChangeShapeType="1"/>
            <a:stCxn id="16388" idx="3"/>
            <a:endCxn id="16399"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399" name="Oval 15"/>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00" name="Oval 16"/>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6401" name="AutoShape 17"/>
          <p:cNvCxnSpPr>
            <a:cxnSpLocks noChangeShapeType="1"/>
            <a:stCxn id="16389" idx="3"/>
            <a:endCxn id="16399"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02" name="AutoShape 18"/>
          <p:cNvCxnSpPr>
            <a:cxnSpLocks noChangeShapeType="1"/>
            <a:stCxn id="16390" idx="3"/>
            <a:endCxn id="16400"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03" name="Text Box 19"/>
          <p:cNvSpPr txBox="1">
            <a:spLocks noChangeArrowheads="1"/>
          </p:cNvSpPr>
          <p:nvPr/>
        </p:nvSpPr>
        <p:spPr bwMode="auto">
          <a:xfrm>
            <a:off x="2714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grpSp>
        <p:nvGrpSpPr>
          <p:cNvPr id="16404" name="Group 20"/>
          <p:cNvGrpSpPr>
            <a:grpSpLocks/>
          </p:cNvGrpSpPr>
          <p:nvPr/>
        </p:nvGrpSpPr>
        <p:grpSpPr bwMode="auto">
          <a:xfrm>
            <a:off x="825500" y="2693988"/>
            <a:ext cx="1155700" cy="396875"/>
            <a:chOff x="520" y="1697"/>
            <a:chExt cx="728" cy="250"/>
          </a:xfrm>
        </p:grpSpPr>
        <p:sp>
          <p:nvSpPr>
            <p:cNvPr id="16481" name="Text Box 2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6482" name="Line 2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05" name="Group 23"/>
          <p:cNvGrpSpPr>
            <a:grpSpLocks/>
          </p:cNvGrpSpPr>
          <p:nvPr/>
        </p:nvGrpSpPr>
        <p:grpSpPr bwMode="auto">
          <a:xfrm>
            <a:off x="825500" y="3151188"/>
            <a:ext cx="1155700" cy="396875"/>
            <a:chOff x="520" y="1697"/>
            <a:chExt cx="728" cy="250"/>
          </a:xfrm>
        </p:grpSpPr>
        <p:sp>
          <p:nvSpPr>
            <p:cNvPr id="16479" name="Text Box 2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6480" name="Line 2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06" name="Group 26"/>
          <p:cNvGrpSpPr>
            <a:grpSpLocks/>
          </p:cNvGrpSpPr>
          <p:nvPr/>
        </p:nvGrpSpPr>
        <p:grpSpPr bwMode="auto">
          <a:xfrm>
            <a:off x="825500" y="3570288"/>
            <a:ext cx="1155700" cy="396875"/>
            <a:chOff x="520" y="1697"/>
            <a:chExt cx="728" cy="250"/>
          </a:xfrm>
        </p:grpSpPr>
        <p:sp>
          <p:nvSpPr>
            <p:cNvPr id="16477" name="Text Box 2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6478" name="Line 2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07" name="Group 29"/>
          <p:cNvGrpSpPr>
            <a:grpSpLocks/>
          </p:cNvGrpSpPr>
          <p:nvPr/>
        </p:nvGrpSpPr>
        <p:grpSpPr bwMode="auto">
          <a:xfrm>
            <a:off x="812800" y="4014788"/>
            <a:ext cx="1155700" cy="396875"/>
            <a:chOff x="520" y="1697"/>
            <a:chExt cx="728" cy="250"/>
          </a:xfrm>
        </p:grpSpPr>
        <p:sp>
          <p:nvSpPr>
            <p:cNvPr id="16475" name="Text Box 30"/>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6476" name="Line 31"/>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08" name="Group 32"/>
          <p:cNvGrpSpPr>
            <a:grpSpLocks/>
          </p:cNvGrpSpPr>
          <p:nvPr/>
        </p:nvGrpSpPr>
        <p:grpSpPr bwMode="auto">
          <a:xfrm>
            <a:off x="812800" y="4471988"/>
            <a:ext cx="1155700" cy="396875"/>
            <a:chOff x="520" y="1697"/>
            <a:chExt cx="728" cy="250"/>
          </a:xfrm>
        </p:grpSpPr>
        <p:sp>
          <p:nvSpPr>
            <p:cNvPr id="16473" name="Text Box 33"/>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6474" name="Line 34"/>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09" name="Group 35"/>
          <p:cNvGrpSpPr>
            <a:grpSpLocks/>
          </p:cNvGrpSpPr>
          <p:nvPr/>
        </p:nvGrpSpPr>
        <p:grpSpPr bwMode="auto">
          <a:xfrm>
            <a:off x="812800" y="4941888"/>
            <a:ext cx="1155700" cy="396875"/>
            <a:chOff x="520" y="1697"/>
            <a:chExt cx="728" cy="250"/>
          </a:xfrm>
        </p:grpSpPr>
        <p:sp>
          <p:nvSpPr>
            <p:cNvPr id="16471" name="Text Box 36"/>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6472" name="Line 37"/>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10" name="Group 38"/>
          <p:cNvGrpSpPr>
            <a:grpSpLocks/>
          </p:cNvGrpSpPr>
          <p:nvPr/>
        </p:nvGrpSpPr>
        <p:grpSpPr bwMode="auto">
          <a:xfrm>
            <a:off x="825500" y="5411788"/>
            <a:ext cx="1155700" cy="396875"/>
            <a:chOff x="520" y="1697"/>
            <a:chExt cx="728" cy="250"/>
          </a:xfrm>
        </p:grpSpPr>
        <p:sp>
          <p:nvSpPr>
            <p:cNvPr id="16469" name="Text Box 3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6470" name="Line 4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11" name="Group 41"/>
          <p:cNvGrpSpPr>
            <a:grpSpLocks/>
          </p:cNvGrpSpPr>
          <p:nvPr/>
        </p:nvGrpSpPr>
        <p:grpSpPr bwMode="auto">
          <a:xfrm>
            <a:off x="4941888" y="1982788"/>
            <a:ext cx="1471612" cy="939800"/>
            <a:chOff x="3113" y="1249"/>
            <a:chExt cx="927" cy="592"/>
          </a:xfrm>
        </p:grpSpPr>
        <p:sp>
          <p:nvSpPr>
            <p:cNvPr id="16466" name="Line 42"/>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7" name="Line 43"/>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8" name="Freeform 44"/>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6412" name="Rectangle 45" descr="Dark upward diagonal"/>
          <p:cNvSpPr>
            <a:spLocks noChangeArrowheads="1"/>
          </p:cNvSpPr>
          <p:nvPr/>
        </p:nvSpPr>
        <p:spPr bwMode="auto">
          <a:xfrm>
            <a:off x="2006600" y="2781300"/>
            <a:ext cx="673100" cy="228600"/>
          </a:xfrm>
          <a:prstGeom prst="rect">
            <a:avLst/>
          </a:prstGeom>
          <a:pattFill prst="dkUpDiag">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3" name="Rectangle 46" descr="Dark downward diagonal"/>
          <p:cNvSpPr>
            <a:spLocks noChangeArrowheads="1"/>
          </p:cNvSpPr>
          <p:nvPr/>
        </p:nvSpPr>
        <p:spPr bwMode="auto">
          <a:xfrm>
            <a:off x="2006600" y="3225800"/>
            <a:ext cx="673100" cy="228600"/>
          </a:xfrm>
          <a:prstGeom prst="rect">
            <a:avLst/>
          </a:prstGeom>
          <a:pattFill prst="dkDnDiag">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4" name="Rectangle 47" descr="Dark upward diagonal"/>
          <p:cNvSpPr>
            <a:spLocks noChangeArrowheads="1"/>
          </p:cNvSpPr>
          <p:nvPr/>
        </p:nvSpPr>
        <p:spPr bwMode="auto">
          <a:xfrm>
            <a:off x="2006600" y="4102100"/>
            <a:ext cx="673100" cy="228600"/>
          </a:xfrm>
          <a:prstGeom prst="rect">
            <a:avLst/>
          </a:prstGeom>
          <a:pattFill prst="dkUp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5" name="Rectangle 48" descr="Dark downward diagonal"/>
          <p:cNvSpPr>
            <a:spLocks noChangeArrowheads="1"/>
          </p:cNvSpPr>
          <p:nvPr/>
        </p:nvSpPr>
        <p:spPr bwMode="auto">
          <a:xfrm>
            <a:off x="2006600" y="4559300"/>
            <a:ext cx="673100" cy="228600"/>
          </a:xfrm>
          <a:prstGeom prst="rect">
            <a:avLst/>
          </a:prstGeom>
          <a:pattFill prst="dkDn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6" name="Rectangle 49" descr="Dark upward diagonal"/>
          <p:cNvSpPr>
            <a:spLocks noChangeArrowheads="1"/>
          </p:cNvSpPr>
          <p:nvPr/>
        </p:nvSpPr>
        <p:spPr bwMode="auto">
          <a:xfrm>
            <a:off x="2006600" y="5029200"/>
            <a:ext cx="673100" cy="228600"/>
          </a:xfrm>
          <a:prstGeom prst="rect">
            <a:avLst/>
          </a:prstGeom>
          <a:pattFill prst="dkUpDiag">
            <a:fgClr>
              <a:srgbClr val="FF33CC"/>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7" name="Rectangle 50" descr="Light horizontal"/>
          <p:cNvSpPr>
            <a:spLocks noChangeArrowheads="1"/>
          </p:cNvSpPr>
          <p:nvPr/>
        </p:nvSpPr>
        <p:spPr bwMode="auto">
          <a:xfrm>
            <a:off x="1993900" y="5499100"/>
            <a:ext cx="673100" cy="228600"/>
          </a:xfrm>
          <a:prstGeom prst="rect">
            <a:avLst/>
          </a:prstGeom>
          <a:pattFill prst="ltHorz">
            <a:fgClr>
              <a:srgbClr val="FF33CC"/>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8" name="Rectangle 51" descr="Light horizontal"/>
          <p:cNvSpPr>
            <a:spLocks noChangeArrowheads="1"/>
          </p:cNvSpPr>
          <p:nvPr/>
        </p:nvSpPr>
        <p:spPr bwMode="auto">
          <a:xfrm>
            <a:off x="1993900" y="3657600"/>
            <a:ext cx="673100" cy="228600"/>
          </a:xfrm>
          <a:prstGeom prst="rect">
            <a:avLst/>
          </a:prstGeom>
          <a:pattFill prst="ltHorz">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9" name="Rectangle 52" descr="Dark upward diagonal"/>
          <p:cNvSpPr>
            <a:spLocks noChangeArrowheads="1"/>
          </p:cNvSpPr>
          <p:nvPr/>
        </p:nvSpPr>
        <p:spPr bwMode="auto">
          <a:xfrm>
            <a:off x="7391400" y="2540000"/>
            <a:ext cx="673100" cy="228600"/>
          </a:xfrm>
          <a:prstGeom prst="rect">
            <a:avLst/>
          </a:prstGeom>
          <a:pattFill prst="dkUpDiag">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0" name="Rectangle 53" descr="Dark downward diagonal"/>
          <p:cNvSpPr>
            <a:spLocks noChangeArrowheads="1"/>
          </p:cNvSpPr>
          <p:nvPr/>
        </p:nvSpPr>
        <p:spPr bwMode="auto">
          <a:xfrm>
            <a:off x="7391400" y="2946400"/>
            <a:ext cx="673100" cy="228600"/>
          </a:xfrm>
          <a:prstGeom prst="rect">
            <a:avLst/>
          </a:prstGeom>
          <a:pattFill prst="dkDnDiag">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1" name="Rectangle 54" descr="Light horizontal"/>
          <p:cNvSpPr>
            <a:spLocks noChangeArrowheads="1"/>
          </p:cNvSpPr>
          <p:nvPr/>
        </p:nvSpPr>
        <p:spPr bwMode="auto">
          <a:xfrm>
            <a:off x="7391400" y="3378200"/>
            <a:ext cx="673100" cy="228600"/>
          </a:xfrm>
          <a:prstGeom prst="rect">
            <a:avLst/>
          </a:prstGeom>
          <a:pattFill prst="ltHorz">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2" name="Rectangle 55" descr="Dark upward diagonal"/>
          <p:cNvSpPr>
            <a:spLocks noChangeArrowheads="1"/>
          </p:cNvSpPr>
          <p:nvPr/>
        </p:nvSpPr>
        <p:spPr bwMode="auto">
          <a:xfrm>
            <a:off x="7391400" y="4305300"/>
            <a:ext cx="673100" cy="228600"/>
          </a:xfrm>
          <a:prstGeom prst="rect">
            <a:avLst/>
          </a:prstGeom>
          <a:pattFill prst="dkUp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3" name="Rectangle 56" descr="Dark downward diagonal"/>
          <p:cNvSpPr>
            <a:spLocks noChangeArrowheads="1"/>
          </p:cNvSpPr>
          <p:nvPr/>
        </p:nvSpPr>
        <p:spPr bwMode="auto">
          <a:xfrm>
            <a:off x="7391400" y="4711700"/>
            <a:ext cx="673100" cy="228600"/>
          </a:xfrm>
          <a:prstGeom prst="rect">
            <a:avLst/>
          </a:prstGeom>
          <a:pattFill prst="dkDn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4" name="Rectangle 57" descr="Light horizontal"/>
          <p:cNvSpPr>
            <a:spLocks noChangeArrowheads="1"/>
          </p:cNvSpPr>
          <p:nvPr/>
        </p:nvSpPr>
        <p:spPr bwMode="auto">
          <a:xfrm>
            <a:off x="7391400" y="5143500"/>
            <a:ext cx="673100" cy="228600"/>
          </a:xfrm>
          <a:prstGeom prst="rect">
            <a:avLst/>
          </a:prstGeom>
          <a:pattFill prst="ltHorz">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5" name="Text Box 58"/>
          <p:cNvSpPr txBox="1">
            <a:spLocks noChangeArrowheads="1"/>
          </p:cNvSpPr>
          <p:nvPr/>
        </p:nvSpPr>
        <p:spPr bwMode="auto">
          <a:xfrm>
            <a:off x="6994525" y="1563688"/>
            <a:ext cx="14097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a:t>
            </a:r>
          </a:p>
          <a:p>
            <a:pPr algn="ctr"/>
            <a:r>
              <a:rPr lang="en-US" sz="2000" i="0">
                <a:latin typeface="Times New Roman" pitchFamily="18" charset="0"/>
              </a:rPr>
              <a:t>buckets</a:t>
            </a:r>
          </a:p>
        </p:txBody>
      </p:sp>
      <p:cxnSp>
        <p:nvCxnSpPr>
          <p:cNvPr id="16426" name="AutoShape 59"/>
          <p:cNvCxnSpPr>
            <a:cxnSpLocks noChangeShapeType="1"/>
            <a:stCxn id="16399" idx="6"/>
            <a:endCxn id="16419" idx="1"/>
          </p:cNvCxnSpPr>
          <p:nvPr/>
        </p:nvCxnSpPr>
        <p:spPr bwMode="auto">
          <a:xfrm flipV="1">
            <a:off x="7164388" y="2654300"/>
            <a:ext cx="212725" cy="4572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27" name="AutoShape 60"/>
          <p:cNvCxnSpPr>
            <a:cxnSpLocks noChangeShapeType="1"/>
            <a:stCxn id="16399" idx="6"/>
            <a:endCxn id="16420" idx="1"/>
          </p:cNvCxnSpPr>
          <p:nvPr/>
        </p:nvCxnSpPr>
        <p:spPr bwMode="auto">
          <a:xfrm flipV="1">
            <a:off x="7164388" y="3060700"/>
            <a:ext cx="212725" cy="50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28" name="AutoShape 61"/>
          <p:cNvCxnSpPr>
            <a:cxnSpLocks noChangeShapeType="1"/>
            <a:stCxn id="16399" idx="6"/>
            <a:endCxn id="16421" idx="1"/>
          </p:cNvCxnSpPr>
          <p:nvPr/>
        </p:nvCxnSpPr>
        <p:spPr bwMode="auto">
          <a:xfrm>
            <a:off x="7164388" y="3111500"/>
            <a:ext cx="212725" cy="381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29" name="AutoShape 62"/>
          <p:cNvCxnSpPr>
            <a:cxnSpLocks noChangeShapeType="1"/>
            <a:stCxn id="16400" idx="6"/>
            <a:endCxn id="16422" idx="1"/>
          </p:cNvCxnSpPr>
          <p:nvPr/>
        </p:nvCxnSpPr>
        <p:spPr bwMode="auto">
          <a:xfrm flipV="1">
            <a:off x="7202488" y="4419600"/>
            <a:ext cx="174625" cy="3937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30" name="AutoShape 63"/>
          <p:cNvCxnSpPr>
            <a:cxnSpLocks noChangeShapeType="1"/>
            <a:stCxn id="16400" idx="6"/>
            <a:endCxn id="16423" idx="1"/>
          </p:cNvCxnSpPr>
          <p:nvPr/>
        </p:nvCxnSpPr>
        <p:spPr bwMode="auto">
          <a:xfrm>
            <a:off x="7202488" y="4813300"/>
            <a:ext cx="174625" cy="127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31" name="AutoShape 64"/>
          <p:cNvCxnSpPr>
            <a:cxnSpLocks noChangeShapeType="1"/>
            <a:stCxn id="16400" idx="6"/>
            <a:endCxn id="16424" idx="1"/>
          </p:cNvCxnSpPr>
          <p:nvPr/>
        </p:nvCxnSpPr>
        <p:spPr bwMode="auto">
          <a:xfrm>
            <a:off x="7202488" y="4813300"/>
            <a:ext cx="174625" cy="444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9745" name="AutoShape 65"/>
          <p:cNvCxnSpPr>
            <a:cxnSpLocks noChangeShapeType="1"/>
          </p:cNvCxnSpPr>
          <p:nvPr/>
        </p:nvCxnSpPr>
        <p:spPr bwMode="auto">
          <a:xfrm>
            <a:off x="2686050" y="2895600"/>
            <a:ext cx="1376363" cy="2794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9746" name="AutoShape 66"/>
          <p:cNvCxnSpPr>
            <a:cxnSpLocks noChangeShapeType="1"/>
          </p:cNvCxnSpPr>
          <p:nvPr/>
        </p:nvCxnSpPr>
        <p:spPr bwMode="auto">
          <a:xfrm flipV="1">
            <a:off x="4764088" y="3111500"/>
            <a:ext cx="1660525" cy="635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9747" name="AutoShape 67"/>
          <p:cNvCxnSpPr>
            <a:cxnSpLocks noChangeShapeType="1"/>
          </p:cNvCxnSpPr>
          <p:nvPr/>
        </p:nvCxnSpPr>
        <p:spPr bwMode="auto">
          <a:xfrm flipV="1">
            <a:off x="7151688" y="2654300"/>
            <a:ext cx="212725" cy="4572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6435" name="Group 68"/>
          <p:cNvGrpSpPr>
            <a:grpSpLocks/>
          </p:cNvGrpSpPr>
          <p:nvPr/>
        </p:nvGrpSpPr>
        <p:grpSpPr bwMode="auto">
          <a:xfrm>
            <a:off x="8205788" y="2389188"/>
            <a:ext cx="636587" cy="3060700"/>
            <a:chOff x="5169" y="1505"/>
            <a:chExt cx="401" cy="1928"/>
          </a:xfrm>
        </p:grpSpPr>
        <p:grpSp>
          <p:nvGrpSpPr>
            <p:cNvPr id="16442" name="Group 69"/>
            <p:cNvGrpSpPr>
              <a:grpSpLocks/>
            </p:cNvGrpSpPr>
            <p:nvPr/>
          </p:nvGrpSpPr>
          <p:grpSpPr bwMode="auto">
            <a:xfrm>
              <a:off x="5169" y="1505"/>
              <a:ext cx="401" cy="256"/>
              <a:chOff x="3113" y="1249"/>
              <a:chExt cx="927" cy="592"/>
            </a:xfrm>
          </p:grpSpPr>
          <p:sp>
            <p:nvSpPr>
              <p:cNvPr id="16463" name="Line 70"/>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4" name="Line 71"/>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5" name="Freeform 72"/>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43" name="Group 73"/>
            <p:cNvGrpSpPr>
              <a:grpSpLocks/>
            </p:cNvGrpSpPr>
            <p:nvPr/>
          </p:nvGrpSpPr>
          <p:grpSpPr bwMode="auto">
            <a:xfrm>
              <a:off x="5169" y="1841"/>
              <a:ext cx="401" cy="200"/>
              <a:chOff x="3113" y="1249"/>
              <a:chExt cx="927" cy="592"/>
            </a:xfrm>
          </p:grpSpPr>
          <p:sp>
            <p:nvSpPr>
              <p:cNvPr id="16460" name="Line 74"/>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1" name="Line 75"/>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2" name="Freeform 76"/>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44" name="Group 77"/>
            <p:cNvGrpSpPr>
              <a:grpSpLocks/>
            </p:cNvGrpSpPr>
            <p:nvPr/>
          </p:nvGrpSpPr>
          <p:grpSpPr bwMode="auto">
            <a:xfrm>
              <a:off x="5169" y="2121"/>
              <a:ext cx="401" cy="192"/>
              <a:chOff x="3113" y="1249"/>
              <a:chExt cx="927" cy="592"/>
            </a:xfrm>
          </p:grpSpPr>
          <p:sp>
            <p:nvSpPr>
              <p:cNvPr id="16457" name="Line 78"/>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8" name="Line 79"/>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9" name="Freeform 80"/>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45" name="Group 81"/>
            <p:cNvGrpSpPr>
              <a:grpSpLocks/>
            </p:cNvGrpSpPr>
            <p:nvPr/>
          </p:nvGrpSpPr>
          <p:grpSpPr bwMode="auto">
            <a:xfrm>
              <a:off x="5169" y="2625"/>
              <a:ext cx="401" cy="256"/>
              <a:chOff x="3113" y="1249"/>
              <a:chExt cx="927" cy="592"/>
            </a:xfrm>
          </p:grpSpPr>
          <p:sp>
            <p:nvSpPr>
              <p:cNvPr id="16454" name="Line 82"/>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5" name="Line 83"/>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6" name="Freeform 84"/>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46" name="Group 85"/>
            <p:cNvGrpSpPr>
              <a:grpSpLocks/>
            </p:cNvGrpSpPr>
            <p:nvPr/>
          </p:nvGrpSpPr>
          <p:grpSpPr bwMode="auto">
            <a:xfrm>
              <a:off x="5169" y="2961"/>
              <a:ext cx="401" cy="200"/>
              <a:chOff x="3113" y="1249"/>
              <a:chExt cx="927" cy="592"/>
            </a:xfrm>
          </p:grpSpPr>
          <p:sp>
            <p:nvSpPr>
              <p:cNvPr id="16451" name="Line 86"/>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2" name="Line 87"/>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3" name="Freeform 88"/>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47" name="Group 89"/>
            <p:cNvGrpSpPr>
              <a:grpSpLocks/>
            </p:cNvGrpSpPr>
            <p:nvPr/>
          </p:nvGrpSpPr>
          <p:grpSpPr bwMode="auto">
            <a:xfrm>
              <a:off x="5169" y="3241"/>
              <a:ext cx="401" cy="192"/>
              <a:chOff x="3113" y="1249"/>
              <a:chExt cx="927" cy="592"/>
            </a:xfrm>
          </p:grpSpPr>
          <p:sp>
            <p:nvSpPr>
              <p:cNvPr id="16448" name="Line 90"/>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49" name="Line 91"/>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0" name="Freeform 92"/>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839773" name="Freeform 93" descr="Wide upward diagonal"/>
          <p:cNvSpPr>
            <a:spLocks/>
          </p:cNvSpPr>
          <p:nvPr/>
        </p:nvSpPr>
        <p:spPr bwMode="auto">
          <a:xfrm>
            <a:off x="8220075" y="2424113"/>
            <a:ext cx="347663" cy="366712"/>
          </a:xfrm>
          <a:custGeom>
            <a:avLst/>
            <a:gdLst>
              <a:gd name="T0" fmla="*/ 0 w 219"/>
              <a:gd name="T1" fmla="*/ 366712 h 231"/>
              <a:gd name="T2" fmla="*/ 71438 w 219"/>
              <a:gd name="T3" fmla="*/ 85725 h 231"/>
              <a:gd name="T4" fmla="*/ 238125 w 219"/>
              <a:gd name="T5" fmla="*/ 4762 h 231"/>
              <a:gd name="T6" fmla="*/ 347663 w 219"/>
              <a:gd name="T7" fmla="*/ 0 h 231"/>
              <a:gd name="T8" fmla="*/ 347663 w 219"/>
              <a:gd name="T9" fmla="*/ 357187 h 231"/>
              <a:gd name="T10" fmla="*/ 0 w 219"/>
              <a:gd name="T11" fmla="*/ 366712 h 2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9" h="231">
                <a:moveTo>
                  <a:pt x="0" y="231"/>
                </a:moveTo>
                <a:lnTo>
                  <a:pt x="45" y="54"/>
                </a:lnTo>
                <a:lnTo>
                  <a:pt x="150" y="3"/>
                </a:lnTo>
                <a:lnTo>
                  <a:pt x="219" y="0"/>
                </a:lnTo>
                <a:lnTo>
                  <a:pt x="219" y="225"/>
                </a:lnTo>
                <a:lnTo>
                  <a:pt x="0" y="231"/>
                </a:lnTo>
                <a:close/>
              </a:path>
            </a:pathLst>
          </a:custGeom>
          <a:pattFill prst="wdUpDiag">
            <a:fgClr>
              <a:schemeClr val="tx1"/>
            </a:fgClr>
            <a:bgClr>
              <a:schemeClr val="bg1"/>
            </a:bgClr>
          </a:pattFill>
          <a:ln w="19050" cap="flat" cmpd="sng">
            <a:solidFill>
              <a:schemeClr val="tx1"/>
            </a:solidFill>
            <a:prstDash val="solid"/>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39776" name="Group 96"/>
          <p:cNvGrpSpPr>
            <a:grpSpLocks/>
          </p:cNvGrpSpPr>
          <p:nvPr/>
        </p:nvGrpSpPr>
        <p:grpSpPr bwMode="auto">
          <a:xfrm>
            <a:off x="3375025" y="1676400"/>
            <a:ext cx="5730875" cy="4865688"/>
            <a:chOff x="2126" y="1056"/>
            <a:chExt cx="3610" cy="3065"/>
          </a:xfrm>
        </p:grpSpPr>
        <p:sp>
          <p:nvSpPr>
            <p:cNvPr id="16440" name="Oval 94"/>
            <p:cNvSpPr>
              <a:spLocks noChangeArrowheads="1"/>
            </p:cNvSpPr>
            <p:nvPr/>
          </p:nvSpPr>
          <p:spPr bwMode="auto">
            <a:xfrm>
              <a:off x="5016" y="1056"/>
              <a:ext cx="720" cy="2664"/>
            </a:xfrm>
            <a:prstGeom prst="ellipse">
              <a:avLst/>
            </a:prstGeom>
            <a:noFill/>
            <a:ln w="28575">
              <a:solidFill>
                <a:srgbClr val="CC3300"/>
              </a:solidFill>
              <a:round/>
              <a:headEn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solidFill>
                  <a:srgbClr val="CC3300"/>
                </a:solidFill>
              </a:endParaRPr>
            </a:p>
          </p:txBody>
        </p:sp>
        <p:sp>
          <p:nvSpPr>
            <p:cNvPr id="16441" name="Text Box 95"/>
            <p:cNvSpPr txBox="1">
              <a:spLocks noChangeArrowheads="1"/>
            </p:cNvSpPr>
            <p:nvPr/>
          </p:nvSpPr>
          <p:spPr bwMode="auto">
            <a:xfrm>
              <a:off x="2126" y="3544"/>
              <a:ext cx="2356" cy="5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i="0">
                  <a:solidFill>
                    <a:srgbClr val="CC3300"/>
                  </a:solidFill>
                  <a:latin typeface="Times New Roman" pitchFamily="18" charset="0"/>
                </a:rPr>
                <a:t>The value of locomotives in the future is captured through nonlinear approximations.</a:t>
              </a:r>
            </a:p>
          </p:txBody>
        </p:sp>
      </p:grpSp>
      <p:cxnSp>
        <p:nvCxnSpPr>
          <p:cNvPr id="839777" name="AutoShape 97"/>
          <p:cNvCxnSpPr>
            <a:cxnSpLocks noChangeShapeType="1"/>
            <a:stCxn id="16414" idx="3"/>
            <a:endCxn id="16389" idx="1"/>
          </p:cNvCxnSpPr>
          <p:nvPr/>
        </p:nvCxnSpPr>
        <p:spPr bwMode="auto">
          <a:xfrm flipV="1">
            <a:off x="2693988" y="4000500"/>
            <a:ext cx="1381125" cy="2159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9778" name="AutoShape 98"/>
          <p:cNvCxnSpPr>
            <a:cxnSpLocks noChangeShapeType="1"/>
            <a:stCxn id="16389" idx="3"/>
            <a:endCxn id="16399" idx="2"/>
          </p:cNvCxnSpPr>
          <p:nvPr/>
        </p:nvCxnSpPr>
        <p:spPr bwMode="auto">
          <a:xfrm flipV="1">
            <a:off x="4776788" y="3111500"/>
            <a:ext cx="1660525" cy="8890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9" name="Slide Number Placeholder 5">
            <a:extLst>
              <a:ext uri="{FF2B5EF4-FFF2-40B4-BE49-F238E27FC236}">
                <a16:creationId xmlns:a16="http://schemas.microsoft.com/office/drawing/2014/main" id="{4EC306C0-1F21-4724-A1EB-E5B2B419E3C8}"/>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112</a:t>
            </a:fld>
            <a:endParaRPr lang="en-US" dirty="0"/>
          </a:p>
        </p:txBody>
      </p:sp>
    </p:spTree>
    <p:extLst>
      <p:ext uri="{BB962C8B-B14F-4D97-AF65-F5344CB8AC3E}">
        <p14:creationId xmlns:p14="http://schemas.microsoft.com/office/powerpoint/2010/main" val="26431385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839745"/>
                                        </p:tgtEl>
                                        <p:attrNameLst>
                                          <p:attrName>style.visibility</p:attrName>
                                        </p:attrNameLst>
                                      </p:cBhvr>
                                      <p:to>
                                        <p:strVal val="visible"/>
                                      </p:to>
                                    </p:set>
                                    <p:animEffect transition="in" filter="wipe(left)">
                                      <p:cBhvr>
                                        <p:cTn id="7" dur="500"/>
                                        <p:tgtEl>
                                          <p:spTgt spid="839745"/>
                                        </p:tgtEl>
                                      </p:cBhvr>
                                    </p:animEffect>
                                  </p:childTnLst>
                                </p:cTn>
                              </p:par>
                              <p:par>
                                <p:cTn id="8" presetID="22" presetClass="entr" presetSubtype="8" fill="hold" nodeType="withEffect">
                                  <p:stCondLst>
                                    <p:cond delay="0"/>
                                  </p:stCondLst>
                                  <p:childTnLst>
                                    <p:set>
                                      <p:cBhvr>
                                        <p:cTn id="9" dur="1" fill="hold">
                                          <p:stCondLst>
                                            <p:cond delay="0"/>
                                          </p:stCondLst>
                                        </p:cTn>
                                        <p:tgtEl>
                                          <p:spTgt spid="839777"/>
                                        </p:tgtEl>
                                        <p:attrNameLst>
                                          <p:attrName>style.visibility</p:attrName>
                                        </p:attrNameLst>
                                      </p:cBhvr>
                                      <p:to>
                                        <p:strVal val="visible"/>
                                      </p:to>
                                    </p:set>
                                    <p:animEffect transition="in" filter="wipe(left)">
                                      <p:cBhvr>
                                        <p:cTn id="10" dur="500"/>
                                        <p:tgtEl>
                                          <p:spTgt spid="839777"/>
                                        </p:tgtEl>
                                      </p:cBhvr>
                                    </p:animEffect>
                                  </p:childTnLst>
                                </p:cTn>
                              </p:par>
                            </p:childTnLst>
                          </p:cTn>
                        </p:par>
                        <p:par>
                          <p:cTn id="11" fill="hold" nodeType="afterGroup">
                            <p:stCondLst>
                              <p:cond delay="500"/>
                            </p:stCondLst>
                            <p:childTnLst>
                              <p:par>
                                <p:cTn id="12" presetID="22" presetClass="entr" presetSubtype="8" fill="hold" nodeType="afterEffect">
                                  <p:stCondLst>
                                    <p:cond delay="0"/>
                                  </p:stCondLst>
                                  <p:childTnLst>
                                    <p:set>
                                      <p:cBhvr>
                                        <p:cTn id="13" dur="1" fill="hold">
                                          <p:stCondLst>
                                            <p:cond delay="0"/>
                                          </p:stCondLst>
                                        </p:cTn>
                                        <p:tgtEl>
                                          <p:spTgt spid="839746"/>
                                        </p:tgtEl>
                                        <p:attrNameLst>
                                          <p:attrName>style.visibility</p:attrName>
                                        </p:attrNameLst>
                                      </p:cBhvr>
                                      <p:to>
                                        <p:strVal val="visible"/>
                                      </p:to>
                                    </p:set>
                                    <p:animEffect transition="in" filter="wipe(left)">
                                      <p:cBhvr>
                                        <p:cTn id="14" dur="500"/>
                                        <p:tgtEl>
                                          <p:spTgt spid="839746"/>
                                        </p:tgtEl>
                                      </p:cBhvr>
                                    </p:animEffect>
                                  </p:childTnLst>
                                </p:cTn>
                              </p:par>
                              <p:par>
                                <p:cTn id="15" presetID="22" presetClass="entr" presetSubtype="8" fill="hold" nodeType="withEffect">
                                  <p:stCondLst>
                                    <p:cond delay="0"/>
                                  </p:stCondLst>
                                  <p:childTnLst>
                                    <p:set>
                                      <p:cBhvr>
                                        <p:cTn id="16" dur="1" fill="hold">
                                          <p:stCondLst>
                                            <p:cond delay="0"/>
                                          </p:stCondLst>
                                        </p:cTn>
                                        <p:tgtEl>
                                          <p:spTgt spid="839778"/>
                                        </p:tgtEl>
                                        <p:attrNameLst>
                                          <p:attrName>style.visibility</p:attrName>
                                        </p:attrNameLst>
                                      </p:cBhvr>
                                      <p:to>
                                        <p:strVal val="visible"/>
                                      </p:to>
                                    </p:set>
                                    <p:animEffect transition="in" filter="wipe(left)">
                                      <p:cBhvr>
                                        <p:cTn id="17" dur="500"/>
                                        <p:tgtEl>
                                          <p:spTgt spid="839778"/>
                                        </p:tgtEl>
                                      </p:cBhvr>
                                    </p:animEffect>
                                  </p:childTnLst>
                                </p:cTn>
                              </p:par>
                            </p:childTnLst>
                          </p:cTn>
                        </p:par>
                        <p:par>
                          <p:cTn id="18" fill="hold" nodeType="afterGroup">
                            <p:stCondLst>
                              <p:cond delay="1000"/>
                            </p:stCondLst>
                            <p:childTnLst>
                              <p:par>
                                <p:cTn id="19" presetID="22" presetClass="entr" presetSubtype="8" fill="hold" nodeType="afterEffect">
                                  <p:stCondLst>
                                    <p:cond delay="0"/>
                                  </p:stCondLst>
                                  <p:childTnLst>
                                    <p:set>
                                      <p:cBhvr>
                                        <p:cTn id="20" dur="1" fill="hold">
                                          <p:stCondLst>
                                            <p:cond delay="0"/>
                                          </p:stCondLst>
                                        </p:cTn>
                                        <p:tgtEl>
                                          <p:spTgt spid="839747"/>
                                        </p:tgtEl>
                                        <p:attrNameLst>
                                          <p:attrName>style.visibility</p:attrName>
                                        </p:attrNameLst>
                                      </p:cBhvr>
                                      <p:to>
                                        <p:strVal val="visible"/>
                                      </p:to>
                                    </p:set>
                                    <p:animEffect transition="in" filter="wipe(left)">
                                      <p:cBhvr>
                                        <p:cTn id="21" dur="500"/>
                                        <p:tgtEl>
                                          <p:spTgt spid="839747"/>
                                        </p:tgtEl>
                                      </p:cBhvr>
                                    </p:animEffect>
                                  </p:childTnLst>
                                </p:cTn>
                              </p:par>
                            </p:childTnLst>
                          </p:cTn>
                        </p:par>
                        <p:par>
                          <p:cTn id="22" fill="hold" nodeType="afterGroup">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839773"/>
                                        </p:tgtEl>
                                        <p:attrNameLst>
                                          <p:attrName>style.visibility</p:attrName>
                                        </p:attrNameLst>
                                      </p:cBhvr>
                                      <p:to>
                                        <p:strVal val="visible"/>
                                      </p:to>
                                    </p:set>
                                    <p:animEffect transition="in" filter="wipe(left)">
                                      <p:cBhvr>
                                        <p:cTn id="25" dur="500"/>
                                        <p:tgtEl>
                                          <p:spTgt spid="83977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nodeType="clickEffect">
                                  <p:stCondLst>
                                    <p:cond delay="0"/>
                                  </p:stCondLst>
                                  <p:childTnLst>
                                    <p:set>
                                      <p:cBhvr>
                                        <p:cTn id="29" dur="1" fill="hold">
                                          <p:stCondLst>
                                            <p:cond delay="0"/>
                                          </p:stCondLst>
                                        </p:cTn>
                                        <p:tgtEl>
                                          <p:spTgt spid="839776"/>
                                        </p:tgtEl>
                                        <p:attrNameLst>
                                          <p:attrName>style.visibility</p:attrName>
                                        </p:attrNameLst>
                                      </p:cBhvr>
                                      <p:to>
                                        <p:strVal val="visible"/>
                                      </p:to>
                                    </p:set>
                                    <p:animEffect transition="in" filter="wipe(up)">
                                      <p:cBhvr>
                                        <p:cTn id="30" dur="500"/>
                                        <p:tgtEl>
                                          <p:spTgt spid="8397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73"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99"/>
          <p:cNvSpPr>
            <a:spLocks noChangeArrowheads="1"/>
          </p:cNvSpPr>
          <p:nvPr/>
        </p:nvSpPr>
        <p:spPr bwMode="auto">
          <a:xfrm>
            <a:off x="635000" y="1841500"/>
            <a:ext cx="8356600" cy="4203700"/>
          </a:xfrm>
          <a:prstGeom prst="rect">
            <a:avLst/>
          </a:prstGeom>
          <a:solidFill>
            <a:srgbClr val="0099FF"/>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11" name="Rectangle 2"/>
          <p:cNvSpPr>
            <a:spLocks noGrp="1" noChangeArrowheads="1"/>
          </p:cNvSpPr>
          <p:nvPr>
            <p:ph type="title"/>
          </p:nvPr>
        </p:nvSpPr>
        <p:spPr/>
        <p:txBody>
          <a:bodyPr/>
          <a:lstStyle/>
          <a:p>
            <a:pPr eaLnBrk="1" hangingPunct="1"/>
            <a:r>
              <a:rPr lang="en-US"/>
              <a:t>The locomotive assignment problem</a:t>
            </a:r>
          </a:p>
        </p:txBody>
      </p:sp>
      <p:sp>
        <p:nvSpPr>
          <p:cNvPr id="17412" name="Rectangle 4"/>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13" name="Rectangle 5"/>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14" name="Rectangle 6"/>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7415" name="AutoShape 7"/>
          <p:cNvCxnSpPr>
            <a:cxnSpLocks noChangeShapeType="1"/>
            <a:endCxn id="17412"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16" name="AutoShape 8"/>
          <p:cNvCxnSpPr>
            <a:cxnSpLocks noChangeShapeType="1"/>
            <a:endCxn id="17412"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17" name="AutoShape 9"/>
          <p:cNvCxnSpPr>
            <a:cxnSpLocks noChangeShapeType="1"/>
            <a:endCxn id="17413"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18" name="AutoShape 10"/>
          <p:cNvCxnSpPr>
            <a:cxnSpLocks noChangeShapeType="1"/>
            <a:endCxn id="17413"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19" name="AutoShape 11"/>
          <p:cNvCxnSpPr>
            <a:cxnSpLocks noChangeShapeType="1"/>
            <a:endCxn id="17413"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20" name="AutoShape 12"/>
          <p:cNvCxnSpPr>
            <a:cxnSpLocks noChangeShapeType="1"/>
            <a:endCxn id="17414"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21" name="AutoShape 13"/>
          <p:cNvCxnSpPr>
            <a:cxnSpLocks noChangeShapeType="1"/>
            <a:endCxn id="17414"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22" name="AutoShape 14"/>
          <p:cNvCxnSpPr>
            <a:cxnSpLocks noChangeShapeType="1"/>
            <a:stCxn id="17412" idx="3"/>
            <a:endCxn id="17423"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23" name="Oval 15"/>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24" name="Oval 16"/>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7425" name="AutoShape 17"/>
          <p:cNvCxnSpPr>
            <a:cxnSpLocks noChangeShapeType="1"/>
            <a:stCxn id="17413" idx="3"/>
            <a:endCxn id="17423"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26" name="AutoShape 18"/>
          <p:cNvCxnSpPr>
            <a:cxnSpLocks noChangeShapeType="1"/>
            <a:stCxn id="17414" idx="3"/>
            <a:endCxn id="17424"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7427" name="Group 20"/>
          <p:cNvGrpSpPr>
            <a:grpSpLocks/>
          </p:cNvGrpSpPr>
          <p:nvPr/>
        </p:nvGrpSpPr>
        <p:grpSpPr bwMode="auto">
          <a:xfrm>
            <a:off x="825500" y="2693988"/>
            <a:ext cx="1155700" cy="396875"/>
            <a:chOff x="520" y="1697"/>
            <a:chExt cx="728" cy="250"/>
          </a:xfrm>
        </p:grpSpPr>
        <p:sp>
          <p:nvSpPr>
            <p:cNvPr id="17496" name="Text Box 2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7497" name="Line 2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28" name="Group 23"/>
          <p:cNvGrpSpPr>
            <a:grpSpLocks/>
          </p:cNvGrpSpPr>
          <p:nvPr/>
        </p:nvGrpSpPr>
        <p:grpSpPr bwMode="auto">
          <a:xfrm>
            <a:off x="825500" y="3151188"/>
            <a:ext cx="1155700" cy="396875"/>
            <a:chOff x="520" y="1697"/>
            <a:chExt cx="728" cy="250"/>
          </a:xfrm>
        </p:grpSpPr>
        <p:sp>
          <p:nvSpPr>
            <p:cNvPr id="17494" name="Text Box 2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7495" name="Line 2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29" name="Group 26"/>
          <p:cNvGrpSpPr>
            <a:grpSpLocks/>
          </p:cNvGrpSpPr>
          <p:nvPr/>
        </p:nvGrpSpPr>
        <p:grpSpPr bwMode="auto">
          <a:xfrm>
            <a:off x="825500" y="3570288"/>
            <a:ext cx="1155700" cy="396875"/>
            <a:chOff x="520" y="1697"/>
            <a:chExt cx="728" cy="250"/>
          </a:xfrm>
        </p:grpSpPr>
        <p:sp>
          <p:nvSpPr>
            <p:cNvPr id="17492" name="Text Box 2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7493" name="Line 2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30" name="Group 29"/>
          <p:cNvGrpSpPr>
            <a:grpSpLocks/>
          </p:cNvGrpSpPr>
          <p:nvPr/>
        </p:nvGrpSpPr>
        <p:grpSpPr bwMode="auto">
          <a:xfrm>
            <a:off x="812800" y="4014788"/>
            <a:ext cx="1155700" cy="396875"/>
            <a:chOff x="520" y="1697"/>
            <a:chExt cx="728" cy="250"/>
          </a:xfrm>
        </p:grpSpPr>
        <p:sp>
          <p:nvSpPr>
            <p:cNvPr id="17490" name="Text Box 30"/>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7491" name="Line 31"/>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31" name="Group 32"/>
          <p:cNvGrpSpPr>
            <a:grpSpLocks/>
          </p:cNvGrpSpPr>
          <p:nvPr/>
        </p:nvGrpSpPr>
        <p:grpSpPr bwMode="auto">
          <a:xfrm>
            <a:off x="812800" y="4471988"/>
            <a:ext cx="1155700" cy="396875"/>
            <a:chOff x="520" y="1697"/>
            <a:chExt cx="728" cy="250"/>
          </a:xfrm>
        </p:grpSpPr>
        <p:sp>
          <p:nvSpPr>
            <p:cNvPr id="17488" name="Text Box 33"/>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7489" name="Line 34"/>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32" name="Group 35"/>
          <p:cNvGrpSpPr>
            <a:grpSpLocks/>
          </p:cNvGrpSpPr>
          <p:nvPr/>
        </p:nvGrpSpPr>
        <p:grpSpPr bwMode="auto">
          <a:xfrm>
            <a:off x="812800" y="4941888"/>
            <a:ext cx="1155700" cy="396875"/>
            <a:chOff x="520" y="1697"/>
            <a:chExt cx="728" cy="250"/>
          </a:xfrm>
        </p:grpSpPr>
        <p:sp>
          <p:nvSpPr>
            <p:cNvPr id="17486" name="Text Box 36"/>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7487" name="Line 37"/>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33" name="Group 38"/>
          <p:cNvGrpSpPr>
            <a:grpSpLocks/>
          </p:cNvGrpSpPr>
          <p:nvPr/>
        </p:nvGrpSpPr>
        <p:grpSpPr bwMode="auto">
          <a:xfrm>
            <a:off x="825500" y="5411788"/>
            <a:ext cx="1155700" cy="396875"/>
            <a:chOff x="520" y="1697"/>
            <a:chExt cx="728" cy="250"/>
          </a:xfrm>
        </p:grpSpPr>
        <p:sp>
          <p:nvSpPr>
            <p:cNvPr id="17484" name="Text Box 3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7485" name="Line 4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7434" name="Rectangle 45" descr="Dark upward diagonal"/>
          <p:cNvSpPr>
            <a:spLocks noChangeArrowheads="1"/>
          </p:cNvSpPr>
          <p:nvPr/>
        </p:nvSpPr>
        <p:spPr bwMode="auto">
          <a:xfrm>
            <a:off x="2006600" y="2781300"/>
            <a:ext cx="673100" cy="228600"/>
          </a:xfrm>
          <a:prstGeom prst="rect">
            <a:avLst/>
          </a:prstGeom>
          <a:pattFill prst="dkUpDiag">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35" name="Rectangle 46" descr="Dark downward diagonal"/>
          <p:cNvSpPr>
            <a:spLocks noChangeArrowheads="1"/>
          </p:cNvSpPr>
          <p:nvPr/>
        </p:nvSpPr>
        <p:spPr bwMode="auto">
          <a:xfrm>
            <a:off x="2006600" y="3225800"/>
            <a:ext cx="673100" cy="228600"/>
          </a:xfrm>
          <a:prstGeom prst="rect">
            <a:avLst/>
          </a:prstGeom>
          <a:pattFill prst="dkDnDiag">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36" name="Rectangle 47" descr="Dark upward diagonal"/>
          <p:cNvSpPr>
            <a:spLocks noChangeArrowheads="1"/>
          </p:cNvSpPr>
          <p:nvPr/>
        </p:nvSpPr>
        <p:spPr bwMode="auto">
          <a:xfrm>
            <a:off x="2006600" y="4102100"/>
            <a:ext cx="673100" cy="228600"/>
          </a:xfrm>
          <a:prstGeom prst="rect">
            <a:avLst/>
          </a:prstGeom>
          <a:pattFill prst="dkUp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37" name="Rectangle 48" descr="Dark downward diagonal"/>
          <p:cNvSpPr>
            <a:spLocks noChangeArrowheads="1"/>
          </p:cNvSpPr>
          <p:nvPr/>
        </p:nvSpPr>
        <p:spPr bwMode="auto">
          <a:xfrm>
            <a:off x="2006600" y="4559300"/>
            <a:ext cx="673100" cy="228600"/>
          </a:xfrm>
          <a:prstGeom prst="rect">
            <a:avLst/>
          </a:prstGeom>
          <a:pattFill prst="dkDn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38" name="Rectangle 49" descr="Dark upward diagonal"/>
          <p:cNvSpPr>
            <a:spLocks noChangeArrowheads="1"/>
          </p:cNvSpPr>
          <p:nvPr/>
        </p:nvSpPr>
        <p:spPr bwMode="auto">
          <a:xfrm>
            <a:off x="2006600" y="5029200"/>
            <a:ext cx="673100" cy="228600"/>
          </a:xfrm>
          <a:prstGeom prst="rect">
            <a:avLst/>
          </a:prstGeom>
          <a:pattFill prst="dkUpDiag">
            <a:fgClr>
              <a:srgbClr val="FF33CC"/>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39" name="Rectangle 50" descr="Light horizontal"/>
          <p:cNvSpPr>
            <a:spLocks noChangeArrowheads="1"/>
          </p:cNvSpPr>
          <p:nvPr/>
        </p:nvSpPr>
        <p:spPr bwMode="auto">
          <a:xfrm>
            <a:off x="1993900" y="5499100"/>
            <a:ext cx="673100" cy="228600"/>
          </a:xfrm>
          <a:prstGeom prst="rect">
            <a:avLst/>
          </a:prstGeom>
          <a:pattFill prst="ltHorz">
            <a:fgClr>
              <a:srgbClr val="FF33CC"/>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0" name="Rectangle 51" descr="Light horizontal"/>
          <p:cNvSpPr>
            <a:spLocks noChangeArrowheads="1"/>
          </p:cNvSpPr>
          <p:nvPr/>
        </p:nvSpPr>
        <p:spPr bwMode="auto">
          <a:xfrm>
            <a:off x="1993900" y="3657600"/>
            <a:ext cx="673100" cy="228600"/>
          </a:xfrm>
          <a:prstGeom prst="rect">
            <a:avLst/>
          </a:prstGeom>
          <a:pattFill prst="ltHorz">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1" name="Rectangle 52" descr="Dark upward diagonal"/>
          <p:cNvSpPr>
            <a:spLocks noChangeArrowheads="1"/>
          </p:cNvSpPr>
          <p:nvPr/>
        </p:nvSpPr>
        <p:spPr bwMode="auto">
          <a:xfrm>
            <a:off x="7391400" y="2540000"/>
            <a:ext cx="673100" cy="228600"/>
          </a:xfrm>
          <a:prstGeom prst="rect">
            <a:avLst/>
          </a:prstGeom>
          <a:pattFill prst="dkUpDiag">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2" name="Rectangle 53" descr="Dark downward diagonal"/>
          <p:cNvSpPr>
            <a:spLocks noChangeArrowheads="1"/>
          </p:cNvSpPr>
          <p:nvPr/>
        </p:nvSpPr>
        <p:spPr bwMode="auto">
          <a:xfrm>
            <a:off x="7391400" y="2946400"/>
            <a:ext cx="673100" cy="228600"/>
          </a:xfrm>
          <a:prstGeom prst="rect">
            <a:avLst/>
          </a:prstGeom>
          <a:pattFill prst="dkDnDiag">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3" name="Rectangle 54" descr="Light horizontal"/>
          <p:cNvSpPr>
            <a:spLocks noChangeArrowheads="1"/>
          </p:cNvSpPr>
          <p:nvPr/>
        </p:nvSpPr>
        <p:spPr bwMode="auto">
          <a:xfrm>
            <a:off x="7391400" y="3378200"/>
            <a:ext cx="673100" cy="228600"/>
          </a:xfrm>
          <a:prstGeom prst="rect">
            <a:avLst/>
          </a:prstGeom>
          <a:pattFill prst="ltHorz">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4" name="Rectangle 55" descr="Dark upward diagonal"/>
          <p:cNvSpPr>
            <a:spLocks noChangeArrowheads="1"/>
          </p:cNvSpPr>
          <p:nvPr/>
        </p:nvSpPr>
        <p:spPr bwMode="auto">
          <a:xfrm>
            <a:off x="7391400" y="4305300"/>
            <a:ext cx="673100" cy="228600"/>
          </a:xfrm>
          <a:prstGeom prst="rect">
            <a:avLst/>
          </a:prstGeom>
          <a:pattFill prst="dkUp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5" name="Rectangle 56" descr="Dark downward diagonal"/>
          <p:cNvSpPr>
            <a:spLocks noChangeArrowheads="1"/>
          </p:cNvSpPr>
          <p:nvPr/>
        </p:nvSpPr>
        <p:spPr bwMode="auto">
          <a:xfrm>
            <a:off x="7391400" y="4711700"/>
            <a:ext cx="673100" cy="228600"/>
          </a:xfrm>
          <a:prstGeom prst="rect">
            <a:avLst/>
          </a:prstGeom>
          <a:pattFill prst="dkDn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6" name="Rectangle 57" descr="Light horizontal"/>
          <p:cNvSpPr>
            <a:spLocks noChangeArrowheads="1"/>
          </p:cNvSpPr>
          <p:nvPr/>
        </p:nvSpPr>
        <p:spPr bwMode="auto">
          <a:xfrm>
            <a:off x="7391400" y="5143500"/>
            <a:ext cx="673100" cy="228600"/>
          </a:xfrm>
          <a:prstGeom prst="rect">
            <a:avLst/>
          </a:prstGeom>
          <a:pattFill prst="ltHorz">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7447" name="AutoShape 59"/>
          <p:cNvCxnSpPr>
            <a:cxnSpLocks noChangeShapeType="1"/>
            <a:stCxn id="17423" idx="6"/>
            <a:endCxn id="17441" idx="1"/>
          </p:cNvCxnSpPr>
          <p:nvPr/>
        </p:nvCxnSpPr>
        <p:spPr bwMode="auto">
          <a:xfrm flipV="1">
            <a:off x="7164388" y="2654300"/>
            <a:ext cx="212725" cy="4572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48" name="AutoShape 60"/>
          <p:cNvCxnSpPr>
            <a:cxnSpLocks noChangeShapeType="1"/>
            <a:stCxn id="17423" idx="6"/>
            <a:endCxn id="17442" idx="1"/>
          </p:cNvCxnSpPr>
          <p:nvPr/>
        </p:nvCxnSpPr>
        <p:spPr bwMode="auto">
          <a:xfrm flipV="1">
            <a:off x="7164388" y="3060700"/>
            <a:ext cx="212725" cy="50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49" name="AutoShape 61"/>
          <p:cNvCxnSpPr>
            <a:cxnSpLocks noChangeShapeType="1"/>
            <a:stCxn id="17423" idx="6"/>
            <a:endCxn id="17443" idx="1"/>
          </p:cNvCxnSpPr>
          <p:nvPr/>
        </p:nvCxnSpPr>
        <p:spPr bwMode="auto">
          <a:xfrm>
            <a:off x="7164388" y="3111500"/>
            <a:ext cx="212725" cy="381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0" name="AutoShape 62"/>
          <p:cNvCxnSpPr>
            <a:cxnSpLocks noChangeShapeType="1"/>
            <a:stCxn id="17424" idx="6"/>
            <a:endCxn id="17444" idx="1"/>
          </p:cNvCxnSpPr>
          <p:nvPr/>
        </p:nvCxnSpPr>
        <p:spPr bwMode="auto">
          <a:xfrm flipV="1">
            <a:off x="7202488" y="4419600"/>
            <a:ext cx="174625" cy="3937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1" name="AutoShape 63"/>
          <p:cNvCxnSpPr>
            <a:cxnSpLocks noChangeShapeType="1"/>
            <a:stCxn id="17424" idx="6"/>
            <a:endCxn id="17445" idx="1"/>
          </p:cNvCxnSpPr>
          <p:nvPr/>
        </p:nvCxnSpPr>
        <p:spPr bwMode="auto">
          <a:xfrm>
            <a:off x="7202488" y="4813300"/>
            <a:ext cx="174625" cy="127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2" name="AutoShape 64"/>
          <p:cNvCxnSpPr>
            <a:cxnSpLocks noChangeShapeType="1"/>
            <a:stCxn id="17424" idx="6"/>
            <a:endCxn id="17446" idx="1"/>
          </p:cNvCxnSpPr>
          <p:nvPr/>
        </p:nvCxnSpPr>
        <p:spPr bwMode="auto">
          <a:xfrm>
            <a:off x="7202488" y="4813300"/>
            <a:ext cx="174625" cy="444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3" name="AutoShape 65"/>
          <p:cNvCxnSpPr>
            <a:cxnSpLocks noChangeShapeType="1"/>
          </p:cNvCxnSpPr>
          <p:nvPr/>
        </p:nvCxnSpPr>
        <p:spPr bwMode="auto">
          <a:xfrm>
            <a:off x="2686050" y="2895600"/>
            <a:ext cx="1376363" cy="2794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4" name="AutoShape 66"/>
          <p:cNvCxnSpPr>
            <a:cxnSpLocks noChangeShapeType="1"/>
          </p:cNvCxnSpPr>
          <p:nvPr/>
        </p:nvCxnSpPr>
        <p:spPr bwMode="auto">
          <a:xfrm flipV="1">
            <a:off x="4764088" y="3111500"/>
            <a:ext cx="1660525" cy="635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5" name="AutoShape 67"/>
          <p:cNvCxnSpPr>
            <a:cxnSpLocks noChangeShapeType="1"/>
          </p:cNvCxnSpPr>
          <p:nvPr/>
        </p:nvCxnSpPr>
        <p:spPr bwMode="auto">
          <a:xfrm flipV="1">
            <a:off x="7151688" y="2654300"/>
            <a:ext cx="212725" cy="4572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7456" name="Group 68"/>
          <p:cNvGrpSpPr>
            <a:grpSpLocks/>
          </p:cNvGrpSpPr>
          <p:nvPr/>
        </p:nvGrpSpPr>
        <p:grpSpPr bwMode="auto">
          <a:xfrm>
            <a:off x="8205788" y="2389188"/>
            <a:ext cx="636587" cy="3060700"/>
            <a:chOff x="5169" y="1505"/>
            <a:chExt cx="401" cy="1928"/>
          </a:xfrm>
        </p:grpSpPr>
        <p:grpSp>
          <p:nvGrpSpPr>
            <p:cNvPr id="17460" name="Group 69"/>
            <p:cNvGrpSpPr>
              <a:grpSpLocks/>
            </p:cNvGrpSpPr>
            <p:nvPr/>
          </p:nvGrpSpPr>
          <p:grpSpPr bwMode="auto">
            <a:xfrm>
              <a:off x="5169" y="1505"/>
              <a:ext cx="401" cy="256"/>
              <a:chOff x="3113" y="1249"/>
              <a:chExt cx="927" cy="592"/>
            </a:xfrm>
          </p:grpSpPr>
          <p:sp>
            <p:nvSpPr>
              <p:cNvPr id="17481" name="Line 70"/>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82" name="Line 71"/>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83" name="Freeform 72"/>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61" name="Group 73"/>
            <p:cNvGrpSpPr>
              <a:grpSpLocks/>
            </p:cNvGrpSpPr>
            <p:nvPr/>
          </p:nvGrpSpPr>
          <p:grpSpPr bwMode="auto">
            <a:xfrm>
              <a:off x="5169" y="1841"/>
              <a:ext cx="401" cy="200"/>
              <a:chOff x="3113" y="1249"/>
              <a:chExt cx="927" cy="592"/>
            </a:xfrm>
          </p:grpSpPr>
          <p:sp>
            <p:nvSpPr>
              <p:cNvPr id="17478" name="Line 74"/>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9" name="Line 75"/>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80" name="Freeform 76"/>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62" name="Group 77"/>
            <p:cNvGrpSpPr>
              <a:grpSpLocks/>
            </p:cNvGrpSpPr>
            <p:nvPr/>
          </p:nvGrpSpPr>
          <p:grpSpPr bwMode="auto">
            <a:xfrm>
              <a:off x="5169" y="2121"/>
              <a:ext cx="401" cy="192"/>
              <a:chOff x="3113" y="1249"/>
              <a:chExt cx="927" cy="592"/>
            </a:xfrm>
          </p:grpSpPr>
          <p:sp>
            <p:nvSpPr>
              <p:cNvPr id="17475" name="Line 78"/>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6" name="Line 79"/>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7" name="Freeform 80"/>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63" name="Group 81"/>
            <p:cNvGrpSpPr>
              <a:grpSpLocks/>
            </p:cNvGrpSpPr>
            <p:nvPr/>
          </p:nvGrpSpPr>
          <p:grpSpPr bwMode="auto">
            <a:xfrm>
              <a:off x="5169" y="2625"/>
              <a:ext cx="401" cy="256"/>
              <a:chOff x="3113" y="1249"/>
              <a:chExt cx="927" cy="592"/>
            </a:xfrm>
          </p:grpSpPr>
          <p:sp>
            <p:nvSpPr>
              <p:cNvPr id="17472" name="Line 82"/>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3" name="Line 83"/>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4" name="Freeform 84"/>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64" name="Group 85"/>
            <p:cNvGrpSpPr>
              <a:grpSpLocks/>
            </p:cNvGrpSpPr>
            <p:nvPr/>
          </p:nvGrpSpPr>
          <p:grpSpPr bwMode="auto">
            <a:xfrm>
              <a:off x="5169" y="2961"/>
              <a:ext cx="401" cy="200"/>
              <a:chOff x="3113" y="1249"/>
              <a:chExt cx="927" cy="592"/>
            </a:xfrm>
          </p:grpSpPr>
          <p:sp>
            <p:nvSpPr>
              <p:cNvPr id="17469" name="Line 86"/>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0" name="Line 87"/>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1" name="Freeform 88"/>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65" name="Group 89"/>
            <p:cNvGrpSpPr>
              <a:grpSpLocks/>
            </p:cNvGrpSpPr>
            <p:nvPr/>
          </p:nvGrpSpPr>
          <p:grpSpPr bwMode="auto">
            <a:xfrm>
              <a:off x="5169" y="3241"/>
              <a:ext cx="401" cy="192"/>
              <a:chOff x="3113" y="1249"/>
              <a:chExt cx="927" cy="592"/>
            </a:xfrm>
          </p:grpSpPr>
          <p:sp>
            <p:nvSpPr>
              <p:cNvPr id="17466" name="Line 90"/>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67" name="Line 91"/>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68" name="Freeform 92"/>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cxnSp>
        <p:nvCxnSpPr>
          <p:cNvPr id="17457" name="AutoShape 97"/>
          <p:cNvCxnSpPr>
            <a:cxnSpLocks noChangeShapeType="1"/>
            <a:stCxn id="17436" idx="3"/>
            <a:endCxn id="17413" idx="1"/>
          </p:cNvCxnSpPr>
          <p:nvPr/>
        </p:nvCxnSpPr>
        <p:spPr bwMode="auto">
          <a:xfrm flipV="1">
            <a:off x="2693988" y="4000500"/>
            <a:ext cx="1381125" cy="2159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8" name="AutoShape 98"/>
          <p:cNvCxnSpPr>
            <a:cxnSpLocks noChangeShapeType="1"/>
            <a:stCxn id="17413" idx="3"/>
            <a:endCxn id="17423" idx="2"/>
          </p:cNvCxnSpPr>
          <p:nvPr/>
        </p:nvCxnSpPr>
        <p:spPr bwMode="auto">
          <a:xfrm flipV="1">
            <a:off x="4776788" y="3111500"/>
            <a:ext cx="1660525" cy="8890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59" name="Text Box 100"/>
          <p:cNvSpPr txBox="1">
            <a:spLocks noChangeArrowheads="1"/>
          </p:cNvSpPr>
          <p:nvPr/>
        </p:nvSpPr>
        <p:spPr bwMode="auto">
          <a:xfrm>
            <a:off x="644525" y="6061075"/>
            <a:ext cx="7331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sz="2400">
                <a:latin typeface="Times New Roman" pitchFamily="18" charset="0"/>
              </a:rPr>
              <a:t>Locomotive subproblem can be solved quickly using Cplex</a:t>
            </a:r>
          </a:p>
        </p:txBody>
      </p:sp>
      <p:sp>
        <p:nvSpPr>
          <p:cNvPr id="90" name="Slide Number Placeholder 5">
            <a:extLst>
              <a:ext uri="{FF2B5EF4-FFF2-40B4-BE49-F238E27FC236}">
                <a16:creationId xmlns:a16="http://schemas.microsoft.com/office/drawing/2014/main" id="{E8C39794-CECC-4665-BD92-77AC2FAA6F5E}"/>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113</a:t>
            </a:fld>
            <a:endParaRPr lang="en-US" dirty="0"/>
          </a:p>
        </p:txBody>
      </p:sp>
    </p:spTree>
    <p:extLst>
      <p:ext uri="{BB962C8B-B14F-4D97-AF65-F5344CB8AC3E}">
        <p14:creationId xmlns:p14="http://schemas.microsoft.com/office/powerpoint/2010/main" val="1933352239"/>
      </p:ext>
    </p:extLst>
  </p:cSld>
  <p:clrMapOvr>
    <a:masterClrMapping/>
  </p:clrMapOvr>
  <p:transition>
    <p:wipe dir="d"/>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78" name="Group 2"/>
          <p:cNvGrpSpPr>
            <a:grpSpLocks/>
          </p:cNvGrpSpPr>
          <p:nvPr/>
        </p:nvGrpSpPr>
        <p:grpSpPr bwMode="auto">
          <a:xfrm>
            <a:off x="1487488" y="2598738"/>
            <a:ext cx="6081712" cy="3332162"/>
            <a:chOff x="1449" y="1725"/>
            <a:chExt cx="3265" cy="1898"/>
          </a:xfrm>
        </p:grpSpPr>
        <p:grpSp>
          <p:nvGrpSpPr>
            <p:cNvPr id="24604" name="Group 3"/>
            <p:cNvGrpSpPr>
              <a:grpSpLocks/>
            </p:cNvGrpSpPr>
            <p:nvPr/>
          </p:nvGrpSpPr>
          <p:grpSpPr bwMode="auto">
            <a:xfrm>
              <a:off x="3772" y="2690"/>
              <a:ext cx="894" cy="596"/>
              <a:chOff x="3772" y="2690"/>
              <a:chExt cx="894" cy="596"/>
            </a:xfrm>
          </p:grpSpPr>
          <p:sp>
            <p:nvSpPr>
              <p:cNvPr id="25824"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5825"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05" name="Group 6"/>
            <p:cNvGrpSpPr>
              <a:grpSpLocks/>
            </p:cNvGrpSpPr>
            <p:nvPr/>
          </p:nvGrpSpPr>
          <p:grpSpPr bwMode="auto">
            <a:xfrm>
              <a:off x="1944" y="2690"/>
              <a:ext cx="894" cy="596"/>
              <a:chOff x="1944" y="2690"/>
              <a:chExt cx="894" cy="596"/>
            </a:xfrm>
          </p:grpSpPr>
          <p:sp>
            <p:nvSpPr>
              <p:cNvPr id="25822"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5823"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06" name="Group 9"/>
            <p:cNvGrpSpPr>
              <a:grpSpLocks/>
            </p:cNvGrpSpPr>
            <p:nvPr/>
          </p:nvGrpSpPr>
          <p:grpSpPr bwMode="auto">
            <a:xfrm>
              <a:off x="1483" y="2379"/>
              <a:ext cx="429" cy="598"/>
              <a:chOff x="1483" y="2379"/>
              <a:chExt cx="429" cy="598"/>
            </a:xfrm>
          </p:grpSpPr>
          <p:sp>
            <p:nvSpPr>
              <p:cNvPr id="25820"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25821"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07" name="Group 12"/>
            <p:cNvGrpSpPr>
              <a:grpSpLocks/>
            </p:cNvGrpSpPr>
            <p:nvPr/>
          </p:nvGrpSpPr>
          <p:grpSpPr bwMode="auto">
            <a:xfrm>
              <a:off x="1936" y="2379"/>
              <a:ext cx="894" cy="604"/>
              <a:chOff x="1936" y="2379"/>
              <a:chExt cx="894" cy="604"/>
            </a:xfrm>
          </p:grpSpPr>
          <p:sp>
            <p:nvSpPr>
              <p:cNvPr id="25818"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5819"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08" name="Group 15"/>
            <p:cNvGrpSpPr>
              <a:grpSpLocks/>
            </p:cNvGrpSpPr>
            <p:nvPr/>
          </p:nvGrpSpPr>
          <p:grpSpPr bwMode="auto">
            <a:xfrm>
              <a:off x="1952" y="2076"/>
              <a:ext cx="886" cy="290"/>
              <a:chOff x="1952" y="2076"/>
              <a:chExt cx="886" cy="290"/>
            </a:xfrm>
          </p:grpSpPr>
          <p:sp>
            <p:nvSpPr>
              <p:cNvPr id="25816"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5817"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09" name="Group 18"/>
            <p:cNvGrpSpPr>
              <a:grpSpLocks/>
            </p:cNvGrpSpPr>
            <p:nvPr/>
          </p:nvGrpSpPr>
          <p:grpSpPr bwMode="auto">
            <a:xfrm>
              <a:off x="1481" y="1769"/>
              <a:ext cx="894" cy="283"/>
              <a:chOff x="1481" y="1769"/>
              <a:chExt cx="894" cy="283"/>
            </a:xfrm>
          </p:grpSpPr>
          <p:sp>
            <p:nvSpPr>
              <p:cNvPr id="25814"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5815"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4610"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4611"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4612"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4613"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4614"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4615"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4616"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4617"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4618"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4619"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4620" name="Group 31"/>
            <p:cNvGrpSpPr>
              <a:grpSpLocks/>
            </p:cNvGrpSpPr>
            <p:nvPr/>
          </p:nvGrpSpPr>
          <p:grpSpPr bwMode="auto">
            <a:xfrm>
              <a:off x="1912" y="1741"/>
              <a:ext cx="40" cy="1260"/>
              <a:chOff x="1912" y="1741"/>
              <a:chExt cx="40" cy="1260"/>
            </a:xfrm>
          </p:grpSpPr>
          <p:sp>
            <p:nvSpPr>
              <p:cNvPr id="25804"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5805"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5806"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5807"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5808"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5809"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5810"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5811"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5812"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25813"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4621" name="Group 42"/>
            <p:cNvGrpSpPr>
              <a:grpSpLocks/>
            </p:cNvGrpSpPr>
            <p:nvPr/>
          </p:nvGrpSpPr>
          <p:grpSpPr bwMode="auto">
            <a:xfrm>
              <a:off x="2375" y="1749"/>
              <a:ext cx="40" cy="1252"/>
              <a:chOff x="2375" y="1749"/>
              <a:chExt cx="40" cy="1252"/>
            </a:xfrm>
          </p:grpSpPr>
          <p:sp>
            <p:nvSpPr>
              <p:cNvPr id="25794"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5795"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5796"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5797"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5798"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799"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800"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5801"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5802"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803"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22" name="Group 53"/>
            <p:cNvGrpSpPr>
              <a:grpSpLocks/>
            </p:cNvGrpSpPr>
            <p:nvPr/>
          </p:nvGrpSpPr>
          <p:grpSpPr bwMode="auto">
            <a:xfrm>
              <a:off x="1489" y="2076"/>
              <a:ext cx="431" cy="284"/>
              <a:chOff x="1489" y="2076"/>
              <a:chExt cx="431" cy="284"/>
            </a:xfrm>
          </p:grpSpPr>
          <p:sp>
            <p:nvSpPr>
              <p:cNvPr id="25792"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5793"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23" name="Group 56"/>
            <p:cNvGrpSpPr>
              <a:grpSpLocks/>
            </p:cNvGrpSpPr>
            <p:nvPr/>
          </p:nvGrpSpPr>
          <p:grpSpPr bwMode="auto">
            <a:xfrm>
              <a:off x="1489" y="1733"/>
              <a:ext cx="423" cy="56"/>
              <a:chOff x="1489" y="1733"/>
              <a:chExt cx="423" cy="56"/>
            </a:xfrm>
          </p:grpSpPr>
          <p:sp>
            <p:nvSpPr>
              <p:cNvPr id="25784"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785" name="Group 58"/>
              <p:cNvGrpSpPr>
                <a:grpSpLocks/>
              </p:cNvGrpSpPr>
              <p:nvPr/>
            </p:nvGrpSpPr>
            <p:grpSpPr bwMode="auto">
              <a:xfrm>
                <a:off x="1489" y="1757"/>
                <a:ext cx="295" cy="1"/>
                <a:chOff x="1489" y="1757"/>
                <a:chExt cx="295" cy="1"/>
              </a:xfrm>
            </p:grpSpPr>
            <p:sp>
              <p:nvSpPr>
                <p:cNvPr id="25786"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7"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8"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9"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90"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91"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4" name="Group 65"/>
            <p:cNvGrpSpPr>
              <a:grpSpLocks/>
            </p:cNvGrpSpPr>
            <p:nvPr/>
          </p:nvGrpSpPr>
          <p:grpSpPr bwMode="auto">
            <a:xfrm>
              <a:off x="1952" y="1725"/>
              <a:ext cx="415" cy="56"/>
              <a:chOff x="1952" y="1725"/>
              <a:chExt cx="415" cy="56"/>
            </a:xfrm>
          </p:grpSpPr>
          <p:sp>
            <p:nvSpPr>
              <p:cNvPr id="25776"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777" name="Group 67"/>
              <p:cNvGrpSpPr>
                <a:grpSpLocks/>
              </p:cNvGrpSpPr>
              <p:nvPr/>
            </p:nvGrpSpPr>
            <p:grpSpPr bwMode="auto">
              <a:xfrm>
                <a:off x="1952" y="1757"/>
                <a:ext cx="295" cy="1"/>
                <a:chOff x="1952" y="1757"/>
                <a:chExt cx="295" cy="1"/>
              </a:xfrm>
            </p:grpSpPr>
            <p:sp>
              <p:nvSpPr>
                <p:cNvPr id="25778"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9"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0"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1"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2"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3"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5" name="Group 74"/>
            <p:cNvGrpSpPr>
              <a:grpSpLocks/>
            </p:cNvGrpSpPr>
            <p:nvPr/>
          </p:nvGrpSpPr>
          <p:grpSpPr bwMode="auto">
            <a:xfrm>
              <a:off x="1497" y="2036"/>
              <a:ext cx="415" cy="56"/>
              <a:chOff x="1497" y="2036"/>
              <a:chExt cx="415" cy="56"/>
            </a:xfrm>
          </p:grpSpPr>
          <p:sp>
            <p:nvSpPr>
              <p:cNvPr id="25768"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769" name="Group 76"/>
              <p:cNvGrpSpPr>
                <a:grpSpLocks/>
              </p:cNvGrpSpPr>
              <p:nvPr/>
            </p:nvGrpSpPr>
            <p:grpSpPr bwMode="auto">
              <a:xfrm>
                <a:off x="1497" y="2068"/>
                <a:ext cx="295" cy="1"/>
                <a:chOff x="1497" y="2068"/>
                <a:chExt cx="295" cy="1"/>
              </a:xfrm>
            </p:grpSpPr>
            <p:sp>
              <p:nvSpPr>
                <p:cNvPr id="25770"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1"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2"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3"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4"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5"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6" name="Group 83"/>
            <p:cNvGrpSpPr>
              <a:grpSpLocks/>
            </p:cNvGrpSpPr>
            <p:nvPr/>
          </p:nvGrpSpPr>
          <p:grpSpPr bwMode="auto">
            <a:xfrm>
              <a:off x="1960" y="2036"/>
              <a:ext cx="423" cy="56"/>
              <a:chOff x="1960" y="2036"/>
              <a:chExt cx="423" cy="56"/>
            </a:xfrm>
          </p:grpSpPr>
          <p:sp>
            <p:nvSpPr>
              <p:cNvPr id="25760"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761" name="Group 85"/>
              <p:cNvGrpSpPr>
                <a:grpSpLocks/>
              </p:cNvGrpSpPr>
              <p:nvPr/>
            </p:nvGrpSpPr>
            <p:grpSpPr bwMode="auto">
              <a:xfrm>
                <a:off x="1960" y="2068"/>
                <a:ext cx="303" cy="1"/>
                <a:chOff x="1960" y="2068"/>
                <a:chExt cx="303" cy="1"/>
              </a:xfrm>
            </p:grpSpPr>
            <p:sp>
              <p:nvSpPr>
                <p:cNvPr id="25762"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63"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64"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65"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66"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67"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7" name="Group 92"/>
            <p:cNvGrpSpPr>
              <a:grpSpLocks/>
            </p:cNvGrpSpPr>
            <p:nvPr/>
          </p:nvGrpSpPr>
          <p:grpSpPr bwMode="auto">
            <a:xfrm>
              <a:off x="2431" y="2036"/>
              <a:ext cx="415" cy="56"/>
              <a:chOff x="2431" y="2036"/>
              <a:chExt cx="415" cy="56"/>
            </a:xfrm>
          </p:grpSpPr>
          <p:sp>
            <p:nvSpPr>
              <p:cNvPr id="25752"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753" name="Group 94"/>
              <p:cNvGrpSpPr>
                <a:grpSpLocks/>
              </p:cNvGrpSpPr>
              <p:nvPr/>
            </p:nvGrpSpPr>
            <p:grpSpPr bwMode="auto">
              <a:xfrm>
                <a:off x="2431" y="2068"/>
                <a:ext cx="295" cy="1"/>
                <a:chOff x="2431" y="2068"/>
                <a:chExt cx="295" cy="1"/>
              </a:xfrm>
            </p:grpSpPr>
            <p:sp>
              <p:nvSpPr>
                <p:cNvPr id="25754"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5"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6"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7"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8"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9"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8" name="Group 101"/>
            <p:cNvGrpSpPr>
              <a:grpSpLocks/>
            </p:cNvGrpSpPr>
            <p:nvPr/>
          </p:nvGrpSpPr>
          <p:grpSpPr bwMode="auto">
            <a:xfrm>
              <a:off x="2423" y="2347"/>
              <a:ext cx="415" cy="56"/>
              <a:chOff x="2423" y="2347"/>
              <a:chExt cx="415" cy="56"/>
            </a:xfrm>
          </p:grpSpPr>
          <p:sp>
            <p:nvSpPr>
              <p:cNvPr id="25744"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745" name="Group 103"/>
              <p:cNvGrpSpPr>
                <a:grpSpLocks/>
              </p:cNvGrpSpPr>
              <p:nvPr/>
            </p:nvGrpSpPr>
            <p:grpSpPr bwMode="auto">
              <a:xfrm>
                <a:off x="2423" y="2371"/>
                <a:ext cx="295" cy="1"/>
                <a:chOff x="2423" y="2371"/>
                <a:chExt cx="295" cy="1"/>
              </a:xfrm>
            </p:grpSpPr>
            <p:sp>
              <p:nvSpPr>
                <p:cNvPr id="25746"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7"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8"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9"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0"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1"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9" name="Group 110"/>
            <p:cNvGrpSpPr>
              <a:grpSpLocks/>
            </p:cNvGrpSpPr>
            <p:nvPr/>
          </p:nvGrpSpPr>
          <p:grpSpPr bwMode="auto">
            <a:xfrm>
              <a:off x="1960" y="2347"/>
              <a:ext cx="415" cy="56"/>
              <a:chOff x="1960" y="2347"/>
              <a:chExt cx="415" cy="56"/>
            </a:xfrm>
          </p:grpSpPr>
          <p:sp>
            <p:nvSpPr>
              <p:cNvPr id="25736"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737" name="Group 112"/>
              <p:cNvGrpSpPr>
                <a:grpSpLocks/>
              </p:cNvGrpSpPr>
              <p:nvPr/>
            </p:nvGrpSpPr>
            <p:grpSpPr bwMode="auto">
              <a:xfrm>
                <a:off x="1960" y="2371"/>
                <a:ext cx="295" cy="1"/>
                <a:chOff x="1960" y="2371"/>
                <a:chExt cx="295" cy="1"/>
              </a:xfrm>
            </p:grpSpPr>
            <p:sp>
              <p:nvSpPr>
                <p:cNvPr id="25738"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9"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0"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1"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2"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3"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0" name="Group 119"/>
            <p:cNvGrpSpPr>
              <a:grpSpLocks/>
            </p:cNvGrpSpPr>
            <p:nvPr/>
          </p:nvGrpSpPr>
          <p:grpSpPr bwMode="auto">
            <a:xfrm>
              <a:off x="1497" y="2339"/>
              <a:ext cx="415" cy="56"/>
              <a:chOff x="1497" y="2339"/>
              <a:chExt cx="415" cy="56"/>
            </a:xfrm>
          </p:grpSpPr>
          <p:sp>
            <p:nvSpPr>
              <p:cNvPr id="25728"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729" name="Group 121"/>
              <p:cNvGrpSpPr>
                <a:grpSpLocks/>
              </p:cNvGrpSpPr>
              <p:nvPr/>
            </p:nvGrpSpPr>
            <p:grpSpPr bwMode="auto">
              <a:xfrm>
                <a:off x="1497" y="2371"/>
                <a:ext cx="295" cy="1"/>
                <a:chOff x="1497" y="2371"/>
                <a:chExt cx="295" cy="1"/>
              </a:xfrm>
            </p:grpSpPr>
            <p:sp>
              <p:nvSpPr>
                <p:cNvPr id="25730"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1"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2"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3"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4"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5"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1" name="Group 128"/>
            <p:cNvGrpSpPr>
              <a:grpSpLocks/>
            </p:cNvGrpSpPr>
            <p:nvPr/>
          </p:nvGrpSpPr>
          <p:grpSpPr bwMode="auto">
            <a:xfrm>
              <a:off x="1489" y="2650"/>
              <a:ext cx="423" cy="56"/>
              <a:chOff x="1489" y="2650"/>
              <a:chExt cx="423" cy="56"/>
            </a:xfrm>
          </p:grpSpPr>
          <p:sp>
            <p:nvSpPr>
              <p:cNvPr id="25720"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721" name="Group 130"/>
              <p:cNvGrpSpPr>
                <a:grpSpLocks/>
              </p:cNvGrpSpPr>
              <p:nvPr/>
            </p:nvGrpSpPr>
            <p:grpSpPr bwMode="auto">
              <a:xfrm>
                <a:off x="1489" y="2674"/>
                <a:ext cx="295" cy="1"/>
                <a:chOff x="1489" y="2674"/>
                <a:chExt cx="295" cy="1"/>
              </a:xfrm>
            </p:grpSpPr>
            <p:sp>
              <p:nvSpPr>
                <p:cNvPr id="25722"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23"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24"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25"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26"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27"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2" name="Group 137"/>
            <p:cNvGrpSpPr>
              <a:grpSpLocks/>
            </p:cNvGrpSpPr>
            <p:nvPr/>
          </p:nvGrpSpPr>
          <p:grpSpPr bwMode="auto">
            <a:xfrm>
              <a:off x="1968" y="2650"/>
              <a:ext cx="415" cy="56"/>
              <a:chOff x="1968" y="2650"/>
              <a:chExt cx="415" cy="56"/>
            </a:xfrm>
          </p:grpSpPr>
          <p:sp>
            <p:nvSpPr>
              <p:cNvPr id="25712"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713" name="Group 139"/>
              <p:cNvGrpSpPr>
                <a:grpSpLocks/>
              </p:cNvGrpSpPr>
              <p:nvPr/>
            </p:nvGrpSpPr>
            <p:grpSpPr bwMode="auto">
              <a:xfrm>
                <a:off x="1968" y="2674"/>
                <a:ext cx="295" cy="1"/>
                <a:chOff x="1968" y="2674"/>
                <a:chExt cx="295" cy="1"/>
              </a:xfrm>
            </p:grpSpPr>
            <p:sp>
              <p:nvSpPr>
                <p:cNvPr id="25714"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5"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6"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7"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8"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9"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3" name="Group 146"/>
            <p:cNvGrpSpPr>
              <a:grpSpLocks/>
            </p:cNvGrpSpPr>
            <p:nvPr/>
          </p:nvGrpSpPr>
          <p:grpSpPr bwMode="auto">
            <a:xfrm>
              <a:off x="1489" y="2953"/>
              <a:ext cx="423" cy="56"/>
              <a:chOff x="1489" y="2953"/>
              <a:chExt cx="423" cy="56"/>
            </a:xfrm>
          </p:grpSpPr>
          <p:sp>
            <p:nvSpPr>
              <p:cNvPr id="25704"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5705" name="Group 148"/>
              <p:cNvGrpSpPr>
                <a:grpSpLocks/>
              </p:cNvGrpSpPr>
              <p:nvPr/>
            </p:nvGrpSpPr>
            <p:grpSpPr bwMode="auto">
              <a:xfrm>
                <a:off x="1489" y="2985"/>
                <a:ext cx="295" cy="1"/>
                <a:chOff x="1489" y="2985"/>
                <a:chExt cx="295" cy="1"/>
              </a:xfrm>
            </p:grpSpPr>
            <p:sp>
              <p:nvSpPr>
                <p:cNvPr id="25706"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7"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8"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9"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0"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1"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4" name="Group 155"/>
            <p:cNvGrpSpPr>
              <a:grpSpLocks/>
            </p:cNvGrpSpPr>
            <p:nvPr/>
          </p:nvGrpSpPr>
          <p:grpSpPr bwMode="auto">
            <a:xfrm>
              <a:off x="1952" y="2953"/>
              <a:ext cx="415" cy="56"/>
              <a:chOff x="1952" y="2953"/>
              <a:chExt cx="415" cy="56"/>
            </a:xfrm>
          </p:grpSpPr>
          <p:sp>
            <p:nvSpPr>
              <p:cNvPr id="25696"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697" name="Group 157"/>
              <p:cNvGrpSpPr>
                <a:grpSpLocks/>
              </p:cNvGrpSpPr>
              <p:nvPr/>
            </p:nvGrpSpPr>
            <p:grpSpPr bwMode="auto">
              <a:xfrm>
                <a:off x="1952" y="2985"/>
                <a:ext cx="295" cy="1"/>
                <a:chOff x="1952" y="2985"/>
                <a:chExt cx="295" cy="1"/>
              </a:xfrm>
            </p:grpSpPr>
            <p:sp>
              <p:nvSpPr>
                <p:cNvPr id="25698"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9"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0"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1"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2"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3"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5" name="Group 164"/>
            <p:cNvGrpSpPr>
              <a:grpSpLocks/>
            </p:cNvGrpSpPr>
            <p:nvPr/>
          </p:nvGrpSpPr>
          <p:grpSpPr bwMode="auto">
            <a:xfrm>
              <a:off x="2415" y="2953"/>
              <a:ext cx="415" cy="56"/>
              <a:chOff x="2415" y="2953"/>
              <a:chExt cx="415" cy="56"/>
            </a:xfrm>
          </p:grpSpPr>
          <p:sp>
            <p:nvSpPr>
              <p:cNvPr id="25688"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689" name="Group 166"/>
              <p:cNvGrpSpPr>
                <a:grpSpLocks/>
              </p:cNvGrpSpPr>
              <p:nvPr/>
            </p:nvGrpSpPr>
            <p:grpSpPr bwMode="auto">
              <a:xfrm>
                <a:off x="2415" y="2985"/>
                <a:ext cx="295" cy="1"/>
                <a:chOff x="2415" y="2985"/>
                <a:chExt cx="295" cy="1"/>
              </a:xfrm>
            </p:grpSpPr>
            <p:sp>
              <p:nvSpPr>
                <p:cNvPr id="25690"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1"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2"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3"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4"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5"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6" name="Group 173"/>
            <p:cNvGrpSpPr>
              <a:grpSpLocks/>
            </p:cNvGrpSpPr>
            <p:nvPr/>
          </p:nvGrpSpPr>
          <p:grpSpPr bwMode="auto">
            <a:xfrm>
              <a:off x="2838" y="1741"/>
              <a:ext cx="40" cy="1260"/>
              <a:chOff x="2838" y="1741"/>
              <a:chExt cx="40" cy="1260"/>
            </a:xfrm>
          </p:grpSpPr>
          <p:sp>
            <p:nvSpPr>
              <p:cNvPr id="25678"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5679"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5680"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5681"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5682"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683"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684"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5685"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5686"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687"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37" name="Group 184"/>
            <p:cNvGrpSpPr>
              <a:grpSpLocks/>
            </p:cNvGrpSpPr>
            <p:nvPr/>
          </p:nvGrpSpPr>
          <p:grpSpPr bwMode="auto">
            <a:xfrm>
              <a:off x="1912" y="3272"/>
              <a:ext cx="32" cy="335"/>
              <a:chOff x="1912" y="3272"/>
              <a:chExt cx="32" cy="335"/>
            </a:xfrm>
          </p:grpSpPr>
          <p:sp>
            <p:nvSpPr>
              <p:cNvPr id="25674"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675"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676"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5677"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38" name="Group 189"/>
            <p:cNvGrpSpPr>
              <a:grpSpLocks/>
            </p:cNvGrpSpPr>
            <p:nvPr/>
          </p:nvGrpSpPr>
          <p:grpSpPr bwMode="auto">
            <a:xfrm>
              <a:off x="1449" y="3272"/>
              <a:ext cx="40" cy="335"/>
              <a:chOff x="1449" y="3272"/>
              <a:chExt cx="40" cy="335"/>
            </a:xfrm>
          </p:grpSpPr>
          <p:sp>
            <p:nvSpPr>
              <p:cNvPr id="25670"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5671"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5672"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5673"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4639" name="Group 194"/>
            <p:cNvGrpSpPr>
              <a:grpSpLocks/>
            </p:cNvGrpSpPr>
            <p:nvPr/>
          </p:nvGrpSpPr>
          <p:grpSpPr bwMode="auto">
            <a:xfrm>
              <a:off x="2367" y="3272"/>
              <a:ext cx="32" cy="335"/>
              <a:chOff x="2367" y="3272"/>
              <a:chExt cx="32" cy="335"/>
            </a:xfrm>
          </p:grpSpPr>
          <p:sp>
            <p:nvSpPr>
              <p:cNvPr id="25666"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667"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668"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5669"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40" name="Group 199"/>
            <p:cNvGrpSpPr>
              <a:grpSpLocks/>
            </p:cNvGrpSpPr>
            <p:nvPr/>
          </p:nvGrpSpPr>
          <p:grpSpPr bwMode="auto">
            <a:xfrm>
              <a:off x="2822" y="3272"/>
              <a:ext cx="40" cy="335"/>
              <a:chOff x="2822" y="3272"/>
              <a:chExt cx="40" cy="335"/>
            </a:xfrm>
          </p:grpSpPr>
          <p:sp>
            <p:nvSpPr>
              <p:cNvPr id="25662"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5663"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5664"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5665"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4641" name="Group 204"/>
            <p:cNvGrpSpPr>
              <a:grpSpLocks/>
            </p:cNvGrpSpPr>
            <p:nvPr/>
          </p:nvGrpSpPr>
          <p:grpSpPr bwMode="auto">
            <a:xfrm>
              <a:off x="2415" y="2650"/>
              <a:ext cx="415" cy="56"/>
              <a:chOff x="2415" y="2650"/>
              <a:chExt cx="415" cy="56"/>
            </a:xfrm>
          </p:grpSpPr>
          <p:sp>
            <p:nvSpPr>
              <p:cNvPr id="25654"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655" name="Group 206"/>
              <p:cNvGrpSpPr>
                <a:grpSpLocks/>
              </p:cNvGrpSpPr>
              <p:nvPr/>
            </p:nvGrpSpPr>
            <p:grpSpPr bwMode="auto">
              <a:xfrm>
                <a:off x="2415" y="2674"/>
                <a:ext cx="295" cy="1"/>
                <a:chOff x="2415" y="2674"/>
                <a:chExt cx="295" cy="1"/>
              </a:xfrm>
            </p:grpSpPr>
            <p:sp>
              <p:nvSpPr>
                <p:cNvPr id="25656"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7"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8"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9"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60"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61"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2" name="Group 213"/>
            <p:cNvGrpSpPr>
              <a:grpSpLocks/>
            </p:cNvGrpSpPr>
            <p:nvPr/>
          </p:nvGrpSpPr>
          <p:grpSpPr bwMode="auto">
            <a:xfrm>
              <a:off x="2415" y="1733"/>
              <a:ext cx="415" cy="56"/>
              <a:chOff x="2415" y="1733"/>
              <a:chExt cx="415" cy="56"/>
            </a:xfrm>
          </p:grpSpPr>
          <p:sp>
            <p:nvSpPr>
              <p:cNvPr id="25646"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647" name="Group 215"/>
              <p:cNvGrpSpPr>
                <a:grpSpLocks/>
              </p:cNvGrpSpPr>
              <p:nvPr/>
            </p:nvGrpSpPr>
            <p:grpSpPr bwMode="auto">
              <a:xfrm>
                <a:off x="2415" y="1757"/>
                <a:ext cx="295" cy="1"/>
                <a:chOff x="2415" y="1757"/>
                <a:chExt cx="295" cy="1"/>
              </a:xfrm>
            </p:grpSpPr>
            <p:sp>
              <p:nvSpPr>
                <p:cNvPr id="25648"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9"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0"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1"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2"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3"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3" name="Group 222"/>
            <p:cNvGrpSpPr>
              <a:grpSpLocks/>
            </p:cNvGrpSpPr>
            <p:nvPr/>
          </p:nvGrpSpPr>
          <p:grpSpPr bwMode="auto">
            <a:xfrm>
              <a:off x="1489" y="3264"/>
              <a:ext cx="423" cy="56"/>
              <a:chOff x="1489" y="3264"/>
              <a:chExt cx="423" cy="56"/>
            </a:xfrm>
          </p:grpSpPr>
          <p:sp>
            <p:nvSpPr>
              <p:cNvPr id="25638"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639" name="Group 224"/>
              <p:cNvGrpSpPr>
                <a:grpSpLocks/>
              </p:cNvGrpSpPr>
              <p:nvPr/>
            </p:nvGrpSpPr>
            <p:grpSpPr bwMode="auto">
              <a:xfrm>
                <a:off x="1489" y="3288"/>
                <a:ext cx="295" cy="1"/>
                <a:chOff x="1489" y="3288"/>
                <a:chExt cx="295" cy="1"/>
              </a:xfrm>
            </p:grpSpPr>
            <p:sp>
              <p:nvSpPr>
                <p:cNvPr id="25640"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1"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2"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3"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4"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5"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4" name="Group 231"/>
            <p:cNvGrpSpPr>
              <a:grpSpLocks/>
            </p:cNvGrpSpPr>
            <p:nvPr/>
          </p:nvGrpSpPr>
          <p:grpSpPr bwMode="auto">
            <a:xfrm>
              <a:off x="1944" y="3256"/>
              <a:ext cx="423" cy="56"/>
              <a:chOff x="1944" y="3256"/>
              <a:chExt cx="423" cy="56"/>
            </a:xfrm>
          </p:grpSpPr>
          <p:sp>
            <p:nvSpPr>
              <p:cNvPr id="25630"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631" name="Group 233"/>
              <p:cNvGrpSpPr>
                <a:grpSpLocks/>
              </p:cNvGrpSpPr>
              <p:nvPr/>
            </p:nvGrpSpPr>
            <p:grpSpPr bwMode="auto">
              <a:xfrm>
                <a:off x="1944" y="3288"/>
                <a:ext cx="303" cy="1"/>
                <a:chOff x="1944" y="3288"/>
                <a:chExt cx="303" cy="1"/>
              </a:xfrm>
            </p:grpSpPr>
            <p:sp>
              <p:nvSpPr>
                <p:cNvPr id="25632"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3"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4"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5"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6"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7"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5" name="Group 240"/>
            <p:cNvGrpSpPr>
              <a:grpSpLocks/>
            </p:cNvGrpSpPr>
            <p:nvPr/>
          </p:nvGrpSpPr>
          <p:grpSpPr bwMode="auto">
            <a:xfrm>
              <a:off x="2415" y="3256"/>
              <a:ext cx="415" cy="56"/>
              <a:chOff x="2415" y="3256"/>
              <a:chExt cx="415" cy="56"/>
            </a:xfrm>
          </p:grpSpPr>
          <p:sp>
            <p:nvSpPr>
              <p:cNvPr id="25622"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623" name="Group 242"/>
              <p:cNvGrpSpPr>
                <a:grpSpLocks/>
              </p:cNvGrpSpPr>
              <p:nvPr/>
            </p:nvGrpSpPr>
            <p:grpSpPr bwMode="auto">
              <a:xfrm>
                <a:off x="2415" y="3288"/>
                <a:ext cx="295" cy="1"/>
                <a:chOff x="2415" y="3288"/>
                <a:chExt cx="295" cy="1"/>
              </a:xfrm>
            </p:grpSpPr>
            <p:sp>
              <p:nvSpPr>
                <p:cNvPr id="25624"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5"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6"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7"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8"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9"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6" name="Group 249"/>
            <p:cNvGrpSpPr>
              <a:grpSpLocks/>
            </p:cNvGrpSpPr>
            <p:nvPr/>
          </p:nvGrpSpPr>
          <p:grpSpPr bwMode="auto">
            <a:xfrm>
              <a:off x="1489" y="3567"/>
              <a:ext cx="423" cy="56"/>
              <a:chOff x="1489" y="3567"/>
              <a:chExt cx="423" cy="56"/>
            </a:xfrm>
          </p:grpSpPr>
          <p:sp>
            <p:nvSpPr>
              <p:cNvPr id="25614"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615" name="Group 251"/>
              <p:cNvGrpSpPr>
                <a:grpSpLocks/>
              </p:cNvGrpSpPr>
              <p:nvPr/>
            </p:nvGrpSpPr>
            <p:grpSpPr bwMode="auto">
              <a:xfrm>
                <a:off x="1489" y="3591"/>
                <a:ext cx="303" cy="1"/>
                <a:chOff x="1489" y="3591"/>
                <a:chExt cx="303" cy="1"/>
              </a:xfrm>
            </p:grpSpPr>
            <p:sp>
              <p:nvSpPr>
                <p:cNvPr id="25616"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7"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8"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9"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0"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1"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7" name="Group 258"/>
            <p:cNvGrpSpPr>
              <a:grpSpLocks/>
            </p:cNvGrpSpPr>
            <p:nvPr/>
          </p:nvGrpSpPr>
          <p:grpSpPr bwMode="auto">
            <a:xfrm>
              <a:off x="1952" y="3567"/>
              <a:ext cx="415" cy="56"/>
              <a:chOff x="1952" y="3567"/>
              <a:chExt cx="415" cy="56"/>
            </a:xfrm>
          </p:grpSpPr>
          <p:sp>
            <p:nvSpPr>
              <p:cNvPr id="25606"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607" name="Group 260"/>
              <p:cNvGrpSpPr>
                <a:grpSpLocks/>
              </p:cNvGrpSpPr>
              <p:nvPr/>
            </p:nvGrpSpPr>
            <p:grpSpPr bwMode="auto">
              <a:xfrm>
                <a:off x="1952" y="3591"/>
                <a:ext cx="295" cy="1"/>
                <a:chOff x="1952" y="3591"/>
                <a:chExt cx="295" cy="1"/>
              </a:xfrm>
            </p:grpSpPr>
            <p:sp>
              <p:nvSpPr>
                <p:cNvPr id="25608"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9"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0"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1"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2"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3"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8" name="Group 267"/>
            <p:cNvGrpSpPr>
              <a:grpSpLocks/>
            </p:cNvGrpSpPr>
            <p:nvPr/>
          </p:nvGrpSpPr>
          <p:grpSpPr bwMode="auto">
            <a:xfrm>
              <a:off x="2407" y="3567"/>
              <a:ext cx="415" cy="56"/>
              <a:chOff x="2407" y="3567"/>
              <a:chExt cx="415" cy="56"/>
            </a:xfrm>
          </p:grpSpPr>
          <p:sp>
            <p:nvSpPr>
              <p:cNvPr id="25598"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599" name="Group 269"/>
              <p:cNvGrpSpPr>
                <a:grpSpLocks/>
              </p:cNvGrpSpPr>
              <p:nvPr/>
            </p:nvGrpSpPr>
            <p:grpSpPr bwMode="auto">
              <a:xfrm>
                <a:off x="2407" y="3591"/>
                <a:ext cx="295" cy="1"/>
                <a:chOff x="2407" y="3591"/>
                <a:chExt cx="295" cy="1"/>
              </a:xfrm>
            </p:grpSpPr>
            <p:sp>
              <p:nvSpPr>
                <p:cNvPr id="25600"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1"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2"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3"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4"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5"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9" name="Group 276"/>
            <p:cNvGrpSpPr>
              <a:grpSpLocks/>
            </p:cNvGrpSpPr>
            <p:nvPr/>
          </p:nvGrpSpPr>
          <p:grpSpPr bwMode="auto">
            <a:xfrm>
              <a:off x="1944" y="2690"/>
              <a:ext cx="894" cy="596"/>
              <a:chOff x="1944" y="2690"/>
              <a:chExt cx="894" cy="596"/>
            </a:xfrm>
          </p:grpSpPr>
          <p:sp>
            <p:nvSpPr>
              <p:cNvPr id="25596"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5597"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0" name="Group 279"/>
            <p:cNvGrpSpPr>
              <a:grpSpLocks/>
            </p:cNvGrpSpPr>
            <p:nvPr/>
          </p:nvGrpSpPr>
          <p:grpSpPr bwMode="auto">
            <a:xfrm>
              <a:off x="1952" y="2376"/>
              <a:ext cx="886" cy="290"/>
              <a:chOff x="1952" y="2376"/>
              <a:chExt cx="886" cy="290"/>
            </a:xfrm>
          </p:grpSpPr>
          <p:sp>
            <p:nvSpPr>
              <p:cNvPr id="25594"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5595"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1" name="Group 282"/>
            <p:cNvGrpSpPr>
              <a:grpSpLocks/>
            </p:cNvGrpSpPr>
            <p:nvPr/>
          </p:nvGrpSpPr>
          <p:grpSpPr bwMode="auto">
            <a:xfrm>
              <a:off x="1481" y="2084"/>
              <a:ext cx="1373" cy="1507"/>
              <a:chOff x="1481" y="2084"/>
              <a:chExt cx="1373" cy="1507"/>
            </a:xfrm>
          </p:grpSpPr>
          <p:sp>
            <p:nvSpPr>
              <p:cNvPr id="25592"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5593"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2" name="Group 285"/>
            <p:cNvGrpSpPr>
              <a:grpSpLocks/>
            </p:cNvGrpSpPr>
            <p:nvPr/>
          </p:nvGrpSpPr>
          <p:grpSpPr bwMode="auto">
            <a:xfrm>
              <a:off x="1944" y="2076"/>
              <a:ext cx="902" cy="885"/>
              <a:chOff x="1944" y="2076"/>
              <a:chExt cx="902" cy="885"/>
            </a:xfrm>
          </p:grpSpPr>
          <p:sp>
            <p:nvSpPr>
              <p:cNvPr id="25590"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5591"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3" name="Group 288"/>
            <p:cNvGrpSpPr>
              <a:grpSpLocks/>
            </p:cNvGrpSpPr>
            <p:nvPr/>
          </p:nvGrpSpPr>
          <p:grpSpPr bwMode="auto">
            <a:xfrm>
              <a:off x="1489" y="2379"/>
              <a:ext cx="902" cy="893"/>
              <a:chOff x="1489" y="2379"/>
              <a:chExt cx="902" cy="893"/>
            </a:xfrm>
          </p:grpSpPr>
          <p:sp>
            <p:nvSpPr>
              <p:cNvPr id="25588"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5589"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4" name="Group 291"/>
            <p:cNvGrpSpPr>
              <a:grpSpLocks/>
            </p:cNvGrpSpPr>
            <p:nvPr/>
          </p:nvGrpSpPr>
          <p:grpSpPr bwMode="auto">
            <a:xfrm>
              <a:off x="1483" y="2379"/>
              <a:ext cx="429" cy="598"/>
              <a:chOff x="1483" y="2379"/>
              <a:chExt cx="429" cy="598"/>
            </a:xfrm>
          </p:grpSpPr>
          <p:sp>
            <p:nvSpPr>
              <p:cNvPr id="25586"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25587"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5" name="Group 294"/>
            <p:cNvGrpSpPr>
              <a:grpSpLocks/>
            </p:cNvGrpSpPr>
            <p:nvPr/>
          </p:nvGrpSpPr>
          <p:grpSpPr bwMode="auto">
            <a:xfrm>
              <a:off x="1936" y="2379"/>
              <a:ext cx="894" cy="604"/>
              <a:chOff x="1936" y="2379"/>
              <a:chExt cx="894" cy="604"/>
            </a:xfrm>
          </p:grpSpPr>
          <p:sp>
            <p:nvSpPr>
              <p:cNvPr id="25584"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5585"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6" name="Group 297"/>
            <p:cNvGrpSpPr>
              <a:grpSpLocks/>
            </p:cNvGrpSpPr>
            <p:nvPr/>
          </p:nvGrpSpPr>
          <p:grpSpPr bwMode="auto">
            <a:xfrm>
              <a:off x="1952" y="2076"/>
              <a:ext cx="886" cy="290"/>
              <a:chOff x="1952" y="2076"/>
              <a:chExt cx="886" cy="290"/>
            </a:xfrm>
          </p:grpSpPr>
          <p:sp>
            <p:nvSpPr>
              <p:cNvPr id="25582"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5583"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7" name="Group 300"/>
            <p:cNvGrpSpPr>
              <a:grpSpLocks/>
            </p:cNvGrpSpPr>
            <p:nvPr/>
          </p:nvGrpSpPr>
          <p:grpSpPr bwMode="auto">
            <a:xfrm>
              <a:off x="1481" y="1769"/>
              <a:ext cx="894" cy="283"/>
              <a:chOff x="1481" y="1769"/>
              <a:chExt cx="894" cy="283"/>
            </a:xfrm>
          </p:grpSpPr>
          <p:sp>
            <p:nvSpPr>
              <p:cNvPr id="25580"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5581"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4658"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4659"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4660"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4661"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4662"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4663"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4664"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4665"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4666"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4667"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4668" name="Group 313"/>
            <p:cNvGrpSpPr>
              <a:grpSpLocks/>
            </p:cNvGrpSpPr>
            <p:nvPr/>
          </p:nvGrpSpPr>
          <p:grpSpPr bwMode="auto">
            <a:xfrm>
              <a:off x="1912" y="1741"/>
              <a:ext cx="40" cy="1260"/>
              <a:chOff x="1912" y="1741"/>
              <a:chExt cx="40" cy="1260"/>
            </a:xfrm>
          </p:grpSpPr>
          <p:sp>
            <p:nvSpPr>
              <p:cNvPr id="25570"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5571"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5572"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5573"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5574"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5575"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5576"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5577"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5578"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25579"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4669" name="Group 324"/>
            <p:cNvGrpSpPr>
              <a:grpSpLocks/>
            </p:cNvGrpSpPr>
            <p:nvPr/>
          </p:nvGrpSpPr>
          <p:grpSpPr bwMode="auto">
            <a:xfrm>
              <a:off x="2375" y="1749"/>
              <a:ext cx="40" cy="1252"/>
              <a:chOff x="2375" y="1749"/>
              <a:chExt cx="40" cy="1252"/>
            </a:xfrm>
          </p:grpSpPr>
          <p:sp>
            <p:nvSpPr>
              <p:cNvPr id="25560"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5561"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5562"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5563"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5564"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565"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566"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5567"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5568"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569"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70" name="Group 335"/>
            <p:cNvGrpSpPr>
              <a:grpSpLocks/>
            </p:cNvGrpSpPr>
            <p:nvPr/>
          </p:nvGrpSpPr>
          <p:grpSpPr bwMode="auto">
            <a:xfrm>
              <a:off x="1489" y="2076"/>
              <a:ext cx="431" cy="284"/>
              <a:chOff x="1489" y="2076"/>
              <a:chExt cx="431" cy="284"/>
            </a:xfrm>
          </p:grpSpPr>
          <p:sp>
            <p:nvSpPr>
              <p:cNvPr id="25558"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5559"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71" name="Group 338"/>
            <p:cNvGrpSpPr>
              <a:grpSpLocks/>
            </p:cNvGrpSpPr>
            <p:nvPr/>
          </p:nvGrpSpPr>
          <p:grpSpPr bwMode="auto">
            <a:xfrm>
              <a:off x="1489" y="1733"/>
              <a:ext cx="423" cy="56"/>
              <a:chOff x="1489" y="1733"/>
              <a:chExt cx="423" cy="56"/>
            </a:xfrm>
          </p:grpSpPr>
          <p:sp>
            <p:nvSpPr>
              <p:cNvPr id="25550"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551" name="Group 340"/>
              <p:cNvGrpSpPr>
                <a:grpSpLocks/>
              </p:cNvGrpSpPr>
              <p:nvPr/>
            </p:nvGrpSpPr>
            <p:grpSpPr bwMode="auto">
              <a:xfrm>
                <a:off x="1489" y="1757"/>
                <a:ext cx="295" cy="1"/>
                <a:chOff x="1489" y="1757"/>
                <a:chExt cx="295" cy="1"/>
              </a:xfrm>
            </p:grpSpPr>
            <p:sp>
              <p:nvSpPr>
                <p:cNvPr id="25552"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53"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54"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55"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56"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57"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2" name="Group 347"/>
            <p:cNvGrpSpPr>
              <a:grpSpLocks/>
            </p:cNvGrpSpPr>
            <p:nvPr/>
          </p:nvGrpSpPr>
          <p:grpSpPr bwMode="auto">
            <a:xfrm>
              <a:off x="1952" y="1725"/>
              <a:ext cx="415" cy="56"/>
              <a:chOff x="1952" y="1725"/>
              <a:chExt cx="415" cy="56"/>
            </a:xfrm>
          </p:grpSpPr>
          <p:sp>
            <p:nvSpPr>
              <p:cNvPr id="25542"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543" name="Group 349"/>
              <p:cNvGrpSpPr>
                <a:grpSpLocks/>
              </p:cNvGrpSpPr>
              <p:nvPr/>
            </p:nvGrpSpPr>
            <p:grpSpPr bwMode="auto">
              <a:xfrm>
                <a:off x="1952" y="1757"/>
                <a:ext cx="295" cy="1"/>
                <a:chOff x="1952" y="1757"/>
                <a:chExt cx="295" cy="1"/>
              </a:xfrm>
            </p:grpSpPr>
            <p:sp>
              <p:nvSpPr>
                <p:cNvPr id="25544"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5"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6"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7"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8"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9"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3" name="Group 356"/>
            <p:cNvGrpSpPr>
              <a:grpSpLocks/>
            </p:cNvGrpSpPr>
            <p:nvPr/>
          </p:nvGrpSpPr>
          <p:grpSpPr bwMode="auto">
            <a:xfrm>
              <a:off x="1497" y="2036"/>
              <a:ext cx="415" cy="56"/>
              <a:chOff x="1497" y="2036"/>
              <a:chExt cx="415" cy="56"/>
            </a:xfrm>
          </p:grpSpPr>
          <p:sp>
            <p:nvSpPr>
              <p:cNvPr id="25534"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535" name="Group 358"/>
              <p:cNvGrpSpPr>
                <a:grpSpLocks/>
              </p:cNvGrpSpPr>
              <p:nvPr/>
            </p:nvGrpSpPr>
            <p:grpSpPr bwMode="auto">
              <a:xfrm>
                <a:off x="1497" y="2068"/>
                <a:ext cx="295" cy="1"/>
                <a:chOff x="1497" y="2068"/>
                <a:chExt cx="295" cy="1"/>
              </a:xfrm>
            </p:grpSpPr>
            <p:sp>
              <p:nvSpPr>
                <p:cNvPr id="25536"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7"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8"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9"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0"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1"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4" name="Group 365"/>
            <p:cNvGrpSpPr>
              <a:grpSpLocks/>
            </p:cNvGrpSpPr>
            <p:nvPr/>
          </p:nvGrpSpPr>
          <p:grpSpPr bwMode="auto">
            <a:xfrm>
              <a:off x="1960" y="2036"/>
              <a:ext cx="423" cy="56"/>
              <a:chOff x="1960" y="2036"/>
              <a:chExt cx="423" cy="56"/>
            </a:xfrm>
          </p:grpSpPr>
          <p:sp>
            <p:nvSpPr>
              <p:cNvPr id="25526"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527" name="Group 367"/>
              <p:cNvGrpSpPr>
                <a:grpSpLocks/>
              </p:cNvGrpSpPr>
              <p:nvPr/>
            </p:nvGrpSpPr>
            <p:grpSpPr bwMode="auto">
              <a:xfrm>
                <a:off x="1960" y="2068"/>
                <a:ext cx="303" cy="1"/>
                <a:chOff x="1960" y="2068"/>
                <a:chExt cx="303" cy="1"/>
              </a:xfrm>
            </p:grpSpPr>
            <p:sp>
              <p:nvSpPr>
                <p:cNvPr id="25528"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9"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0"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1"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2"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3"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5" name="Group 374"/>
            <p:cNvGrpSpPr>
              <a:grpSpLocks/>
            </p:cNvGrpSpPr>
            <p:nvPr/>
          </p:nvGrpSpPr>
          <p:grpSpPr bwMode="auto">
            <a:xfrm>
              <a:off x="2431" y="2036"/>
              <a:ext cx="415" cy="56"/>
              <a:chOff x="2431" y="2036"/>
              <a:chExt cx="415" cy="56"/>
            </a:xfrm>
          </p:grpSpPr>
          <p:sp>
            <p:nvSpPr>
              <p:cNvPr id="25518"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519" name="Group 376"/>
              <p:cNvGrpSpPr>
                <a:grpSpLocks/>
              </p:cNvGrpSpPr>
              <p:nvPr/>
            </p:nvGrpSpPr>
            <p:grpSpPr bwMode="auto">
              <a:xfrm>
                <a:off x="2431" y="2068"/>
                <a:ext cx="295" cy="1"/>
                <a:chOff x="2431" y="2068"/>
                <a:chExt cx="295" cy="1"/>
              </a:xfrm>
            </p:grpSpPr>
            <p:sp>
              <p:nvSpPr>
                <p:cNvPr id="25520"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1"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2"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3"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4"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5"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6" name="Group 383"/>
            <p:cNvGrpSpPr>
              <a:grpSpLocks/>
            </p:cNvGrpSpPr>
            <p:nvPr/>
          </p:nvGrpSpPr>
          <p:grpSpPr bwMode="auto">
            <a:xfrm>
              <a:off x="2423" y="2347"/>
              <a:ext cx="415" cy="56"/>
              <a:chOff x="2423" y="2347"/>
              <a:chExt cx="415" cy="56"/>
            </a:xfrm>
          </p:grpSpPr>
          <p:sp>
            <p:nvSpPr>
              <p:cNvPr id="25510"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511" name="Group 385"/>
              <p:cNvGrpSpPr>
                <a:grpSpLocks/>
              </p:cNvGrpSpPr>
              <p:nvPr/>
            </p:nvGrpSpPr>
            <p:grpSpPr bwMode="auto">
              <a:xfrm>
                <a:off x="2423" y="2371"/>
                <a:ext cx="295" cy="1"/>
                <a:chOff x="2423" y="2371"/>
                <a:chExt cx="295" cy="1"/>
              </a:xfrm>
            </p:grpSpPr>
            <p:sp>
              <p:nvSpPr>
                <p:cNvPr id="25512"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13"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14"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15"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16"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17"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7" name="Group 392"/>
            <p:cNvGrpSpPr>
              <a:grpSpLocks/>
            </p:cNvGrpSpPr>
            <p:nvPr/>
          </p:nvGrpSpPr>
          <p:grpSpPr bwMode="auto">
            <a:xfrm>
              <a:off x="1960" y="2347"/>
              <a:ext cx="415" cy="56"/>
              <a:chOff x="1960" y="2347"/>
              <a:chExt cx="415" cy="56"/>
            </a:xfrm>
          </p:grpSpPr>
          <p:sp>
            <p:nvSpPr>
              <p:cNvPr id="25502"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503" name="Group 394"/>
              <p:cNvGrpSpPr>
                <a:grpSpLocks/>
              </p:cNvGrpSpPr>
              <p:nvPr/>
            </p:nvGrpSpPr>
            <p:grpSpPr bwMode="auto">
              <a:xfrm>
                <a:off x="1960" y="2371"/>
                <a:ext cx="295" cy="1"/>
                <a:chOff x="1960" y="2371"/>
                <a:chExt cx="295" cy="1"/>
              </a:xfrm>
            </p:grpSpPr>
            <p:sp>
              <p:nvSpPr>
                <p:cNvPr id="25504"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5"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6"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7"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8"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9"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8" name="Group 401"/>
            <p:cNvGrpSpPr>
              <a:grpSpLocks/>
            </p:cNvGrpSpPr>
            <p:nvPr/>
          </p:nvGrpSpPr>
          <p:grpSpPr bwMode="auto">
            <a:xfrm>
              <a:off x="1497" y="2339"/>
              <a:ext cx="415" cy="56"/>
              <a:chOff x="1497" y="2339"/>
              <a:chExt cx="415" cy="56"/>
            </a:xfrm>
          </p:grpSpPr>
          <p:sp>
            <p:nvSpPr>
              <p:cNvPr id="25494"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495" name="Group 403"/>
              <p:cNvGrpSpPr>
                <a:grpSpLocks/>
              </p:cNvGrpSpPr>
              <p:nvPr/>
            </p:nvGrpSpPr>
            <p:grpSpPr bwMode="auto">
              <a:xfrm>
                <a:off x="1497" y="2371"/>
                <a:ext cx="295" cy="1"/>
                <a:chOff x="1497" y="2371"/>
                <a:chExt cx="295" cy="1"/>
              </a:xfrm>
            </p:grpSpPr>
            <p:sp>
              <p:nvSpPr>
                <p:cNvPr id="25496"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7"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8"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9"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0"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1"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9" name="Group 410"/>
            <p:cNvGrpSpPr>
              <a:grpSpLocks/>
            </p:cNvGrpSpPr>
            <p:nvPr/>
          </p:nvGrpSpPr>
          <p:grpSpPr bwMode="auto">
            <a:xfrm>
              <a:off x="1489" y="2650"/>
              <a:ext cx="423" cy="56"/>
              <a:chOff x="1489" y="2650"/>
              <a:chExt cx="423" cy="56"/>
            </a:xfrm>
          </p:grpSpPr>
          <p:sp>
            <p:nvSpPr>
              <p:cNvPr id="25486"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487" name="Group 412"/>
              <p:cNvGrpSpPr>
                <a:grpSpLocks/>
              </p:cNvGrpSpPr>
              <p:nvPr/>
            </p:nvGrpSpPr>
            <p:grpSpPr bwMode="auto">
              <a:xfrm>
                <a:off x="1489" y="2674"/>
                <a:ext cx="295" cy="1"/>
                <a:chOff x="1489" y="2674"/>
                <a:chExt cx="295" cy="1"/>
              </a:xfrm>
            </p:grpSpPr>
            <p:sp>
              <p:nvSpPr>
                <p:cNvPr id="25488"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9"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0"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1"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2"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3"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80" name="Group 419"/>
            <p:cNvGrpSpPr>
              <a:grpSpLocks/>
            </p:cNvGrpSpPr>
            <p:nvPr/>
          </p:nvGrpSpPr>
          <p:grpSpPr bwMode="auto">
            <a:xfrm>
              <a:off x="1968" y="2650"/>
              <a:ext cx="415" cy="56"/>
              <a:chOff x="1968" y="2650"/>
              <a:chExt cx="415" cy="56"/>
            </a:xfrm>
          </p:grpSpPr>
          <p:sp>
            <p:nvSpPr>
              <p:cNvPr id="25478"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479" name="Group 421"/>
              <p:cNvGrpSpPr>
                <a:grpSpLocks/>
              </p:cNvGrpSpPr>
              <p:nvPr/>
            </p:nvGrpSpPr>
            <p:grpSpPr bwMode="auto">
              <a:xfrm>
                <a:off x="1968" y="2674"/>
                <a:ext cx="295" cy="1"/>
                <a:chOff x="1968" y="2674"/>
                <a:chExt cx="295" cy="1"/>
              </a:xfrm>
            </p:grpSpPr>
            <p:sp>
              <p:nvSpPr>
                <p:cNvPr id="25480"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1"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2"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3"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4"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5"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81" name="Group 428"/>
            <p:cNvGrpSpPr>
              <a:grpSpLocks/>
            </p:cNvGrpSpPr>
            <p:nvPr/>
          </p:nvGrpSpPr>
          <p:grpSpPr bwMode="auto">
            <a:xfrm>
              <a:off x="1489" y="2953"/>
              <a:ext cx="423" cy="56"/>
              <a:chOff x="1489" y="2953"/>
              <a:chExt cx="423" cy="56"/>
            </a:xfrm>
          </p:grpSpPr>
          <p:sp>
            <p:nvSpPr>
              <p:cNvPr id="25470"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5471" name="Group 430"/>
              <p:cNvGrpSpPr>
                <a:grpSpLocks/>
              </p:cNvGrpSpPr>
              <p:nvPr/>
            </p:nvGrpSpPr>
            <p:grpSpPr bwMode="auto">
              <a:xfrm>
                <a:off x="1489" y="2985"/>
                <a:ext cx="295" cy="1"/>
                <a:chOff x="1489" y="2985"/>
                <a:chExt cx="295" cy="1"/>
              </a:xfrm>
            </p:grpSpPr>
            <p:sp>
              <p:nvSpPr>
                <p:cNvPr id="25472"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73"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74"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75"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76"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77"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82" name="Group 437"/>
            <p:cNvGrpSpPr>
              <a:grpSpLocks/>
            </p:cNvGrpSpPr>
            <p:nvPr/>
          </p:nvGrpSpPr>
          <p:grpSpPr bwMode="auto">
            <a:xfrm>
              <a:off x="1952" y="2953"/>
              <a:ext cx="415" cy="56"/>
              <a:chOff x="1952" y="2953"/>
              <a:chExt cx="415" cy="56"/>
            </a:xfrm>
          </p:grpSpPr>
          <p:sp>
            <p:nvSpPr>
              <p:cNvPr id="25462"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463" name="Group 439"/>
              <p:cNvGrpSpPr>
                <a:grpSpLocks/>
              </p:cNvGrpSpPr>
              <p:nvPr/>
            </p:nvGrpSpPr>
            <p:grpSpPr bwMode="auto">
              <a:xfrm>
                <a:off x="1952" y="2985"/>
                <a:ext cx="295" cy="1"/>
                <a:chOff x="1952" y="2985"/>
                <a:chExt cx="295" cy="1"/>
              </a:xfrm>
            </p:grpSpPr>
            <p:sp>
              <p:nvSpPr>
                <p:cNvPr id="25464"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5"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6"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7"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8"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9"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83" name="Group 446"/>
            <p:cNvGrpSpPr>
              <a:grpSpLocks/>
            </p:cNvGrpSpPr>
            <p:nvPr/>
          </p:nvGrpSpPr>
          <p:grpSpPr bwMode="auto">
            <a:xfrm>
              <a:off x="2415" y="2953"/>
              <a:ext cx="415" cy="56"/>
              <a:chOff x="2415" y="2953"/>
              <a:chExt cx="415" cy="56"/>
            </a:xfrm>
          </p:grpSpPr>
          <p:sp>
            <p:nvSpPr>
              <p:cNvPr id="25454"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455" name="Group 448"/>
              <p:cNvGrpSpPr>
                <a:grpSpLocks/>
              </p:cNvGrpSpPr>
              <p:nvPr/>
            </p:nvGrpSpPr>
            <p:grpSpPr bwMode="auto">
              <a:xfrm>
                <a:off x="2415" y="2985"/>
                <a:ext cx="295" cy="1"/>
                <a:chOff x="2415" y="2985"/>
                <a:chExt cx="295" cy="1"/>
              </a:xfrm>
            </p:grpSpPr>
            <p:sp>
              <p:nvSpPr>
                <p:cNvPr id="25456"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57"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58"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59"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0"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1"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84" name="Group 455"/>
            <p:cNvGrpSpPr>
              <a:grpSpLocks/>
            </p:cNvGrpSpPr>
            <p:nvPr/>
          </p:nvGrpSpPr>
          <p:grpSpPr bwMode="auto">
            <a:xfrm>
              <a:off x="2838" y="1741"/>
              <a:ext cx="40" cy="1260"/>
              <a:chOff x="2838" y="1741"/>
              <a:chExt cx="40" cy="1260"/>
            </a:xfrm>
          </p:grpSpPr>
          <p:sp>
            <p:nvSpPr>
              <p:cNvPr id="25444"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5445"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5446"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5447"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5448"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449"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450"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5451"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5452"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453"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85" name="Group 466"/>
            <p:cNvGrpSpPr>
              <a:grpSpLocks/>
            </p:cNvGrpSpPr>
            <p:nvPr/>
          </p:nvGrpSpPr>
          <p:grpSpPr bwMode="auto">
            <a:xfrm>
              <a:off x="1912" y="3272"/>
              <a:ext cx="32" cy="335"/>
              <a:chOff x="1912" y="3272"/>
              <a:chExt cx="32" cy="335"/>
            </a:xfrm>
          </p:grpSpPr>
          <p:sp>
            <p:nvSpPr>
              <p:cNvPr id="25440"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441"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442"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5443"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86" name="Group 471"/>
            <p:cNvGrpSpPr>
              <a:grpSpLocks/>
            </p:cNvGrpSpPr>
            <p:nvPr/>
          </p:nvGrpSpPr>
          <p:grpSpPr bwMode="auto">
            <a:xfrm>
              <a:off x="1449" y="3272"/>
              <a:ext cx="40" cy="335"/>
              <a:chOff x="1449" y="3272"/>
              <a:chExt cx="40" cy="335"/>
            </a:xfrm>
          </p:grpSpPr>
          <p:sp>
            <p:nvSpPr>
              <p:cNvPr id="25436"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5437"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5438"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5439"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4687" name="Group 476"/>
            <p:cNvGrpSpPr>
              <a:grpSpLocks/>
            </p:cNvGrpSpPr>
            <p:nvPr/>
          </p:nvGrpSpPr>
          <p:grpSpPr bwMode="auto">
            <a:xfrm>
              <a:off x="2367" y="3272"/>
              <a:ext cx="32" cy="335"/>
              <a:chOff x="2367" y="3272"/>
              <a:chExt cx="32" cy="335"/>
            </a:xfrm>
          </p:grpSpPr>
          <p:sp>
            <p:nvSpPr>
              <p:cNvPr id="25432"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433"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434"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5435"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88" name="Group 481"/>
            <p:cNvGrpSpPr>
              <a:grpSpLocks/>
            </p:cNvGrpSpPr>
            <p:nvPr/>
          </p:nvGrpSpPr>
          <p:grpSpPr bwMode="auto">
            <a:xfrm>
              <a:off x="2822" y="3272"/>
              <a:ext cx="40" cy="335"/>
              <a:chOff x="2822" y="3272"/>
              <a:chExt cx="40" cy="335"/>
            </a:xfrm>
          </p:grpSpPr>
          <p:sp>
            <p:nvSpPr>
              <p:cNvPr id="25428"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5429"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5430"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5431"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4689" name="Group 486"/>
            <p:cNvGrpSpPr>
              <a:grpSpLocks/>
            </p:cNvGrpSpPr>
            <p:nvPr/>
          </p:nvGrpSpPr>
          <p:grpSpPr bwMode="auto">
            <a:xfrm>
              <a:off x="2415" y="2650"/>
              <a:ext cx="415" cy="56"/>
              <a:chOff x="2415" y="2650"/>
              <a:chExt cx="415" cy="56"/>
            </a:xfrm>
          </p:grpSpPr>
          <p:sp>
            <p:nvSpPr>
              <p:cNvPr id="25420"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421" name="Group 488"/>
              <p:cNvGrpSpPr>
                <a:grpSpLocks/>
              </p:cNvGrpSpPr>
              <p:nvPr/>
            </p:nvGrpSpPr>
            <p:grpSpPr bwMode="auto">
              <a:xfrm>
                <a:off x="2415" y="2674"/>
                <a:ext cx="295" cy="1"/>
                <a:chOff x="2415" y="2674"/>
                <a:chExt cx="295" cy="1"/>
              </a:xfrm>
            </p:grpSpPr>
            <p:sp>
              <p:nvSpPr>
                <p:cNvPr id="25422"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3"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4"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5"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6"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7"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0" name="Group 495"/>
            <p:cNvGrpSpPr>
              <a:grpSpLocks/>
            </p:cNvGrpSpPr>
            <p:nvPr/>
          </p:nvGrpSpPr>
          <p:grpSpPr bwMode="auto">
            <a:xfrm>
              <a:off x="2415" y="1733"/>
              <a:ext cx="415" cy="56"/>
              <a:chOff x="2415" y="1733"/>
              <a:chExt cx="415" cy="56"/>
            </a:xfrm>
          </p:grpSpPr>
          <p:sp>
            <p:nvSpPr>
              <p:cNvPr id="25412"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413" name="Group 497"/>
              <p:cNvGrpSpPr>
                <a:grpSpLocks/>
              </p:cNvGrpSpPr>
              <p:nvPr/>
            </p:nvGrpSpPr>
            <p:grpSpPr bwMode="auto">
              <a:xfrm>
                <a:off x="2415" y="1757"/>
                <a:ext cx="295" cy="1"/>
                <a:chOff x="2415" y="1757"/>
                <a:chExt cx="295" cy="1"/>
              </a:xfrm>
            </p:grpSpPr>
            <p:sp>
              <p:nvSpPr>
                <p:cNvPr id="25414"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5"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6"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7"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8"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9"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1" name="Group 504"/>
            <p:cNvGrpSpPr>
              <a:grpSpLocks/>
            </p:cNvGrpSpPr>
            <p:nvPr/>
          </p:nvGrpSpPr>
          <p:grpSpPr bwMode="auto">
            <a:xfrm>
              <a:off x="1489" y="3264"/>
              <a:ext cx="423" cy="56"/>
              <a:chOff x="1489" y="3264"/>
              <a:chExt cx="423" cy="56"/>
            </a:xfrm>
          </p:grpSpPr>
          <p:sp>
            <p:nvSpPr>
              <p:cNvPr id="25404"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405" name="Group 506"/>
              <p:cNvGrpSpPr>
                <a:grpSpLocks/>
              </p:cNvGrpSpPr>
              <p:nvPr/>
            </p:nvGrpSpPr>
            <p:grpSpPr bwMode="auto">
              <a:xfrm>
                <a:off x="1489" y="3288"/>
                <a:ext cx="295" cy="1"/>
                <a:chOff x="1489" y="3288"/>
                <a:chExt cx="295" cy="1"/>
              </a:xfrm>
            </p:grpSpPr>
            <p:sp>
              <p:nvSpPr>
                <p:cNvPr id="25406"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7"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8"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9"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0"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1"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2" name="Group 513"/>
            <p:cNvGrpSpPr>
              <a:grpSpLocks/>
            </p:cNvGrpSpPr>
            <p:nvPr/>
          </p:nvGrpSpPr>
          <p:grpSpPr bwMode="auto">
            <a:xfrm>
              <a:off x="1944" y="3256"/>
              <a:ext cx="423" cy="56"/>
              <a:chOff x="1944" y="3256"/>
              <a:chExt cx="423" cy="56"/>
            </a:xfrm>
          </p:grpSpPr>
          <p:sp>
            <p:nvSpPr>
              <p:cNvPr id="25396"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397" name="Group 515"/>
              <p:cNvGrpSpPr>
                <a:grpSpLocks/>
              </p:cNvGrpSpPr>
              <p:nvPr/>
            </p:nvGrpSpPr>
            <p:grpSpPr bwMode="auto">
              <a:xfrm>
                <a:off x="1944" y="3288"/>
                <a:ext cx="303" cy="1"/>
                <a:chOff x="1944" y="3288"/>
                <a:chExt cx="303" cy="1"/>
              </a:xfrm>
            </p:grpSpPr>
            <p:sp>
              <p:nvSpPr>
                <p:cNvPr id="25398"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9"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1"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2"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3"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3" name="Group 522"/>
            <p:cNvGrpSpPr>
              <a:grpSpLocks/>
            </p:cNvGrpSpPr>
            <p:nvPr/>
          </p:nvGrpSpPr>
          <p:grpSpPr bwMode="auto">
            <a:xfrm>
              <a:off x="2415" y="3256"/>
              <a:ext cx="415" cy="56"/>
              <a:chOff x="2415" y="3256"/>
              <a:chExt cx="415" cy="56"/>
            </a:xfrm>
          </p:grpSpPr>
          <p:sp>
            <p:nvSpPr>
              <p:cNvPr id="25388"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389" name="Group 524"/>
              <p:cNvGrpSpPr>
                <a:grpSpLocks/>
              </p:cNvGrpSpPr>
              <p:nvPr/>
            </p:nvGrpSpPr>
            <p:grpSpPr bwMode="auto">
              <a:xfrm>
                <a:off x="2415" y="3288"/>
                <a:ext cx="295" cy="1"/>
                <a:chOff x="2415" y="3288"/>
                <a:chExt cx="295" cy="1"/>
              </a:xfrm>
            </p:grpSpPr>
            <p:sp>
              <p:nvSpPr>
                <p:cNvPr id="25390"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1"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2"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3"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4"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5"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4" name="Group 531"/>
            <p:cNvGrpSpPr>
              <a:grpSpLocks/>
            </p:cNvGrpSpPr>
            <p:nvPr/>
          </p:nvGrpSpPr>
          <p:grpSpPr bwMode="auto">
            <a:xfrm>
              <a:off x="1489" y="3567"/>
              <a:ext cx="423" cy="56"/>
              <a:chOff x="1489" y="3567"/>
              <a:chExt cx="423" cy="56"/>
            </a:xfrm>
          </p:grpSpPr>
          <p:sp>
            <p:nvSpPr>
              <p:cNvPr id="25380"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381" name="Group 533"/>
              <p:cNvGrpSpPr>
                <a:grpSpLocks/>
              </p:cNvGrpSpPr>
              <p:nvPr/>
            </p:nvGrpSpPr>
            <p:grpSpPr bwMode="auto">
              <a:xfrm>
                <a:off x="1489" y="3591"/>
                <a:ext cx="303" cy="1"/>
                <a:chOff x="1489" y="3591"/>
                <a:chExt cx="303" cy="1"/>
              </a:xfrm>
            </p:grpSpPr>
            <p:sp>
              <p:nvSpPr>
                <p:cNvPr id="25382"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3"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4"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5"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6"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7"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5" name="Group 540"/>
            <p:cNvGrpSpPr>
              <a:grpSpLocks/>
            </p:cNvGrpSpPr>
            <p:nvPr/>
          </p:nvGrpSpPr>
          <p:grpSpPr bwMode="auto">
            <a:xfrm>
              <a:off x="1952" y="3567"/>
              <a:ext cx="415" cy="56"/>
              <a:chOff x="1952" y="3567"/>
              <a:chExt cx="415" cy="56"/>
            </a:xfrm>
          </p:grpSpPr>
          <p:sp>
            <p:nvSpPr>
              <p:cNvPr id="25372"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373" name="Group 542"/>
              <p:cNvGrpSpPr>
                <a:grpSpLocks/>
              </p:cNvGrpSpPr>
              <p:nvPr/>
            </p:nvGrpSpPr>
            <p:grpSpPr bwMode="auto">
              <a:xfrm>
                <a:off x="1952" y="3591"/>
                <a:ext cx="295" cy="1"/>
                <a:chOff x="1952" y="3591"/>
                <a:chExt cx="295" cy="1"/>
              </a:xfrm>
            </p:grpSpPr>
            <p:sp>
              <p:nvSpPr>
                <p:cNvPr id="25374"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5"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6"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7"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8"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9"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6" name="Group 549"/>
            <p:cNvGrpSpPr>
              <a:grpSpLocks/>
            </p:cNvGrpSpPr>
            <p:nvPr/>
          </p:nvGrpSpPr>
          <p:grpSpPr bwMode="auto">
            <a:xfrm>
              <a:off x="2407" y="3567"/>
              <a:ext cx="415" cy="56"/>
              <a:chOff x="2407" y="3567"/>
              <a:chExt cx="415" cy="56"/>
            </a:xfrm>
          </p:grpSpPr>
          <p:sp>
            <p:nvSpPr>
              <p:cNvPr id="25364"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365" name="Group 551"/>
              <p:cNvGrpSpPr>
                <a:grpSpLocks/>
              </p:cNvGrpSpPr>
              <p:nvPr/>
            </p:nvGrpSpPr>
            <p:grpSpPr bwMode="auto">
              <a:xfrm>
                <a:off x="2407" y="3591"/>
                <a:ext cx="295" cy="1"/>
                <a:chOff x="2407" y="3591"/>
                <a:chExt cx="295" cy="1"/>
              </a:xfrm>
            </p:grpSpPr>
            <p:sp>
              <p:nvSpPr>
                <p:cNvPr id="25366"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67"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68"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69"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0"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1"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7" name="Group 558"/>
            <p:cNvGrpSpPr>
              <a:grpSpLocks/>
            </p:cNvGrpSpPr>
            <p:nvPr/>
          </p:nvGrpSpPr>
          <p:grpSpPr bwMode="auto">
            <a:xfrm>
              <a:off x="1952" y="2376"/>
              <a:ext cx="886" cy="290"/>
              <a:chOff x="1952" y="2376"/>
              <a:chExt cx="886" cy="290"/>
            </a:xfrm>
          </p:grpSpPr>
          <p:sp>
            <p:nvSpPr>
              <p:cNvPr id="25362"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5363"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98" name="Group 561"/>
            <p:cNvGrpSpPr>
              <a:grpSpLocks/>
            </p:cNvGrpSpPr>
            <p:nvPr/>
          </p:nvGrpSpPr>
          <p:grpSpPr bwMode="auto">
            <a:xfrm>
              <a:off x="1481" y="2084"/>
              <a:ext cx="1373" cy="1507"/>
              <a:chOff x="1481" y="2084"/>
              <a:chExt cx="1373" cy="1507"/>
            </a:xfrm>
          </p:grpSpPr>
          <p:sp>
            <p:nvSpPr>
              <p:cNvPr id="25360"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5361"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99" name="Group 564"/>
            <p:cNvGrpSpPr>
              <a:grpSpLocks/>
            </p:cNvGrpSpPr>
            <p:nvPr/>
          </p:nvGrpSpPr>
          <p:grpSpPr bwMode="auto">
            <a:xfrm>
              <a:off x="1944" y="2076"/>
              <a:ext cx="902" cy="885"/>
              <a:chOff x="1944" y="2076"/>
              <a:chExt cx="902" cy="885"/>
            </a:xfrm>
          </p:grpSpPr>
          <p:sp>
            <p:nvSpPr>
              <p:cNvPr id="25358"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5359"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00" name="Group 567"/>
            <p:cNvGrpSpPr>
              <a:grpSpLocks/>
            </p:cNvGrpSpPr>
            <p:nvPr/>
          </p:nvGrpSpPr>
          <p:grpSpPr bwMode="auto">
            <a:xfrm>
              <a:off x="1489" y="2379"/>
              <a:ext cx="902" cy="893"/>
              <a:chOff x="1489" y="2379"/>
              <a:chExt cx="902" cy="893"/>
            </a:xfrm>
          </p:grpSpPr>
          <p:sp>
            <p:nvSpPr>
              <p:cNvPr id="25356"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5357"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01" name="Group 570"/>
            <p:cNvGrpSpPr>
              <a:grpSpLocks/>
            </p:cNvGrpSpPr>
            <p:nvPr/>
          </p:nvGrpSpPr>
          <p:grpSpPr bwMode="auto">
            <a:xfrm>
              <a:off x="3311" y="2387"/>
              <a:ext cx="437" cy="590"/>
              <a:chOff x="3311" y="2387"/>
              <a:chExt cx="437" cy="590"/>
            </a:xfrm>
          </p:grpSpPr>
          <p:sp>
            <p:nvSpPr>
              <p:cNvPr id="25354"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5355"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02" name="Group 573"/>
            <p:cNvGrpSpPr>
              <a:grpSpLocks/>
            </p:cNvGrpSpPr>
            <p:nvPr/>
          </p:nvGrpSpPr>
          <p:grpSpPr bwMode="auto">
            <a:xfrm>
              <a:off x="3772" y="2387"/>
              <a:ext cx="894" cy="596"/>
              <a:chOff x="3772" y="2387"/>
              <a:chExt cx="894" cy="596"/>
            </a:xfrm>
          </p:grpSpPr>
          <p:sp>
            <p:nvSpPr>
              <p:cNvPr id="25352"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25353"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03" name="Group 576"/>
            <p:cNvGrpSpPr>
              <a:grpSpLocks/>
            </p:cNvGrpSpPr>
            <p:nvPr/>
          </p:nvGrpSpPr>
          <p:grpSpPr bwMode="auto">
            <a:xfrm>
              <a:off x="3788" y="2076"/>
              <a:ext cx="886" cy="290"/>
              <a:chOff x="3788" y="2076"/>
              <a:chExt cx="886" cy="290"/>
            </a:xfrm>
          </p:grpSpPr>
          <p:sp>
            <p:nvSpPr>
              <p:cNvPr id="25350"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25351"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04" name="Group 579"/>
            <p:cNvGrpSpPr>
              <a:grpSpLocks/>
            </p:cNvGrpSpPr>
            <p:nvPr/>
          </p:nvGrpSpPr>
          <p:grpSpPr bwMode="auto">
            <a:xfrm>
              <a:off x="3317" y="1769"/>
              <a:ext cx="886" cy="283"/>
              <a:chOff x="3317" y="1769"/>
              <a:chExt cx="886" cy="283"/>
            </a:xfrm>
          </p:grpSpPr>
          <p:sp>
            <p:nvSpPr>
              <p:cNvPr id="25348"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5349"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4705"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24706"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4707"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24708"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4709"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4710"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4711"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24712"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4713"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4714"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24715" name="Group 592"/>
            <p:cNvGrpSpPr>
              <a:grpSpLocks/>
            </p:cNvGrpSpPr>
            <p:nvPr/>
          </p:nvGrpSpPr>
          <p:grpSpPr bwMode="auto">
            <a:xfrm>
              <a:off x="3748" y="1741"/>
              <a:ext cx="40" cy="1260"/>
              <a:chOff x="3748" y="1741"/>
              <a:chExt cx="40" cy="1260"/>
            </a:xfrm>
          </p:grpSpPr>
          <p:sp>
            <p:nvSpPr>
              <p:cNvPr id="25338"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25339"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25340"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5341"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5342"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343"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344"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5345"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5346"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347"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716" name="Group 603"/>
            <p:cNvGrpSpPr>
              <a:grpSpLocks/>
            </p:cNvGrpSpPr>
            <p:nvPr/>
          </p:nvGrpSpPr>
          <p:grpSpPr bwMode="auto">
            <a:xfrm>
              <a:off x="4203" y="1749"/>
              <a:ext cx="48" cy="1252"/>
              <a:chOff x="4203" y="1749"/>
              <a:chExt cx="48" cy="1252"/>
            </a:xfrm>
          </p:grpSpPr>
          <p:sp>
            <p:nvSpPr>
              <p:cNvPr id="25328"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25329"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5330"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25331"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5332"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333"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334"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25335"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25336"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25337"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4717" name="Group 614"/>
            <p:cNvGrpSpPr>
              <a:grpSpLocks/>
            </p:cNvGrpSpPr>
            <p:nvPr/>
          </p:nvGrpSpPr>
          <p:grpSpPr bwMode="auto">
            <a:xfrm>
              <a:off x="3317" y="2076"/>
              <a:ext cx="431" cy="284"/>
              <a:chOff x="3317" y="2076"/>
              <a:chExt cx="431" cy="284"/>
            </a:xfrm>
          </p:grpSpPr>
          <p:sp>
            <p:nvSpPr>
              <p:cNvPr id="25326"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5327"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18" name="Group 617"/>
            <p:cNvGrpSpPr>
              <a:grpSpLocks/>
            </p:cNvGrpSpPr>
            <p:nvPr/>
          </p:nvGrpSpPr>
          <p:grpSpPr bwMode="auto">
            <a:xfrm>
              <a:off x="3325" y="1733"/>
              <a:ext cx="415" cy="56"/>
              <a:chOff x="3325" y="1733"/>
              <a:chExt cx="415" cy="56"/>
            </a:xfrm>
          </p:grpSpPr>
          <p:sp>
            <p:nvSpPr>
              <p:cNvPr id="25318"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319" name="Group 619"/>
              <p:cNvGrpSpPr>
                <a:grpSpLocks/>
              </p:cNvGrpSpPr>
              <p:nvPr/>
            </p:nvGrpSpPr>
            <p:grpSpPr bwMode="auto">
              <a:xfrm>
                <a:off x="3325" y="1757"/>
                <a:ext cx="295" cy="1"/>
                <a:chOff x="3325" y="1757"/>
                <a:chExt cx="295" cy="1"/>
              </a:xfrm>
            </p:grpSpPr>
            <p:sp>
              <p:nvSpPr>
                <p:cNvPr id="25320"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21"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22"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23"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24"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25"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19" name="Group 626"/>
            <p:cNvGrpSpPr>
              <a:grpSpLocks/>
            </p:cNvGrpSpPr>
            <p:nvPr/>
          </p:nvGrpSpPr>
          <p:grpSpPr bwMode="auto">
            <a:xfrm>
              <a:off x="3788" y="1733"/>
              <a:ext cx="415" cy="56"/>
              <a:chOff x="3788" y="1733"/>
              <a:chExt cx="415" cy="56"/>
            </a:xfrm>
          </p:grpSpPr>
          <p:sp>
            <p:nvSpPr>
              <p:cNvPr id="25310"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311" name="Group 628"/>
              <p:cNvGrpSpPr>
                <a:grpSpLocks/>
              </p:cNvGrpSpPr>
              <p:nvPr/>
            </p:nvGrpSpPr>
            <p:grpSpPr bwMode="auto">
              <a:xfrm>
                <a:off x="3788" y="1757"/>
                <a:ext cx="295" cy="1"/>
                <a:chOff x="3788" y="1757"/>
                <a:chExt cx="295" cy="1"/>
              </a:xfrm>
            </p:grpSpPr>
            <p:sp>
              <p:nvSpPr>
                <p:cNvPr id="25312"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3"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4"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5"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6"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7"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0" name="Group 635"/>
            <p:cNvGrpSpPr>
              <a:grpSpLocks/>
            </p:cNvGrpSpPr>
            <p:nvPr/>
          </p:nvGrpSpPr>
          <p:grpSpPr bwMode="auto">
            <a:xfrm>
              <a:off x="3325" y="2044"/>
              <a:ext cx="423" cy="56"/>
              <a:chOff x="3325" y="2044"/>
              <a:chExt cx="423" cy="56"/>
            </a:xfrm>
          </p:grpSpPr>
          <p:sp>
            <p:nvSpPr>
              <p:cNvPr id="25302"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303" name="Group 637"/>
              <p:cNvGrpSpPr>
                <a:grpSpLocks/>
              </p:cNvGrpSpPr>
              <p:nvPr/>
            </p:nvGrpSpPr>
            <p:grpSpPr bwMode="auto">
              <a:xfrm>
                <a:off x="3325" y="2068"/>
                <a:ext cx="295" cy="1"/>
                <a:chOff x="3325" y="2068"/>
                <a:chExt cx="295" cy="1"/>
              </a:xfrm>
            </p:grpSpPr>
            <p:sp>
              <p:nvSpPr>
                <p:cNvPr id="25304"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5"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6"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7"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8"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9"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1" name="Group 644"/>
            <p:cNvGrpSpPr>
              <a:grpSpLocks/>
            </p:cNvGrpSpPr>
            <p:nvPr/>
          </p:nvGrpSpPr>
          <p:grpSpPr bwMode="auto">
            <a:xfrm>
              <a:off x="3796" y="2036"/>
              <a:ext cx="415" cy="56"/>
              <a:chOff x="3796" y="2036"/>
              <a:chExt cx="415" cy="56"/>
            </a:xfrm>
          </p:grpSpPr>
          <p:sp>
            <p:nvSpPr>
              <p:cNvPr id="25294"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95" name="Group 646"/>
              <p:cNvGrpSpPr>
                <a:grpSpLocks/>
              </p:cNvGrpSpPr>
              <p:nvPr/>
            </p:nvGrpSpPr>
            <p:grpSpPr bwMode="auto">
              <a:xfrm>
                <a:off x="3796" y="2068"/>
                <a:ext cx="295" cy="1"/>
                <a:chOff x="3796" y="2068"/>
                <a:chExt cx="295" cy="1"/>
              </a:xfrm>
            </p:grpSpPr>
            <p:sp>
              <p:nvSpPr>
                <p:cNvPr id="25296"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7"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8"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9"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0"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1"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2" name="Group 653"/>
            <p:cNvGrpSpPr>
              <a:grpSpLocks/>
            </p:cNvGrpSpPr>
            <p:nvPr/>
          </p:nvGrpSpPr>
          <p:grpSpPr bwMode="auto">
            <a:xfrm>
              <a:off x="4267" y="2036"/>
              <a:ext cx="415" cy="56"/>
              <a:chOff x="4267" y="2036"/>
              <a:chExt cx="415" cy="56"/>
            </a:xfrm>
          </p:grpSpPr>
          <p:sp>
            <p:nvSpPr>
              <p:cNvPr id="25286"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87" name="Group 655"/>
              <p:cNvGrpSpPr>
                <a:grpSpLocks/>
              </p:cNvGrpSpPr>
              <p:nvPr/>
            </p:nvGrpSpPr>
            <p:grpSpPr bwMode="auto">
              <a:xfrm>
                <a:off x="4267" y="2068"/>
                <a:ext cx="295" cy="1"/>
                <a:chOff x="4267" y="2068"/>
                <a:chExt cx="295" cy="1"/>
              </a:xfrm>
            </p:grpSpPr>
            <p:sp>
              <p:nvSpPr>
                <p:cNvPr id="25288"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9"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0"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1"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2"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3"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3" name="Group 662"/>
            <p:cNvGrpSpPr>
              <a:grpSpLocks/>
            </p:cNvGrpSpPr>
            <p:nvPr/>
          </p:nvGrpSpPr>
          <p:grpSpPr bwMode="auto">
            <a:xfrm>
              <a:off x="4259" y="2347"/>
              <a:ext cx="415" cy="56"/>
              <a:chOff x="4259" y="2347"/>
              <a:chExt cx="415" cy="56"/>
            </a:xfrm>
          </p:grpSpPr>
          <p:sp>
            <p:nvSpPr>
              <p:cNvPr id="25278"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279" name="Group 664"/>
              <p:cNvGrpSpPr>
                <a:grpSpLocks/>
              </p:cNvGrpSpPr>
              <p:nvPr/>
            </p:nvGrpSpPr>
            <p:grpSpPr bwMode="auto">
              <a:xfrm>
                <a:off x="4259" y="2371"/>
                <a:ext cx="295" cy="1"/>
                <a:chOff x="4259" y="2371"/>
                <a:chExt cx="295" cy="1"/>
              </a:xfrm>
            </p:grpSpPr>
            <p:sp>
              <p:nvSpPr>
                <p:cNvPr id="25280"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1"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2"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3"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4"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5"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4" name="Group 671"/>
            <p:cNvGrpSpPr>
              <a:grpSpLocks/>
            </p:cNvGrpSpPr>
            <p:nvPr/>
          </p:nvGrpSpPr>
          <p:grpSpPr bwMode="auto">
            <a:xfrm>
              <a:off x="3796" y="2347"/>
              <a:ext cx="415" cy="56"/>
              <a:chOff x="3796" y="2347"/>
              <a:chExt cx="415" cy="56"/>
            </a:xfrm>
          </p:grpSpPr>
          <p:sp>
            <p:nvSpPr>
              <p:cNvPr id="25270"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271" name="Group 673"/>
              <p:cNvGrpSpPr>
                <a:grpSpLocks/>
              </p:cNvGrpSpPr>
              <p:nvPr/>
            </p:nvGrpSpPr>
            <p:grpSpPr bwMode="auto">
              <a:xfrm>
                <a:off x="3796" y="2371"/>
                <a:ext cx="295" cy="1"/>
                <a:chOff x="3796" y="2371"/>
                <a:chExt cx="295" cy="1"/>
              </a:xfrm>
            </p:grpSpPr>
            <p:sp>
              <p:nvSpPr>
                <p:cNvPr id="25272"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3"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4"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5"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6"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7"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5" name="Group 680"/>
            <p:cNvGrpSpPr>
              <a:grpSpLocks/>
            </p:cNvGrpSpPr>
            <p:nvPr/>
          </p:nvGrpSpPr>
          <p:grpSpPr bwMode="auto">
            <a:xfrm>
              <a:off x="3333" y="2339"/>
              <a:ext cx="415" cy="64"/>
              <a:chOff x="3333" y="2339"/>
              <a:chExt cx="415" cy="64"/>
            </a:xfrm>
          </p:grpSpPr>
          <p:sp>
            <p:nvSpPr>
              <p:cNvPr id="25262"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63" name="Group 682"/>
              <p:cNvGrpSpPr>
                <a:grpSpLocks/>
              </p:cNvGrpSpPr>
              <p:nvPr/>
            </p:nvGrpSpPr>
            <p:grpSpPr bwMode="auto">
              <a:xfrm>
                <a:off x="3333" y="2371"/>
                <a:ext cx="295" cy="1"/>
                <a:chOff x="3333" y="2371"/>
                <a:chExt cx="295" cy="1"/>
              </a:xfrm>
            </p:grpSpPr>
            <p:sp>
              <p:nvSpPr>
                <p:cNvPr id="25264"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5"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6"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7"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8"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9"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6" name="Group 689"/>
            <p:cNvGrpSpPr>
              <a:grpSpLocks/>
            </p:cNvGrpSpPr>
            <p:nvPr/>
          </p:nvGrpSpPr>
          <p:grpSpPr bwMode="auto">
            <a:xfrm>
              <a:off x="3325" y="2650"/>
              <a:ext cx="415" cy="56"/>
              <a:chOff x="3325" y="2650"/>
              <a:chExt cx="415" cy="56"/>
            </a:xfrm>
          </p:grpSpPr>
          <p:sp>
            <p:nvSpPr>
              <p:cNvPr id="25254"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255" name="Group 691"/>
              <p:cNvGrpSpPr>
                <a:grpSpLocks/>
              </p:cNvGrpSpPr>
              <p:nvPr/>
            </p:nvGrpSpPr>
            <p:grpSpPr bwMode="auto">
              <a:xfrm>
                <a:off x="3325" y="2674"/>
                <a:ext cx="295" cy="1"/>
                <a:chOff x="3325" y="2674"/>
                <a:chExt cx="295" cy="1"/>
              </a:xfrm>
            </p:grpSpPr>
            <p:sp>
              <p:nvSpPr>
                <p:cNvPr id="25256"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7"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8"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9"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0"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1"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7" name="Group 698"/>
            <p:cNvGrpSpPr>
              <a:grpSpLocks/>
            </p:cNvGrpSpPr>
            <p:nvPr/>
          </p:nvGrpSpPr>
          <p:grpSpPr bwMode="auto">
            <a:xfrm>
              <a:off x="3788" y="2650"/>
              <a:ext cx="415" cy="56"/>
              <a:chOff x="3788" y="2650"/>
              <a:chExt cx="415" cy="56"/>
            </a:xfrm>
          </p:grpSpPr>
          <p:sp>
            <p:nvSpPr>
              <p:cNvPr id="25246"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247" name="Group 700"/>
              <p:cNvGrpSpPr>
                <a:grpSpLocks/>
              </p:cNvGrpSpPr>
              <p:nvPr/>
            </p:nvGrpSpPr>
            <p:grpSpPr bwMode="auto">
              <a:xfrm>
                <a:off x="3788" y="2674"/>
                <a:ext cx="295" cy="1"/>
                <a:chOff x="3788" y="2674"/>
                <a:chExt cx="295" cy="1"/>
              </a:xfrm>
            </p:grpSpPr>
            <p:sp>
              <p:nvSpPr>
                <p:cNvPr id="25248"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9"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0"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1"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2"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3"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8" name="Group 707"/>
            <p:cNvGrpSpPr>
              <a:grpSpLocks/>
            </p:cNvGrpSpPr>
            <p:nvPr/>
          </p:nvGrpSpPr>
          <p:grpSpPr bwMode="auto">
            <a:xfrm>
              <a:off x="3325" y="2953"/>
              <a:ext cx="415" cy="56"/>
              <a:chOff x="3325" y="2953"/>
              <a:chExt cx="415" cy="56"/>
            </a:xfrm>
          </p:grpSpPr>
          <p:sp>
            <p:nvSpPr>
              <p:cNvPr id="25238"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39" name="Group 709"/>
              <p:cNvGrpSpPr>
                <a:grpSpLocks/>
              </p:cNvGrpSpPr>
              <p:nvPr/>
            </p:nvGrpSpPr>
            <p:grpSpPr bwMode="auto">
              <a:xfrm>
                <a:off x="3325" y="2985"/>
                <a:ext cx="295" cy="1"/>
                <a:chOff x="3325" y="2985"/>
                <a:chExt cx="295" cy="1"/>
              </a:xfrm>
            </p:grpSpPr>
            <p:sp>
              <p:nvSpPr>
                <p:cNvPr id="25240"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1"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2"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3"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4"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5"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9" name="Group 716"/>
            <p:cNvGrpSpPr>
              <a:grpSpLocks/>
            </p:cNvGrpSpPr>
            <p:nvPr/>
          </p:nvGrpSpPr>
          <p:grpSpPr bwMode="auto">
            <a:xfrm>
              <a:off x="3788" y="2953"/>
              <a:ext cx="415" cy="56"/>
              <a:chOff x="3788" y="2953"/>
              <a:chExt cx="415" cy="56"/>
            </a:xfrm>
          </p:grpSpPr>
          <p:sp>
            <p:nvSpPr>
              <p:cNvPr id="25230"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31" name="Group 718"/>
              <p:cNvGrpSpPr>
                <a:grpSpLocks/>
              </p:cNvGrpSpPr>
              <p:nvPr/>
            </p:nvGrpSpPr>
            <p:grpSpPr bwMode="auto">
              <a:xfrm>
                <a:off x="3788" y="2985"/>
                <a:ext cx="295" cy="1"/>
                <a:chOff x="3788" y="2985"/>
                <a:chExt cx="295" cy="1"/>
              </a:xfrm>
            </p:grpSpPr>
            <p:sp>
              <p:nvSpPr>
                <p:cNvPr id="25232"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3"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4"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5"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6"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7"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30" name="Group 725"/>
            <p:cNvGrpSpPr>
              <a:grpSpLocks/>
            </p:cNvGrpSpPr>
            <p:nvPr/>
          </p:nvGrpSpPr>
          <p:grpSpPr bwMode="auto">
            <a:xfrm>
              <a:off x="4251" y="2953"/>
              <a:ext cx="415" cy="56"/>
              <a:chOff x="4251" y="2953"/>
              <a:chExt cx="415" cy="56"/>
            </a:xfrm>
          </p:grpSpPr>
          <p:sp>
            <p:nvSpPr>
              <p:cNvPr id="25222"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23" name="Group 727"/>
              <p:cNvGrpSpPr>
                <a:grpSpLocks/>
              </p:cNvGrpSpPr>
              <p:nvPr/>
            </p:nvGrpSpPr>
            <p:grpSpPr bwMode="auto">
              <a:xfrm>
                <a:off x="4251" y="2985"/>
                <a:ext cx="295" cy="1"/>
                <a:chOff x="4251" y="2985"/>
                <a:chExt cx="295" cy="1"/>
              </a:xfrm>
            </p:grpSpPr>
            <p:sp>
              <p:nvSpPr>
                <p:cNvPr id="25224"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25"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26"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27"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28"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29"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31" name="Group 734"/>
            <p:cNvGrpSpPr>
              <a:grpSpLocks/>
            </p:cNvGrpSpPr>
            <p:nvPr/>
          </p:nvGrpSpPr>
          <p:grpSpPr bwMode="auto">
            <a:xfrm>
              <a:off x="4674" y="1741"/>
              <a:ext cx="40" cy="1260"/>
              <a:chOff x="4674" y="1741"/>
              <a:chExt cx="40" cy="1260"/>
            </a:xfrm>
          </p:grpSpPr>
          <p:sp>
            <p:nvSpPr>
              <p:cNvPr id="25212"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25213"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5214"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25215"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5216"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217"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218"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25219"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5220"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221"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732" name="Group 745"/>
            <p:cNvGrpSpPr>
              <a:grpSpLocks/>
            </p:cNvGrpSpPr>
            <p:nvPr/>
          </p:nvGrpSpPr>
          <p:grpSpPr bwMode="auto">
            <a:xfrm>
              <a:off x="3740" y="3272"/>
              <a:ext cx="40" cy="343"/>
              <a:chOff x="3740" y="3272"/>
              <a:chExt cx="40" cy="343"/>
            </a:xfrm>
          </p:grpSpPr>
          <p:sp>
            <p:nvSpPr>
              <p:cNvPr id="25208"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25209"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5210"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25211"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24733" name="Group 750"/>
            <p:cNvGrpSpPr>
              <a:grpSpLocks/>
            </p:cNvGrpSpPr>
            <p:nvPr/>
          </p:nvGrpSpPr>
          <p:grpSpPr bwMode="auto">
            <a:xfrm>
              <a:off x="3285" y="3272"/>
              <a:ext cx="32" cy="343"/>
              <a:chOff x="3285" y="3272"/>
              <a:chExt cx="32" cy="343"/>
            </a:xfrm>
          </p:grpSpPr>
          <p:sp>
            <p:nvSpPr>
              <p:cNvPr id="25204"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205"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206"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25207"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4734" name="Group 755"/>
            <p:cNvGrpSpPr>
              <a:grpSpLocks/>
            </p:cNvGrpSpPr>
            <p:nvPr/>
          </p:nvGrpSpPr>
          <p:grpSpPr bwMode="auto">
            <a:xfrm>
              <a:off x="4203" y="3272"/>
              <a:ext cx="32" cy="343"/>
              <a:chOff x="4203" y="3272"/>
              <a:chExt cx="32" cy="343"/>
            </a:xfrm>
          </p:grpSpPr>
          <p:sp>
            <p:nvSpPr>
              <p:cNvPr id="25200"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201"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202"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25203"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4735" name="Group 760"/>
            <p:cNvGrpSpPr>
              <a:grpSpLocks/>
            </p:cNvGrpSpPr>
            <p:nvPr/>
          </p:nvGrpSpPr>
          <p:grpSpPr bwMode="auto">
            <a:xfrm>
              <a:off x="4658" y="3272"/>
              <a:ext cx="32" cy="343"/>
              <a:chOff x="4658" y="3272"/>
              <a:chExt cx="32" cy="343"/>
            </a:xfrm>
          </p:grpSpPr>
          <p:sp>
            <p:nvSpPr>
              <p:cNvPr id="25196"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197"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198"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25199"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4736" name="Group 765"/>
            <p:cNvGrpSpPr>
              <a:grpSpLocks/>
            </p:cNvGrpSpPr>
            <p:nvPr/>
          </p:nvGrpSpPr>
          <p:grpSpPr bwMode="auto">
            <a:xfrm>
              <a:off x="4251" y="2650"/>
              <a:ext cx="415" cy="56"/>
              <a:chOff x="4251" y="2650"/>
              <a:chExt cx="415" cy="56"/>
            </a:xfrm>
          </p:grpSpPr>
          <p:sp>
            <p:nvSpPr>
              <p:cNvPr id="25188"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189" name="Group 767"/>
              <p:cNvGrpSpPr>
                <a:grpSpLocks/>
              </p:cNvGrpSpPr>
              <p:nvPr/>
            </p:nvGrpSpPr>
            <p:grpSpPr bwMode="auto">
              <a:xfrm>
                <a:off x="4251" y="2674"/>
                <a:ext cx="295" cy="1"/>
                <a:chOff x="4251" y="2674"/>
                <a:chExt cx="295" cy="1"/>
              </a:xfrm>
            </p:grpSpPr>
            <p:sp>
              <p:nvSpPr>
                <p:cNvPr id="25190"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1"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5"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37" name="Group 774"/>
            <p:cNvGrpSpPr>
              <a:grpSpLocks/>
            </p:cNvGrpSpPr>
            <p:nvPr/>
          </p:nvGrpSpPr>
          <p:grpSpPr bwMode="auto">
            <a:xfrm>
              <a:off x="4251" y="1733"/>
              <a:ext cx="415" cy="56"/>
              <a:chOff x="4251" y="1733"/>
              <a:chExt cx="415" cy="56"/>
            </a:xfrm>
          </p:grpSpPr>
          <p:sp>
            <p:nvSpPr>
              <p:cNvPr id="25180"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181" name="Group 776"/>
              <p:cNvGrpSpPr>
                <a:grpSpLocks/>
              </p:cNvGrpSpPr>
              <p:nvPr/>
            </p:nvGrpSpPr>
            <p:grpSpPr bwMode="auto">
              <a:xfrm>
                <a:off x="4251" y="1757"/>
                <a:ext cx="295" cy="1"/>
                <a:chOff x="4251" y="1757"/>
                <a:chExt cx="295" cy="1"/>
              </a:xfrm>
            </p:grpSpPr>
            <p:sp>
              <p:nvSpPr>
                <p:cNvPr id="25182"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83"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84"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85"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86"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87"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38" name="Group 783"/>
            <p:cNvGrpSpPr>
              <a:grpSpLocks/>
            </p:cNvGrpSpPr>
            <p:nvPr/>
          </p:nvGrpSpPr>
          <p:grpSpPr bwMode="auto">
            <a:xfrm>
              <a:off x="3325" y="3264"/>
              <a:ext cx="415" cy="56"/>
              <a:chOff x="3325" y="3264"/>
              <a:chExt cx="415" cy="56"/>
            </a:xfrm>
          </p:grpSpPr>
          <p:sp>
            <p:nvSpPr>
              <p:cNvPr id="25172"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173" name="Group 785"/>
              <p:cNvGrpSpPr>
                <a:grpSpLocks/>
              </p:cNvGrpSpPr>
              <p:nvPr/>
            </p:nvGrpSpPr>
            <p:grpSpPr bwMode="auto">
              <a:xfrm>
                <a:off x="3325" y="3288"/>
                <a:ext cx="295" cy="1"/>
                <a:chOff x="3325" y="3288"/>
                <a:chExt cx="295" cy="1"/>
              </a:xfrm>
            </p:grpSpPr>
            <p:sp>
              <p:nvSpPr>
                <p:cNvPr id="25174"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5"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6"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7"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8"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9"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39" name="Group 792"/>
            <p:cNvGrpSpPr>
              <a:grpSpLocks/>
            </p:cNvGrpSpPr>
            <p:nvPr/>
          </p:nvGrpSpPr>
          <p:grpSpPr bwMode="auto">
            <a:xfrm>
              <a:off x="3780" y="3256"/>
              <a:ext cx="415" cy="56"/>
              <a:chOff x="3780" y="3256"/>
              <a:chExt cx="415" cy="56"/>
            </a:xfrm>
          </p:grpSpPr>
          <p:sp>
            <p:nvSpPr>
              <p:cNvPr id="25164"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65" name="Group 794"/>
              <p:cNvGrpSpPr>
                <a:grpSpLocks/>
              </p:cNvGrpSpPr>
              <p:nvPr/>
            </p:nvGrpSpPr>
            <p:grpSpPr bwMode="auto">
              <a:xfrm>
                <a:off x="3780" y="3288"/>
                <a:ext cx="295" cy="1"/>
                <a:chOff x="3780" y="3288"/>
                <a:chExt cx="295" cy="1"/>
              </a:xfrm>
            </p:grpSpPr>
            <p:sp>
              <p:nvSpPr>
                <p:cNvPr id="25166"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7"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8"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9"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0"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1"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0" name="Group 801"/>
            <p:cNvGrpSpPr>
              <a:grpSpLocks/>
            </p:cNvGrpSpPr>
            <p:nvPr/>
          </p:nvGrpSpPr>
          <p:grpSpPr bwMode="auto">
            <a:xfrm>
              <a:off x="4251" y="3256"/>
              <a:ext cx="415" cy="56"/>
              <a:chOff x="4251" y="3256"/>
              <a:chExt cx="415" cy="56"/>
            </a:xfrm>
          </p:grpSpPr>
          <p:sp>
            <p:nvSpPr>
              <p:cNvPr id="25156"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57" name="Group 803"/>
              <p:cNvGrpSpPr>
                <a:grpSpLocks/>
              </p:cNvGrpSpPr>
              <p:nvPr/>
            </p:nvGrpSpPr>
            <p:grpSpPr bwMode="auto">
              <a:xfrm>
                <a:off x="4251" y="3288"/>
                <a:ext cx="295" cy="1"/>
                <a:chOff x="4251" y="3288"/>
                <a:chExt cx="295" cy="1"/>
              </a:xfrm>
            </p:grpSpPr>
            <p:sp>
              <p:nvSpPr>
                <p:cNvPr id="25158"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9"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0"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1"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2"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3"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1" name="Group 810"/>
            <p:cNvGrpSpPr>
              <a:grpSpLocks/>
            </p:cNvGrpSpPr>
            <p:nvPr/>
          </p:nvGrpSpPr>
          <p:grpSpPr bwMode="auto">
            <a:xfrm>
              <a:off x="3325" y="3567"/>
              <a:ext cx="415" cy="56"/>
              <a:chOff x="3325" y="3567"/>
              <a:chExt cx="415" cy="56"/>
            </a:xfrm>
          </p:grpSpPr>
          <p:sp>
            <p:nvSpPr>
              <p:cNvPr id="25148"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49" name="Group 812"/>
              <p:cNvGrpSpPr>
                <a:grpSpLocks/>
              </p:cNvGrpSpPr>
              <p:nvPr/>
            </p:nvGrpSpPr>
            <p:grpSpPr bwMode="auto">
              <a:xfrm>
                <a:off x="3325" y="3599"/>
                <a:ext cx="295" cy="1"/>
                <a:chOff x="3325" y="3599"/>
                <a:chExt cx="295" cy="1"/>
              </a:xfrm>
            </p:grpSpPr>
            <p:sp>
              <p:nvSpPr>
                <p:cNvPr id="25150"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1"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2"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3"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4"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5"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2" name="Group 819"/>
            <p:cNvGrpSpPr>
              <a:grpSpLocks/>
            </p:cNvGrpSpPr>
            <p:nvPr/>
          </p:nvGrpSpPr>
          <p:grpSpPr bwMode="auto">
            <a:xfrm>
              <a:off x="3788" y="3567"/>
              <a:ext cx="415" cy="56"/>
              <a:chOff x="3788" y="3567"/>
              <a:chExt cx="415" cy="56"/>
            </a:xfrm>
          </p:grpSpPr>
          <p:sp>
            <p:nvSpPr>
              <p:cNvPr id="25140"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141" name="Group 821"/>
              <p:cNvGrpSpPr>
                <a:grpSpLocks/>
              </p:cNvGrpSpPr>
              <p:nvPr/>
            </p:nvGrpSpPr>
            <p:grpSpPr bwMode="auto">
              <a:xfrm>
                <a:off x="3788" y="3591"/>
                <a:ext cx="295" cy="1"/>
                <a:chOff x="3788" y="3591"/>
                <a:chExt cx="295" cy="1"/>
              </a:xfrm>
            </p:grpSpPr>
            <p:sp>
              <p:nvSpPr>
                <p:cNvPr id="25142"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43"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44"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45"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46"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47"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3" name="Group 828"/>
            <p:cNvGrpSpPr>
              <a:grpSpLocks/>
            </p:cNvGrpSpPr>
            <p:nvPr/>
          </p:nvGrpSpPr>
          <p:grpSpPr bwMode="auto">
            <a:xfrm>
              <a:off x="4243" y="3567"/>
              <a:ext cx="415" cy="56"/>
              <a:chOff x="4243" y="3567"/>
              <a:chExt cx="415" cy="56"/>
            </a:xfrm>
          </p:grpSpPr>
          <p:sp>
            <p:nvSpPr>
              <p:cNvPr id="25132"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33" name="Group 830"/>
              <p:cNvGrpSpPr>
                <a:grpSpLocks/>
              </p:cNvGrpSpPr>
              <p:nvPr/>
            </p:nvGrpSpPr>
            <p:grpSpPr bwMode="auto">
              <a:xfrm>
                <a:off x="4243" y="3599"/>
                <a:ext cx="295" cy="1"/>
                <a:chOff x="4243" y="3599"/>
                <a:chExt cx="295" cy="1"/>
              </a:xfrm>
            </p:grpSpPr>
            <p:sp>
              <p:nvSpPr>
                <p:cNvPr id="25134"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35"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36"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37"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38"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39"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4" name="Group 837"/>
            <p:cNvGrpSpPr>
              <a:grpSpLocks/>
            </p:cNvGrpSpPr>
            <p:nvPr/>
          </p:nvGrpSpPr>
          <p:grpSpPr bwMode="auto">
            <a:xfrm>
              <a:off x="3788" y="2376"/>
              <a:ext cx="886" cy="290"/>
              <a:chOff x="3788" y="2376"/>
              <a:chExt cx="886" cy="290"/>
            </a:xfrm>
          </p:grpSpPr>
          <p:sp>
            <p:nvSpPr>
              <p:cNvPr id="25130"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5131"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45" name="Group 840"/>
            <p:cNvGrpSpPr>
              <a:grpSpLocks/>
            </p:cNvGrpSpPr>
            <p:nvPr/>
          </p:nvGrpSpPr>
          <p:grpSpPr bwMode="auto">
            <a:xfrm>
              <a:off x="3309" y="2084"/>
              <a:ext cx="1381" cy="1507"/>
              <a:chOff x="3309" y="2084"/>
              <a:chExt cx="1381" cy="1507"/>
            </a:xfrm>
          </p:grpSpPr>
          <p:sp>
            <p:nvSpPr>
              <p:cNvPr id="25128"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25129"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46" name="Group 843"/>
            <p:cNvGrpSpPr>
              <a:grpSpLocks/>
            </p:cNvGrpSpPr>
            <p:nvPr/>
          </p:nvGrpSpPr>
          <p:grpSpPr bwMode="auto">
            <a:xfrm>
              <a:off x="3773" y="2076"/>
              <a:ext cx="909" cy="893"/>
              <a:chOff x="3773" y="2076"/>
              <a:chExt cx="909" cy="893"/>
            </a:xfrm>
          </p:grpSpPr>
          <p:sp>
            <p:nvSpPr>
              <p:cNvPr id="25126"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5127"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47" name="Group 846"/>
            <p:cNvGrpSpPr>
              <a:grpSpLocks/>
            </p:cNvGrpSpPr>
            <p:nvPr/>
          </p:nvGrpSpPr>
          <p:grpSpPr bwMode="auto">
            <a:xfrm>
              <a:off x="3317" y="2379"/>
              <a:ext cx="910" cy="893"/>
              <a:chOff x="3317" y="2379"/>
              <a:chExt cx="910" cy="893"/>
            </a:xfrm>
          </p:grpSpPr>
          <p:sp>
            <p:nvSpPr>
              <p:cNvPr id="25124"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5125"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48" name="Group 849"/>
            <p:cNvGrpSpPr>
              <a:grpSpLocks/>
            </p:cNvGrpSpPr>
            <p:nvPr/>
          </p:nvGrpSpPr>
          <p:grpSpPr bwMode="auto">
            <a:xfrm>
              <a:off x="2878" y="1725"/>
              <a:ext cx="415" cy="56"/>
              <a:chOff x="2878" y="1725"/>
              <a:chExt cx="415" cy="56"/>
            </a:xfrm>
          </p:grpSpPr>
          <p:sp>
            <p:nvSpPr>
              <p:cNvPr id="25116"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17" name="Group 851"/>
              <p:cNvGrpSpPr>
                <a:grpSpLocks/>
              </p:cNvGrpSpPr>
              <p:nvPr/>
            </p:nvGrpSpPr>
            <p:grpSpPr bwMode="auto">
              <a:xfrm>
                <a:off x="2878" y="1757"/>
                <a:ext cx="295" cy="1"/>
                <a:chOff x="2878" y="1757"/>
                <a:chExt cx="295" cy="1"/>
              </a:xfrm>
            </p:grpSpPr>
            <p:sp>
              <p:nvSpPr>
                <p:cNvPr id="25118"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9"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20"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21"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22"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23"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9" name="Group 858"/>
            <p:cNvGrpSpPr>
              <a:grpSpLocks/>
            </p:cNvGrpSpPr>
            <p:nvPr/>
          </p:nvGrpSpPr>
          <p:grpSpPr bwMode="auto">
            <a:xfrm>
              <a:off x="2878" y="2036"/>
              <a:ext cx="415" cy="56"/>
              <a:chOff x="2878" y="2036"/>
              <a:chExt cx="415" cy="56"/>
            </a:xfrm>
          </p:grpSpPr>
          <p:sp>
            <p:nvSpPr>
              <p:cNvPr id="25108"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109" name="Group 860"/>
              <p:cNvGrpSpPr>
                <a:grpSpLocks/>
              </p:cNvGrpSpPr>
              <p:nvPr/>
            </p:nvGrpSpPr>
            <p:grpSpPr bwMode="auto">
              <a:xfrm>
                <a:off x="2878" y="2060"/>
                <a:ext cx="295" cy="1"/>
                <a:chOff x="2878" y="2060"/>
                <a:chExt cx="295" cy="1"/>
              </a:xfrm>
            </p:grpSpPr>
            <p:sp>
              <p:nvSpPr>
                <p:cNvPr id="25110"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1"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2"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3"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4"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5"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0" name="Group 867"/>
            <p:cNvGrpSpPr>
              <a:grpSpLocks/>
            </p:cNvGrpSpPr>
            <p:nvPr/>
          </p:nvGrpSpPr>
          <p:grpSpPr bwMode="auto">
            <a:xfrm>
              <a:off x="2886" y="2339"/>
              <a:ext cx="415" cy="56"/>
              <a:chOff x="2886" y="2339"/>
              <a:chExt cx="415" cy="56"/>
            </a:xfrm>
          </p:grpSpPr>
          <p:sp>
            <p:nvSpPr>
              <p:cNvPr id="25100"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01" name="Group 869"/>
              <p:cNvGrpSpPr>
                <a:grpSpLocks/>
              </p:cNvGrpSpPr>
              <p:nvPr/>
            </p:nvGrpSpPr>
            <p:grpSpPr bwMode="auto">
              <a:xfrm>
                <a:off x="2886" y="2371"/>
                <a:ext cx="295" cy="1"/>
                <a:chOff x="2886" y="2371"/>
                <a:chExt cx="295" cy="1"/>
              </a:xfrm>
            </p:grpSpPr>
            <p:sp>
              <p:nvSpPr>
                <p:cNvPr id="25102"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03"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04"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05"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06"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07"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1" name="Group 876"/>
            <p:cNvGrpSpPr>
              <a:grpSpLocks/>
            </p:cNvGrpSpPr>
            <p:nvPr/>
          </p:nvGrpSpPr>
          <p:grpSpPr bwMode="auto">
            <a:xfrm>
              <a:off x="2878" y="2642"/>
              <a:ext cx="415" cy="56"/>
              <a:chOff x="2878" y="2642"/>
              <a:chExt cx="415" cy="56"/>
            </a:xfrm>
          </p:grpSpPr>
          <p:sp>
            <p:nvSpPr>
              <p:cNvPr id="25092"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093" name="Group 878"/>
              <p:cNvGrpSpPr>
                <a:grpSpLocks/>
              </p:cNvGrpSpPr>
              <p:nvPr/>
            </p:nvGrpSpPr>
            <p:grpSpPr bwMode="auto">
              <a:xfrm>
                <a:off x="2878" y="2674"/>
                <a:ext cx="295" cy="1"/>
                <a:chOff x="2878" y="2674"/>
                <a:chExt cx="295" cy="1"/>
              </a:xfrm>
            </p:grpSpPr>
            <p:sp>
              <p:nvSpPr>
                <p:cNvPr id="25094"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5"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6"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7"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8"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9"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2" name="Group 885"/>
            <p:cNvGrpSpPr>
              <a:grpSpLocks/>
            </p:cNvGrpSpPr>
            <p:nvPr/>
          </p:nvGrpSpPr>
          <p:grpSpPr bwMode="auto">
            <a:xfrm>
              <a:off x="2878" y="2953"/>
              <a:ext cx="415" cy="56"/>
              <a:chOff x="2878" y="2953"/>
              <a:chExt cx="415" cy="56"/>
            </a:xfrm>
          </p:grpSpPr>
          <p:sp>
            <p:nvSpPr>
              <p:cNvPr id="25084"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085" name="Group 887"/>
              <p:cNvGrpSpPr>
                <a:grpSpLocks/>
              </p:cNvGrpSpPr>
              <p:nvPr/>
            </p:nvGrpSpPr>
            <p:grpSpPr bwMode="auto">
              <a:xfrm>
                <a:off x="2878" y="2985"/>
                <a:ext cx="295" cy="1"/>
                <a:chOff x="2878" y="2985"/>
                <a:chExt cx="295" cy="1"/>
              </a:xfrm>
            </p:grpSpPr>
            <p:sp>
              <p:nvSpPr>
                <p:cNvPr id="25086"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7"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8"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9"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0"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1"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3" name="Group 894"/>
            <p:cNvGrpSpPr>
              <a:grpSpLocks/>
            </p:cNvGrpSpPr>
            <p:nvPr/>
          </p:nvGrpSpPr>
          <p:grpSpPr bwMode="auto">
            <a:xfrm>
              <a:off x="2870" y="3256"/>
              <a:ext cx="415" cy="56"/>
              <a:chOff x="2870" y="3256"/>
              <a:chExt cx="415" cy="56"/>
            </a:xfrm>
          </p:grpSpPr>
          <p:sp>
            <p:nvSpPr>
              <p:cNvPr id="25076"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077" name="Group 896"/>
              <p:cNvGrpSpPr>
                <a:grpSpLocks/>
              </p:cNvGrpSpPr>
              <p:nvPr/>
            </p:nvGrpSpPr>
            <p:grpSpPr bwMode="auto">
              <a:xfrm>
                <a:off x="2870" y="3280"/>
                <a:ext cx="295" cy="1"/>
                <a:chOff x="2870" y="3280"/>
                <a:chExt cx="295" cy="1"/>
              </a:xfrm>
            </p:grpSpPr>
            <p:sp>
              <p:nvSpPr>
                <p:cNvPr id="25078"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9"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0"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1"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2"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3"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4" name="Group 903"/>
            <p:cNvGrpSpPr>
              <a:grpSpLocks/>
            </p:cNvGrpSpPr>
            <p:nvPr/>
          </p:nvGrpSpPr>
          <p:grpSpPr bwMode="auto">
            <a:xfrm>
              <a:off x="2870" y="3567"/>
              <a:ext cx="415" cy="56"/>
              <a:chOff x="2870" y="3567"/>
              <a:chExt cx="415" cy="56"/>
            </a:xfrm>
          </p:grpSpPr>
          <p:sp>
            <p:nvSpPr>
              <p:cNvPr id="25068"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069" name="Group 905"/>
              <p:cNvGrpSpPr>
                <a:grpSpLocks/>
              </p:cNvGrpSpPr>
              <p:nvPr/>
            </p:nvGrpSpPr>
            <p:grpSpPr bwMode="auto">
              <a:xfrm>
                <a:off x="2870" y="3591"/>
                <a:ext cx="295" cy="1"/>
                <a:chOff x="2870" y="3591"/>
                <a:chExt cx="295" cy="1"/>
              </a:xfrm>
            </p:grpSpPr>
            <p:sp>
              <p:nvSpPr>
                <p:cNvPr id="25070"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1"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2"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3"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4"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5"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5" name="Group 912"/>
            <p:cNvGrpSpPr>
              <a:grpSpLocks/>
            </p:cNvGrpSpPr>
            <p:nvPr/>
          </p:nvGrpSpPr>
          <p:grpSpPr bwMode="auto">
            <a:xfrm>
              <a:off x="2399" y="1765"/>
              <a:ext cx="1357" cy="1196"/>
              <a:chOff x="2399" y="1765"/>
              <a:chExt cx="1357" cy="1196"/>
            </a:xfrm>
          </p:grpSpPr>
          <p:sp>
            <p:nvSpPr>
              <p:cNvPr id="25066"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5067"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56" name="Group 915"/>
            <p:cNvGrpSpPr>
              <a:grpSpLocks/>
            </p:cNvGrpSpPr>
            <p:nvPr/>
          </p:nvGrpSpPr>
          <p:grpSpPr bwMode="auto">
            <a:xfrm>
              <a:off x="2862" y="1765"/>
              <a:ext cx="1349" cy="1204"/>
              <a:chOff x="2862" y="1765"/>
              <a:chExt cx="1349" cy="1204"/>
            </a:xfrm>
          </p:grpSpPr>
          <p:sp>
            <p:nvSpPr>
              <p:cNvPr id="25064"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5065"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57" name="Group 918"/>
            <p:cNvGrpSpPr>
              <a:grpSpLocks/>
            </p:cNvGrpSpPr>
            <p:nvPr/>
          </p:nvGrpSpPr>
          <p:grpSpPr bwMode="auto">
            <a:xfrm>
              <a:off x="2870" y="2990"/>
              <a:ext cx="886" cy="290"/>
              <a:chOff x="2870" y="2990"/>
              <a:chExt cx="886" cy="290"/>
            </a:xfrm>
          </p:grpSpPr>
          <p:sp>
            <p:nvSpPr>
              <p:cNvPr id="25062"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5063"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58" name="Group 921"/>
            <p:cNvGrpSpPr>
              <a:grpSpLocks/>
            </p:cNvGrpSpPr>
            <p:nvPr/>
          </p:nvGrpSpPr>
          <p:grpSpPr bwMode="auto">
            <a:xfrm>
              <a:off x="2393" y="2993"/>
              <a:ext cx="437" cy="598"/>
              <a:chOff x="2393" y="2993"/>
              <a:chExt cx="437" cy="598"/>
            </a:xfrm>
          </p:grpSpPr>
          <p:sp>
            <p:nvSpPr>
              <p:cNvPr id="25060"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5061"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59" name="Group 924"/>
            <p:cNvGrpSpPr>
              <a:grpSpLocks/>
            </p:cNvGrpSpPr>
            <p:nvPr/>
          </p:nvGrpSpPr>
          <p:grpSpPr bwMode="auto">
            <a:xfrm>
              <a:off x="2854" y="2690"/>
              <a:ext cx="902" cy="596"/>
              <a:chOff x="2854" y="2690"/>
              <a:chExt cx="902" cy="596"/>
            </a:xfrm>
          </p:grpSpPr>
          <p:sp>
            <p:nvSpPr>
              <p:cNvPr id="25058"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5059"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0" name="Group 927"/>
            <p:cNvGrpSpPr>
              <a:grpSpLocks/>
            </p:cNvGrpSpPr>
            <p:nvPr/>
          </p:nvGrpSpPr>
          <p:grpSpPr bwMode="auto">
            <a:xfrm>
              <a:off x="2862" y="1781"/>
              <a:ext cx="1349" cy="1188"/>
              <a:chOff x="2862" y="1781"/>
              <a:chExt cx="1349" cy="1188"/>
            </a:xfrm>
          </p:grpSpPr>
          <p:sp>
            <p:nvSpPr>
              <p:cNvPr id="25056"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25057"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1" name="Group 930"/>
            <p:cNvGrpSpPr>
              <a:grpSpLocks/>
            </p:cNvGrpSpPr>
            <p:nvPr/>
          </p:nvGrpSpPr>
          <p:grpSpPr bwMode="auto">
            <a:xfrm>
              <a:off x="1944" y="2687"/>
              <a:ext cx="886" cy="282"/>
              <a:chOff x="1944" y="2687"/>
              <a:chExt cx="886" cy="282"/>
            </a:xfrm>
          </p:grpSpPr>
          <p:sp>
            <p:nvSpPr>
              <p:cNvPr id="25054"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5055"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2" name="Group 933"/>
            <p:cNvGrpSpPr>
              <a:grpSpLocks/>
            </p:cNvGrpSpPr>
            <p:nvPr/>
          </p:nvGrpSpPr>
          <p:grpSpPr bwMode="auto">
            <a:xfrm>
              <a:off x="1944" y="2395"/>
              <a:ext cx="1357" cy="1196"/>
              <a:chOff x="1944" y="2395"/>
              <a:chExt cx="1357" cy="1196"/>
            </a:xfrm>
          </p:grpSpPr>
          <p:sp>
            <p:nvSpPr>
              <p:cNvPr id="25052"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25053"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3" name="Group 936"/>
            <p:cNvGrpSpPr>
              <a:grpSpLocks/>
            </p:cNvGrpSpPr>
            <p:nvPr/>
          </p:nvGrpSpPr>
          <p:grpSpPr bwMode="auto">
            <a:xfrm>
              <a:off x="3317" y="3293"/>
              <a:ext cx="886" cy="282"/>
              <a:chOff x="3317" y="3293"/>
              <a:chExt cx="886" cy="282"/>
            </a:xfrm>
          </p:grpSpPr>
          <p:sp>
            <p:nvSpPr>
              <p:cNvPr id="25050"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25051"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4" name="Group 939"/>
            <p:cNvGrpSpPr>
              <a:grpSpLocks/>
            </p:cNvGrpSpPr>
            <p:nvPr/>
          </p:nvGrpSpPr>
          <p:grpSpPr bwMode="auto">
            <a:xfrm>
              <a:off x="3317" y="2682"/>
              <a:ext cx="1349" cy="619"/>
              <a:chOff x="3317" y="2682"/>
              <a:chExt cx="1349" cy="619"/>
            </a:xfrm>
          </p:grpSpPr>
          <p:sp>
            <p:nvSpPr>
              <p:cNvPr id="25048"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25049"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5" name="Group 942"/>
            <p:cNvGrpSpPr>
              <a:grpSpLocks/>
            </p:cNvGrpSpPr>
            <p:nvPr/>
          </p:nvGrpSpPr>
          <p:grpSpPr bwMode="auto">
            <a:xfrm>
              <a:off x="3317" y="2387"/>
              <a:ext cx="886" cy="282"/>
              <a:chOff x="3317" y="2387"/>
              <a:chExt cx="886" cy="282"/>
            </a:xfrm>
          </p:grpSpPr>
          <p:sp>
            <p:nvSpPr>
              <p:cNvPr id="25046"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5047"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6" name="Group 945"/>
            <p:cNvGrpSpPr>
              <a:grpSpLocks/>
            </p:cNvGrpSpPr>
            <p:nvPr/>
          </p:nvGrpSpPr>
          <p:grpSpPr bwMode="auto">
            <a:xfrm>
              <a:off x="3780" y="2387"/>
              <a:ext cx="886" cy="282"/>
              <a:chOff x="3780" y="2387"/>
              <a:chExt cx="886" cy="282"/>
            </a:xfrm>
          </p:grpSpPr>
          <p:sp>
            <p:nvSpPr>
              <p:cNvPr id="25044"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25045"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7" name="Group 948"/>
            <p:cNvGrpSpPr>
              <a:grpSpLocks/>
            </p:cNvGrpSpPr>
            <p:nvPr/>
          </p:nvGrpSpPr>
          <p:grpSpPr bwMode="auto">
            <a:xfrm>
              <a:off x="1473" y="2993"/>
              <a:ext cx="886" cy="291"/>
              <a:chOff x="1473" y="2993"/>
              <a:chExt cx="886" cy="291"/>
            </a:xfrm>
          </p:grpSpPr>
          <p:sp>
            <p:nvSpPr>
              <p:cNvPr id="25042"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5043"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8" name="Group 951"/>
            <p:cNvGrpSpPr>
              <a:grpSpLocks/>
            </p:cNvGrpSpPr>
            <p:nvPr/>
          </p:nvGrpSpPr>
          <p:grpSpPr bwMode="auto">
            <a:xfrm>
              <a:off x="1497" y="1765"/>
              <a:ext cx="878" cy="290"/>
              <a:chOff x="1497" y="1765"/>
              <a:chExt cx="878" cy="290"/>
            </a:xfrm>
          </p:grpSpPr>
          <p:sp>
            <p:nvSpPr>
              <p:cNvPr id="25040"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5041"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9" name="Group 954"/>
            <p:cNvGrpSpPr>
              <a:grpSpLocks/>
            </p:cNvGrpSpPr>
            <p:nvPr/>
          </p:nvGrpSpPr>
          <p:grpSpPr bwMode="auto">
            <a:xfrm>
              <a:off x="1938" y="1765"/>
              <a:ext cx="892" cy="1507"/>
              <a:chOff x="1938" y="1765"/>
              <a:chExt cx="892" cy="1507"/>
            </a:xfrm>
          </p:grpSpPr>
          <p:sp>
            <p:nvSpPr>
              <p:cNvPr id="25038"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25039"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0" name="Group 957"/>
            <p:cNvGrpSpPr>
              <a:grpSpLocks/>
            </p:cNvGrpSpPr>
            <p:nvPr/>
          </p:nvGrpSpPr>
          <p:grpSpPr bwMode="auto">
            <a:xfrm>
              <a:off x="1482" y="1781"/>
              <a:ext cx="438" cy="263"/>
              <a:chOff x="1482" y="1781"/>
              <a:chExt cx="438" cy="263"/>
            </a:xfrm>
          </p:grpSpPr>
          <p:sp>
            <p:nvSpPr>
              <p:cNvPr id="25033"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5034"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5"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6"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7"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1" name="Group 963"/>
            <p:cNvGrpSpPr>
              <a:grpSpLocks/>
            </p:cNvGrpSpPr>
            <p:nvPr/>
          </p:nvGrpSpPr>
          <p:grpSpPr bwMode="auto">
            <a:xfrm>
              <a:off x="1481" y="1789"/>
              <a:ext cx="455" cy="550"/>
              <a:chOff x="1481" y="1789"/>
              <a:chExt cx="455" cy="550"/>
            </a:xfrm>
          </p:grpSpPr>
          <p:sp>
            <p:nvSpPr>
              <p:cNvPr id="25026"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25027"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8"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9"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0"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1"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2"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2" name="Group 971"/>
            <p:cNvGrpSpPr>
              <a:grpSpLocks/>
            </p:cNvGrpSpPr>
            <p:nvPr/>
          </p:nvGrpSpPr>
          <p:grpSpPr bwMode="auto">
            <a:xfrm>
              <a:off x="1489" y="2084"/>
              <a:ext cx="439" cy="574"/>
              <a:chOff x="1489" y="2084"/>
              <a:chExt cx="439" cy="574"/>
            </a:xfrm>
          </p:grpSpPr>
          <p:sp>
            <p:nvSpPr>
              <p:cNvPr id="25019"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25020"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1"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2"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3"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4"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5"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3" name="Group 979"/>
            <p:cNvGrpSpPr>
              <a:grpSpLocks/>
            </p:cNvGrpSpPr>
            <p:nvPr/>
          </p:nvGrpSpPr>
          <p:grpSpPr bwMode="auto">
            <a:xfrm>
              <a:off x="1481" y="2084"/>
              <a:ext cx="447" cy="574"/>
              <a:chOff x="1481" y="2084"/>
              <a:chExt cx="447" cy="574"/>
            </a:xfrm>
          </p:grpSpPr>
          <p:sp>
            <p:nvSpPr>
              <p:cNvPr id="25012"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5013"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4"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5"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6"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7"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8"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4" name="Group 987"/>
            <p:cNvGrpSpPr>
              <a:grpSpLocks/>
            </p:cNvGrpSpPr>
            <p:nvPr/>
          </p:nvGrpSpPr>
          <p:grpSpPr bwMode="auto">
            <a:xfrm>
              <a:off x="1944" y="2076"/>
              <a:ext cx="447" cy="263"/>
              <a:chOff x="1944" y="2076"/>
              <a:chExt cx="447" cy="263"/>
            </a:xfrm>
          </p:grpSpPr>
          <p:sp>
            <p:nvSpPr>
              <p:cNvPr id="25007"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5008"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9"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0"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1"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5" name="Group 993"/>
            <p:cNvGrpSpPr>
              <a:grpSpLocks/>
            </p:cNvGrpSpPr>
            <p:nvPr/>
          </p:nvGrpSpPr>
          <p:grpSpPr bwMode="auto">
            <a:xfrm>
              <a:off x="1944" y="1781"/>
              <a:ext cx="431" cy="263"/>
              <a:chOff x="1944" y="1781"/>
              <a:chExt cx="431" cy="263"/>
            </a:xfrm>
          </p:grpSpPr>
          <p:sp>
            <p:nvSpPr>
              <p:cNvPr id="25002"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5003"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4"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5"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6"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6" name="Group 999"/>
            <p:cNvGrpSpPr>
              <a:grpSpLocks/>
            </p:cNvGrpSpPr>
            <p:nvPr/>
          </p:nvGrpSpPr>
          <p:grpSpPr bwMode="auto">
            <a:xfrm>
              <a:off x="2415" y="1781"/>
              <a:ext cx="423" cy="271"/>
              <a:chOff x="2415" y="1781"/>
              <a:chExt cx="423" cy="271"/>
            </a:xfrm>
          </p:grpSpPr>
          <p:sp>
            <p:nvSpPr>
              <p:cNvPr id="24997"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98"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9"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0"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1"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7" name="Group 1005"/>
            <p:cNvGrpSpPr>
              <a:grpSpLocks/>
            </p:cNvGrpSpPr>
            <p:nvPr/>
          </p:nvGrpSpPr>
          <p:grpSpPr bwMode="auto">
            <a:xfrm>
              <a:off x="2886" y="1773"/>
              <a:ext cx="415" cy="271"/>
              <a:chOff x="2886" y="1773"/>
              <a:chExt cx="415" cy="271"/>
            </a:xfrm>
          </p:grpSpPr>
          <p:sp>
            <p:nvSpPr>
              <p:cNvPr id="24992"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93"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4"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5"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6"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8" name="Group 1011"/>
            <p:cNvGrpSpPr>
              <a:grpSpLocks/>
            </p:cNvGrpSpPr>
            <p:nvPr/>
          </p:nvGrpSpPr>
          <p:grpSpPr bwMode="auto">
            <a:xfrm>
              <a:off x="3325" y="1773"/>
              <a:ext cx="423" cy="271"/>
              <a:chOff x="3325" y="1773"/>
              <a:chExt cx="423" cy="271"/>
            </a:xfrm>
          </p:grpSpPr>
          <p:sp>
            <p:nvSpPr>
              <p:cNvPr id="24987"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88"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9"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0"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1"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9" name="Group 1017"/>
            <p:cNvGrpSpPr>
              <a:grpSpLocks/>
            </p:cNvGrpSpPr>
            <p:nvPr/>
          </p:nvGrpSpPr>
          <p:grpSpPr bwMode="auto">
            <a:xfrm>
              <a:off x="2878" y="2379"/>
              <a:ext cx="407" cy="287"/>
              <a:chOff x="2878" y="2379"/>
              <a:chExt cx="407" cy="287"/>
            </a:xfrm>
          </p:grpSpPr>
          <p:sp>
            <p:nvSpPr>
              <p:cNvPr id="24982"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83"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4"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5"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6"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0" name="Group 1023"/>
            <p:cNvGrpSpPr>
              <a:grpSpLocks/>
            </p:cNvGrpSpPr>
            <p:nvPr/>
          </p:nvGrpSpPr>
          <p:grpSpPr bwMode="auto">
            <a:xfrm>
              <a:off x="2878" y="2076"/>
              <a:ext cx="415" cy="279"/>
              <a:chOff x="2878" y="2076"/>
              <a:chExt cx="415" cy="279"/>
            </a:xfrm>
          </p:grpSpPr>
          <p:sp>
            <p:nvSpPr>
              <p:cNvPr id="24977"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78"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9"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0"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1"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1" name="Group 1029"/>
            <p:cNvGrpSpPr>
              <a:grpSpLocks/>
            </p:cNvGrpSpPr>
            <p:nvPr/>
          </p:nvGrpSpPr>
          <p:grpSpPr bwMode="auto">
            <a:xfrm>
              <a:off x="2415" y="2068"/>
              <a:ext cx="431" cy="279"/>
              <a:chOff x="2415" y="2068"/>
              <a:chExt cx="431" cy="279"/>
            </a:xfrm>
          </p:grpSpPr>
          <p:sp>
            <p:nvSpPr>
              <p:cNvPr id="24972"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73"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4"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5"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6"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2" name="Group 1035"/>
            <p:cNvGrpSpPr>
              <a:grpSpLocks/>
            </p:cNvGrpSpPr>
            <p:nvPr/>
          </p:nvGrpSpPr>
          <p:grpSpPr bwMode="auto">
            <a:xfrm>
              <a:off x="2399" y="2387"/>
              <a:ext cx="439" cy="582"/>
              <a:chOff x="2399" y="2387"/>
              <a:chExt cx="439" cy="582"/>
            </a:xfrm>
          </p:grpSpPr>
          <p:sp>
            <p:nvSpPr>
              <p:cNvPr id="24965"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4966"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7"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8"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9"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0"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1"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3" name="Group 1043"/>
            <p:cNvGrpSpPr>
              <a:grpSpLocks/>
            </p:cNvGrpSpPr>
            <p:nvPr/>
          </p:nvGrpSpPr>
          <p:grpSpPr bwMode="auto">
            <a:xfrm>
              <a:off x="1498" y="3296"/>
              <a:ext cx="406" cy="287"/>
              <a:chOff x="1498" y="3296"/>
              <a:chExt cx="406" cy="287"/>
            </a:xfrm>
          </p:grpSpPr>
          <p:sp>
            <p:nvSpPr>
              <p:cNvPr id="24960"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61"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2"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3"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4"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4" name="Group 1049"/>
            <p:cNvGrpSpPr>
              <a:grpSpLocks/>
            </p:cNvGrpSpPr>
            <p:nvPr/>
          </p:nvGrpSpPr>
          <p:grpSpPr bwMode="auto">
            <a:xfrm>
              <a:off x="1489" y="2690"/>
              <a:ext cx="423" cy="279"/>
              <a:chOff x="1489" y="2690"/>
              <a:chExt cx="423" cy="279"/>
            </a:xfrm>
          </p:grpSpPr>
          <p:sp>
            <p:nvSpPr>
              <p:cNvPr id="24955"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56"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7"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8"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9"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5" name="Group 1055"/>
            <p:cNvGrpSpPr>
              <a:grpSpLocks/>
            </p:cNvGrpSpPr>
            <p:nvPr/>
          </p:nvGrpSpPr>
          <p:grpSpPr bwMode="auto">
            <a:xfrm>
              <a:off x="1490" y="2993"/>
              <a:ext cx="414" cy="271"/>
              <a:chOff x="1490" y="2993"/>
              <a:chExt cx="414" cy="271"/>
            </a:xfrm>
          </p:grpSpPr>
          <p:sp>
            <p:nvSpPr>
              <p:cNvPr id="24950"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51"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2"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3"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4"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6" name="Group 1061"/>
            <p:cNvGrpSpPr>
              <a:grpSpLocks/>
            </p:cNvGrpSpPr>
            <p:nvPr/>
          </p:nvGrpSpPr>
          <p:grpSpPr bwMode="auto">
            <a:xfrm>
              <a:off x="1936" y="2993"/>
              <a:ext cx="439" cy="582"/>
              <a:chOff x="1936" y="2993"/>
              <a:chExt cx="439" cy="582"/>
            </a:xfrm>
          </p:grpSpPr>
          <p:sp>
            <p:nvSpPr>
              <p:cNvPr id="24943"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24944"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5"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6"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7"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8"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9"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7" name="Group 1069"/>
            <p:cNvGrpSpPr>
              <a:grpSpLocks/>
            </p:cNvGrpSpPr>
            <p:nvPr/>
          </p:nvGrpSpPr>
          <p:grpSpPr bwMode="auto">
            <a:xfrm>
              <a:off x="1944" y="2690"/>
              <a:ext cx="447" cy="279"/>
              <a:chOff x="1944" y="2690"/>
              <a:chExt cx="447" cy="279"/>
            </a:xfrm>
          </p:grpSpPr>
          <p:sp>
            <p:nvSpPr>
              <p:cNvPr id="24938"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939"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0"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1"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2"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8" name="Group 1075"/>
            <p:cNvGrpSpPr>
              <a:grpSpLocks/>
            </p:cNvGrpSpPr>
            <p:nvPr/>
          </p:nvGrpSpPr>
          <p:grpSpPr bwMode="auto">
            <a:xfrm>
              <a:off x="2407" y="3001"/>
              <a:ext cx="423" cy="271"/>
              <a:chOff x="2407" y="3001"/>
              <a:chExt cx="423" cy="271"/>
            </a:xfrm>
          </p:grpSpPr>
          <p:sp>
            <p:nvSpPr>
              <p:cNvPr id="24933"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4934"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5"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6"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7"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9" name="Group 1081"/>
            <p:cNvGrpSpPr>
              <a:grpSpLocks/>
            </p:cNvGrpSpPr>
            <p:nvPr/>
          </p:nvGrpSpPr>
          <p:grpSpPr bwMode="auto">
            <a:xfrm>
              <a:off x="2854" y="3296"/>
              <a:ext cx="439" cy="279"/>
              <a:chOff x="2854" y="3296"/>
              <a:chExt cx="439" cy="279"/>
            </a:xfrm>
          </p:grpSpPr>
          <p:sp>
            <p:nvSpPr>
              <p:cNvPr id="24928"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4929"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0"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1"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2"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0" name="Group 1087"/>
            <p:cNvGrpSpPr>
              <a:grpSpLocks/>
            </p:cNvGrpSpPr>
            <p:nvPr/>
          </p:nvGrpSpPr>
          <p:grpSpPr bwMode="auto">
            <a:xfrm>
              <a:off x="2863" y="3304"/>
              <a:ext cx="422" cy="279"/>
              <a:chOff x="2863" y="3304"/>
              <a:chExt cx="422" cy="279"/>
            </a:xfrm>
          </p:grpSpPr>
          <p:sp>
            <p:nvSpPr>
              <p:cNvPr id="24923"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24"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5"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6"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7"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1" name="Group 1093"/>
            <p:cNvGrpSpPr>
              <a:grpSpLocks/>
            </p:cNvGrpSpPr>
            <p:nvPr/>
          </p:nvGrpSpPr>
          <p:grpSpPr bwMode="auto">
            <a:xfrm>
              <a:off x="2870" y="2690"/>
              <a:ext cx="415" cy="287"/>
              <a:chOff x="2870" y="2690"/>
              <a:chExt cx="415" cy="287"/>
            </a:xfrm>
          </p:grpSpPr>
          <p:sp>
            <p:nvSpPr>
              <p:cNvPr id="24918"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19"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0"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1"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2"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2" name="Group 1099"/>
            <p:cNvGrpSpPr>
              <a:grpSpLocks/>
            </p:cNvGrpSpPr>
            <p:nvPr/>
          </p:nvGrpSpPr>
          <p:grpSpPr bwMode="auto">
            <a:xfrm>
              <a:off x="2878" y="2068"/>
              <a:ext cx="431" cy="287"/>
              <a:chOff x="2878" y="2068"/>
              <a:chExt cx="431" cy="287"/>
            </a:xfrm>
          </p:grpSpPr>
          <p:sp>
            <p:nvSpPr>
              <p:cNvPr id="24913"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914"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5"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6"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7"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3" name="Group 1105"/>
            <p:cNvGrpSpPr>
              <a:grpSpLocks/>
            </p:cNvGrpSpPr>
            <p:nvPr/>
          </p:nvGrpSpPr>
          <p:grpSpPr bwMode="auto">
            <a:xfrm>
              <a:off x="2415" y="2387"/>
              <a:ext cx="439" cy="271"/>
              <a:chOff x="2415" y="2387"/>
              <a:chExt cx="439" cy="271"/>
            </a:xfrm>
          </p:grpSpPr>
          <p:sp>
            <p:nvSpPr>
              <p:cNvPr id="24908"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909"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0"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1"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2"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4" name="Group 1111"/>
            <p:cNvGrpSpPr>
              <a:grpSpLocks/>
            </p:cNvGrpSpPr>
            <p:nvPr/>
          </p:nvGrpSpPr>
          <p:grpSpPr bwMode="auto">
            <a:xfrm>
              <a:off x="1944" y="2387"/>
              <a:ext cx="439" cy="271"/>
              <a:chOff x="1944" y="2387"/>
              <a:chExt cx="439" cy="271"/>
            </a:xfrm>
          </p:grpSpPr>
          <p:sp>
            <p:nvSpPr>
              <p:cNvPr id="24903"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904"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5"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6"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7"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5" name="Group 1117"/>
            <p:cNvGrpSpPr>
              <a:grpSpLocks/>
            </p:cNvGrpSpPr>
            <p:nvPr/>
          </p:nvGrpSpPr>
          <p:grpSpPr bwMode="auto">
            <a:xfrm>
              <a:off x="2399" y="3304"/>
              <a:ext cx="447" cy="279"/>
              <a:chOff x="2399" y="3304"/>
              <a:chExt cx="447" cy="279"/>
            </a:xfrm>
          </p:grpSpPr>
          <p:sp>
            <p:nvSpPr>
              <p:cNvPr id="24898"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4899"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0"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1"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2"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6" name="Group 1123"/>
            <p:cNvGrpSpPr>
              <a:grpSpLocks/>
            </p:cNvGrpSpPr>
            <p:nvPr/>
          </p:nvGrpSpPr>
          <p:grpSpPr bwMode="auto">
            <a:xfrm>
              <a:off x="1936" y="3304"/>
              <a:ext cx="431" cy="271"/>
              <a:chOff x="1936" y="3304"/>
              <a:chExt cx="431" cy="271"/>
            </a:xfrm>
          </p:grpSpPr>
          <p:sp>
            <p:nvSpPr>
              <p:cNvPr id="24893"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4894"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5"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6"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7"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7" name="Group 1129"/>
            <p:cNvGrpSpPr>
              <a:grpSpLocks/>
            </p:cNvGrpSpPr>
            <p:nvPr/>
          </p:nvGrpSpPr>
          <p:grpSpPr bwMode="auto">
            <a:xfrm>
              <a:off x="2400" y="3304"/>
              <a:ext cx="414" cy="279"/>
              <a:chOff x="2400" y="3304"/>
              <a:chExt cx="414" cy="279"/>
            </a:xfrm>
          </p:grpSpPr>
          <p:sp>
            <p:nvSpPr>
              <p:cNvPr id="24888"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89"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0"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1"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2"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8" name="Group 1135"/>
            <p:cNvGrpSpPr>
              <a:grpSpLocks/>
            </p:cNvGrpSpPr>
            <p:nvPr/>
          </p:nvGrpSpPr>
          <p:grpSpPr bwMode="auto">
            <a:xfrm>
              <a:off x="2400" y="3001"/>
              <a:ext cx="422" cy="271"/>
              <a:chOff x="2400" y="3001"/>
              <a:chExt cx="422" cy="271"/>
            </a:xfrm>
          </p:grpSpPr>
          <p:sp>
            <p:nvSpPr>
              <p:cNvPr id="24883"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84"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5"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6"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7"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9" name="Group 1141"/>
            <p:cNvGrpSpPr>
              <a:grpSpLocks/>
            </p:cNvGrpSpPr>
            <p:nvPr/>
          </p:nvGrpSpPr>
          <p:grpSpPr bwMode="auto">
            <a:xfrm>
              <a:off x="3318" y="3001"/>
              <a:ext cx="422" cy="271"/>
              <a:chOff x="3318" y="3001"/>
              <a:chExt cx="422" cy="271"/>
            </a:xfrm>
          </p:grpSpPr>
          <p:sp>
            <p:nvSpPr>
              <p:cNvPr id="24878"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79"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0"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1"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2"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0" name="Group 1147"/>
            <p:cNvGrpSpPr>
              <a:grpSpLocks/>
            </p:cNvGrpSpPr>
            <p:nvPr/>
          </p:nvGrpSpPr>
          <p:grpSpPr bwMode="auto">
            <a:xfrm>
              <a:off x="3325" y="2076"/>
              <a:ext cx="439" cy="271"/>
              <a:chOff x="3325" y="2076"/>
              <a:chExt cx="439" cy="271"/>
            </a:xfrm>
          </p:grpSpPr>
          <p:sp>
            <p:nvSpPr>
              <p:cNvPr id="24873"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874"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5"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6"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7"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1" name="Group 1153"/>
            <p:cNvGrpSpPr>
              <a:grpSpLocks/>
            </p:cNvGrpSpPr>
            <p:nvPr/>
          </p:nvGrpSpPr>
          <p:grpSpPr bwMode="auto">
            <a:xfrm>
              <a:off x="3788" y="2068"/>
              <a:ext cx="431" cy="287"/>
              <a:chOff x="3788" y="2068"/>
              <a:chExt cx="431" cy="287"/>
            </a:xfrm>
          </p:grpSpPr>
          <p:sp>
            <p:nvSpPr>
              <p:cNvPr id="24868"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869"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0"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1"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2"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2" name="Group 1159"/>
            <p:cNvGrpSpPr>
              <a:grpSpLocks/>
            </p:cNvGrpSpPr>
            <p:nvPr/>
          </p:nvGrpSpPr>
          <p:grpSpPr bwMode="auto">
            <a:xfrm>
              <a:off x="4251" y="2084"/>
              <a:ext cx="431" cy="263"/>
              <a:chOff x="4251" y="2084"/>
              <a:chExt cx="431" cy="263"/>
            </a:xfrm>
          </p:grpSpPr>
          <p:sp>
            <p:nvSpPr>
              <p:cNvPr id="24863"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864"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5"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6"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7"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3" name="Group 1165"/>
            <p:cNvGrpSpPr>
              <a:grpSpLocks/>
            </p:cNvGrpSpPr>
            <p:nvPr/>
          </p:nvGrpSpPr>
          <p:grpSpPr bwMode="auto">
            <a:xfrm>
              <a:off x="4236" y="3001"/>
              <a:ext cx="430" cy="279"/>
              <a:chOff x="4236" y="3001"/>
              <a:chExt cx="430" cy="279"/>
            </a:xfrm>
          </p:grpSpPr>
          <p:sp>
            <p:nvSpPr>
              <p:cNvPr id="24858"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59"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0"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1"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2"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4" name="Group 1171"/>
            <p:cNvGrpSpPr>
              <a:grpSpLocks/>
            </p:cNvGrpSpPr>
            <p:nvPr/>
          </p:nvGrpSpPr>
          <p:grpSpPr bwMode="auto">
            <a:xfrm>
              <a:off x="3772" y="2682"/>
              <a:ext cx="423" cy="287"/>
              <a:chOff x="3772" y="2682"/>
              <a:chExt cx="423" cy="287"/>
            </a:xfrm>
          </p:grpSpPr>
          <p:sp>
            <p:nvSpPr>
              <p:cNvPr id="24853"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854"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5"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6"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7"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5" name="Group 1177"/>
            <p:cNvGrpSpPr>
              <a:grpSpLocks/>
            </p:cNvGrpSpPr>
            <p:nvPr/>
          </p:nvGrpSpPr>
          <p:grpSpPr bwMode="auto">
            <a:xfrm>
              <a:off x="3780" y="2387"/>
              <a:ext cx="431" cy="279"/>
              <a:chOff x="3780" y="2387"/>
              <a:chExt cx="431" cy="279"/>
            </a:xfrm>
          </p:grpSpPr>
          <p:sp>
            <p:nvSpPr>
              <p:cNvPr id="24848"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849"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0"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1"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2"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6" name="Group 1183"/>
            <p:cNvGrpSpPr>
              <a:grpSpLocks/>
            </p:cNvGrpSpPr>
            <p:nvPr/>
          </p:nvGrpSpPr>
          <p:grpSpPr bwMode="auto">
            <a:xfrm>
              <a:off x="3780" y="1781"/>
              <a:ext cx="415" cy="263"/>
              <a:chOff x="3780" y="1781"/>
              <a:chExt cx="415" cy="263"/>
            </a:xfrm>
          </p:grpSpPr>
          <p:sp>
            <p:nvSpPr>
              <p:cNvPr id="24843"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44"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5"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6"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7"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7" name="Group 1189"/>
            <p:cNvGrpSpPr>
              <a:grpSpLocks/>
            </p:cNvGrpSpPr>
            <p:nvPr/>
          </p:nvGrpSpPr>
          <p:grpSpPr bwMode="auto">
            <a:xfrm>
              <a:off x="3780" y="1765"/>
              <a:ext cx="447" cy="279"/>
              <a:chOff x="3780" y="1765"/>
              <a:chExt cx="447" cy="279"/>
            </a:xfrm>
          </p:grpSpPr>
          <p:sp>
            <p:nvSpPr>
              <p:cNvPr id="24838"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839"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0"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1"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2"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8" name="Group 1195"/>
            <p:cNvGrpSpPr>
              <a:grpSpLocks/>
            </p:cNvGrpSpPr>
            <p:nvPr/>
          </p:nvGrpSpPr>
          <p:grpSpPr bwMode="auto">
            <a:xfrm>
              <a:off x="3326" y="1781"/>
              <a:ext cx="430" cy="255"/>
              <a:chOff x="3326" y="1781"/>
              <a:chExt cx="430" cy="255"/>
            </a:xfrm>
          </p:grpSpPr>
          <p:sp>
            <p:nvSpPr>
              <p:cNvPr id="24833"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834"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5"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6"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7"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9" name="Group 1201"/>
            <p:cNvGrpSpPr>
              <a:grpSpLocks/>
            </p:cNvGrpSpPr>
            <p:nvPr/>
          </p:nvGrpSpPr>
          <p:grpSpPr bwMode="auto">
            <a:xfrm>
              <a:off x="3325" y="2698"/>
              <a:ext cx="415" cy="279"/>
              <a:chOff x="3325" y="2698"/>
              <a:chExt cx="415" cy="279"/>
            </a:xfrm>
          </p:grpSpPr>
          <p:sp>
            <p:nvSpPr>
              <p:cNvPr id="24828"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829"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0"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1"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2"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10" name="Group 1207"/>
            <p:cNvGrpSpPr>
              <a:grpSpLocks/>
            </p:cNvGrpSpPr>
            <p:nvPr/>
          </p:nvGrpSpPr>
          <p:grpSpPr bwMode="auto">
            <a:xfrm>
              <a:off x="2878" y="2395"/>
              <a:ext cx="423" cy="271"/>
              <a:chOff x="2878" y="2395"/>
              <a:chExt cx="423" cy="271"/>
            </a:xfrm>
          </p:grpSpPr>
          <p:sp>
            <p:nvSpPr>
              <p:cNvPr id="24823"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824"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5"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6"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7"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11" name="Group 1213"/>
            <p:cNvGrpSpPr>
              <a:grpSpLocks/>
            </p:cNvGrpSpPr>
            <p:nvPr/>
          </p:nvGrpSpPr>
          <p:grpSpPr bwMode="auto">
            <a:xfrm>
              <a:off x="2862" y="3001"/>
              <a:ext cx="423" cy="263"/>
              <a:chOff x="2862" y="3001"/>
              <a:chExt cx="423" cy="263"/>
            </a:xfrm>
          </p:grpSpPr>
          <p:sp>
            <p:nvSpPr>
              <p:cNvPr id="24818"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4819"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0"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1"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2"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12" name="Group 1219"/>
            <p:cNvGrpSpPr>
              <a:grpSpLocks/>
            </p:cNvGrpSpPr>
            <p:nvPr/>
          </p:nvGrpSpPr>
          <p:grpSpPr bwMode="auto">
            <a:xfrm>
              <a:off x="3318" y="3304"/>
              <a:ext cx="422" cy="287"/>
              <a:chOff x="3318" y="3304"/>
              <a:chExt cx="422" cy="287"/>
            </a:xfrm>
          </p:grpSpPr>
          <p:sp>
            <p:nvSpPr>
              <p:cNvPr id="24813"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14"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15"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16"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17"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4579" name="Rectangle 1225"/>
          <p:cNvSpPr>
            <a:spLocks noGrp="1" noChangeArrowheads="1"/>
          </p:cNvSpPr>
          <p:nvPr>
            <p:ph type="title"/>
          </p:nvPr>
        </p:nvSpPr>
        <p:spPr/>
        <p:txBody>
          <a:bodyPr/>
          <a:lstStyle/>
          <a:p>
            <a:pPr eaLnBrk="1" hangingPunct="1"/>
            <a:r>
              <a:rPr lang="en-US"/>
              <a:t>Iterative learning</a:t>
            </a:r>
          </a:p>
        </p:txBody>
      </p:sp>
      <p:sp>
        <p:nvSpPr>
          <p:cNvPr id="847050" name="Line 1226"/>
          <p:cNvSpPr>
            <a:spLocks noChangeShapeType="1"/>
          </p:cNvSpPr>
          <p:nvPr/>
        </p:nvSpPr>
        <p:spPr bwMode="auto">
          <a:xfrm flipV="1">
            <a:off x="2381250" y="3227388"/>
            <a:ext cx="1544638" cy="496887"/>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7051" name="Line 1227"/>
          <p:cNvSpPr>
            <a:spLocks noChangeShapeType="1"/>
          </p:cNvSpPr>
          <p:nvPr/>
        </p:nvSpPr>
        <p:spPr bwMode="auto">
          <a:xfrm flipV="1">
            <a:off x="2381250" y="3767138"/>
            <a:ext cx="2568575" cy="2120900"/>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7052" name="Line 1228"/>
          <p:cNvSpPr>
            <a:spLocks noChangeShapeType="1"/>
          </p:cNvSpPr>
          <p:nvPr/>
        </p:nvSpPr>
        <p:spPr bwMode="auto">
          <a:xfrm>
            <a:off x="2381250" y="2670175"/>
            <a:ext cx="1701800" cy="2713038"/>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7053" name="Rectangle 1229"/>
          <p:cNvSpPr>
            <a:spLocks noChangeArrowheads="1"/>
          </p:cNvSpPr>
          <p:nvPr/>
        </p:nvSpPr>
        <p:spPr bwMode="auto">
          <a:xfrm>
            <a:off x="1943100" y="2247900"/>
            <a:ext cx="736600" cy="4038600"/>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47054" name="Group 1230"/>
          <p:cNvGrpSpPr>
            <a:grpSpLocks/>
          </p:cNvGrpSpPr>
          <p:nvPr/>
        </p:nvGrpSpPr>
        <p:grpSpPr bwMode="auto">
          <a:xfrm>
            <a:off x="3663950" y="2784475"/>
            <a:ext cx="985838" cy="811213"/>
            <a:chOff x="2700" y="1858"/>
            <a:chExt cx="948" cy="780"/>
          </a:xfrm>
        </p:grpSpPr>
        <p:sp>
          <p:nvSpPr>
            <p:cNvPr id="24599" name="Rectangle 123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4600" name="Group 1232"/>
            <p:cNvGrpSpPr>
              <a:grpSpLocks/>
            </p:cNvGrpSpPr>
            <p:nvPr/>
          </p:nvGrpSpPr>
          <p:grpSpPr bwMode="auto">
            <a:xfrm>
              <a:off x="2931" y="2061"/>
              <a:ext cx="506" cy="416"/>
              <a:chOff x="4101" y="2013"/>
              <a:chExt cx="506" cy="416"/>
            </a:xfrm>
          </p:grpSpPr>
          <p:sp>
            <p:nvSpPr>
              <p:cNvPr id="24601" name="Line 123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2" name="Line 123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3" name="Arc 123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47060" name="Group 1236"/>
          <p:cNvGrpSpPr>
            <a:grpSpLocks/>
          </p:cNvGrpSpPr>
          <p:nvPr/>
        </p:nvGrpSpPr>
        <p:grpSpPr bwMode="auto">
          <a:xfrm>
            <a:off x="4438650" y="3405188"/>
            <a:ext cx="985838" cy="811212"/>
            <a:chOff x="2700" y="1858"/>
            <a:chExt cx="948" cy="780"/>
          </a:xfrm>
        </p:grpSpPr>
        <p:sp>
          <p:nvSpPr>
            <p:cNvPr id="24594" name="Rectangle 123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4595" name="Group 1238"/>
            <p:cNvGrpSpPr>
              <a:grpSpLocks/>
            </p:cNvGrpSpPr>
            <p:nvPr/>
          </p:nvGrpSpPr>
          <p:grpSpPr bwMode="auto">
            <a:xfrm>
              <a:off x="2931" y="2061"/>
              <a:ext cx="506" cy="416"/>
              <a:chOff x="4101" y="2013"/>
              <a:chExt cx="506" cy="416"/>
            </a:xfrm>
          </p:grpSpPr>
          <p:sp>
            <p:nvSpPr>
              <p:cNvPr id="24596" name="Line 123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97" name="Line 124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98" name="Arc 124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47066" name="Group 1242"/>
          <p:cNvGrpSpPr>
            <a:grpSpLocks/>
          </p:cNvGrpSpPr>
          <p:nvPr/>
        </p:nvGrpSpPr>
        <p:grpSpPr bwMode="auto">
          <a:xfrm>
            <a:off x="3529013" y="4849813"/>
            <a:ext cx="985837" cy="811212"/>
            <a:chOff x="2700" y="1858"/>
            <a:chExt cx="948" cy="780"/>
          </a:xfrm>
        </p:grpSpPr>
        <p:sp>
          <p:nvSpPr>
            <p:cNvPr id="24589" name="Rectangle 1243"/>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4590" name="Group 1244"/>
            <p:cNvGrpSpPr>
              <a:grpSpLocks/>
            </p:cNvGrpSpPr>
            <p:nvPr/>
          </p:nvGrpSpPr>
          <p:grpSpPr bwMode="auto">
            <a:xfrm>
              <a:off x="2931" y="2061"/>
              <a:ext cx="506" cy="416"/>
              <a:chOff x="4101" y="2013"/>
              <a:chExt cx="506" cy="416"/>
            </a:xfrm>
          </p:grpSpPr>
          <p:sp>
            <p:nvSpPr>
              <p:cNvPr id="24591" name="Line 1245"/>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92" name="Line 1246"/>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93" name="Arc 1247"/>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24587" name="Text Box 1248"/>
          <p:cNvSpPr txBox="1">
            <a:spLocks noChangeArrowheads="1"/>
          </p:cNvSpPr>
          <p:nvPr/>
        </p:nvSpPr>
        <p:spPr bwMode="auto">
          <a:xfrm>
            <a:off x="2168525" y="1581150"/>
            <a:ext cx="3111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3600" i="0">
                <a:latin typeface="Times New Roman" pitchFamily="18" charset="0"/>
              </a:rPr>
              <a:t>t</a:t>
            </a:r>
          </a:p>
        </p:txBody>
      </p:sp>
      <p:sp>
        <p:nvSpPr>
          <p:cNvPr id="24588" name="Rectangle 1249"/>
          <p:cNvSpPr>
            <a:spLocks noGrp="1" noChangeArrowheads="1"/>
          </p:cNvSpPr>
          <p:nvPr>
            <p:ph type="body" idx="1"/>
          </p:nvPr>
        </p:nvSpPr>
        <p:spPr>
          <a:noFill/>
        </p:spPr>
        <p:txBody>
          <a:bodyPr/>
          <a:lstStyle/>
          <a:p>
            <a:pPr eaLnBrk="1" hangingPunct="1"/>
            <a:r>
              <a:rPr lang="en-US" sz="2400"/>
              <a:t>Approximate dynamic programming</a:t>
            </a:r>
          </a:p>
        </p:txBody>
      </p:sp>
      <p:sp>
        <p:nvSpPr>
          <p:cNvPr id="1250" name="Slide Number Placeholder 5">
            <a:extLst>
              <a:ext uri="{FF2B5EF4-FFF2-40B4-BE49-F238E27FC236}">
                <a16:creationId xmlns:a16="http://schemas.microsoft.com/office/drawing/2014/main" id="{D06979C2-FD54-4A37-B19D-3E57FF44BF02}"/>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114</a:t>
            </a:fld>
            <a:endParaRPr lang="en-US" dirty="0"/>
          </a:p>
        </p:txBody>
      </p:sp>
    </p:spTree>
    <p:extLst>
      <p:ext uri="{BB962C8B-B14F-4D97-AF65-F5344CB8AC3E}">
        <p14:creationId xmlns:p14="http://schemas.microsoft.com/office/powerpoint/2010/main" val="9572370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47053"/>
                                        </p:tgtEl>
                                        <p:attrNameLst>
                                          <p:attrName>style.visibility</p:attrName>
                                        </p:attrNameLst>
                                      </p:cBhvr>
                                      <p:to>
                                        <p:strVal val="visible"/>
                                      </p:to>
                                    </p:set>
                                    <p:animEffect transition="in" filter="wipe(up)">
                                      <p:cBhvr>
                                        <p:cTn id="7" dur="500"/>
                                        <p:tgtEl>
                                          <p:spTgt spid="84705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47050"/>
                                        </p:tgtEl>
                                        <p:attrNameLst>
                                          <p:attrName>style.visibility</p:attrName>
                                        </p:attrNameLst>
                                      </p:cBhvr>
                                      <p:to>
                                        <p:strVal val="visible"/>
                                      </p:to>
                                    </p:set>
                                    <p:animEffect transition="in" filter="wipe(left)">
                                      <p:cBhvr>
                                        <p:cTn id="11" dur="500"/>
                                        <p:tgtEl>
                                          <p:spTgt spid="847050"/>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847054"/>
                                        </p:tgtEl>
                                        <p:attrNameLst>
                                          <p:attrName>style.visibility</p:attrName>
                                        </p:attrNameLst>
                                      </p:cBhvr>
                                      <p:to>
                                        <p:strVal val="visible"/>
                                      </p:to>
                                    </p:set>
                                    <p:animEffect transition="in" filter="dissolve">
                                      <p:cBhvr>
                                        <p:cTn id="15" dur="500"/>
                                        <p:tgtEl>
                                          <p:spTgt spid="847054"/>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847051"/>
                                        </p:tgtEl>
                                        <p:attrNameLst>
                                          <p:attrName>style.visibility</p:attrName>
                                        </p:attrNameLst>
                                      </p:cBhvr>
                                      <p:to>
                                        <p:strVal val="visible"/>
                                      </p:to>
                                    </p:set>
                                    <p:animEffect transition="in" filter="wipe(left)">
                                      <p:cBhvr>
                                        <p:cTn id="19" dur="500"/>
                                        <p:tgtEl>
                                          <p:spTgt spid="847051"/>
                                        </p:tgtEl>
                                      </p:cBhvr>
                                    </p:animEffect>
                                  </p:childTnLst>
                                </p:cTn>
                              </p:par>
                            </p:childTnLst>
                          </p:cTn>
                        </p:par>
                        <p:par>
                          <p:cTn id="20" fill="hold" nodeType="afterGroup">
                            <p:stCondLst>
                              <p:cond delay="2000"/>
                            </p:stCondLst>
                            <p:childTnLst>
                              <p:par>
                                <p:cTn id="21" presetID="9" presetClass="entr" presetSubtype="0" fill="hold" nodeType="afterEffect">
                                  <p:stCondLst>
                                    <p:cond delay="0"/>
                                  </p:stCondLst>
                                  <p:childTnLst>
                                    <p:set>
                                      <p:cBhvr>
                                        <p:cTn id="22" dur="1" fill="hold">
                                          <p:stCondLst>
                                            <p:cond delay="0"/>
                                          </p:stCondLst>
                                        </p:cTn>
                                        <p:tgtEl>
                                          <p:spTgt spid="847060"/>
                                        </p:tgtEl>
                                        <p:attrNameLst>
                                          <p:attrName>style.visibility</p:attrName>
                                        </p:attrNameLst>
                                      </p:cBhvr>
                                      <p:to>
                                        <p:strVal val="visible"/>
                                      </p:to>
                                    </p:set>
                                    <p:animEffect transition="in" filter="dissolve">
                                      <p:cBhvr>
                                        <p:cTn id="23" dur="500"/>
                                        <p:tgtEl>
                                          <p:spTgt spid="847060"/>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847052"/>
                                        </p:tgtEl>
                                        <p:attrNameLst>
                                          <p:attrName>style.visibility</p:attrName>
                                        </p:attrNameLst>
                                      </p:cBhvr>
                                      <p:to>
                                        <p:strVal val="visible"/>
                                      </p:to>
                                    </p:set>
                                    <p:animEffect transition="in" filter="wipe(left)">
                                      <p:cBhvr>
                                        <p:cTn id="27" dur="500"/>
                                        <p:tgtEl>
                                          <p:spTgt spid="847052"/>
                                        </p:tgtEl>
                                      </p:cBhvr>
                                    </p:animEffect>
                                  </p:childTnLst>
                                </p:cTn>
                              </p:par>
                            </p:childTnLst>
                          </p:cTn>
                        </p:par>
                        <p:par>
                          <p:cTn id="28" fill="hold" nodeType="afterGroup">
                            <p:stCondLst>
                              <p:cond delay="3000"/>
                            </p:stCondLst>
                            <p:childTnLst>
                              <p:par>
                                <p:cTn id="29" presetID="9" presetClass="entr" presetSubtype="0" fill="hold" nodeType="afterEffect">
                                  <p:stCondLst>
                                    <p:cond delay="0"/>
                                  </p:stCondLst>
                                  <p:childTnLst>
                                    <p:set>
                                      <p:cBhvr>
                                        <p:cTn id="30" dur="1" fill="hold">
                                          <p:stCondLst>
                                            <p:cond delay="0"/>
                                          </p:stCondLst>
                                        </p:cTn>
                                        <p:tgtEl>
                                          <p:spTgt spid="847066"/>
                                        </p:tgtEl>
                                        <p:attrNameLst>
                                          <p:attrName>style.visibility</p:attrName>
                                        </p:attrNameLst>
                                      </p:cBhvr>
                                      <p:to>
                                        <p:strVal val="visible"/>
                                      </p:to>
                                    </p:set>
                                    <p:animEffect transition="in" filter="dissolve">
                                      <p:cBhvr>
                                        <p:cTn id="31" dur="500"/>
                                        <p:tgtEl>
                                          <p:spTgt spid="847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7050" grpId="0" animBg="1"/>
      <p:bldP spid="847051" grpId="0" animBg="1"/>
      <p:bldP spid="847052" grpId="0" animBg="1"/>
      <p:bldP spid="847053"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26" name="Group 2"/>
          <p:cNvGrpSpPr>
            <a:grpSpLocks/>
          </p:cNvGrpSpPr>
          <p:nvPr/>
        </p:nvGrpSpPr>
        <p:grpSpPr bwMode="auto">
          <a:xfrm>
            <a:off x="1487488" y="2598738"/>
            <a:ext cx="6081712" cy="3332162"/>
            <a:chOff x="1449" y="1725"/>
            <a:chExt cx="3265" cy="1898"/>
          </a:xfrm>
        </p:grpSpPr>
        <p:grpSp>
          <p:nvGrpSpPr>
            <p:cNvPr id="26721" name="Group 3"/>
            <p:cNvGrpSpPr>
              <a:grpSpLocks/>
            </p:cNvGrpSpPr>
            <p:nvPr/>
          </p:nvGrpSpPr>
          <p:grpSpPr bwMode="auto">
            <a:xfrm>
              <a:off x="3772" y="2690"/>
              <a:ext cx="894" cy="596"/>
              <a:chOff x="3772" y="2690"/>
              <a:chExt cx="894" cy="596"/>
            </a:xfrm>
          </p:grpSpPr>
          <p:sp>
            <p:nvSpPr>
              <p:cNvPr id="27941"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7942"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22" name="Group 6"/>
            <p:cNvGrpSpPr>
              <a:grpSpLocks/>
            </p:cNvGrpSpPr>
            <p:nvPr/>
          </p:nvGrpSpPr>
          <p:grpSpPr bwMode="auto">
            <a:xfrm>
              <a:off x="1944" y="2690"/>
              <a:ext cx="894" cy="596"/>
              <a:chOff x="1944" y="2690"/>
              <a:chExt cx="894" cy="596"/>
            </a:xfrm>
          </p:grpSpPr>
          <p:sp>
            <p:nvSpPr>
              <p:cNvPr id="27939"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7940"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23" name="Group 9"/>
            <p:cNvGrpSpPr>
              <a:grpSpLocks/>
            </p:cNvGrpSpPr>
            <p:nvPr/>
          </p:nvGrpSpPr>
          <p:grpSpPr bwMode="auto">
            <a:xfrm>
              <a:off x="1483" y="2379"/>
              <a:ext cx="429" cy="598"/>
              <a:chOff x="1483" y="2379"/>
              <a:chExt cx="429" cy="598"/>
            </a:xfrm>
          </p:grpSpPr>
          <p:sp>
            <p:nvSpPr>
              <p:cNvPr id="27937"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27938"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24" name="Group 12"/>
            <p:cNvGrpSpPr>
              <a:grpSpLocks/>
            </p:cNvGrpSpPr>
            <p:nvPr/>
          </p:nvGrpSpPr>
          <p:grpSpPr bwMode="auto">
            <a:xfrm>
              <a:off x="1936" y="2379"/>
              <a:ext cx="894" cy="604"/>
              <a:chOff x="1936" y="2379"/>
              <a:chExt cx="894" cy="604"/>
            </a:xfrm>
          </p:grpSpPr>
          <p:sp>
            <p:nvSpPr>
              <p:cNvPr id="27935"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7936"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25" name="Group 15"/>
            <p:cNvGrpSpPr>
              <a:grpSpLocks/>
            </p:cNvGrpSpPr>
            <p:nvPr/>
          </p:nvGrpSpPr>
          <p:grpSpPr bwMode="auto">
            <a:xfrm>
              <a:off x="1952" y="2076"/>
              <a:ext cx="886" cy="290"/>
              <a:chOff x="1952" y="2076"/>
              <a:chExt cx="886" cy="290"/>
            </a:xfrm>
          </p:grpSpPr>
          <p:sp>
            <p:nvSpPr>
              <p:cNvPr id="27933"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7934"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26" name="Group 18"/>
            <p:cNvGrpSpPr>
              <a:grpSpLocks/>
            </p:cNvGrpSpPr>
            <p:nvPr/>
          </p:nvGrpSpPr>
          <p:grpSpPr bwMode="auto">
            <a:xfrm>
              <a:off x="1481" y="1769"/>
              <a:ext cx="894" cy="283"/>
              <a:chOff x="1481" y="1769"/>
              <a:chExt cx="894" cy="283"/>
            </a:xfrm>
          </p:grpSpPr>
          <p:sp>
            <p:nvSpPr>
              <p:cNvPr id="27931"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7932"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727"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6728"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6729"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6730"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6731"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6732"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6733"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6734"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6735"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6736"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6737" name="Group 31"/>
            <p:cNvGrpSpPr>
              <a:grpSpLocks/>
            </p:cNvGrpSpPr>
            <p:nvPr/>
          </p:nvGrpSpPr>
          <p:grpSpPr bwMode="auto">
            <a:xfrm>
              <a:off x="1912" y="1741"/>
              <a:ext cx="40" cy="1260"/>
              <a:chOff x="1912" y="1741"/>
              <a:chExt cx="40" cy="1260"/>
            </a:xfrm>
          </p:grpSpPr>
          <p:sp>
            <p:nvSpPr>
              <p:cNvPr id="27921"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7922"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7923"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7924"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7925"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7926"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7927"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7928"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7929"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27930"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6738" name="Group 42"/>
            <p:cNvGrpSpPr>
              <a:grpSpLocks/>
            </p:cNvGrpSpPr>
            <p:nvPr/>
          </p:nvGrpSpPr>
          <p:grpSpPr bwMode="auto">
            <a:xfrm>
              <a:off x="2375" y="1749"/>
              <a:ext cx="40" cy="1252"/>
              <a:chOff x="2375" y="1749"/>
              <a:chExt cx="40" cy="1252"/>
            </a:xfrm>
          </p:grpSpPr>
          <p:sp>
            <p:nvSpPr>
              <p:cNvPr id="27911"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7912"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7913"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7914"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7915"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916"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917"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7918"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7919"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920"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739" name="Group 53"/>
            <p:cNvGrpSpPr>
              <a:grpSpLocks/>
            </p:cNvGrpSpPr>
            <p:nvPr/>
          </p:nvGrpSpPr>
          <p:grpSpPr bwMode="auto">
            <a:xfrm>
              <a:off x="1489" y="2076"/>
              <a:ext cx="431" cy="284"/>
              <a:chOff x="1489" y="2076"/>
              <a:chExt cx="431" cy="284"/>
            </a:xfrm>
          </p:grpSpPr>
          <p:sp>
            <p:nvSpPr>
              <p:cNvPr id="27909"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7910"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40" name="Group 56"/>
            <p:cNvGrpSpPr>
              <a:grpSpLocks/>
            </p:cNvGrpSpPr>
            <p:nvPr/>
          </p:nvGrpSpPr>
          <p:grpSpPr bwMode="auto">
            <a:xfrm>
              <a:off x="1489" y="1733"/>
              <a:ext cx="423" cy="56"/>
              <a:chOff x="1489" y="1733"/>
              <a:chExt cx="423" cy="56"/>
            </a:xfrm>
          </p:grpSpPr>
          <p:sp>
            <p:nvSpPr>
              <p:cNvPr id="27901"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902" name="Group 58"/>
              <p:cNvGrpSpPr>
                <a:grpSpLocks/>
              </p:cNvGrpSpPr>
              <p:nvPr/>
            </p:nvGrpSpPr>
            <p:grpSpPr bwMode="auto">
              <a:xfrm>
                <a:off x="1489" y="1757"/>
                <a:ext cx="295" cy="1"/>
                <a:chOff x="1489" y="1757"/>
                <a:chExt cx="295" cy="1"/>
              </a:xfrm>
            </p:grpSpPr>
            <p:sp>
              <p:nvSpPr>
                <p:cNvPr id="27903"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4"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5"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6"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7"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8"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1" name="Group 65"/>
            <p:cNvGrpSpPr>
              <a:grpSpLocks/>
            </p:cNvGrpSpPr>
            <p:nvPr/>
          </p:nvGrpSpPr>
          <p:grpSpPr bwMode="auto">
            <a:xfrm>
              <a:off x="1952" y="1725"/>
              <a:ext cx="415" cy="56"/>
              <a:chOff x="1952" y="1725"/>
              <a:chExt cx="415" cy="56"/>
            </a:xfrm>
          </p:grpSpPr>
          <p:sp>
            <p:nvSpPr>
              <p:cNvPr id="27893"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94" name="Group 67"/>
              <p:cNvGrpSpPr>
                <a:grpSpLocks/>
              </p:cNvGrpSpPr>
              <p:nvPr/>
            </p:nvGrpSpPr>
            <p:grpSpPr bwMode="auto">
              <a:xfrm>
                <a:off x="1952" y="1757"/>
                <a:ext cx="295" cy="1"/>
                <a:chOff x="1952" y="1757"/>
                <a:chExt cx="295" cy="1"/>
              </a:xfrm>
            </p:grpSpPr>
            <p:sp>
              <p:nvSpPr>
                <p:cNvPr id="27895"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6"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7"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8"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9"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0"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2" name="Group 74"/>
            <p:cNvGrpSpPr>
              <a:grpSpLocks/>
            </p:cNvGrpSpPr>
            <p:nvPr/>
          </p:nvGrpSpPr>
          <p:grpSpPr bwMode="auto">
            <a:xfrm>
              <a:off x="1497" y="2036"/>
              <a:ext cx="415" cy="56"/>
              <a:chOff x="1497" y="2036"/>
              <a:chExt cx="415" cy="56"/>
            </a:xfrm>
          </p:grpSpPr>
          <p:sp>
            <p:nvSpPr>
              <p:cNvPr id="27885"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86" name="Group 76"/>
              <p:cNvGrpSpPr>
                <a:grpSpLocks/>
              </p:cNvGrpSpPr>
              <p:nvPr/>
            </p:nvGrpSpPr>
            <p:grpSpPr bwMode="auto">
              <a:xfrm>
                <a:off x="1497" y="2068"/>
                <a:ext cx="295" cy="1"/>
                <a:chOff x="1497" y="2068"/>
                <a:chExt cx="295" cy="1"/>
              </a:xfrm>
            </p:grpSpPr>
            <p:sp>
              <p:nvSpPr>
                <p:cNvPr id="27887"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8"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9"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0"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1"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2"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3" name="Group 83"/>
            <p:cNvGrpSpPr>
              <a:grpSpLocks/>
            </p:cNvGrpSpPr>
            <p:nvPr/>
          </p:nvGrpSpPr>
          <p:grpSpPr bwMode="auto">
            <a:xfrm>
              <a:off x="1960" y="2036"/>
              <a:ext cx="423" cy="56"/>
              <a:chOff x="1960" y="2036"/>
              <a:chExt cx="423" cy="56"/>
            </a:xfrm>
          </p:grpSpPr>
          <p:sp>
            <p:nvSpPr>
              <p:cNvPr id="27877"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78" name="Group 85"/>
              <p:cNvGrpSpPr>
                <a:grpSpLocks/>
              </p:cNvGrpSpPr>
              <p:nvPr/>
            </p:nvGrpSpPr>
            <p:grpSpPr bwMode="auto">
              <a:xfrm>
                <a:off x="1960" y="2068"/>
                <a:ext cx="303" cy="1"/>
                <a:chOff x="1960" y="2068"/>
                <a:chExt cx="303" cy="1"/>
              </a:xfrm>
            </p:grpSpPr>
            <p:sp>
              <p:nvSpPr>
                <p:cNvPr id="27879"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0"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1"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2"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3"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4"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4" name="Group 92"/>
            <p:cNvGrpSpPr>
              <a:grpSpLocks/>
            </p:cNvGrpSpPr>
            <p:nvPr/>
          </p:nvGrpSpPr>
          <p:grpSpPr bwMode="auto">
            <a:xfrm>
              <a:off x="2431" y="2036"/>
              <a:ext cx="415" cy="56"/>
              <a:chOff x="2431" y="2036"/>
              <a:chExt cx="415" cy="56"/>
            </a:xfrm>
          </p:grpSpPr>
          <p:sp>
            <p:nvSpPr>
              <p:cNvPr id="27869"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70" name="Group 94"/>
              <p:cNvGrpSpPr>
                <a:grpSpLocks/>
              </p:cNvGrpSpPr>
              <p:nvPr/>
            </p:nvGrpSpPr>
            <p:grpSpPr bwMode="auto">
              <a:xfrm>
                <a:off x="2431" y="2068"/>
                <a:ext cx="295" cy="1"/>
                <a:chOff x="2431" y="2068"/>
                <a:chExt cx="295" cy="1"/>
              </a:xfrm>
            </p:grpSpPr>
            <p:sp>
              <p:nvSpPr>
                <p:cNvPr id="27871"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72"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73"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74"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75"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76"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5" name="Group 101"/>
            <p:cNvGrpSpPr>
              <a:grpSpLocks/>
            </p:cNvGrpSpPr>
            <p:nvPr/>
          </p:nvGrpSpPr>
          <p:grpSpPr bwMode="auto">
            <a:xfrm>
              <a:off x="2423" y="2347"/>
              <a:ext cx="415" cy="56"/>
              <a:chOff x="2423" y="2347"/>
              <a:chExt cx="415" cy="56"/>
            </a:xfrm>
          </p:grpSpPr>
          <p:sp>
            <p:nvSpPr>
              <p:cNvPr id="27861"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862" name="Group 103"/>
              <p:cNvGrpSpPr>
                <a:grpSpLocks/>
              </p:cNvGrpSpPr>
              <p:nvPr/>
            </p:nvGrpSpPr>
            <p:grpSpPr bwMode="auto">
              <a:xfrm>
                <a:off x="2423" y="2371"/>
                <a:ext cx="295" cy="1"/>
                <a:chOff x="2423" y="2371"/>
                <a:chExt cx="295" cy="1"/>
              </a:xfrm>
            </p:grpSpPr>
            <p:sp>
              <p:nvSpPr>
                <p:cNvPr id="27863"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4"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5"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6"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7"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8"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6" name="Group 110"/>
            <p:cNvGrpSpPr>
              <a:grpSpLocks/>
            </p:cNvGrpSpPr>
            <p:nvPr/>
          </p:nvGrpSpPr>
          <p:grpSpPr bwMode="auto">
            <a:xfrm>
              <a:off x="1960" y="2347"/>
              <a:ext cx="415" cy="56"/>
              <a:chOff x="1960" y="2347"/>
              <a:chExt cx="415" cy="56"/>
            </a:xfrm>
          </p:grpSpPr>
          <p:sp>
            <p:nvSpPr>
              <p:cNvPr id="27853"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854" name="Group 112"/>
              <p:cNvGrpSpPr>
                <a:grpSpLocks/>
              </p:cNvGrpSpPr>
              <p:nvPr/>
            </p:nvGrpSpPr>
            <p:grpSpPr bwMode="auto">
              <a:xfrm>
                <a:off x="1960" y="2371"/>
                <a:ext cx="295" cy="1"/>
                <a:chOff x="1960" y="2371"/>
                <a:chExt cx="295" cy="1"/>
              </a:xfrm>
            </p:grpSpPr>
            <p:sp>
              <p:nvSpPr>
                <p:cNvPr id="27855"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6"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7"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8"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9"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0"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7" name="Group 119"/>
            <p:cNvGrpSpPr>
              <a:grpSpLocks/>
            </p:cNvGrpSpPr>
            <p:nvPr/>
          </p:nvGrpSpPr>
          <p:grpSpPr bwMode="auto">
            <a:xfrm>
              <a:off x="1497" y="2339"/>
              <a:ext cx="415" cy="56"/>
              <a:chOff x="1497" y="2339"/>
              <a:chExt cx="415" cy="56"/>
            </a:xfrm>
          </p:grpSpPr>
          <p:sp>
            <p:nvSpPr>
              <p:cNvPr id="27845"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46" name="Group 121"/>
              <p:cNvGrpSpPr>
                <a:grpSpLocks/>
              </p:cNvGrpSpPr>
              <p:nvPr/>
            </p:nvGrpSpPr>
            <p:grpSpPr bwMode="auto">
              <a:xfrm>
                <a:off x="1497" y="2371"/>
                <a:ext cx="295" cy="1"/>
                <a:chOff x="1497" y="2371"/>
                <a:chExt cx="295" cy="1"/>
              </a:xfrm>
            </p:grpSpPr>
            <p:sp>
              <p:nvSpPr>
                <p:cNvPr id="27847"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2"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8" name="Group 128"/>
            <p:cNvGrpSpPr>
              <a:grpSpLocks/>
            </p:cNvGrpSpPr>
            <p:nvPr/>
          </p:nvGrpSpPr>
          <p:grpSpPr bwMode="auto">
            <a:xfrm>
              <a:off x="1489" y="2650"/>
              <a:ext cx="423" cy="56"/>
              <a:chOff x="1489" y="2650"/>
              <a:chExt cx="423" cy="56"/>
            </a:xfrm>
          </p:grpSpPr>
          <p:sp>
            <p:nvSpPr>
              <p:cNvPr id="27837"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838" name="Group 130"/>
              <p:cNvGrpSpPr>
                <a:grpSpLocks/>
              </p:cNvGrpSpPr>
              <p:nvPr/>
            </p:nvGrpSpPr>
            <p:grpSpPr bwMode="auto">
              <a:xfrm>
                <a:off x="1489" y="2674"/>
                <a:ext cx="295" cy="1"/>
                <a:chOff x="1489" y="2674"/>
                <a:chExt cx="295" cy="1"/>
              </a:xfrm>
            </p:grpSpPr>
            <p:sp>
              <p:nvSpPr>
                <p:cNvPr id="27839"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1"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9" name="Group 137"/>
            <p:cNvGrpSpPr>
              <a:grpSpLocks/>
            </p:cNvGrpSpPr>
            <p:nvPr/>
          </p:nvGrpSpPr>
          <p:grpSpPr bwMode="auto">
            <a:xfrm>
              <a:off x="1968" y="2650"/>
              <a:ext cx="415" cy="56"/>
              <a:chOff x="1968" y="2650"/>
              <a:chExt cx="415" cy="56"/>
            </a:xfrm>
          </p:grpSpPr>
          <p:sp>
            <p:nvSpPr>
              <p:cNvPr id="27829"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830" name="Group 139"/>
              <p:cNvGrpSpPr>
                <a:grpSpLocks/>
              </p:cNvGrpSpPr>
              <p:nvPr/>
            </p:nvGrpSpPr>
            <p:grpSpPr bwMode="auto">
              <a:xfrm>
                <a:off x="1968" y="2674"/>
                <a:ext cx="295" cy="1"/>
                <a:chOff x="1968" y="2674"/>
                <a:chExt cx="295" cy="1"/>
              </a:xfrm>
            </p:grpSpPr>
            <p:sp>
              <p:nvSpPr>
                <p:cNvPr id="27831"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2"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3"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4"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5"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6"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50" name="Group 146"/>
            <p:cNvGrpSpPr>
              <a:grpSpLocks/>
            </p:cNvGrpSpPr>
            <p:nvPr/>
          </p:nvGrpSpPr>
          <p:grpSpPr bwMode="auto">
            <a:xfrm>
              <a:off x="1489" y="2953"/>
              <a:ext cx="423" cy="56"/>
              <a:chOff x="1489" y="2953"/>
              <a:chExt cx="423" cy="56"/>
            </a:xfrm>
          </p:grpSpPr>
          <p:sp>
            <p:nvSpPr>
              <p:cNvPr id="27821"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7822" name="Group 148"/>
              <p:cNvGrpSpPr>
                <a:grpSpLocks/>
              </p:cNvGrpSpPr>
              <p:nvPr/>
            </p:nvGrpSpPr>
            <p:grpSpPr bwMode="auto">
              <a:xfrm>
                <a:off x="1489" y="2985"/>
                <a:ext cx="295" cy="1"/>
                <a:chOff x="1489" y="2985"/>
                <a:chExt cx="295" cy="1"/>
              </a:xfrm>
            </p:grpSpPr>
            <p:sp>
              <p:nvSpPr>
                <p:cNvPr id="27823"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4"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5"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6"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7"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8"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51" name="Group 155"/>
            <p:cNvGrpSpPr>
              <a:grpSpLocks/>
            </p:cNvGrpSpPr>
            <p:nvPr/>
          </p:nvGrpSpPr>
          <p:grpSpPr bwMode="auto">
            <a:xfrm>
              <a:off x="1952" y="2953"/>
              <a:ext cx="415" cy="56"/>
              <a:chOff x="1952" y="2953"/>
              <a:chExt cx="415" cy="56"/>
            </a:xfrm>
          </p:grpSpPr>
          <p:sp>
            <p:nvSpPr>
              <p:cNvPr id="27813"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14" name="Group 157"/>
              <p:cNvGrpSpPr>
                <a:grpSpLocks/>
              </p:cNvGrpSpPr>
              <p:nvPr/>
            </p:nvGrpSpPr>
            <p:grpSpPr bwMode="auto">
              <a:xfrm>
                <a:off x="1952" y="2985"/>
                <a:ext cx="295" cy="1"/>
                <a:chOff x="1952" y="2985"/>
                <a:chExt cx="295" cy="1"/>
              </a:xfrm>
            </p:grpSpPr>
            <p:sp>
              <p:nvSpPr>
                <p:cNvPr id="27815"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6"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7"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8"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9"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0"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52" name="Group 164"/>
            <p:cNvGrpSpPr>
              <a:grpSpLocks/>
            </p:cNvGrpSpPr>
            <p:nvPr/>
          </p:nvGrpSpPr>
          <p:grpSpPr bwMode="auto">
            <a:xfrm>
              <a:off x="2415" y="2953"/>
              <a:ext cx="415" cy="56"/>
              <a:chOff x="2415" y="2953"/>
              <a:chExt cx="415" cy="56"/>
            </a:xfrm>
          </p:grpSpPr>
          <p:sp>
            <p:nvSpPr>
              <p:cNvPr id="27805"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06" name="Group 166"/>
              <p:cNvGrpSpPr>
                <a:grpSpLocks/>
              </p:cNvGrpSpPr>
              <p:nvPr/>
            </p:nvGrpSpPr>
            <p:grpSpPr bwMode="auto">
              <a:xfrm>
                <a:off x="2415" y="2985"/>
                <a:ext cx="295" cy="1"/>
                <a:chOff x="2415" y="2985"/>
                <a:chExt cx="295" cy="1"/>
              </a:xfrm>
            </p:grpSpPr>
            <p:sp>
              <p:nvSpPr>
                <p:cNvPr id="27807"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08"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09"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0"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1"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2"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53" name="Group 173"/>
            <p:cNvGrpSpPr>
              <a:grpSpLocks/>
            </p:cNvGrpSpPr>
            <p:nvPr/>
          </p:nvGrpSpPr>
          <p:grpSpPr bwMode="auto">
            <a:xfrm>
              <a:off x="2838" y="1741"/>
              <a:ext cx="40" cy="1260"/>
              <a:chOff x="2838" y="1741"/>
              <a:chExt cx="40" cy="1260"/>
            </a:xfrm>
          </p:grpSpPr>
          <p:sp>
            <p:nvSpPr>
              <p:cNvPr id="27795"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7796"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7797"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7798"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7799"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800"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801"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7802"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7803"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804"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754" name="Group 184"/>
            <p:cNvGrpSpPr>
              <a:grpSpLocks/>
            </p:cNvGrpSpPr>
            <p:nvPr/>
          </p:nvGrpSpPr>
          <p:grpSpPr bwMode="auto">
            <a:xfrm>
              <a:off x="1912" y="3272"/>
              <a:ext cx="32" cy="335"/>
              <a:chOff x="1912" y="3272"/>
              <a:chExt cx="32" cy="335"/>
            </a:xfrm>
          </p:grpSpPr>
          <p:sp>
            <p:nvSpPr>
              <p:cNvPr id="27791"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792"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793"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7794"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755" name="Group 189"/>
            <p:cNvGrpSpPr>
              <a:grpSpLocks/>
            </p:cNvGrpSpPr>
            <p:nvPr/>
          </p:nvGrpSpPr>
          <p:grpSpPr bwMode="auto">
            <a:xfrm>
              <a:off x="1449" y="3272"/>
              <a:ext cx="40" cy="335"/>
              <a:chOff x="1449" y="3272"/>
              <a:chExt cx="40" cy="335"/>
            </a:xfrm>
          </p:grpSpPr>
          <p:sp>
            <p:nvSpPr>
              <p:cNvPr id="27787"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7788"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7789"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7790"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6756" name="Group 194"/>
            <p:cNvGrpSpPr>
              <a:grpSpLocks/>
            </p:cNvGrpSpPr>
            <p:nvPr/>
          </p:nvGrpSpPr>
          <p:grpSpPr bwMode="auto">
            <a:xfrm>
              <a:off x="2367" y="3272"/>
              <a:ext cx="32" cy="335"/>
              <a:chOff x="2367" y="3272"/>
              <a:chExt cx="32" cy="335"/>
            </a:xfrm>
          </p:grpSpPr>
          <p:sp>
            <p:nvSpPr>
              <p:cNvPr id="27783"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784"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785"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7786"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757" name="Group 199"/>
            <p:cNvGrpSpPr>
              <a:grpSpLocks/>
            </p:cNvGrpSpPr>
            <p:nvPr/>
          </p:nvGrpSpPr>
          <p:grpSpPr bwMode="auto">
            <a:xfrm>
              <a:off x="2822" y="3272"/>
              <a:ext cx="40" cy="335"/>
              <a:chOff x="2822" y="3272"/>
              <a:chExt cx="40" cy="335"/>
            </a:xfrm>
          </p:grpSpPr>
          <p:sp>
            <p:nvSpPr>
              <p:cNvPr id="27779"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7780"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7781"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7782"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6758" name="Group 204"/>
            <p:cNvGrpSpPr>
              <a:grpSpLocks/>
            </p:cNvGrpSpPr>
            <p:nvPr/>
          </p:nvGrpSpPr>
          <p:grpSpPr bwMode="auto">
            <a:xfrm>
              <a:off x="2415" y="2650"/>
              <a:ext cx="415" cy="56"/>
              <a:chOff x="2415" y="2650"/>
              <a:chExt cx="415" cy="56"/>
            </a:xfrm>
          </p:grpSpPr>
          <p:sp>
            <p:nvSpPr>
              <p:cNvPr id="27771"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772" name="Group 206"/>
              <p:cNvGrpSpPr>
                <a:grpSpLocks/>
              </p:cNvGrpSpPr>
              <p:nvPr/>
            </p:nvGrpSpPr>
            <p:grpSpPr bwMode="auto">
              <a:xfrm>
                <a:off x="2415" y="2674"/>
                <a:ext cx="295" cy="1"/>
                <a:chOff x="2415" y="2674"/>
                <a:chExt cx="295" cy="1"/>
              </a:xfrm>
            </p:grpSpPr>
            <p:sp>
              <p:nvSpPr>
                <p:cNvPr id="27773"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4"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5"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6"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7"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8"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59" name="Group 213"/>
            <p:cNvGrpSpPr>
              <a:grpSpLocks/>
            </p:cNvGrpSpPr>
            <p:nvPr/>
          </p:nvGrpSpPr>
          <p:grpSpPr bwMode="auto">
            <a:xfrm>
              <a:off x="2415" y="1733"/>
              <a:ext cx="415" cy="56"/>
              <a:chOff x="2415" y="1733"/>
              <a:chExt cx="415" cy="56"/>
            </a:xfrm>
          </p:grpSpPr>
          <p:sp>
            <p:nvSpPr>
              <p:cNvPr id="27763"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764" name="Group 215"/>
              <p:cNvGrpSpPr>
                <a:grpSpLocks/>
              </p:cNvGrpSpPr>
              <p:nvPr/>
            </p:nvGrpSpPr>
            <p:grpSpPr bwMode="auto">
              <a:xfrm>
                <a:off x="2415" y="1757"/>
                <a:ext cx="295" cy="1"/>
                <a:chOff x="2415" y="1757"/>
                <a:chExt cx="295" cy="1"/>
              </a:xfrm>
            </p:grpSpPr>
            <p:sp>
              <p:nvSpPr>
                <p:cNvPr id="27765"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6"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7"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8"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9"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0"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0" name="Group 222"/>
            <p:cNvGrpSpPr>
              <a:grpSpLocks/>
            </p:cNvGrpSpPr>
            <p:nvPr/>
          </p:nvGrpSpPr>
          <p:grpSpPr bwMode="auto">
            <a:xfrm>
              <a:off x="1489" y="3264"/>
              <a:ext cx="423" cy="56"/>
              <a:chOff x="1489" y="3264"/>
              <a:chExt cx="423" cy="56"/>
            </a:xfrm>
          </p:grpSpPr>
          <p:sp>
            <p:nvSpPr>
              <p:cNvPr id="27755"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756" name="Group 224"/>
              <p:cNvGrpSpPr>
                <a:grpSpLocks/>
              </p:cNvGrpSpPr>
              <p:nvPr/>
            </p:nvGrpSpPr>
            <p:grpSpPr bwMode="auto">
              <a:xfrm>
                <a:off x="1489" y="3288"/>
                <a:ext cx="295" cy="1"/>
                <a:chOff x="1489" y="3288"/>
                <a:chExt cx="295" cy="1"/>
              </a:xfrm>
            </p:grpSpPr>
            <p:sp>
              <p:nvSpPr>
                <p:cNvPr id="27757"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8"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9"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0"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1"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2"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1" name="Group 231"/>
            <p:cNvGrpSpPr>
              <a:grpSpLocks/>
            </p:cNvGrpSpPr>
            <p:nvPr/>
          </p:nvGrpSpPr>
          <p:grpSpPr bwMode="auto">
            <a:xfrm>
              <a:off x="1944" y="3256"/>
              <a:ext cx="423" cy="56"/>
              <a:chOff x="1944" y="3256"/>
              <a:chExt cx="423" cy="56"/>
            </a:xfrm>
          </p:grpSpPr>
          <p:sp>
            <p:nvSpPr>
              <p:cNvPr id="27747"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748" name="Group 233"/>
              <p:cNvGrpSpPr>
                <a:grpSpLocks/>
              </p:cNvGrpSpPr>
              <p:nvPr/>
            </p:nvGrpSpPr>
            <p:grpSpPr bwMode="auto">
              <a:xfrm>
                <a:off x="1944" y="3288"/>
                <a:ext cx="303" cy="1"/>
                <a:chOff x="1944" y="3288"/>
                <a:chExt cx="303" cy="1"/>
              </a:xfrm>
            </p:grpSpPr>
            <p:sp>
              <p:nvSpPr>
                <p:cNvPr id="27749"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0"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1"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2"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3"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4"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2" name="Group 240"/>
            <p:cNvGrpSpPr>
              <a:grpSpLocks/>
            </p:cNvGrpSpPr>
            <p:nvPr/>
          </p:nvGrpSpPr>
          <p:grpSpPr bwMode="auto">
            <a:xfrm>
              <a:off x="2415" y="3256"/>
              <a:ext cx="415" cy="56"/>
              <a:chOff x="2415" y="3256"/>
              <a:chExt cx="415" cy="56"/>
            </a:xfrm>
          </p:grpSpPr>
          <p:sp>
            <p:nvSpPr>
              <p:cNvPr id="27739"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740" name="Group 242"/>
              <p:cNvGrpSpPr>
                <a:grpSpLocks/>
              </p:cNvGrpSpPr>
              <p:nvPr/>
            </p:nvGrpSpPr>
            <p:grpSpPr bwMode="auto">
              <a:xfrm>
                <a:off x="2415" y="3288"/>
                <a:ext cx="295" cy="1"/>
                <a:chOff x="2415" y="3288"/>
                <a:chExt cx="295" cy="1"/>
              </a:xfrm>
            </p:grpSpPr>
            <p:sp>
              <p:nvSpPr>
                <p:cNvPr id="27741"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42"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43"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44"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45"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46"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3" name="Group 249"/>
            <p:cNvGrpSpPr>
              <a:grpSpLocks/>
            </p:cNvGrpSpPr>
            <p:nvPr/>
          </p:nvGrpSpPr>
          <p:grpSpPr bwMode="auto">
            <a:xfrm>
              <a:off x="1489" y="3567"/>
              <a:ext cx="423" cy="56"/>
              <a:chOff x="1489" y="3567"/>
              <a:chExt cx="423" cy="56"/>
            </a:xfrm>
          </p:grpSpPr>
          <p:sp>
            <p:nvSpPr>
              <p:cNvPr id="27731"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732" name="Group 251"/>
              <p:cNvGrpSpPr>
                <a:grpSpLocks/>
              </p:cNvGrpSpPr>
              <p:nvPr/>
            </p:nvGrpSpPr>
            <p:grpSpPr bwMode="auto">
              <a:xfrm>
                <a:off x="1489" y="3591"/>
                <a:ext cx="303" cy="1"/>
                <a:chOff x="1489" y="3591"/>
                <a:chExt cx="303" cy="1"/>
              </a:xfrm>
            </p:grpSpPr>
            <p:sp>
              <p:nvSpPr>
                <p:cNvPr id="27733"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4"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5"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6"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7"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8"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4" name="Group 258"/>
            <p:cNvGrpSpPr>
              <a:grpSpLocks/>
            </p:cNvGrpSpPr>
            <p:nvPr/>
          </p:nvGrpSpPr>
          <p:grpSpPr bwMode="auto">
            <a:xfrm>
              <a:off x="1952" y="3567"/>
              <a:ext cx="415" cy="56"/>
              <a:chOff x="1952" y="3567"/>
              <a:chExt cx="415" cy="56"/>
            </a:xfrm>
          </p:grpSpPr>
          <p:sp>
            <p:nvSpPr>
              <p:cNvPr id="27723"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724" name="Group 260"/>
              <p:cNvGrpSpPr>
                <a:grpSpLocks/>
              </p:cNvGrpSpPr>
              <p:nvPr/>
            </p:nvGrpSpPr>
            <p:grpSpPr bwMode="auto">
              <a:xfrm>
                <a:off x="1952" y="3591"/>
                <a:ext cx="295" cy="1"/>
                <a:chOff x="1952" y="3591"/>
                <a:chExt cx="295" cy="1"/>
              </a:xfrm>
            </p:grpSpPr>
            <p:sp>
              <p:nvSpPr>
                <p:cNvPr id="27725"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6"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7"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8"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9"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0"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5" name="Group 267"/>
            <p:cNvGrpSpPr>
              <a:grpSpLocks/>
            </p:cNvGrpSpPr>
            <p:nvPr/>
          </p:nvGrpSpPr>
          <p:grpSpPr bwMode="auto">
            <a:xfrm>
              <a:off x="2407" y="3567"/>
              <a:ext cx="415" cy="56"/>
              <a:chOff x="2407" y="3567"/>
              <a:chExt cx="415" cy="56"/>
            </a:xfrm>
          </p:grpSpPr>
          <p:sp>
            <p:nvSpPr>
              <p:cNvPr id="27715"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716" name="Group 269"/>
              <p:cNvGrpSpPr>
                <a:grpSpLocks/>
              </p:cNvGrpSpPr>
              <p:nvPr/>
            </p:nvGrpSpPr>
            <p:grpSpPr bwMode="auto">
              <a:xfrm>
                <a:off x="2407" y="3591"/>
                <a:ext cx="295" cy="1"/>
                <a:chOff x="2407" y="3591"/>
                <a:chExt cx="295" cy="1"/>
              </a:xfrm>
            </p:grpSpPr>
            <p:sp>
              <p:nvSpPr>
                <p:cNvPr id="27717"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18"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19"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0"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1"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2"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6" name="Group 276"/>
            <p:cNvGrpSpPr>
              <a:grpSpLocks/>
            </p:cNvGrpSpPr>
            <p:nvPr/>
          </p:nvGrpSpPr>
          <p:grpSpPr bwMode="auto">
            <a:xfrm>
              <a:off x="1944" y="2690"/>
              <a:ext cx="894" cy="596"/>
              <a:chOff x="1944" y="2690"/>
              <a:chExt cx="894" cy="596"/>
            </a:xfrm>
          </p:grpSpPr>
          <p:sp>
            <p:nvSpPr>
              <p:cNvPr id="27713"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7714"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67" name="Group 279"/>
            <p:cNvGrpSpPr>
              <a:grpSpLocks/>
            </p:cNvGrpSpPr>
            <p:nvPr/>
          </p:nvGrpSpPr>
          <p:grpSpPr bwMode="auto">
            <a:xfrm>
              <a:off x="1952" y="2376"/>
              <a:ext cx="886" cy="290"/>
              <a:chOff x="1952" y="2376"/>
              <a:chExt cx="886" cy="290"/>
            </a:xfrm>
          </p:grpSpPr>
          <p:sp>
            <p:nvSpPr>
              <p:cNvPr id="27711"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7712"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68" name="Group 282"/>
            <p:cNvGrpSpPr>
              <a:grpSpLocks/>
            </p:cNvGrpSpPr>
            <p:nvPr/>
          </p:nvGrpSpPr>
          <p:grpSpPr bwMode="auto">
            <a:xfrm>
              <a:off x="1481" y="2084"/>
              <a:ext cx="1373" cy="1507"/>
              <a:chOff x="1481" y="2084"/>
              <a:chExt cx="1373" cy="1507"/>
            </a:xfrm>
          </p:grpSpPr>
          <p:sp>
            <p:nvSpPr>
              <p:cNvPr id="27709"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7710"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69" name="Group 285"/>
            <p:cNvGrpSpPr>
              <a:grpSpLocks/>
            </p:cNvGrpSpPr>
            <p:nvPr/>
          </p:nvGrpSpPr>
          <p:grpSpPr bwMode="auto">
            <a:xfrm>
              <a:off x="1944" y="2076"/>
              <a:ext cx="902" cy="885"/>
              <a:chOff x="1944" y="2076"/>
              <a:chExt cx="902" cy="885"/>
            </a:xfrm>
          </p:grpSpPr>
          <p:sp>
            <p:nvSpPr>
              <p:cNvPr id="27707"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7708"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70" name="Group 288"/>
            <p:cNvGrpSpPr>
              <a:grpSpLocks/>
            </p:cNvGrpSpPr>
            <p:nvPr/>
          </p:nvGrpSpPr>
          <p:grpSpPr bwMode="auto">
            <a:xfrm>
              <a:off x="1489" y="2379"/>
              <a:ext cx="902" cy="893"/>
              <a:chOff x="1489" y="2379"/>
              <a:chExt cx="902" cy="893"/>
            </a:xfrm>
          </p:grpSpPr>
          <p:sp>
            <p:nvSpPr>
              <p:cNvPr id="27705"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7706"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71" name="Group 291"/>
            <p:cNvGrpSpPr>
              <a:grpSpLocks/>
            </p:cNvGrpSpPr>
            <p:nvPr/>
          </p:nvGrpSpPr>
          <p:grpSpPr bwMode="auto">
            <a:xfrm>
              <a:off x="1483" y="2379"/>
              <a:ext cx="429" cy="598"/>
              <a:chOff x="1483" y="2379"/>
              <a:chExt cx="429" cy="598"/>
            </a:xfrm>
          </p:grpSpPr>
          <p:sp>
            <p:nvSpPr>
              <p:cNvPr id="27703"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27704"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72" name="Group 294"/>
            <p:cNvGrpSpPr>
              <a:grpSpLocks/>
            </p:cNvGrpSpPr>
            <p:nvPr/>
          </p:nvGrpSpPr>
          <p:grpSpPr bwMode="auto">
            <a:xfrm>
              <a:off x="1936" y="2379"/>
              <a:ext cx="894" cy="604"/>
              <a:chOff x="1936" y="2379"/>
              <a:chExt cx="894" cy="604"/>
            </a:xfrm>
          </p:grpSpPr>
          <p:sp>
            <p:nvSpPr>
              <p:cNvPr id="27701"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7702"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73" name="Group 297"/>
            <p:cNvGrpSpPr>
              <a:grpSpLocks/>
            </p:cNvGrpSpPr>
            <p:nvPr/>
          </p:nvGrpSpPr>
          <p:grpSpPr bwMode="auto">
            <a:xfrm>
              <a:off x="1952" y="2076"/>
              <a:ext cx="886" cy="290"/>
              <a:chOff x="1952" y="2076"/>
              <a:chExt cx="886" cy="290"/>
            </a:xfrm>
          </p:grpSpPr>
          <p:sp>
            <p:nvSpPr>
              <p:cNvPr id="27699"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7700"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74" name="Group 300"/>
            <p:cNvGrpSpPr>
              <a:grpSpLocks/>
            </p:cNvGrpSpPr>
            <p:nvPr/>
          </p:nvGrpSpPr>
          <p:grpSpPr bwMode="auto">
            <a:xfrm>
              <a:off x="1481" y="1769"/>
              <a:ext cx="894" cy="283"/>
              <a:chOff x="1481" y="1769"/>
              <a:chExt cx="894" cy="283"/>
            </a:xfrm>
          </p:grpSpPr>
          <p:sp>
            <p:nvSpPr>
              <p:cNvPr id="27697"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7698"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775"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6776"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6777"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6778"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6779"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6780"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6781"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6782"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6783"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6784"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6785" name="Group 313"/>
            <p:cNvGrpSpPr>
              <a:grpSpLocks/>
            </p:cNvGrpSpPr>
            <p:nvPr/>
          </p:nvGrpSpPr>
          <p:grpSpPr bwMode="auto">
            <a:xfrm>
              <a:off x="1912" y="1741"/>
              <a:ext cx="40" cy="1260"/>
              <a:chOff x="1912" y="1741"/>
              <a:chExt cx="40" cy="1260"/>
            </a:xfrm>
          </p:grpSpPr>
          <p:sp>
            <p:nvSpPr>
              <p:cNvPr id="27687"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7688"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7689"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7690"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7691"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7692"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7693"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7694"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7695"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27696"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6786" name="Group 324"/>
            <p:cNvGrpSpPr>
              <a:grpSpLocks/>
            </p:cNvGrpSpPr>
            <p:nvPr/>
          </p:nvGrpSpPr>
          <p:grpSpPr bwMode="auto">
            <a:xfrm>
              <a:off x="2375" y="1749"/>
              <a:ext cx="40" cy="1252"/>
              <a:chOff x="2375" y="1749"/>
              <a:chExt cx="40" cy="1252"/>
            </a:xfrm>
          </p:grpSpPr>
          <p:sp>
            <p:nvSpPr>
              <p:cNvPr id="27677"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7678"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7679"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7680"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7681"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682"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683"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7684"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7685"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686"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787" name="Group 335"/>
            <p:cNvGrpSpPr>
              <a:grpSpLocks/>
            </p:cNvGrpSpPr>
            <p:nvPr/>
          </p:nvGrpSpPr>
          <p:grpSpPr bwMode="auto">
            <a:xfrm>
              <a:off x="1489" y="2076"/>
              <a:ext cx="431" cy="284"/>
              <a:chOff x="1489" y="2076"/>
              <a:chExt cx="431" cy="284"/>
            </a:xfrm>
          </p:grpSpPr>
          <p:sp>
            <p:nvSpPr>
              <p:cNvPr id="27675"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7676"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88" name="Group 338"/>
            <p:cNvGrpSpPr>
              <a:grpSpLocks/>
            </p:cNvGrpSpPr>
            <p:nvPr/>
          </p:nvGrpSpPr>
          <p:grpSpPr bwMode="auto">
            <a:xfrm>
              <a:off x="1489" y="1733"/>
              <a:ext cx="423" cy="56"/>
              <a:chOff x="1489" y="1733"/>
              <a:chExt cx="423" cy="56"/>
            </a:xfrm>
          </p:grpSpPr>
          <p:sp>
            <p:nvSpPr>
              <p:cNvPr id="27667"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668" name="Group 340"/>
              <p:cNvGrpSpPr>
                <a:grpSpLocks/>
              </p:cNvGrpSpPr>
              <p:nvPr/>
            </p:nvGrpSpPr>
            <p:grpSpPr bwMode="auto">
              <a:xfrm>
                <a:off x="1489" y="1757"/>
                <a:ext cx="295" cy="1"/>
                <a:chOff x="1489" y="1757"/>
                <a:chExt cx="295" cy="1"/>
              </a:xfrm>
            </p:grpSpPr>
            <p:sp>
              <p:nvSpPr>
                <p:cNvPr id="27669"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0"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1"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2"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3"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4"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89" name="Group 347"/>
            <p:cNvGrpSpPr>
              <a:grpSpLocks/>
            </p:cNvGrpSpPr>
            <p:nvPr/>
          </p:nvGrpSpPr>
          <p:grpSpPr bwMode="auto">
            <a:xfrm>
              <a:off x="1952" y="1725"/>
              <a:ext cx="415" cy="56"/>
              <a:chOff x="1952" y="1725"/>
              <a:chExt cx="415" cy="56"/>
            </a:xfrm>
          </p:grpSpPr>
          <p:sp>
            <p:nvSpPr>
              <p:cNvPr id="27659"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660" name="Group 349"/>
              <p:cNvGrpSpPr>
                <a:grpSpLocks/>
              </p:cNvGrpSpPr>
              <p:nvPr/>
            </p:nvGrpSpPr>
            <p:grpSpPr bwMode="auto">
              <a:xfrm>
                <a:off x="1952" y="1757"/>
                <a:ext cx="295" cy="1"/>
                <a:chOff x="1952" y="1757"/>
                <a:chExt cx="295" cy="1"/>
              </a:xfrm>
            </p:grpSpPr>
            <p:sp>
              <p:nvSpPr>
                <p:cNvPr id="27661"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2"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3"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4"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5"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6"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0" name="Group 356"/>
            <p:cNvGrpSpPr>
              <a:grpSpLocks/>
            </p:cNvGrpSpPr>
            <p:nvPr/>
          </p:nvGrpSpPr>
          <p:grpSpPr bwMode="auto">
            <a:xfrm>
              <a:off x="1497" y="2036"/>
              <a:ext cx="415" cy="56"/>
              <a:chOff x="1497" y="2036"/>
              <a:chExt cx="415" cy="56"/>
            </a:xfrm>
          </p:grpSpPr>
          <p:sp>
            <p:nvSpPr>
              <p:cNvPr id="27651"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652" name="Group 358"/>
              <p:cNvGrpSpPr>
                <a:grpSpLocks/>
              </p:cNvGrpSpPr>
              <p:nvPr/>
            </p:nvGrpSpPr>
            <p:grpSpPr bwMode="auto">
              <a:xfrm>
                <a:off x="1497" y="2068"/>
                <a:ext cx="295" cy="1"/>
                <a:chOff x="1497" y="2068"/>
                <a:chExt cx="295" cy="1"/>
              </a:xfrm>
            </p:grpSpPr>
            <p:sp>
              <p:nvSpPr>
                <p:cNvPr id="27653"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4"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5"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6"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7"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8"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1" name="Group 365"/>
            <p:cNvGrpSpPr>
              <a:grpSpLocks/>
            </p:cNvGrpSpPr>
            <p:nvPr/>
          </p:nvGrpSpPr>
          <p:grpSpPr bwMode="auto">
            <a:xfrm>
              <a:off x="1960" y="2036"/>
              <a:ext cx="423" cy="56"/>
              <a:chOff x="1960" y="2036"/>
              <a:chExt cx="423" cy="56"/>
            </a:xfrm>
          </p:grpSpPr>
          <p:sp>
            <p:nvSpPr>
              <p:cNvPr id="27643"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644" name="Group 367"/>
              <p:cNvGrpSpPr>
                <a:grpSpLocks/>
              </p:cNvGrpSpPr>
              <p:nvPr/>
            </p:nvGrpSpPr>
            <p:grpSpPr bwMode="auto">
              <a:xfrm>
                <a:off x="1960" y="2068"/>
                <a:ext cx="303" cy="1"/>
                <a:chOff x="1960" y="2068"/>
                <a:chExt cx="303" cy="1"/>
              </a:xfrm>
            </p:grpSpPr>
            <p:sp>
              <p:nvSpPr>
                <p:cNvPr id="27645"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6"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7"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8"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9"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0"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2" name="Group 374"/>
            <p:cNvGrpSpPr>
              <a:grpSpLocks/>
            </p:cNvGrpSpPr>
            <p:nvPr/>
          </p:nvGrpSpPr>
          <p:grpSpPr bwMode="auto">
            <a:xfrm>
              <a:off x="2431" y="2036"/>
              <a:ext cx="415" cy="56"/>
              <a:chOff x="2431" y="2036"/>
              <a:chExt cx="415" cy="56"/>
            </a:xfrm>
          </p:grpSpPr>
          <p:sp>
            <p:nvSpPr>
              <p:cNvPr id="27635"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636" name="Group 376"/>
              <p:cNvGrpSpPr>
                <a:grpSpLocks/>
              </p:cNvGrpSpPr>
              <p:nvPr/>
            </p:nvGrpSpPr>
            <p:grpSpPr bwMode="auto">
              <a:xfrm>
                <a:off x="2431" y="2068"/>
                <a:ext cx="295" cy="1"/>
                <a:chOff x="2431" y="2068"/>
                <a:chExt cx="295" cy="1"/>
              </a:xfrm>
            </p:grpSpPr>
            <p:sp>
              <p:nvSpPr>
                <p:cNvPr id="27637"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8"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9"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0"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1"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2"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3" name="Group 383"/>
            <p:cNvGrpSpPr>
              <a:grpSpLocks/>
            </p:cNvGrpSpPr>
            <p:nvPr/>
          </p:nvGrpSpPr>
          <p:grpSpPr bwMode="auto">
            <a:xfrm>
              <a:off x="2423" y="2347"/>
              <a:ext cx="415" cy="56"/>
              <a:chOff x="2423" y="2347"/>
              <a:chExt cx="415" cy="56"/>
            </a:xfrm>
          </p:grpSpPr>
          <p:sp>
            <p:nvSpPr>
              <p:cNvPr id="27627"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628" name="Group 385"/>
              <p:cNvGrpSpPr>
                <a:grpSpLocks/>
              </p:cNvGrpSpPr>
              <p:nvPr/>
            </p:nvGrpSpPr>
            <p:grpSpPr bwMode="auto">
              <a:xfrm>
                <a:off x="2423" y="2371"/>
                <a:ext cx="295" cy="1"/>
                <a:chOff x="2423" y="2371"/>
                <a:chExt cx="295" cy="1"/>
              </a:xfrm>
            </p:grpSpPr>
            <p:sp>
              <p:nvSpPr>
                <p:cNvPr id="27629"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0"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1"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2"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3"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4"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4" name="Group 392"/>
            <p:cNvGrpSpPr>
              <a:grpSpLocks/>
            </p:cNvGrpSpPr>
            <p:nvPr/>
          </p:nvGrpSpPr>
          <p:grpSpPr bwMode="auto">
            <a:xfrm>
              <a:off x="1960" y="2347"/>
              <a:ext cx="415" cy="56"/>
              <a:chOff x="1960" y="2347"/>
              <a:chExt cx="415" cy="56"/>
            </a:xfrm>
          </p:grpSpPr>
          <p:sp>
            <p:nvSpPr>
              <p:cNvPr id="27619"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620" name="Group 394"/>
              <p:cNvGrpSpPr>
                <a:grpSpLocks/>
              </p:cNvGrpSpPr>
              <p:nvPr/>
            </p:nvGrpSpPr>
            <p:grpSpPr bwMode="auto">
              <a:xfrm>
                <a:off x="1960" y="2371"/>
                <a:ext cx="295" cy="1"/>
                <a:chOff x="1960" y="2371"/>
                <a:chExt cx="295" cy="1"/>
              </a:xfrm>
            </p:grpSpPr>
            <p:sp>
              <p:nvSpPr>
                <p:cNvPr id="27621"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22"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23"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24"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25"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26"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5" name="Group 401"/>
            <p:cNvGrpSpPr>
              <a:grpSpLocks/>
            </p:cNvGrpSpPr>
            <p:nvPr/>
          </p:nvGrpSpPr>
          <p:grpSpPr bwMode="auto">
            <a:xfrm>
              <a:off x="1497" y="2339"/>
              <a:ext cx="415" cy="56"/>
              <a:chOff x="1497" y="2339"/>
              <a:chExt cx="415" cy="56"/>
            </a:xfrm>
          </p:grpSpPr>
          <p:sp>
            <p:nvSpPr>
              <p:cNvPr id="27611"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612" name="Group 403"/>
              <p:cNvGrpSpPr>
                <a:grpSpLocks/>
              </p:cNvGrpSpPr>
              <p:nvPr/>
            </p:nvGrpSpPr>
            <p:grpSpPr bwMode="auto">
              <a:xfrm>
                <a:off x="1497" y="2371"/>
                <a:ext cx="295" cy="1"/>
                <a:chOff x="1497" y="2371"/>
                <a:chExt cx="295" cy="1"/>
              </a:xfrm>
            </p:grpSpPr>
            <p:sp>
              <p:nvSpPr>
                <p:cNvPr id="27613"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4"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5"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6"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7"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8"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6" name="Group 410"/>
            <p:cNvGrpSpPr>
              <a:grpSpLocks/>
            </p:cNvGrpSpPr>
            <p:nvPr/>
          </p:nvGrpSpPr>
          <p:grpSpPr bwMode="auto">
            <a:xfrm>
              <a:off x="1489" y="2650"/>
              <a:ext cx="423" cy="56"/>
              <a:chOff x="1489" y="2650"/>
              <a:chExt cx="423" cy="56"/>
            </a:xfrm>
          </p:grpSpPr>
          <p:sp>
            <p:nvSpPr>
              <p:cNvPr id="27603"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604" name="Group 412"/>
              <p:cNvGrpSpPr>
                <a:grpSpLocks/>
              </p:cNvGrpSpPr>
              <p:nvPr/>
            </p:nvGrpSpPr>
            <p:grpSpPr bwMode="auto">
              <a:xfrm>
                <a:off x="1489" y="2674"/>
                <a:ext cx="295" cy="1"/>
                <a:chOff x="1489" y="2674"/>
                <a:chExt cx="295" cy="1"/>
              </a:xfrm>
            </p:grpSpPr>
            <p:sp>
              <p:nvSpPr>
                <p:cNvPr id="27605"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6"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7"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8"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9"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0"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7" name="Group 419"/>
            <p:cNvGrpSpPr>
              <a:grpSpLocks/>
            </p:cNvGrpSpPr>
            <p:nvPr/>
          </p:nvGrpSpPr>
          <p:grpSpPr bwMode="auto">
            <a:xfrm>
              <a:off x="1968" y="2650"/>
              <a:ext cx="415" cy="56"/>
              <a:chOff x="1968" y="2650"/>
              <a:chExt cx="415" cy="56"/>
            </a:xfrm>
          </p:grpSpPr>
          <p:sp>
            <p:nvSpPr>
              <p:cNvPr id="27595"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596" name="Group 421"/>
              <p:cNvGrpSpPr>
                <a:grpSpLocks/>
              </p:cNvGrpSpPr>
              <p:nvPr/>
            </p:nvGrpSpPr>
            <p:grpSpPr bwMode="auto">
              <a:xfrm>
                <a:off x="1968" y="2674"/>
                <a:ext cx="295" cy="1"/>
                <a:chOff x="1968" y="2674"/>
                <a:chExt cx="295" cy="1"/>
              </a:xfrm>
            </p:grpSpPr>
            <p:sp>
              <p:nvSpPr>
                <p:cNvPr id="27597"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8"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9"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0"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1"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2"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8" name="Group 428"/>
            <p:cNvGrpSpPr>
              <a:grpSpLocks/>
            </p:cNvGrpSpPr>
            <p:nvPr/>
          </p:nvGrpSpPr>
          <p:grpSpPr bwMode="auto">
            <a:xfrm>
              <a:off x="1489" y="2953"/>
              <a:ext cx="423" cy="56"/>
              <a:chOff x="1489" y="2953"/>
              <a:chExt cx="423" cy="56"/>
            </a:xfrm>
          </p:grpSpPr>
          <p:sp>
            <p:nvSpPr>
              <p:cNvPr id="27587"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7588" name="Group 430"/>
              <p:cNvGrpSpPr>
                <a:grpSpLocks/>
              </p:cNvGrpSpPr>
              <p:nvPr/>
            </p:nvGrpSpPr>
            <p:grpSpPr bwMode="auto">
              <a:xfrm>
                <a:off x="1489" y="2985"/>
                <a:ext cx="295" cy="1"/>
                <a:chOff x="1489" y="2985"/>
                <a:chExt cx="295" cy="1"/>
              </a:xfrm>
            </p:grpSpPr>
            <p:sp>
              <p:nvSpPr>
                <p:cNvPr id="27589"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0"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1"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2"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3"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4"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9" name="Group 437"/>
            <p:cNvGrpSpPr>
              <a:grpSpLocks/>
            </p:cNvGrpSpPr>
            <p:nvPr/>
          </p:nvGrpSpPr>
          <p:grpSpPr bwMode="auto">
            <a:xfrm>
              <a:off x="1952" y="2953"/>
              <a:ext cx="415" cy="56"/>
              <a:chOff x="1952" y="2953"/>
              <a:chExt cx="415" cy="56"/>
            </a:xfrm>
          </p:grpSpPr>
          <p:sp>
            <p:nvSpPr>
              <p:cNvPr id="27579"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580" name="Group 439"/>
              <p:cNvGrpSpPr>
                <a:grpSpLocks/>
              </p:cNvGrpSpPr>
              <p:nvPr/>
            </p:nvGrpSpPr>
            <p:grpSpPr bwMode="auto">
              <a:xfrm>
                <a:off x="1952" y="2985"/>
                <a:ext cx="295" cy="1"/>
                <a:chOff x="1952" y="2985"/>
                <a:chExt cx="295" cy="1"/>
              </a:xfrm>
            </p:grpSpPr>
            <p:sp>
              <p:nvSpPr>
                <p:cNvPr id="27581"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82"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83"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84"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85"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86"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00" name="Group 446"/>
            <p:cNvGrpSpPr>
              <a:grpSpLocks/>
            </p:cNvGrpSpPr>
            <p:nvPr/>
          </p:nvGrpSpPr>
          <p:grpSpPr bwMode="auto">
            <a:xfrm>
              <a:off x="2415" y="2953"/>
              <a:ext cx="415" cy="56"/>
              <a:chOff x="2415" y="2953"/>
              <a:chExt cx="415" cy="56"/>
            </a:xfrm>
          </p:grpSpPr>
          <p:sp>
            <p:nvSpPr>
              <p:cNvPr id="27571"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572" name="Group 448"/>
              <p:cNvGrpSpPr>
                <a:grpSpLocks/>
              </p:cNvGrpSpPr>
              <p:nvPr/>
            </p:nvGrpSpPr>
            <p:grpSpPr bwMode="auto">
              <a:xfrm>
                <a:off x="2415" y="2985"/>
                <a:ext cx="295" cy="1"/>
                <a:chOff x="2415" y="2985"/>
                <a:chExt cx="295" cy="1"/>
              </a:xfrm>
            </p:grpSpPr>
            <p:sp>
              <p:nvSpPr>
                <p:cNvPr id="27573"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74"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75"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76"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77"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78"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01" name="Group 455"/>
            <p:cNvGrpSpPr>
              <a:grpSpLocks/>
            </p:cNvGrpSpPr>
            <p:nvPr/>
          </p:nvGrpSpPr>
          <p:grpSpPr bwMode="auto">
            <a:xfrm>
              <a:off x="2838" y="1741"/>
              <a:ext cx="40" cy="1260"/>
              <a:chOff x="2838" y="1741"/>
              <a:chExt cx="40" cy="1260"/>
            </a:xfrm>
          </p:grpSpPr>
          <p:sp>
            <p:nvSpPr>
              <p:cNvPr id="27561"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7562"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7563"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7564"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7565"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566"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567"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7568"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7569"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570"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802" name="Group 466"/>
            <p:cNvGrpSpPr>
              <a:grpSpLocks/>
            </p:cNvGrpSpPr>
            <p:nvPr/>
          </p:nvGrpSpPr>
          <p:grpSpPr bwMode="auto">
            <a:xfrm>
              <a:off x="1912" y="3272"/>
              <a:ext cx="32" cy="335"/>
              <a:chOff x="1912" y="3272"/>
              <a:chExt cx="32" cy="335"/>
            </a:xfrm>
          </p:grpSpPr>
          <p:sp>
            <p:nvSpPr>
              <p:cNvPr id="27557"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558"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559"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7560"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803" name="Group 471"/>
            <p:cNvGrpSpPr>
              <a:grpSpLocks/>
            </p:cNvGrpSpPr>
            <p:nvPr/>
          </p:nvGrpSpPr>
          <p:grpSpPr bwMode="auto">
            <a:xfrm>
              <a:off x="1449" y="3272"/>
              <a:ext cx="40" cy="335"/>
              <a:chOff x="1449" y="3272"/>
              <a:chExt cx="40" cy="335"/>
            </a:xfrm>
          </p:grpSpPr>
          <p:sp>
            <p:nvSpPr>
              <p:cNvPr id="27553"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7554"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7555"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7556"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6804" name="Group 476"/>
            <p:cNvGrpSpPr>
              <a:grpSpLocks/>
            </p:cNvGrpSpPr>
            <p:nvPr/>
          </p:nvGrpSpPr>
          <p:grpSpPr bwMode="auto">
            <a:xfrm>
              <a:off x="2367" y="3272"/>
              <a:ext cx="32" cy="335"/>
              <a:chOff x="2367" y="3272"/>
              <a:chExt cx="32" cy="335"/>
            </a:xfrm>
          </p:grpSpPr>
          <p:sp>
            <p:nvSpPr>
              <p:cNvPr id="27549"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550"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551"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7552"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805" name="Group 481"/>
            <p:cNvGrpSpPr>
              <a:grpSpLocks/>
            </p:cNvGrpSpPr>
            <p:nvPr/>
          </p:nvGrpSpPr>
          <p:grpSpPr bwMode="auto">
            <a:xfrm>
              <a:off x="2822" y="3272"/>
              <a:ext cx="40" cy="335"/>
              <a:chOff x="2822" y="3272"/>
              <a:chExt cx="40" cy="335"/>
            </a:xfrm>
          </p:grpSpPr>
          <p:sp>
            <p:nvSpPr>
              <p:cNvPr id="27545"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7546"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7547"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7548"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6806" name="Group 486"/>
            <p:cNvGrpSpPr>
              <a:grpSpLocks/>
            </p:cNvGrpSpPr>
            <p:nvPr/>
          </p:nvGrpSpPr>
          <p:grpSpPr bwMode="auto">
            <a:xfrm>
              <a:off x="2415" y="2650"/>
              <a:ext cx="415" cy="56"/>
              <a:chOff x="2415" y="2650"/>
              <a:chExt cx="415" cy="56"/>
            </a:xfrm>
          </p:grpSpPr>
          <p:sp>
            <p:nvSpPr>
              <p:cNvPr id="27537"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538" name="Group 488"/>
              <p:cNvGrpSpPr>
                <a:grpSpLocks/>
              </p:cNvGrpSpPr>
              <p:nvPr/>
            </p:nvGrpSpPr>
            <p:grpSpPr bwMode="auto">
              <a:xfrm>
                <a:off x="2415" y="2674"/>
                <a:ext cx="295" cy="1"/>
                <a:chOff x="2415" y="2674"/>
                <a:chExt cx="295" cy="1"/>
              </a:xfrm>
            </p:grpSpPr>
            <p:sp>
              <p:nvSpPr>
                <p:cNvPr id="27539"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40"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41"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42"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43"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44"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07" name="Group 495"/>
            <p:cNvGrpSpPr>
              <a:grpSpLocks/>
            </p:cNvGrpSpPr>
            <p:nvPr/>
          </p:nvGrpSpPr>
          <p:grpSpPr bwMode="auto">
            <a:xfrm>
              <a:off x="2415" y="1733"/>
              <a:ext cx="415" cy="56"/>
              <a:chOff x="2415" y="1733"/>
              <a:chExt cx="415" cy="56"/>
            </a:xfrm>
          </p:grpSpPr>
          <p:sp>
            <p:nvSpPr>
              <p:cNvPr id="27529"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530" name="Group 497"/>
              <p:cNvGrpSpPr>
                <a:grpSpLocks/>
              </p:cNvGrpSpPr>
              <p:nvPr/>
            </p:nvGrpSpPr>
            <p:grpSpPr bwMode="auto">
              <a:xfrm>
                <a:off x="2415" y="1757"/>
                <a:ext cx="295" cy="1"/>
                <a:chOff x="2415" y="1757"/>
                <a:chExt cx="295" cy="1"/>
              </a:xfrm>
            </p:grpSpPr>
            <p:sp>
              <p:nvSpPr>
                <p:cNvPr id="27531"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32"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33"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34"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35"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36"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08" name="Group 504"/>
            <p:cNvGrpSpPr>
              <a:grpSpLocks/>
            </p:cNvGrpSpPr>
            <p:nvPr/>
          </p:nvGrpSpPr>
          <p:grpSpPr bwMode="auto">
            <a:xfrm>
              <a:off x="1489" y="3264"/>
              <a:ext cx="423" cy="56"/>
              <a:chOff x="1489" y="3264"/>
              <a:chExt cx="423" cy="56"/>
            </a:xfrm>
          </p:grpSpPr>
          <p:sp>
            <p:nvSpPr>
              <p:cNvPr id="27521"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522" name="Group 506"/>
              <p:cNvGrpSpPr>
                <a:grpSpLocks/>
              </p:cNvGrpSpPr>
              <p:nvPr/>
            </p:nvGrpSpPr>
            <p:grpSpPr bwMode="auto">
              <a:xfrm>
                <a:off x="1489" y="3288"/>
                <a:ext cx="295" cy="1"/>
                <a:chOff x="1489" y="3288"/>
                <a:chExt cx="295" cy="1"/>
              </a:xfrm>
            </p:grpSpPr>
            <p:sp>
              <p:nvSpPr>
                <p:cNvPr id="27523"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4"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5"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6"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7"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8"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09" name="Group 513"/>
            <p:cNvGrpSpPr>
              <a:grpSpLocks/>
            </p:cNvGrpSpPr>
            <p:nvPr/>
          </p:nvGrpSpPr>
          <p:grpSpPr bwMode="auto">
            <a:xfrm>
              <a:off x="1944" y="3256"/>
              <a:ext cx="423" cy="56"/>
              <a:chOff x="1944" y="3256"/>
              <a:chExt cx="423" cy="56"/>
            </a:xfrm>
          </p:grpSpPr>
          <p:sp>
            <p:nvSpPr>
              <p:cNvPr id="27513"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514" name="Group 515"/>
              <p:cNvGrpSpPr>
                <a:grpSpLocks/>
              </p:cNvGrpSpPr>
              <p:nvPr/>
            </p:nvGrpSpPr>
            <p:grpSpPr bwMode="auto">
              <a:xfrm>
                <a:off x="1944" y="3288"/>
                <a:ext cx="303" cy="1"/>
                <a:chOff x="1944" y="3288"/>
                <a:chExt cx="303" cy="1"/>
              </a:xfrm>
            </p:grpSpPr>
            <p:sp>
              <p:nvSpPr>
                <p:cNvPr id="27515"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6"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7"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8"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9"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0"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10" name="Group 522"/>
            <p:cNvGrpSpPr>
              <a:grpSpLocks/>
            </p:cNvGrpSpPr>
            <p:nvPr/>
          </p:nvGrpSpPr>
          <p:grpSpPr bwMode="auto">
            <a:xfrm>
              <a:off x="2415" y="3256"/>
              <a:ext cx="415" cy="56"/>
              <a:chOff x="2415" y="3256"/>
              <a:chExt cx="415" cy="56"/>
            </a:xfrm>
          </p:grpSpPr>
          <p:sp>
            <p:nvSpPr>
              <p:cNvPr id="27505"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506" name="Group 524"/>
              <p:cNvGrpSpPr>
                <a:grpSpLocks/>
              </p:cNvGrpSpPr>
              <p:nvPr/>
            </p:nvGrpSpPr>
            <p:grpSpPr bwMode="auto">
              <a:xfrm>
                <a:off x="2415" y="3288"/>
                <a:ext cx="295" cy="1"/>
                <a:chOff x="2415" y="3288"/>
                <a:chExt cx="295" cy="1"/>
              </a:xfrm>
            </p:grpSpPr>
            <p:sp>
              <p:nvSpPr>
                <p:cNvPr id="27507"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8"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9"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0"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1"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2"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11" name="Group 531"/>
            <p:cNvGrpSpPr>
              <a:grpSpLocks/>
            </p:cNvGrpSpPr>
            <p:nvPr/>
          </p:nvGrpSpPr>
          <p:grpSpPr bwMode="auto">
            <a:xfrm>
              <a:off x="1489" y="3567"/>
              <a:ext cx="423" cy="56"/>
              <a:chOff x="1489" y="3567"/>
              <a:chExt cx="423" cy="56"/>
            </a:xfrm>
          </p:grpSpPr>
          <p:sp>
            <p:nvSpPr>
              <p:cNvPr id="27497"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498" name="Group 533"/>
              <p:cNvGrpSpPr>
                <a:grpSpLocks/>
              </p:cNvGrpSpPr>
              <p:nvPr/>
            </p:nvGrpSpPr>
            <p:grpSpPr bwMode="auto">
              <a:xfrm>
                <a:off x="1489" y="3591"/>
                <a:ext cx="303" cy="1"/>
                <a:chOff x="1489" y="3591"/>
                <a:chExt cx="303" cy="1"/>
              </a:xfrm>
            </p:grpSpPr>
            <p:sp>
              <p:nvSpPr>
                <p:cNvPr id="27499"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0"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1"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2"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3"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4"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12" name="Group 540"/>
            <p:cNvGrpSpPr>
              <a:grpSpLocks/>
            </p:cNvGrpSpPr>
            <p:nvPr/>
          </p:nvGrpSpPr>
          <p:grpSpPr bwMode="auto">
            <a:xfrm>
              <a:off x="1952" y="3567"/>
              <a:ext cx="415" cy="56"/>
              <a:chOff x="1952" y="3567"/>
              <a:chExt cx="415" cy="56"/>
            </a:xfrm>
          </p:grpSpPr>
          <p:sp>
            <p:nvSpPr>
              <p:cNvPr id="27489"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490" name="Group 542"/>
              <p:cNvGrpSpPr>
                <a:grpSpLocks/>
              </p:cNvGrpSpPr>
              <p:nvPr/>
            </p:nvGrpSpPr>
            <p:grpSpPr bwMode="auto">
              <a:xfrm>
                <a:off x="1952" y="3591"/>
                <a:ext cx="295" cy="1"/>
                <a:chOff x="1952" y="3591"/>
                <a:chExt cx="295" cy="1"/>
              </a:xfrm>
            </p:grpSpPr>
            <p:sp>
              <p:nvSpPr>
                <p:cNvPr id="27491"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92"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93"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94"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95"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96"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13" name="Group 549"/>
            <p:cNvGrpSpPr>
              <a:grpSpLocks/>
            </p:cNvGrpSpPr>
            <p:nvPr/>
          </p:nvGrpSpPr>
          <p:grpSpPr bwMode="auto">
            <a:xfrm>
              <a:off x="2407" y="3567"/>
              <a:ext cx="415" cy="56"/>
              <a:chOff x="2407" y="3567"/>
              <a:chExt cx="415" cy="56"/>
            </a:xfrm>
          </p:grpSpPr>
          <p:sp>
            <p:nvSpPr>
              <p:cNvPr id="27481"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482" name="Group 551"/>
              <p:cNvGrpSpPr>
                <a:grpSpLocks/>
              </p:cNvGrpSpPr>
              <p:nvPr/>
            </p:nvGrpSpPr>
            <p:grpSpPr bwMode="auto">
              <a:xfrm>
                <a:off x="2407" y="3591"/>
                <a:ext cx="295" cy="1"/>
                <a:chOff x="2407" y="3591"/>
                <a:chExt cx="295" cy="1"/>
              </a:xfrm>
            </p:grpSpPr>
            <p:sp>
              <p:nvSpPr>
                <p:cNvPr id="27483"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84"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85"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86"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87"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88"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14" name="Group 558"/>
            <p:cNvGrpSpPr>
              <a:grpSpLocks/>
            </p:cNvGrpSpPr>
            <p:nvPr/>
          </p:nvGrpSpPr>
          <p:grpSpPr bwMode="auto">
            <a:xfrm>
              <a:off x="1952" y="2376"/>
              <a:ext cx="886" cy="290"/>
              <a:chOff x="1952" y="2376"/>
              <a:chExt cx="886" cy="290"/>
            </a:xfrm>
          </p:grpSpPr>
          <p:sp>
            <p:nvSpPr>
              <p:cNvPr id="27479"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7480"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15" name="Group 561"/>
            <p:cNvGrpSpPr>
              <a:grpSpLocks/>
            </p:cNvGrpSpPr>
            <p:nvPr/>
          </p:nvGrpSpPr>
          <p:grpSpPr bwMode="auto">
            <a:xfrm>
              <a:off x="1481" y="2084"/>
              <a:ext cx="1373" cy="1507"/>
              <a:chOff x="1481" y="2084"/>
              <a:chExt cx="1373" cy="1507"/>
            </a:xfrm>
          </p:grpSpPr>
          <p:sp>
            <p:nvSpPr>
              <p:cNvPr id="27477"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7478"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16" name="Group 564"/>
            <p:cNvGrpSpPr>
              <a:grpSpLocks/>
            </p:cNvGrpSpPr>
            <p:nvPr/>
          </p:nvGrpSpPr>
          <p:grpSpPr bwMode="auto">
            <a:xfrm>
              <a:off x="1944" y="2076"/>
              <a:ext cx="902" cy="885"/>
              <a:chOff x="1944" y="2076"/>
              <a:chExt cx="902" cy="885"/>
            </a:xfrm>
          </p:grpSpPr>
          <p:sp>
            <p:nvSpPr>
              <p:cNvPr id="27475"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7476"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17" name="Group 567"/>
            <p:cNvGrpSpPr>
              <a:grpSpLocks/>
            </p:cNvGrpSpPr>
            <p:nvPr/>
          </p:nvGrpSpPr>
          <p:grpSpPr bwMode="auto">
            <a:xfrm>
              <a:off x="1489" y="2379"/>
              <a:ext cx="902" cy="893"/>
              <a:chOff x="1489" y="2379"/>
              <a:chExt cx="902" cy="893"/>
            </a:xfrm>
          </p:grpSpPr>
          <p:sp>
            <p:nvSpPr>
              <p:cNvPr id="27473"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7474"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18" name="Group 570"/>
            <p:cNvGrpSpPr>
              <a:grpSpLocks/>
            </p:cNvGrpSpPr>
            <p:nvPr/>
          </p:nvGrpSpPr>
          <p:grpSpPr bwMode="auto">
            <a:xfrm>
              <a:off x="3311" y="2387"/>
              <a:ext cx="437" cy="590"/>
              <a:chOff x="3311" y="2387"/>
              <a:chExt cx="437" cy="590"/>
            </a:xfrm>
          </p:grpSpPr>
          <p:sp>
            <p:nvSpPr>
              <p:cNvPr id="27471"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7472"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19" name="Group 573"/>
            <p:cNvGrpSpPr>
              <a:grpSpLocks/>
            </p:cNvGrpSpPr>
            <p:nvPr/>
          </p:nvGrpSpPr>
          <p:grpSpPr bwMode="auto">
            <a:xfrm>
              <a:off x="3772" y="2387"/>
              <a:ext cx="894" cy="596"/>
              <a:chOff x="3772" y="2387"/>
              <a:chExt cx="894" cy="596"/>
            </a:xfrm>
          </p:grpSpPr>
          <p:sp>
            <p:nvSpPr>
              <p:cNvPr id="27469"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27470"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20" name="Group 576"/>
            <p:cNvGrpSpPr>
              <a:grpSpLocks/>
            </p:cNvGrpSpPr>
            <p:nvPr/>
          </p:nvGrpSpPr>
          <p:grpSpPr bwMode="auto">
            <a:xfrm>
              <a:off x="3788" y="2076"/>
              <a:ext cx="886" cy="290"/>
              <a:chOff x="3788" y="2076"/>
              <a:chExt cx="886" cy="290"/>
            </a:xfrm>
          </p:grpSpPr>
          <p:sp>
            <p:nvSpPr>
              <p:cNvPr id="27467"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27468"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21" name="Group 579"/>
            <p:cNvGrpSpPr>
              <a:grpSpLocks/>
            </p:cNvGrpSpPr>
            <p:nvPr/>
          </p:nvGrpSpPr>
          <p:grpSpPr bwMode="auto">
            <a:xfrm>
              <a:off x="3317" y="1769"/>
              <a:ext cx="886" cy="283"/>
              <a:chOff x="3317" y="1769"/>
              <a:chExt cx="886" cy="283"/>
            </a:xfrm>
          </p:grpSpPr>
          <p:sp>
            <p:nvSpPr>
              <p:cNvPr id="27465"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7466"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822"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26823"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6824"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26825"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6826"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6827"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6828"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26829"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6830"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6831"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26832" name="Group 592"/>
            <p:cNvGrpSpPr>
              <a:grpSpLocks/>
            </p:cNvGrpSpPr>
            <p:nvPr/>
          </p:nvGrpSpPr>
          <p:grpSpPr bwMode="auto">
            <a:xfrm>
              <a:off x="3748" y="1741"/>
              <a:ext cx="40" cy="1260"/>
              <a:chOff x="3748" y="1741"/>
              <a:chExt cx="40" cy="1260"/>
            </a:xfrm>
          </p:grpSpPr>
          <p:sp>
            <p:nvSpPr>
              <p:cNvPr id="27455"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27456"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27457"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7458"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7459"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460"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461"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7462"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7463"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464"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833" name="Group 603"/>
            <p:cNvGrpSpPr>
              <a:grpSpLocks/>
            </p:cNvGrpSpPr>
            <p:nvPr/>
          </p:nvGrpSpPr>
          <p:grpSpPr bwMode="auto">
            <a:xfrm>
              <a:off x="4203" y="1749"/>
              <a:ext cx="48" cy="1252"/>
              <a:chOff x="4203" y="1749"/>
              <a:chExt cx="48" cy="1252"/>
            </a:xfrm>
          </p:grpSpPr>
          <p:sp>
            <p:nvSpPr>
              <p:cNvPr id="27445"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27446"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7447"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27448"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7449"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450"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451"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27452"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27453"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27454"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6834" name="Group 614"/>
            <p:cNvGrpSpPr>
              <a:grpSpLocks/>
            </p:cNvGrpSpPr>
            <p:nvPr/>
          </p:nvGrpSpPr>
          <p:grpSpPr bwMode="auto">
            <a:xfrm>
              <a:off x="3317" y="2076"/>
              <a:ext cx="431" cy="284"/>
              <a:chOff x="3317" y="2076"/>
              <a:chExt cx="431" cy="284"/>
            </a:xfrm>
          </p:grpSpPr>
          <p:sp>
            <p:nvSpPr>
              <p:cNvPr id="27443"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7444"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35" name="Group 617"/>
            <p:cNvGrpSpPr>
              <a:grpSpLocks/>
            </p:cNvGrpSpPr>
            <p:nvPr/>
          </p:nvGrpSpPr>
          <p:grpSpPr bwMode="auto">
            <a:xfrm>
              <a:off x="3325" y="1733"/>
              <a:ext cx="415" cy="56"/>
              <a:chOff x="3325" y="1733"/>
              <a:chExt cx="415" cy="56"/>
            </a:xfrm>
          </p:grpSpPr>
          <p:sp>
            <p:nvSpPr>
              <p:cNvPr id="27435"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436" name="Group 619"/>
              <p:cNvGrpSpPr>
                <a:grpSpLocks/>
              </p:cNvGrpSpPr>
              <p:nvPr/>
            </p:nvGrpSpPr>
            <p:grpSpPr bwMode="auto">
              <a:xfrm>
                <a:off x="3325" y="1757"/>
                <a:ext cx="295" cy="1"/>
                <a:chOff x="3325" y="1757"/>
                <a:chExt cx="295" cy="1"/>
              </a:xfrm>
            </p:grpSpPr>
            <p:sp>
              <p:nvSpPr>
                <p:cNvPr id="27437"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8"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9"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40"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41"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42"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36" name="Group 626"/>
            <p:cNvGrpSpPr>
              <a:grpSpLocks/>
            </p:cNvGrpSpPr>
            <p:nvPr/>
          </p:nvGrpSpPr>
          <p:grpSpPr bwMode="auto">
            <a:xfrm>
              <a:off x="3788" y="1733"/>
              <a:ext cx="415" cy="56"/>
              <a:chOff x="3788" y="1733"/>
              <a:chExt cx="415" cy="56"/>
            </a:xfrm>
          </p:grpSpPr>
          <p:sp>
            <p:nvSpPr>
              <p:cNvPr id="27427"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428" name="Group 628"/>
              <p:cNvGrpSpPr>
                <a:grpSpLocks/>
              </p:cNvGrpSpPr>
              <p:nvPr/>
            </p:nvGrpSpPr>
            <p:grpSpPr bwMode="auto">
              <a:xfrm>
                <a:off x="3788" y="1757"/>
                <a:ext cx="295" cy="1"/>
                <a:chOff x="3788" y="1757"/>
                <a:chExt cx="295" cy="1"/>
              </a:xfrm>
            </p:grpSpPr>
            <p:sp>
              <p:nvSpPr>
                <p:cNvPr id="27429"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0"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1"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2"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3"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4"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37" name="Group 635"/>
            <p:cNvGrpSpPr>
              <a:grpSpLocks/>
            </p:cNvGrpSpPr>
            <p:nvPr/>
          </p:nvGrpSpPr>
          <p:grpSpPr bwMode="auto">
            <a:xfrm>
              <a:off x="3325" y="2044"/>
              <a:ext cx="423" cy="56"/>
              <a:chOff x="3325" y="2044"/>
              <a:chExt cx="423" cy="56"/>
            </a:xfrm>
          </p:grpSpPr>
          <p:sp>
            <p:nvSpPr>
              <p:cNvPr id="27419"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420" name="Group 637"/>
              <p:cNvGrpSpPr>
                <a:grpSpLocks/>
              </p:cNvGrpSpPr>
              <p:nvPr/>
            </p:nvGrpSpPr>
            <p:grpSpPr bwMode="auto">
              <a:xfrm>
                <a:off x="3325" y="2068"/>
                <a:ext cx="295" cy="1"/>
                <a:chOff x="3325" y="2068"/>
                <a:chExt cx="295" cy="1"/>
              </a:xfrm>
            </p:grpSpPr>
            <p:sp>
              <p:nvSpPr>
                <p:cNvPr id="27421"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22"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23"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24"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25"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26"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38" name="Group 644"/>
            <p:cNvGrpSpPr>
              <a:grpSpLocks/>
            </p:cNvGrpSpPr>
            <p:nvPr/>
          </p:nvGrpSpPr>
          <p:grpSpPr bwMode="auto">
            <a:xfrm>
              <a:off x="3796" y="2036"/>
              <a:ext cx="415" cy="56"/>
              <a:chOff x="3796" y="2036"/>
              <a:chExt cx="415" cy="56"/>
            </a:xfrm>
          </p:grpSpPr>
          <p:sp>
            <p:nvSpPr>
              <p:cNvPr id="27411"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412" name="Group 646"/>
              <p:cNvGrpSpPr>
                <a:grpSpLocks/>
              </p:cNvGrpSpPr>
              <p:nvPr/>
            </p:nvGrpSpPr>
            <p:grpSpPr bwMode="auto">
              <a:xfrm>
                <a:off x="3796" y="2068"/>
                <a:ext cx="295" cy="1"/>
                <a:chOff x="3796" y="2068"/>
                <a:chExt cx="295" cy="1"/>
              </a:xfrm>
            </p:grpSpPr>
            <p:sp>
              <p:nvSpPr>
                <p:cNvPr id="27413"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4"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5"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6"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7"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8"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39" name="Group 653"/>
            <p:cNvGrpSpPr>
              <a:grpSpLocks/>
            </p:cNvGrpSpPr>
            <p:nvPr/>
          </p:nvGrpSpPr>
          <p:grpSpPr bwMode="auto">
            <a:xfrm>
              <a:off x="4267" y="2036"/>
              <a:ext cx="415" cy="56"/>
              <a:chOff x="4267" y="2036"/>
              <a:chExt cx="415" cy="56"/>
            </a:xfrm>
          </p:grpSpPr>
          <p:sp>
            <p:nvSpPr>
              <p:cNvPr id="27403"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404" name="Group 655"/>
              <p:cNvGrpSpPr>
                <a:grpSpLocks/>
              </p:cNvGrpSpPr>
              <p:nvPr/>
            </p:nvGrpSpPr>
            <p:grpSpPr bwMode="auto">
              <a:xfrm>
                <a:off x="4267" y="2068"/>
                <a:ext cx="295" cy="1"/>
                <a:chOff x="4267" y="2068"/>
                <a:chExt cx="295" cy="1"/>
              </a:xfrm>
            </p:grpSpPr>
            <p:sp>
              <p:nvSpPr>
                <p:cNvPr id="27405"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6"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7"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8"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9"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0"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0" name="Group 662"/>
            <p:cNvGrpSpPr>
              <a:grpSpLocks/>
            </p:cNvGrpSpPr>
            <p:nvPr/>
          </p:nvGrpSpPr>
          <p:grpSpPr bwMode="auto">
            <a:xfrm>
              <a:off x="4259" y="2347"/>
              <a:ext cx="415" cy="56"/>
              <a:chOff x="4259" y="2347"/>
              <a:chExt cx="415" cy="56"/>
            </a:xfrm>
          </p:grpSpPr>
          <p:sp>
            <p:nvSpPr>
              <p:cNvPr id="27395"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396" name="Group 664"/>
              <p:cNvGrpSpPr>
                <a:grpSpLocks/>
              </p:cNvGrpSpPr>
              <p:nvPr/>
            </p:nvGrpSpPr>
            <p:grpSpPr bwMode="auto">
              <a:xfrm>
                <a:off x="4259" y="2371"/>
                <a:ext cx="295" cy="1"/>
                <a:chOff x="4259" y="2371"/>
                <a:chExt cx="295" cy="1"/>
              </a:xfrm>
            </p:grpSpPr>
            <p:sp>
              <p:nvSpPr>
                <p:cNvPr id="27397"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8"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9"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0"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1"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2"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1" name="Group 671"/>
            <p:cNvGrpSpPr>
              <a:grpSpLocks/>
            </p:cNvGrpSpPr>
            <p:nvPr/>
          </p:nvGrpSpPr>
          <p:grpSpPr bwMode="auto">
            <a:xfrm>
              <a:off x="3796" y="2347"/>
              <a:ext cx="415" cy="56"/>
              <a:chOff x="3796" y="2347"/>
              <a:chExt cx="415" cy="56"/>
            </a:xfrm>
          </p:grpSpPr>
          <p:sp>
            <p:nvSpPr>
              <p:cNvPr id="27387"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388" name="Group 673"/>
              <p:cNvGrpSpPr>
                <a:grpSpLocks/>
              </p:cNvGrpSpPr>
              <p:nvPr/>
            </p:nvGrpSpPr>
            <p:grpSpPr bwMode="auto">
              <a:xfrm>
                <a:off x="3796" y="2371"/>
                <a:ext cx="295" cy="1"/>
                <a:chOff x="3796" y="2371"/>
                <a:chExt cx="295" cy="1"/>
              </a:xfrm>
            </p:grpSpPr>
            <p:sp>
              <p:nvSpPr>
                <p:cNvPr id="27389"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0"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1"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2"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3"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4"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2" name="Group 680"/>
            <p:cNvGrpSpPr>
              <a:grpSpLocks/>
            </p:cNvGrpSpPr>
            <p:nvPr/>
          </p:nvGrpSpPr>
          <p:grpSpPr bwMode="auto">
            <a:xfrm>
              <a:off x="3333" y="2339"/>
              <a:ext cx="415" cy="64"/>
              <a:chOff x="3333" y="2339"/>
              <a:chExt cx="415" cy="64"/>
            </a:xfrm>
          </p:grpSpPr>
          <p:sp>
            <p:nvSpPr>
              <p:cNvPr id="27379"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380" name="Group 682"/>
              <p:cNvGrpSpPr>
                <a:grpSpLocks/>
              </p:cNvGrpSpPr>
              <p:nvPr/>
            </p:nvGrpSpPr>
            <p:grpSpPr bwMode="auto">
              <a:xfrm>
                <a:off x="3333" y="2371"/>
                <a:ext cx="295" cy="1"/>
                <a:chOff x="3333" y="2371"/>
                <a:chExt cx="295" cy="1"/>
              </a:xfrm>
            </p:grpSpPr>
            <p:sp>
              <p:nvSpPr>
                <p:cNvPr id="27381"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82"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83"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84"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85"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86"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3" name="Group 689"/>
            <p:cNvGrpSpPr>
              <a:grpSpLocks/>
            </p:cNvGrpSpPr>
            <p:nvPr/>
          </p:nvGrpSpPr>
          <p:grpSpPr bwMode="auto">
            <a:xfrm>
              <a:off x="3325" y="2650"/>
              <a:ext cx="415" cy="56"/>
              <a:chOff x="3325" y="2650"/>
              <a:chExt cx="415" cy="56"/>
            </a:xfrm>
          </p:grpSpPr>
          <p:sp>
            <p:nvSpPr>
              <p:cNvPr id="27371"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372" name="Group 691"/>
              <p:cNvGrpSpPr>
                <a:grpSpLocks/>
              </p:cNvGrpSpPr>
              <p:nvPr/>
            </p:nvGrpSpPr>
            <p:grpSpPr bwMode="auto">
              <a:xfrm>
                <a:off x="3325" y="2674"/>
                <a:ext cx="295" cy="1"/>
                <a:chOff x="3325" y="2674"/>
                <a:chExt cx="295" cy="1"/>
              </a:xfrm>
            </p:grpSpPr>
            <p:sp>
              <p:nvSpPr>
                <p:cNvPr id="27373"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4"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5"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6"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7"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8"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4" name="Group 698"/>
            <p:cNvGrpSpPr>
              <a:grpSpLocks/>
            </p:cNvGrpSpPr>
            <p:nvPr/>
          </p:nvGrpSpPr>
          <p:grpSpPr bwMode="auto">
            <a:xfrm>
              <a:off x="3788" y="2650"/>
              <a:ext cx="415" cy="56"/>
              <a:chOff x="3788" y="2650"/>
              <a:chExt cx="415" cy="56"/>
            </a:xfrm>
          </p:grpSpPr>
          <p:sp>
            <p:nvSpPr>
              <p:cNvPr id="27363"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364" name="Group 700"/>
              <p:cNvGrpSpPr>
                <a:grpSpLocks/>
              </p:cNvGrpSpPr>
              <p:nvPr/>
            </p:nvGrpSpPr>
            <p:grpSpPr bwMode="auto">
              <a:xfrm>
                <a:off x="3788" y="2674"/>
                <a:ext cx="295" cy="1"/>
                <a:chOff x="3788" y="2674"/>
                <a:chExt cx="295" cy="1"/>
              </a:xfrm>
            </p:grpSpPr>
            <p:sp>
              <p:nvSpPr>
                <p:cNvPr id="27365"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6"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7"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8"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9"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0"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5" name="Group 707"/>
            <p:cNvGrpSpPr>
              <a:grpSpLocks/>
            </p:cNvGrpSpPr>
            <p:nvPr/>
          </p:nvGrpSpPr>
          <p:grpSpPr bwMode="auto">
            <a:xfrm>
              <a:off x="3325" y="2953"/>
              <a:ext cx="415" cy="56"/>
              <a:chOff x="3325" y="2953"/>
              <a:chExt cx="415" cy="56"/>
            </a:xfrm>
          </p:grpSpPr>
          <p:sp>
            <p:nvSpPr>
              <p:cNvPr id="27355"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356" name="Group 709"/>
              <p:cNvGrpSpPr>
                <a:grpSpLocks/>
              </p:cNvGrpSpPr>
              <p:nvPr/>
            </p:nvGrpSpPr>
            <p:grpSpPr bwMode="auto">
              <a:xfrm>
                <a:off x="3325" y="2985"/>
                <a:ext cx="295" cy="1"/>
                <a:chOff x="3325" y="2985"/>
                <a:chExt cx="295" cy="1"/>
              </a:xfrm>
            </p:grpSpPr>
            <p:sp>
              <p:nvSpPr>
                <p:cNvPr id="27357"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8"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9"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0"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1"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2"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6" name="Group 716"/>
            <p:cNvGrpSpPr>
              <a:grpSpLocks/>
            </p:cNvGrpSpPr>
            <p:nvPr/>
          </p:nvGrpSpPr>
          <p:grpSpPr bwMode="auto">
            <a:xfrm>
              <a:off x="3788" y="2953"/>
              <a:ext cx="415" cy="56"/>
              <a:chOff x="3788" y="2953"/>
              <a:chExt cx="415" cy="56"/>
            </a:xfrm>
          </p:grpSpPr>
          <p:sp>
            <p:nvSpPr>
              <p:cNvPr id="27347"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348" name="Group 718"/>
              <p:cNvGrpSpPr>
                <a:grpSpLocks/>
              </p:cNvGrpSpPr>
              <p:nvPr/>
            </p:nvGrpSpPr>
            <p:grpSpPr bwMode="auto">
              <a:xfrm>
                <a:off x="3788" y="2985"/>
                <a:ext cx="295" cy="1"/>
                <a:chOff x="3788" y="2985"/>
                <a:chExt cx="295" cy="1"/>
              </a:xfrm>
            </p:grpSpPr>
            <p:sp>
              <p:nvSpPr>
                <p:cNvPr id="27349"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0"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1"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2"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3"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4"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7" name="Group 725"/>
            <p:cNvGrpSpPr>
              <a:grpSpLocks/>
            </p:cNvGrpSpPr>
            <p:nvPr/>
          </p:nvGrpSpPr>
          <p:grpSpPr bwMode="auto">
            <a:xfrm>
              <a:off x="4251" y="2953"/>
              <a:ext cx="415" cy="56"/>
              <a:chOff x="4251" y="2953"/>
              <a:chExt cx="415" cy="56"/>
            </a:xfrm>
          </p:grpSpPr>
          <p:sp>
            <p:nvSpPr>
              <p:cNvPr id="27339"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340" name="Group 727"/>
              <p:cNvGrpSpPr>
                <a:grpSpLocks/>
              </p:cNvGrpSpPr>
              <p:nvPr/>
            </p:nvGrpSpPr>
            <p:grpSpPr bwMode="auto">
              <a:xfrm>
                <a:off x="4251" y="2985"/>
                <a:ext cx="295" cy="1"/>
                <a:chOff x="4251" y="2985"/>
                <a:chExt cx="295" cy="1"/>
              </a:xfrm>
            </p:grpSpPr>
            <p:sp>
              <p:nvSpPr>
                <p:cNvPr id="27341"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42"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43"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44"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45"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46"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8" name="Group 734"/>
            <p:cNvGrpSpPr>
              <a:grpSpLocks/>
            </p:cNvGrpSpPr>
            <p:nvPr/>
          </p:nvGrpSpPr>
          <p:grpSpPr bwMode="auto">
            <a:xfrm>
              <a:off x="4674" y="1741"/>
              <a:ext cx="40" cy="1260"/>
              <a:chOff x="4674" y="1741"/>
              <a:chExt cx="40" cy="1260"/>
            </a:xfrm>
          </p:grpSpPr>
          <p:sp>
            <p:nvSpPr>
              <p:cNvPr id="27329"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27330"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7331"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27332"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7333"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334"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335"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27336"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7337"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338"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849" name="Group 745"/>
            <p:cNvGrpSpPr>
              <a:grpSpLocks/>
            </p:cNvGrpSpPr>
            <p:nvPr/>
          </p:nvGrpSpPr>
          <p:grpSpPr bwMode="auto">
            <a:xfrm>
              <a:off x="3740" y="3272"/>
              <a:ext cx="40" cy="343"/>
              <a:chOff x="3740" y="3272"/>
              <a:chExt cx="40" cy="343"/>
            </a:xfrm>
          </p:grpSpPr>
          <p:sp>
            <p:nvSpPr>
              <p:cNvPr id="27325"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27326"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7327"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27328"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26850" name="Group 750"/>
            <p:cNvGrpSpPr>
              <a:grpSpLocks/>
            </p:cNvGrpSpPr>
            <p:nvPr/>
          </p:nvGrpSpPr>
          <p:grpSpPr bwMode="auto">
            <a:xfrm>
              <a:off x="3285" y="3272"/>
              <a:ext cx="32" cy="343"/>
              <a:chOff x="3285" y="3272"/>
              <a:chExt cx="32" cy="343"/>
            </a:xfrm>
          </p:grpSpPr>
          <p:sp>
            <p:nvSpPr>
              <p:cNvPr id="27321"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322"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323"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27324"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6851" name="Group 755"/>
            <p:cNvGrpSpPr>
              <a:grpSpLocks/>
            </p:cNvGrpSpPr>
            <p:nvPr/>
          </p:nvGrpSpPr>
          <p:grpSpPr bwMode="auto">
            <a:xfrm>
              <a:off x="4203" y="3272"/>
              <a:ext cx="32" cy="343"/>
              <a:chOff x="4203" y="3272"/>
              <a:chExt cx="32" cy="343"/>
            </a:xfrm>
          </p:grpSpPr>
          <p:sp>
            <p:nvSpPr>
              <p:cNvPr id="27317"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318"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319"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27320"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6852" name="Group 760"/>
            <p:cNvGrpSpPr>
              <a:grpSpLocks/>
            </p:cNvGrpSpPr>
            <p:nvPr/>
          </p:nvGrpSpPr>
          <p:grpSpPr bwMode="auto">
            <a:xfrm>
              <a:off x="4658" y="3272"/>
              <a:ext cx="32" cy="343"/>
              <a:chOff x="4658" y="3272"/>
              <a:chExt cx="32" cy="343"/>
            </a:xfrm>
          </p:grpSpPr>
          <p:sp>
            <p:nvSpPr>
              <p:cNvPr id="27313"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314"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315"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27316"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6853" name="Group 765"/>
            <p:cNvGrpSpPr>
              <a:grpSpLocks/>
            </p:cNvGrpSpPr>
            <p:nvPr/>
          </p:nvGrpSpPr>
          <p:grpSpPr bwMode="auto">
            <a:xfrm>
              <a:off x="4251" y="2650"/>
              <a:ext cx="415" cy="56"/>
              <a:chOff x="4251" y="2650"/>
              <a:chExt cx="415" cy="56"/>
            </a:xfrm>
          </p:grpSpPr>
          <p:sp>
            <p:nvSpPr>
              <p:cNvPr id="27305"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306" name="Group 767"/>
              <p:cNvGrpSpPr>
                <a:grpSpLocks/>
              </p:cNvGrpSpPr>
              <p:nvPr/>
            </p:nvGrpSpPr>
            <p:grpSpPr bwMode="auto">
              <a:xfrm>
                <a:off x="4251" y="2674"/>
                <a:ext cx="295" cy="1"/>
                <a:chOff x="4251" y="2674"/>
                <a:chExt cx="295" cy="1"/>
              </a:xfrm>
            </p:grpSpPr>
            <p:sp>
              <p:nvSpPr>
                <p:cNvPr id="27307"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8"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9"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10"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11"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12"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4" name="Group 774"/>
            <p:cNvGrpSpPr>
              <a:grpSpLocks/>
            </p:cNvGrpSpPr>
            <p:nvPr/>
          </p:nvGrpSpPr>
          <p:grpSpPr bwMode="auto">
            <a:xfrm>
              <a:off x="4251" y="1733"/>
              <a:ext cx="415" cy="56"/>
              <a:chOff x="4251" y="1733"/>
              <a:chExt cx="415" cy="56"/>
            </a:xfrm>
          </p:grpSpPr>
          <p:sp>
            <p:nvSpPr>
              <p:cNvPr id="27297"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298" name="Group 776"/>
              <p:cNvGrpSpPr>
                <a:grpSpLocks/>
              </p:cNvGrpSpPr>
              <p:nvPr/>
            </p:nvGrpSpPr>
            <p:grpSpPr bwMode="auto">
              <a:xfrm>
                <a:off x="4251" y="1757"/>
                <a:ext cx="295" cy="1"/>
                <a:chOff x="4251" y="1757"/>
                <a:chExt cx="295" cy="1"/>
              </a:xfrm>
            </p:grpSpPr>
            <p:sp>
              <p:nvSpPr>
                <p:cNvPr id="27299"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0"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1"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2"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3"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4"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5" name="Group 783"/>
            <p:cNvGrpSpPr>
              <a:grpSpLocks/>
            </p:cNvGrpSpPr>
            <p:nvPr/>
          </p:nvGrpSpPr>
          <p:grpSpPr bwMode="auto">
            <a:xfrm>
              <a:off x="3325" y="3264"/>
              <a:ext cx="415" cy="56"/>
              <a:chOff x="3325" y="3264"/>
              <a:chExt cx="415" cy="56"/>
            </a:xfrm>
          </p:grpSpPr>
          <p:sp>
            <p:nvSpPr>
              <p:cNvPr id="27289"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290" name="Group 785"/>
              <p:cNvGrpSpPr>
                <a:grpSpLocks/>
              </p:cNvGrpSpPr>
              <p:nvPr/>
            </p:nvGrpSpPr>
            <p:grpSpPr bwMode="auto">
              <a:xfrm>
                <a:off x="3325" y="3288"/>
                <a:ext cx="295" cy="1"/>
                <a:chOff x="3325" y="3288"/>
                <a:chExt cx="295" cy="1"/>
              </a:xfrm>
            </p:grpSpPr>
            <p:sp>
              <p:nvSpPr>
                <p:cNvPr id="27291"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92"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93"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94"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95"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96"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6" name="Group 792"/>
            <p:cNvGrpSpPr>
              <a:grpSpLocks/>
            </p:cNvGrpSpPr>
            <p:nvPr/>
          </p:nvGrpSpPr>
          <p:grpSpPr bwMode="auto">
            <a:xfrm>
              <a:off x="3780" y="3256"/>
              <a:ext cx="415" cy="56"/>
              <a:chOff x="3780" y="3256"/>
              <a:chExt cx="415" cy="56"/>
            </a:xfrm>
          </p:grpSpPr>
          <p:sp>
            <p:nvSpPr>
              <p:cNvPr id="27281"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82" name="Group 794"/>
              <p:cNvGrpSpPr>
                <a:grpSpLocks/>
              </p:cNvGrpSpPr>
              <p:nvPr/>
            </p:nvGrpSpPr>
            <p:grpSpPr bwMode="auto">
              <a:xfrm>
                <a:off x="3780" y="3288"/>
                <a:ext cx="295" cy="1"/>
                <a:chOff x="3780" y="3288"/>
                <a:chExt cx="295" cy="1"/>
              </a:xfrm>
            </p:grpSpPr>
            <p:sp>
              <p:nvSpPr>
                <p:cNvPr id="27283"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4"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5"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6"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7"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8"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7" name="Group 801"/>
            <p:cNvGrpSpPr>
              <a:grpSpLocks/>
            </p:cNvGrpSpPr>
            <p:nvPr/>
          </p:nvGrpSpPr>
          <p:grpSpPr bwMode="auto">
            <a:xfrm>
              <a:off x="4251" y="3256"/>
              <a:ext cx="415" cy="56"/>
              <a:chOff x="4251" y="3256"/>
              <a:chExt cx="415" cy="56"/>
            </a:xfrm>
          </p:grpSpPr>
          <p:sp>
            <p:nvSpPr>
              <p:cNvPr id="27273"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74" name="Group 803"/>
              <p:cNvGrpSpPr>
                <a:grpSpLocks/>
              </p:cNvGrpSpPr>
              <p:nvPr/>
            </p:nvGrpSpPr>
            <p:grpSpPr bwMode="auto">
              <a:xfrm>
                <a:off x="4251" y="3288"/>
                <a:ext cx="295" cy="1"/>
                <a:chOff x="4251" y="3288"/>
                <a:chExt cx="295" cy="1"/>
              </a:xfrm>
            </p:grpSpPr>
            <p:sp>
              <p:nvSpPr>
                <p:cNvPr id="27275"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6"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7"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8"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9"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0"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8" name="Group 810"/>
            <p:cNvGrpSpPr>
              <a:grpSpLocks/>
            </p:cNvGrpSpPr>
            <p:nvPr/>
          </p:nvGrpSpPr>
          <p:grpSpPr bwMode="auto">
            <a:xfrm>
              <a:off x="3325" y="3567"/>
              <a:ext cx="415" cy="56"/>
              <a:chOff x="3325" y="3567"/>
              <a:chExt cx="415" cy="56"/>
            </a:xfrm>
          </p:grpSpPr>
          <p:sp>
            <p:nvSpPr>
              <p:cNvPr id="27265"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66" name="Group 812"/>
              <p:cNvGrpSpPr>
                <a:grpSpLocks/>
              </p:cNvGrpSpPr>
              <p:nvPr/>
            </p:nvGrpSpPr>
            <p:grpSpPr bwMode="auto">
              <a:xfrm>
                <a:off x="3325" y="3599"/>
                <a:ext cx="295" cy="1"/>
                <a:chOff x="3325" y="3599"/>
                <a:chExt cx="295" cy="1"/>
              </a:xfrm>
            </p:grpSpPr>
            <p:sp>
              <p:nvSpPr>
                <p:cNvPr id="27267"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8"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9"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0"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1"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2"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9" name="Group 819"/>
            <p:cNvGrpSpPr>
              <a:grpSpLocks/>
            </p:cNvGrpSpPr>
            <p:nvPr/>
          </p:nvGrpSpPr>
          <p:grpSpPr bwMode="auto">
            <a:xfrm>
              <a:off x="3788" y="3567"/>
              <a:ext cx="415" cy="56"/>
              <a:chOff x="3788" y="3567"/>
              <a:chExt cx="415" cy="56"/>
            </a:xfrm>
          </p:grpSpPr>
          <p:sp>
            <p:nvSpPr>
              <p:cNvPr id="27257"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258" name="Group 821"/>
              <p:cNvGrpSpPr>
                <a:grpSpLocks/>
              </p:cNvGrpSpPr>
              <p:nvPr/>
            </p:nvGrpSpPr>
            <p:grpSpPr bwMode="auto">
              <a:xfrm>
                <a:off x="3788" y="3591"/>
                <a:ext cx="295" cy="1"/>
                <a:chOff x="3788" y="3591"/>
                <a:chExt cx="295" cy="1"/>
              </a:xfrm>
            </p:grpSpPr>
            <p:sp>
              <p:nvSpPr>
                <p:cNvPr id="27259"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0"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1"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2"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3"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4"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0" name="Group 828"/>
            <p:cNvGrpSpPr>
              <a:grpSpLocks/>
            </p:cNvGrpSpPr>
            <p:nvPr/>
          </p:nvGrpSpPr>
          <p:grpSpPr bwMode="auto">
            <a:xfrm>
              <a:off x="4243" y="3567"/>
              <a:ext cx="415" cy="56"/>
              <a:chOff x="4243" y="3567"/>
              <a:chExt cx="415" cy="56"/>
            </a:xfrm>
          </p:grpSpPr>
          <p:sp>
            <p:nvSpPr>
              <p:cNvPr id="27249"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50" name="Group 830"/>
              <p:cNvGrpSpPr>
                <a:grpSpLocks/>
              </p:cNvGrpSpPr>
              <p:nvPr/>
            </p:nvGrpSpPr>
            <p:grpSpPr bwMode="auto">
              <a:xfrm>
                <a:off x="4243" y="3599"/>
                <a:ext cx="295" cy="1"/>
                <a:chOff x="4243" y="3599"/>
                <a:chExt cx="295" cy="1"/>
              </a:xfrm>
            </p:grpSpPr>
            <p:sp>
              <p:nvSpPr>
                <p:cNvPr id="27251"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52"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53"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54"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55"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56"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1" name="Group 837"/>
            <p:cNvGrpSpPr>
              <a:grpSpLocks/>
            </p:cNvGrpSpPr>
            <p:nvPr/>
          </p:nvGrpSpPr>
          <p:grpSpPr bwMode="auto">
            <a:xfrm>
              <a:off x="3788" y="2376"/>
              <a:ext cx="886" cy="290"/>
              <a:chOff x="3788" y="2376"/>
              <a:chExt cx="886" cy="290"/>
            </a:xfrm>
          </p:grpSpPr>
          <p:sp>
            <p:nvSpPr>
              <p:cNvPr id="27247"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7248"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62" name="Group 840"/>
            <p:cNvGrpSpPr>
              <a:grpSpLocks/>
            </p:cNvGrpSpPr>
            <p:nvPr/>
          </p:nvGrpSpPr>
          <p:grpSpPr bwMode="auto">
            <a:xfrm>
              <a:off x="3309" y="2084"/>
              <a:ext cx="1381" cy="1507"/>
              <a:chOff x="3309" y="2084"/>
              <a:chExt cx="1381" cy="1507"/>
            </a:xfrm>
          </p:grpSpPr>
          <p:sp>
            <p:nvSpPr>
              <p:cNvPr id="27245"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27246"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63" name="Group 843"/>
            <p:cNvGrpSpPr>
              <a:grpSpLocks/>
            </p:cNvGrpSpPr>
            <p:nvPr/>
          </p:nvGrpSpPr>
          <p:grpSpPr bwMode="auto">
            <a:xfrm>
              <a:off x="3773" y="2076"/>
              <a:ext cx="909" cy="893"/>
              <a:chOff x="3773" y="2076"/>
              <a:chExt cx="909" cy="893"/>
            </a:xfrm>
          </p:grpSpPr>
          <p:sp>
            <p:nvSpPr>
              <p:cNvPr id="27243"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7244"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64" name="Group 846"/>
            <p:cNvGrpSpPr>
              <a:grpSpLocks/>
            </p:cNvGrpSpPr>
            <p:nvPr/>
          </p:nvGrpSpPr>
          <p:grpSpPr bwMode="auto">
            <a:xfrm>
              <a:off x="3317" y="2379"/>
              <a:ext cx="910" cy="893"/>
              <a:chOff x="3317" y="2379"/>
              <a:chExt cx="910" cy="893"/>
            </a:xfrm>
          </p:grpSpPr>
          <p:sp>
            <p:nvSpPr>
              <p:cNvPr id="27241"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7242"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65" name="Group 849"/>
            <p:cNvGrpSpPr>
              <a:grpSpLocks/>
            </p:cNvGrpSpPr>
            <p:nvPr/>
          </p:nvGrpSpPr>
          <p:grpSpPr bwMode="auto">
            <a:xfrm>
              <a:off x="2878" y="1725"/>
              <a:ext cx="415" cy="56"/>
              <a:chOff x="2878" y="1725"/>
              <a:chExt cx="415" cy="56"/>
            </a:xfrm>
          </p:grpSpPr>
          <p:sp>
            <p:nvSpPr>
              <p:cNvPr id="27233"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34" name="Group 851"/>
              <p:cNvGrpSpPr>
                <a:grpSpLocks/>
              </p:cNvGrpSpPr>
              <p:nvPr/>
            </p:nvGrpSpPr>
            <p:grpSpPr bwMode="auto">
              <a:xfrm>
                <a:off x="2878" y="1757"/>
                <a:ext cx="295" cy="1"/>
                <a:chOff x="2878" y="1757"/>
                <a:chExt cx="295" cy="1"/>
              </a:xfrm>
            </p:grpSpPr>
            <p:sp>
              <p:nvSpPr>
                <p:cNvPr id="27235"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6"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7"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8"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9"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40"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6" name="Group 858"/>
            <p:cNvGrpSpPr>
              <a:grpSpLocks/>
            </p:cNvGrpSpPr>
            <p:nvPr/>
          </p:nvGrpSpPr>
          <p:grpSpPr bwMode="auto">
            <a:xfrm>
              <a:off x="2878" y="2036"/>
              <a:ext cx="415" cy="56"/>
              <a:chOff x="2878" y="2036"/>
              <a:chExt cx="415" cy="56"/>
            </a:xfrm>
          </p:grpSpPr>
          <p:sp>
            <p:nvSpPr>
              <p:cNvPr id="27225"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226" name="Group 860"/>
              <p:cNvGrpSpPr>
                <a:grpSpLocks/>
              </p:cNvGrpSpPr>
              <p:nvPr/>
            </p:nvGrpSpPr>
            <p:grpSpPr bwMode="auto">
              <a:xfrm>
                <a:off x="2878" y="2060"/>
                <a:ext cx="295" cy="1"/>
                <a:chOff x="2878" y="2060"/>
                <a:chExt cx="295" cy="1"/>
              </a:xfrm>
            </p:grpSpPr>
            <p:sp>
              <p:nvSpPr>
                <p:cNvPr id="27227"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8"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9"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0"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1"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2"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7" name="Group 867"/>
            <p:cNvGrpSpPr>
              <a:grpSpLocks/>
            </p:cNvGrpSpPr>
            <p:nvPr/>
          </p:nvGrpSpPr>
          <p:grpSpPr bwMode="auto">
            <a:xfrm>
              <a:off x="2886" y="2339"/>
              <a:ext cx="415" cy="56"/>
              <a:chOff x="2886" y="2339"/>
              <a:chExt cx="415" cy="56"/>
            </a:xfrm>
          </p:grpSpPr>
          <p:sp>
            <p:nvSpPr>
              <p:cNvPr id="27217"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18" name="Group 869"/>
              <p:cNvGrpSpPr>
                <a:grpSpLocks/>
              </p:cNvGrpSpPr>
              <p:nvPr/>
            </p:nvGrpSpPr>
            <p:grpSpPr bwMode="auto">
              <a:xfrm>
                <a:off x="2886" y="2371"/>
                <a:ext cx="295" cy="1"/>
                <a:chOff x="2886" y="2371"/>
                <a:chExt cx="295" cy="1"/>
              </a:xfrm>
            </p:grpSpPr>
            <p:sp>
              <p:nvSpPr>
                <p:cNvPr id="27219"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0"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1"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2"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3"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4"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8" name="Group 876"/>
            <p:cNvGrpSpPr>
              <a:grpSpLocks/>
            </p:cNvGrpSpPr>
            <p:nvPr/>
          </p:nvGrpSpPr>
          <p:grpSpPr bwMode="auto">
            <a:xfrm>
              <a:off x="2878" y="2642"/>
              <a:ext cx="415" cy="56"/>
              <a:chOff x="2878" y="2642"/>
              <a:chExt cx="415" cy="56"/>
            </a:xfrm>
          </p:grpSpPr>
          <p:sp>
            <p:nvSpPr>
              <p:cNvPr id="27209"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10" name="Group 878"/>
              <p:cNvGrpSpPr>
                <a:grpSpLocks/>
              </p:cNvGrpSpPr>
              <p:nvPr/>
            </p:nvGrpSpPr>
            <p:grpSpPr bwMode="auto">
              <a:xfrm>
                <a:off x="2878" y="2674"/>
                <a:ext cx="295" cy="1"/>
                <a:chOff x="2878" y="2674"/>
                <a:chExt cx="295" cy="1"/>
              </a:xfrm>
            </p:grpSpPr>
            <p:sp>
              <p:nvSpPr>
                <p:cNvPr id="27211"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12"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13"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14"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15"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16"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9" name="Group 885"/>
            <p:cNvGrpSpPr>
              <a:grpSpLocks/>
            </p:cNvGrpSpPr>
            <p:nvPr/>
          </p:nvGrpSpPr>
          <p:grpSpPr bwMode="auto">
            <a:xfrm>
              <a:off x="2878" y="2953"/>
              <a:ext cx="415" cy="56"/>
              <a:chOff x="2878" y="2953"/>
              <a:chExt cx="415" cy="56"/>
            </a:xfrm>
          </p:grpSpPr>
          <p:sp>
            <p:nvSpPr>
              <p:cNvPr id="27201"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02" name="Group 887"/>
              <p:cNvGrpSpPr>
                <a:grpSpLocks/>
              </p:cNvGrpSpPr>
              <p:nvPr/>
            </p:nvGrpSpPr>
            <p:grpSpPr bwMode="auto">
              <a:xfrm>
                <a:off x="2878" y="2985"/>
                <a:ext cx="295" cy="1"/>
                <a:chOff x="2878" y="2985"/>
                <a:chExt cx="295" cy="1"/>
              </a:xfrm>
            </p:grpSpPr>
            <p:sp>
              <p:nvSpPr>
                <p:cNvPr id="27203"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4"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5"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6"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7"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8"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70" name="Group 894"/>
            <p:cNvGrpSpPr>
              <a:grpSpLocks/>
            </p:cNvGrpSpPr>
            <p:nvPr/>
          </p:nvGrpSpPr>
          <p:grpSpPr bwMode="auto">
            <a:xfrm>
              <a:off x="2870" y="3256"/>
              <a:ext cx="415" cy="56"/>
              <a:chOff x="2870" y="3256"/>
              <a:chExt cx="415" cy="56"/>
            </a:xfrm>
          </p:grpSpPr>
          <p:sp>
            <p:nvSpPr>
              <p:cNvPr id="27193"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194" name="Group 896"/>
              <p:cNvGrpSpPr>
                <a:grpSpLocks/>
              </p:cNvGrpSpPr>
              <p:nvPr/>
            </p:nvGrpSpPr>
            <p:grpSpPr bwMode="auto">
              <a:xfrm>
                <a:off x="2870" y="3280"/>
                <a:ext cx="295" cy="1"/>
                <a:chOff x="2870" y="3280"/>
                <a:chExt cx="295" cy="1"/>
              </a:xfrm>
            </p:grpSpPr>
            <p:sp>
              <p:nvSpPr>
                <p:cNvPr id="27195"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6"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7"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8"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9"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0"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71" name="Group 903"/>
            <p:cNvGrpSpPr>
              <a:grpSpLocks/>
            </p:cNvGrpSpPr>
            <p:nvPr/>
          </p:nvGrpSpPr>
          <p:grpSpPr bwMode="auto">
            <a:xfrm>
              <a:off x="2870" y="3567"/>
              <a:ext cx="415" cy="56"/>
              <a:chOff x="2870" y="3567"/>
              <a:chExt cx="415" cy="56"/>
            </a:xfrm>
          </p:grpSpPr>
          <p:sp>
            <p:nvSpPr>
              <p:cNvPr id="27185"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186" name="Group 905"/>
              <p:cNvGrpSpPr>
                <a:grpSpLocks/>
              </p:cNvGrpSpPr>
              <p:nvPr/>
            </p:nvGrpSpPr>
            <p:grpSpPr bwMode="auto">
              <a:xfrm>
                <a:off x="2870" y="3591"/>
                <a:ext cx="295" cy="1"/>
                <a:chOff x="2870" y="3591"/>
                <a:chExt cx="295" cy="1"/>
              </a:xfrm>
            </p:grpSpPr>
            <p:sp>
              <p:nvSpPr>
                <p:cNvPr id="27187"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88"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89"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0"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1"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2"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72" name="Group 912"/>
            <p:cNvGrpSpPr>
              <a:grpSpLocks/>
            </p:cNvGrpSpPr>
            <p:nvPr/>
          </p:nvGrpSpPr>
          <p:grpSpPr bwMode="auto">
            <a:xfrm>
              <a:off x="2399" y="1765"/>
              <a:ext cx="1357" cy="1196"/>
              <a:chOff x="2399" y="1765"/>
              <a:chExt cx="1357" cy="1196"/>
            </a:xfrm>
          </p:grpSpPr>
          <p:sp>
            <p:nvSpPr>
              <p:cNvPr id="27183"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7184"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3" name="Group 915"/>
            <p:cNvGrpSpPr>
              <a:grpSpLocks/>
            </p:cNvGrpSpPr>
            <p:nvPr/>
          </p:nvGrpSpPr>
          <p:grpSpPr bwMode="auto">
            <a:xfrm>
              <a:off x="2862" y="1765"/>
              <a:ext cx="1349" cy="1204"/>
              <a:chOff x="2862" y="1765"/>
              <a:chExt cx="1349" cy="1204"/>
            </a:xfrm>
          </p:grpSpPr>
          <p:sp>
            <p:nvSpPr>
              <p:cNvPr id="27181"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7182"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4" name="Group 918"/>
            <p:cNvGrpSpPr>
              <a:grpSpLocks/>
            </p:cNvGrpSpPr>
            <p:nvPr/>
          </p:nvGrpSpPr>
          <p:grpSpPr bwMode="auto">
            <a:xfrm>
              <a:off x="2870" y="2990"/>
              <a:ext cx="886" cy="290"/>
              <a:chOff x="2870" y="2990"/>
              <a:chExt cx="886" cy="290"/>
            </a:xfrm>
          </p:grpSpPr>
          <p:sp>
            <p:nvSpPr>
              <p:cNvPr id="27179"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7180"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5" name="Group 921"/>
            <p:cNvGrpSpPr>
              <a:grpSpLocks/>
            </p:cNvGrpSpPr>
            <p:nvPr/>
          </p:nvGrpSpPr>
          <p:grpSpPr bwMode="auto">
            <a:xfrm>
              <a:off x="2393" y="2993"/>
              <a:ext cx="437" cy="598"/>
              <a:chOff x="2393" y="2993"/>
              <a:chExt cx="437" cy="598"/>
            </a:xfrm>
          </p:grpSpPr>
          <p:sp>
            <p:nvSpPr>
              <p:cNvPr id="27177"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7178"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6" name="Group 924"/>
            <p:cNvGrpSpPr>
              <a:grpSpLocks/>
            </p:cNvGrpSpPr>
            <p:nvPr/>
          </p:nvGrpSpPr>
          <p:grpSpPr bwMode="auto">
            <a:xfrm>
              <a:off x="2854" y="2690"/>
              <a:ext cx="902" cy="596"/>
              <a:chOff x="2854" y="2690"/>
              <a:chExt cx="902" cy="596"/>
            </a:xfrm>
          </p:grpSpPr>
          <p:sp>
            <p:nvSpPr>
              <p:cNvPr id="27175"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7176"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7" name="Group 927"/>
            <p:cNvGrpSpPr>
              <a:grpSpLocks/>
            </p:cNvGrpSpPr>
            <p:nvPr/>
          </p:nvGrpSpPr>
          <p:grpSpPr bwMode="auto">
            <a:xfrm>
              <a:off x="2862" y="1781"/>
              <a:ext cx="1349" cy="1188"/>
              <a:chOff x="2862" y="1781"/>
              <a:chExt cx="1349" cy="1188"/>
            </a:xfrm>
          </p:grpSpPr>
          <p:sp>
            <p:nvSpPr>
              <p:cNvPr id="27173"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27174"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8" name="Group 930"/>
            <p:cNvGrpSpPr>
              <a:grpSpLocks/>
            </p:cNvGrpSpPr>
            <p:nvPr/>
          </p:nvGrpSpPr>
          <p:grpSpPr bwMode="auto">
            <a:xfrm>
              <a:off x="1944" y="2687"/>
              <a:ext cx="886" cy="282"/>
              <a:chOff x="1944" y="2687"/>
              <a:chExt cx="886" cy="282"/>
            </a:xfrm>
          </p:grpSpPr>
          <p:sp>
            <p:nvSpPr>
              <p:cNvPr id="27171"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7172"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9" name="Group 933"/>
            <p:cNvGrpSpPr>
              <a:grpSpLocks/>
            </p:cNvGrpSpPr>
            <p:nvPr/>
          </p:nvGrpSpPr>
          <p:grpSpPr bwMode="auto">
            <a:xfrm>
              <a:off x="1944" y="2395"/>
              <a:ext cx="1357" cy="1196"/>
              <a:chOff x="1944" y="2395"/>
              <a:chExt cx="1357" cy="1196"/>
            </a:xfrm>
          </p:grpSpPr>
          <p:sp>
            <p:nvSpPr>
              <p:cNvPr id="27169"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27170"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0" name="Group 936"/>
            <p:cNvGrpSpPr>
              <a:grpSpLocks/>
            </p:cNvGrpSpPr>
            <p:nvPr/>
          </p:nvGrpSpPr>
          <p:grpSpPr bwMode="auto">
            <a:xfrm>
              <a:off x="3317" y="3293"/>
              <a:ext cx="886" cy="282"/>
              <a:chOff x="3317" y="3293"/>
              <a:chExt cx="886" cy="282"/>
            </a:xfrm>
          </p:grpSpPr>
          <p:sp>
            <p:nvSpPr>
              <p:cNvPr id="27167"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27168"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1" name="Group 939"/>
            <p:cNvGrpSpPr>
              <a:grpSpLocks/>
            </p:cNvGrpSpPr>
            <p:nvPr/>
          </p:nvGrpSpPr>
          <p:grpSpPr bwMode="auto">
            <a:xfrm>
              <a:off x="3317" y="2682"/>
              <a:ext cx="1349" cy="619"/>
              <a:chOff x="3317" y="2682"/>
              <a:chExt cx="1349" cy="619"/>
            </a:xfrm>
          </p:grpSpPr>
          <p:sp>
            <p:nvSpPr>
              <p:cNvPr id="27165"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27166"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2" name="Group 942"/>
            <p:cNvGrpSpPr>
              <a:grpSpLocks/>
            </p:cNvGrpSpPr>
            <p:nvPr/>
          </p:nvGrpSpPr>
          <p:grpSpPr bwMode="auto">
            <a:xfrm>
              <a:off x="3317" y="2387"/>
              <a:ext cx="886" cy="282"/>
              <a:chOff x="3317" y="2387"/>
              <a:chExt cx="886" cy="282"/>
            </a:xfrm>
          </p:grpSpPr>
          <p:sp>
            <p:nvSpPr>
              <p:cNvPr id="27163"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7164"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3" name="Group 945"/>
            <p:cNvGrpSpPr>
              <a:grpSpLocks/>
            </p:cNvGrpSpPr>
            <p:nvPr/>
          </p:nvGrpSpPr>
          <p:grpSpPr bwMode="auto">
            <a:xfrm>
              <a:off x="3780" y="2387"/>
              <a:ext cx="886" cy="282"/>
              <a:chOff x="3780" y="2387"/>
              <a:chExt cx="886" cy="282"/>
            </a:xfrm>
          </p:grpSpPr>
          <p:sp>
            <p:nvSpPr>
              <p:cNvPr id="27161"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27162"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4" name="Group 948"/>
            <p:cNvGrpSpPr>
              <a:grpSpLocks/>
            </p:cNvGrpSpPr>
            <p:nvPr/>
          </p:nvGrpSpPr>
          <p:grpSpPr bwMode="auto">
            <a:xfrm>
              <a:off x="1473" y="2993"/>
              <a:ext cx="886" cy="291"/>
              <a:chOff x="1473" y="2993"/>
              <a:chExt cx="886" cy="291"/>
            </a:xfrm>
          </p:grpSpPr>
          <p:sp>
            <p:nvSpPr>
              <p:cNvPr id="27159"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7160"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5" name="Group 951"/>
            <p:cNvGrpSpPr>
              <a:grpSpLocks/>
            </p:cNvGrpSpPr>
            <p:nvPr/>
          </p:nvGrpSpPr>
          <p:grpSpPr bwMode="auto">
            <a:xfrm>
              <a:off x="1497" y="1765"/>
              <a:ext cx="878" cy="290"/>
              <a:chOff x="1497" y="1765"/>
              <a:chExt cx="878" cy="290"/>
            </a:xfrm>
          </p:grpSpPr>
          <p:sp>
            <p:nvSpPr>
              <p:cNvPr id="27157"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7158"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6" name="Group 954"/>
            <p:cNvGrpSpPr>
              <a:grpSpLocks/>
            </p:cNvGrpSpPr>
            <p:nvPr/>
          </p:nvGrpSpPr>
          <p:grpSpPr bwMode="auto">
            <a:xfrm>
              <a:off x="1938" y="1765"/>
              <a:ext cx="892" cy="1507"/>
              <a:chOff x="1938" y="1765"/>
              <a:chExt cx="892" cy="1507"/>
            </a:xfrm>
          </p:grpSpPr>
          <p:sp>
            <p:nvSpPr>
              <p:cNvPr id="27155"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27156"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7" name="Group 957"/>
            <p:cNvGrpSpPr>
              <a:grpSpLocks/>
            </p:cNvGrpSpPr>
            <p:nvPr/>
          </p:nvGrpSpPr>
          <p:grpSpPr bwMode="auto">
            <a:xfrm>
              <a:off x="1482" y="1781"/>
              <a:ext cx="438" cy="263"/>
              <a:chOff x="1482" y="1781"/>
              <a:chExt cx="438" cy="263"/>
            </a:xfrm>
          </p:grpSpPr>
          <p:sp>
            <p:nvSpPr>
              <p:cNvPr id="27150"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7151"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52"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53"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54"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8" name="Group 963"/>
            <p:cNvGrpSpPr>
              <a:grpSpLocks/>
            </p:cNvGrpSpPr>
            <p:nvPr/>
          </p:nvGrpSpPr>
          <p:grpSpPr bwMode="auto">
            <a:xfrm>
              <a:off x="1481" y="1789"/>
              <a:ext cx="455" cy="550"/>
              <a:chOff x="1481" y="1789"/>
              <a:chExt cx="455" cy="550"/>
            </a:xfrm>
          </p:grpSpPr>
          <p:sp>
            <p:nvSpPr>
              <p:cNvPr id="27143"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27144"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5"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6"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7"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8"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9"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9" name="Group 971"/>
            <p:cNvGrpSpPr>
              <a:grpSpLocks/>
            </p:cNvGrpSpPr>
            <p:nvPr/>
          </p:nvGrpSpPr>
          <p:grpSpPr bwMode="auto">
            <a:xfrm>
              <a:off x="1489" y="2084"/>
              <a:ext cx="439" cy="574"/>
              <a:chOff x="1489" y="2084"/>
              <a:chExt cx="439" cy="574"/>
            </a:xfrm>
          </p:grpSpPr>
          <p:sp>
            <p:nvSpPr>
              <p:cNvPr id="27136"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27137"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8"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9"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0"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1"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2"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0" name="Group 979"/>
            <p:cNvGrpSpPr>
              <a:grpSpLocks/>
            </p:cNvGrpSpPr>
            <p:nvPr/>
          </p:nvGrpSpPr>
          <p:grpSpPr bwMode="auto">
            <a:xfrm>
              <a:off x="1481" y="2084"/>
              <a:ext cx="447" cy="574"/>
              <a:chOff x="1481" y="2084"/>
              <a:chExt cx="447" cy="574"/>
            </a:xfrm>
          </p:grpSpPr>
          <p:sp>
            <p:nvSpPr>
              <p:cNvPr id="27129"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7130"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1"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2"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3"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4"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5"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1" name="Group 987"/>
            <p:cNvGrpSpPr>
              <a:grpSpLocks/>
            </p:cNvGrpSpPr>
            <p:nvPr/>
          </p:nvGrpSpPr>
          <p:grpSpPr bwMode="auto">
            <a:xfrm>
              <a:off x="1944" y="2076"/>
              <a:ext cx="447" cy="263"/>
              <a:chOff x="1944" y="2076"/>
              <a:chExt cx="447" cy="263"/>
            </a:xfrm>
          </p:grpSpPr>
          <p:sp>
            <p:nvSpPr>
              <p:cNvPr id="27124"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7125"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6"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7"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8"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2" name="Group 993"/>
            <p:cNvGrpSpPr>
              <a:grpSpLocks/>
            </p:cNvGrpSpPr>
            <p:nvPr/>
          </p:nvGrpSpPr>
          <p:grpSpPr bwMode="auto">
            <a:xfrm>
              <a:off x="1944" y="1781"/>
              <a:ext cx="431" cy="263"/>
              <a:chOff x="1944" y="1781"/>
              <a:chExt cx="431" cy="263"/>
            </a:xfrm>
          </p:grpSpPr>
          <p:sp>
            <p:nvSpPr>
              <p:cNvPr id="27119"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7120"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1"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2"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3"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3" name="Group 999"/>
            <p:cNvGrpSpPr>
              <a:grpSpLocks/>
            </p:cNvGrpSpPr>
            <p:nvPr/>
          </p:nvGrpSpPr>
          <p:grpSpPr bwMode="auto">
            <a:xfrm>
              <a:off x="2415" y="1781"/>
              <a:ext cx="423" cy="271"/>
              <a:chOff x="2415" y="1781"/>
              <a:chExt cx="423" cy="271"/>
            </a:xfrm>
          </p:grpSpPr>
          <p:sp>
            <p:nvSpPr>
              <p:cNvPr id="27114"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115"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6"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7"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8"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4" name="Group 1005"/>
            <p:cNvGrpSpPr>
              <a:grpSpLocks/>
            </p:cNvGrpSpPr>
            <p:nvPr/>
          </p:nvGrpSpPr>
          <p:grpSpPr bwMode="auto">
            <a:xfrm>
              <a:off x="2886" y="1773"/>
              <a:ext cx="415" cy="271"/>
              <a:chOff x="2886" y="1773"/>
              <a:chExt cx="415" cy="271"/>
            </a:xfrm>
          </p:grpSpPr>
          <p:sp>
            <p:nvSpPr>
              <p:cNvPr id="27109"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110"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1"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2"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3"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5" name="Group 1011"/>
            <p:cNvGrpSpPr>
              <a:grpSpLocks/>
            </p:cNvGrpSpPr>
            <p:nvPr/>
          </p:nvGrpSpPr>
          <p:grpSpPr bwMode="auto">
            <a:xfrm>
              <a:off x="3325" y="1773"/>
              <a:ext cx="423" cy="271"/>
              <a:chOff x="3325" y="1773"/>
              <a:chExt cx="423" cy="271"/>
            </a:xfrm>
          </p:grpSpPr>
          <p:sp>
            <p:nvSpPr>
              <p:cNvPr id="27104"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105"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6"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7"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8"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6" name="Group 1017"/>
            <p:cNvGrpSpPr>
              <a:grpSpLocks/>
            </p:cNvGrpSpPr>
            <p:nvPr/>
          </p:nvGrpSpPr>
          <p:grpSpPr bwMode="auto">
            <a:xfrm>
              <a:off x="2878" y="2379"/>
              <a:ext cx="407" cy="287"/>
              <a:chOff x="2878" y="2379"/>
              <a:chExt cx="407" cy="287"/>
            </a:xfrm>
          </p:grpSpPr>
          <p:sp>
            <p:nvSpPr>
              <p:cNvPr id="27099"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100"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1"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2"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3"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7" name="Group 1023"/>
            <p:cNvGrpSpPr>
              <a:grpSpLocks/>
            </p:cNvGrpSpPr>
            <p:nvPr/>
          </p:nvGrpSpPr>
          <p:grpSpPr bwMode="auto">
            <a:xfrm>
              <a:off x="2878" y="2076"/>
              <a:ext cx="415" cy="279"/>
              <a:chOff x="2878" y="2076"/>
              <a:chExt cx="415" cy="279"/>
            </a:xfrm>
          </p:grpSpPr>
          <p:sp>
            <p:nvSpPr>
              <p:cNvPr id="27094"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95"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6"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7"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8"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8" name="Group 1029"/>
            <p:cNvGrpSpPr>
              <a:grpSpLocks/>
            </p:cNvGrpSpPr>
            <p:nvPr/>
          </p:nvGrpSpPr>
          <p:grpSpPr bwMode="auto">
            <a:xfrm>
              <a:off x="2415" y="2068"/>
              <a:ext cx="431" cy="279"/>
              <a:chOff x="2415" y="2068"/>
              <a:chExt cx="431" cy="279"/>
            </a:xfrm>
          </p:grpSpPr>
          <p:sp>
            <p:nvSpPr>
              <p:cNvPr id="27089"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90"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1"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2"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3"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9" name="Group 1035"/>
            <p:cNvGrpSpPr>
              <a:grpSpLocks/>
            </p:cNvGrpSpPr>
            <p:nvPr/>
          </p:nvGrpSpPr>
          <p:grpSpPr bwMode="auto">
            <a:xfrm>
              <a:off x="2399" y="2387"/>
              <a:ext cx="439" cy="582"/>
              <a:chOff x="2399" y="2387"/>
              <a:chExt cx="439" cy="582"/>
            </a:xfrm>
          </p:grpSpPr>
          <p:sp>
            <p:nvSpPr>
              <p:cNvPr id="27082"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7083"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4"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5"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6"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7"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8"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0" name="Group 1043"/>
            <p:cNvGrpSpPr>
              <a:grpSpLocks/>
            </p:cNvGrpSpPr>
            <p:nvPr/>
          </p:nvGrpSpPr>
          <p:grpSpPr bwMode="auto">
            <a:xfrm>
              <a:off x="1498" y="3296"/>
              <a:ext cx="406" cy="287"/>
              <a:chOff x="1498" y="3296"/>
              <a:chExt cx="406" cy="287"/>
            </a:xfrm>
          </p:grpSpPr>
          <p:sp>
            <p:nvSpPr>
              <p:cNvPr id="27077"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78"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9"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0"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1"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1" name="Group 1049"/>
            <p:cNvGrpSpPr>
              <a:grpSpLocks/>
            </p:cNvGrpSpPr>
            <p:nvPr/>
          </p:nvGrpSpPr>
          <p:grpSpPr bwMode="auto">
            <a:xfrm>
              <a:off x="1489" y="2690"/>
              <a:ext cx="423" cy="279"/>
              <a:chOff x="1489" y="2690"/>
              <a:chExt cx="423" cy="279"/>
            </a:xfrm>
          </p:grpSpPr>
          <p:sp>
            <p:nvSpPr>
              <p:cNvPr id="27072"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73"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4"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5"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6"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2" name="Group 1055"/>
            <p:cNvGrpSpPr>
              <a:grpSpLocks/>
            </p:cNvGrpSpPr>
            <p:nvPr/>
          </p:nvGrpSpPr>
          <p:grpSpPr bwMode="auto">
            <a:xfrm>
              <a:off x="1490" y="2993"/>
              <a:ext cx="414" cy="271"/>
              <a:chOff x="1490" y="2993"/>
              <a:chExt cx="414" cy="271"/>
            </a:xfrm>
          </p:grpSpPr>
          <p:sp>
            <p:nvSpPr>
              <p:cNvPr id="27067"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68"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9"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0"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1"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3" name="Group 1061"/>
            <p:cNvGrpSpPr>
              <a:grpSpLocks/>
            </p:cNvGrpSpPr>
            <p:nvPr/>
          </p:nvGrpSpPr>
          <p:grpSpPr bwMode="auto">
            <a:xfrm>
              <a:off x="1936" y="2993"/>
              <a:ext cx="439" cy="582"/>
              <a:chOff x="1936" y="2993"/>
              <a:chExt cx="439" cy="582"/>
            </a:xfrm>
          </p:grpSpPr>
          <p:sp>
            <p:nvSpPr>
              <p:cNvPr id="27060"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27061"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2"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3"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4"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5"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6"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4" name="Group 1069"/>
            <p:cNvGrpSpPr>
              <a:grpSpLocks/>
            </p:cNvGrpSpPr>
            <p:nvPr/>
          </p:nvGrpSpPr>
          <p:grpSpPr bwMode="auto">
            <a:xfrm>
              <a:off x="1944" y="2690"/>
              <a:ext cx="447" cy="279"/>
              <a:chOff x="1944" y="2690"/>
              <a:chExt cx="447" cy="279"/>
            </a:xfrm>
          </p:grpSpPr>
          <p:sp>
            <p:nvSpPr>
              <p:cNvPr id="27055"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7056"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7"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8"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9"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5" name="Group 1075"/>
            <p:cNvGrpSpPr>
              <a:grpSpLocks/>
            </p:cNvGrpSpPr>
            <p:nvPr/>
          </p:nvGrpSpPr>
          <p:grpSpPr bwMode="auto">
            <a:xfrm>
              <a:off x="2407" y="3001"/>
              <a:ext cx="423" cy="271"/>
              <a:chOff x="2407" y="3001"/>
              <a:chExt cx="423" cy="271"/>
            </a:xfrm>
          </p:grpSpPr>
          <p:sp>
            <p:nvSpPr>
              <p:cNvPr id="27050"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7051"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2"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3"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4"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6" name="Group 1081"/>
            <p:cNvGrpSpPr>
              <a:grpSpLocks/>
            </p:cNvGrpSpPr>
            <p:nvPr/>
          </p:nvGrpSpPr>
          <p:grpSpPr bwMode="auto">
            <a:xfrm>
              <a:off x="2854" y="3296"/>
              <a:ext cx="439" cy="279"/>
              <a:chOff x="2854" y="3296"/>
              <a:chExt cx="439" cy="279"/>
            </a:xfrm>
          </p:grpSpPr>
          <p:sp>
            <p:nvSpPr>
              <p:cNvPr id="27045"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7046"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7"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8"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9"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7" name="Group 1087"/>
            <p:cNvGrpSpPr>
              <a:grpSpLocks/>
            </p:cNvGrpSpPr>
            <p:nvPr/>
          </p:nvGrpSpPr>
          <p:grpSpPr bwMode="auto">
            <a:xfrm>
              <a:off x="2863" y="3304"/>
              <a:ext cx="422" cy="279"/>
              <a:chOff x="2863" y="3304"/>
              <a:chExt cx="422" cy="279"/>
            </a:xfrm>
          </p:grpSpPr>
          <p:sp>
            <p:nvSpPr>
              <p:cNvPr id="27040"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41"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2"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3"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4"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8" name="Group 1093"/>
            <p:cNvGrpSpPr>
              <a:grpSpLocks/>
            </p:cNvGrpSpPr>
            <p:nvPr/>
          </p:nvGrpSpPr>
          <p:grpSpPr bwMode="auto">
            <a:xfrm>
              <a:off x="2870" y="2690"/>
              <a:ext cx="415" cy="287"/>
              <a:chOff x="2870" y="2690"/>
              <a:chExt cx="415" cy="287"/>
            </a:xfrm>
          </p:grpSpPr>
          <p:sp>
            <p:nvSpPr>
              <p:cNvPr id="27035"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36"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7"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8"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9"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9" name="Group 1099"/>
            <p:cNvGrpSpPr>
              <a:grpSpLocks/>
            </p:cNvGrpSpPr>
            <p:nvPr/>
          </p:nvGrpSpPr>
          <p:grpSpPr bwMode="auto">
            <a:xfrm>
              <a:off x="2878" y="2068"/>
              <a:ext cx="431" cy="287"/>
              <a:chOff x="2878" y="2068"/>
              <a:chExt cx="431" cy="287"/>
            </a:xfrm>
          </p:grpSpPr>
          <p:sp>
            <p:nvSpPr>
              <p:cNvPr id="27030"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7031"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2"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3"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4"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0" name="Group 1105"/>
            <p:cNvGrpSpPr>
              <a:grpSpLocks/>
            </p:cNvGrpSpPr>
            <p:nvPr/>
          </p:nvGrpSpPr>
          <p:grpSpPr bwMode="auto">
            <a:xfrm>
              <a:off x="2415" y="2387"/>
              <a:ext cx="439" cy="271"/>
              <a:chOff x="2415" y="2387"/>
              <a:chExt cx="439" cy="271"/>
            </a:xfrm>
          </p:grpSpPr>
          <p:sp>
            <p:nvSpPr>
              <p:cNvPr id="27025"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7026"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7"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8"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9"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1" name="Group 1111"/>
            <p:cNvGrpSpPr>
              <a:grpSpLocks/>
            </p:cNvGrpSpPr>
            <p:nvPr/>
          </p:nvGrpSpPr>
          <p:grpSpPr bwMode="auto">
            <a:xfrm>
              <a:off x="1944" y="2387"/>
              <a:ext cx="439" cy="271"/>
              <a:chOff x="1944" y="2387"/>
              <a:chExt cx="439" cy="271"/>
            </a:xfrm>
          </p:grpSpPr>
          <p:sp>
            <p:nvSpPr>
              <p:cNvPr id="27020"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7021"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2"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3"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4"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2" name="Group 1117"/>
            <p:cNvGrpSpPr>
              <a:grpSpLocks/>
            </p:cNvGrpSpPr>
            <p:nvPr/>
          </p:nvGrpSpPr>
          <p:grpSpPr bwMode="auto">
            <a:xfrm>
              <a:off x="2399" y="3304"/>
              <a:ext cx="447" cy="279"/>
              <a:chOff x="2399" y="3304"/>
              <a:chExt cx="447" cy="279"/>
            </a:xfrm>
          </p:grpSpPr>
          <p:sp>
            <p:nvSpPr>
              <p:cNvPr id="27015"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7016"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7"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8"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9"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3" name="Group 1123"/>
            <p:cNvGrpSpPr>
              <a:grpSpLocks/>
            </p:cNvGrpSpPr>
            <p:nvPr/>
          </p:nvGrpSpPr>
          <p:grpSpPr bwMode="auto">
            <a:xfrm>
              <a:off x="1936" y="3304"/>
              <a:ext cx="431" cy="271"/>
              <a:chOff x="1936" y="3304"/>
              <a:chExt cx="431" cy="271"/>
            </a:xfrm>
          </p:grpSpPr>
          <p:sp>
            <p:nvSpPr>
              <p:cNvPr id="27010"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7011"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2"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3"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4"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4" name="Group 1129"/>
            <p:cNvGrpSpPr>
              <a:grpSpLocks/>
            </p:cNvGrpSpPr>
            <p:nvPr/>
          </p:nvGrpSpPr>
          <p:grpSpPr bwMode="auto">
            <a:xfrm>
              <a:off x="2400" y="3304"/>
              <a:ext cx="414" cy="279"/>
              <a:chOff x="2400" y="3304"/>
              <a:chExt cx="414" cy="279"/>
            </a:xfrm>
          </p:grpSpPr>
          <p:sp>
            <p:nvSpPr>
              <p:cNvPr id="27005"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06"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7"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8"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9"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5" name="Group 1135"/>
            <p:cNvGrpSpPr>
              <a:grpSpLocks/>
            </p:cNvGrpSpPr>
            <p:nvPr/>
          </p:nvGrpSpPr>
          <p:grpSpPr bwMode="auto">
            <a:xfrm>
              <a:off x="2400" y="3001"/>
              <a:ext cx="422" cy="271"/>
              <a:chOff x="2400" y="3001"/>
              <a:chExt cx="422" cy="271"/>
            </a:xfrm>
          </p:grpSpPr>
          <p:sp>
            <p:nvSpPr>
              <p:cNvPr id="27000"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01"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2"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3"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4"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6" name="Group 1141"/>
            <p:cNvGrpSpPr>
              <a:grpSpLocks/>
            </p:cNvGrpSpPr>
            <p:nvPr/>
          </p:nvGrpSpPr>
          <p:grpSpPr bwMode="auto">
            <a:xfrm>
              <a:off x="3318" y="3001"/>
              <a:ext cx="422" cy="271"/>
              <a:chOff x="3318" y="3001"/>
              <a:chExt cx="422" cy="271"/>
            </a:xfrm>
          </p:grpSpPr>
          <p:sp>
            <p:nvSpPr>
              <p:cNvPr id="26995"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6996"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7"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8"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9"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7" name="Group 1147"/>
            <p:cNvGrpSpPr>
              <a:grpSpLocks/>
            </p:cNvGrpSpPr>
            <p:nvPr/>
          </p:nvGrpSpPr>
          <p:grpSpPr bwMode="auto">
            <a:xfrm>
              <a:off x="3325" y="2076"/>
              <a:ext cx="439" cy="271"/>
              <a:chOff x="3325" y="2076"/>
              <a:chExt cx="439" cy="271"/>
            </a:xfrm>
          </p:grpSpPr>
          <p:sp>
            <p:nvSpPr>
              <p:cNvPr id="26990"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6991"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2"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3"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4"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8" name="Group 1153"/>
            <p:cNvGrpSpPr>
              <a:grpSpLocks/>
            </p:cNvGrpSpPr>
            <p:nvPr/>
          </p:nvGrpSpPr>
          <p:grpSpPr bwMode="auto">
            <a:xfrm>
              <a:off x="3788" y="2068"/>
              <a:ext cx="431" cy="287"/>
              <a:chOff x="3788" y="2068"/>
              <a:chExt cx="431" cy="287"/>
            </a:xfrm>
          </p:grpSpPr>
          <p:sp>
            <p:nvSpPr>
              <p:cNvPr id="26985"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6986"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7"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8"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9"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9" name="Group 1159"/>
            <p:cNvGrpSpPr>
              <a:grpSpLocks/>
            </p:cNvGrpSpPr>
            <p:nvPr/>
          </p:nvGrpSpPr>
          <p:grpSpPr bwMode="auto">
            <a:xfrm>
              <a:off x="4251" y="2084"/>
              <a:ext cx="431" cy="263"/>
              <a:chOff x="4251" y="2084"/>
              <a:chExt cx="431" cy="263"/>
            </a:xfrm>
          </p:grpSpPr>
          <p:sp>
            <p:nvSpPr>
              <p:cNvPr id="26980"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6981"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2"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3"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4"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0" name="Group 1165"/>
            <p:cNvGrpSpPr>
              <a:grpSpLocks/>
            </p:cNvGrpSpPr>
            <p:nvPr/>
          </p:nvGrpSpPr>
          <p:grpSpPr bwMode="auto">
            <a:xfrm>
              <a:off x="4236" y="3001"/>
              <a:ext cx="430" cy="279"/>
              <a:chOff x="4236" y="3001"/>
              <a:chExt cx="430" cy="279"/>
            </a:xfrm>
          </p:grpSpPr>
          <p:sp>
            <p:nvSpPr>
              <p:cNvPr id="26975"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6976"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7"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8"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9"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1" name="Group 1171"/>
            <p:cNvGrpSpPr>
              <a:grpSpLocks/>
            </p:cNvGrpSpPr>
            <p:nvPr/>
          </p:nvGrpSpPr>
          <p:grpSpPr bwMode="auto">
            <a:xfrm>
              <a:off x="3772" y="2682"/>
              <a:ext cx="423" cy="287"/>
              <a:chOff x="3772" y="2682"/>
              <a:chExt cx="423" cy="287"/>
            </a:xfrm>
          </p:grpSpPr>
          <p:sp>
            <p:nvSpPr>
              <p:cNvPr id="26970"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6971"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2"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3"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4"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2" name="Group 1177"/>
            <p:cNvGrpSpPr>
              <a:grpSpLocks/>
            </p:cNvGrpSpPr>
            <p:nvPr/>
          </p:nvGrpSpPr>
          <p:grpSpPr bwMode="auto">
            <a:xfrm>
              <a:off x="3780" y="2387"/>
              <a:ext cx="431" cy="279"/>
              <a:chOff x="3780" y="2387"/>
              <a:chExt cx="431" cy="279"/>
            </a:xfrm>
          </p:grpSpPr>
          <p:sp>
            <p:nvSpPr>
              <p:cNvPr id="26965"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6966"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7"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8"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9"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3" name="Group 1183"/>
            <p:cNvGrpSpPr>
              <a:grpSpLocks/>
            </p:cNvGrpSpPr>
            <p:nvPr/>
          </p:nvGrpSpPr>
          <p:grpSpPr bwMode="auto">
            <a:xfrm>
              <a:off x="3780" y="1781"/>
              <a:ext cx="415" cy="263"/>
              <a:chOff x="3780" y="1781"/>
              <a:chExt cx="415" cy="263"/>
            </a:xfrm>
          </p:grpSpPr>
          <p:sp>
            <p:nvSpPr>
              <p:cNvPr id="26960"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6961"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2"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3"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4"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4" name="Group 1189"/>
            <p:cNvGrpSpPr>
              <a:grpSpLocks/>
            </p:cNvGrpSpPr>
            <p:nvPr/>
          </p:nvGrpSpPr>
          <p:grpSpPr bwMode="auto">
            <a:xfrm>
              <a:off x="3780" y="1765"/>
              <a:ext cx="447" cy="279"/>
              <a:chOff x="3780" y="1765"/>
              <a:chExt cx="447" cy="279"/>
            </a:xfrm>
          </p:grpSpPr>
          <p:sp>
            <p:nvSpPr>
              <p:cNvPr id="26955"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6956"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7"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8"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9"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5" name="Group 1195"/>
            <p:cNvGrpSpPr>
              <a:grpSpLocks/>
            </p:cNvGrpSpPr>
            <p:nvPr/>
          </p:nvGrpSpPr>
          <p:grpSpPr bwMode="auto">
            <a:xfrm>
              <a:off x="3326" y="1781"/>
              <a:ext cx="430" cy="255"/>
              <a:chOff x="3326" y="1781"/>
              <a:chExt cx="430" cy="255"/>
            </a:xfrm>
          </p:grpSpPr>
          <p:sp>
            <p:nvSpPr>
              <p:cNvPr id="26950"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6951"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2"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3"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4"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6" name="Group 1201"/>
            <p:cNvGrpSpPr>
              <a:grpSpLocks/>
            </p:cNvGrpSpPr>
            <p:nvPr/>
          </p:nvGrpSpPr>
          <p:grpSpPr bwMode="auto">
            <a:xfrm>
              <a:off x="3325" y="2698"/>
              <a:ext cx="415" cy="279"/>
              <a:chOff x="3325" y="2698"/>
              <a:chExt cx="415" cy="279"/>
            </a:xfrm>
          </p:grpSpPr>
          <p:sp>
            <p:nvSpPr>
              <p:cNvPr id="26945"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6946"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7"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8"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9"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7" name="Group 1207"/>
            <p:cNvGrpSpPr>
              <a:grpSpLocks/>
            </p:cNvGrpSpPr>
            <p:nvPr/>
          </p:nvGrpSpPr>
          <p:grpSpPr bwMode="auto">
            <a:xfrm>
              <a:off x="2878" y="2395"/>
              <a:ext cx="423" cy="271"/>
              <a:chOff x="2878" y="2395"/>
              <a:chExt cx="423" cy="271"/>
            </a:xfrm>
          </p:grpSpPr>
          <p:sp>
            <p:nvSpPr>
              <p:cNvPr id="26940"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6941"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2"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3"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4"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8" name="Group 1213"/>
            <p:cNvGrpSpPr>
              <a:grpSpLocks/>
            </p:cNvGrpSpPr>
            <p:nvPr/>
          </p:nvGrpSpPr>
          <p:grpSpPr bwMode="auto">
            <a:xfrm>
              <a:off x="2862" y="3001"/>
              <a:ext cx="423" cy="263"/>
              <a:chOff x="2862" y="3001"/>
              <a:chExt cx="423" cy="263"/>
            </a:xfrm>
          </p:grpSpPr>
          <p:sp>
            <p:nvSpPr>
              <p:cNvPr id="26935"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6936"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7"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8"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9"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9" name="Group 1219"/>
            <p:cNvGrpSpPr>
              <a:grpSpLocks/>
            </p:cNvGrpSpPr>
            <p:nvPr/>
          </p:nvGrpSpPr>
          <p:grpSpPr bwMode="auto">
            <a:xfrm>
              <a:off x="3318" y="3304"/>
              <a:ext cx="422" cy="287"/>
              <a:chOff x="3318" y="3304"/>
              <a:chExt cx="422" cy="287"/>
            </a:xfrm>
          </p:grpSpPr>
          <p:sp>
            <p:nvSpPr>
              <p:cNvPr id="26930"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6931"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2"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3"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4"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6627" name="Rectangle 1225"/>
          <p:cNvSpPr>
            <a:spLocks noGrp="1" noChangeArrowheads="1"/>
          </p:cNvSpPr>
          <p:nvPr>
            <p:ph type="title"/>
          </p:nvPr>
        </p:nvSpPr>
        <p:spPr/>
        <p:txBody>
          <a:bodyPr/>
          <a:lstStyle/>
          <a:p>
            <a:pPr eaLnBrk="1" hangingPunct="1"/>
            <a:r>
              <a:rPr lang="en-US"/>
              <a:t>Iterative learning</a:t>
            </a:r>
          </a:p>
        </p:txBody>
      </p:sp>
      <p:grpSp>
        <p:nvGrpSpPr>
          <p:cNvPr id="850122" name="Group 1226"/>
          <p:cNvGrpSpPr>
            <a:grpSpLocks/>
          </p:cNvGrpSpPr>
          <p:nvPr/>
        </p:nvGrpSpPr>
        <p:grpSpPr bwMode="auto">
          <a:xfrm>
            <a:off x="2844800" y="2235200"/>
            <a:ext cx="3481388" cy="4038600"/>
            <a:chOff x="1224" y="1416"/>
            <a:chExt cx="2193" cy="2544"/>
          </a:xfrm>
        </p:grpSpPr>
        <p:sp>
          <p:nvSpPr>
            <p:cNvPr id="26699" name="Line 1227"/>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00" name="Line 1228"/>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01" name="Line 1229"/>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02" name="Rectangle 1230"/>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6703" name="Group 1231"/>
            <p:cNvGrpSpPr>
              <a:grpSpLocks/>
            </p:cNvGrpSpPr>
            <p:nvPr/>
          </p:nvGrpSpPr>
          <p:grpSpPr bwMode="auto">
            <a:xfrm>
              <a:off x="2308" y="1754"/>
              <a:ext cx="621" cy="511"/>
              <a:chOff x="2700" y="1858"/>
              <a:chExt cx="948" cy="780"/>
            </a:xfrm>
          </p:grpSpPr>
          <p:sp>
            <p:nvSpPr>
              <p:cNvPr id="26716" name="Rectangle 1232"/>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717" name="Group 1233"/>
              <p:cNvGrpSpPr>
                <a:grpSpLocks/>
              </p:cNvGrpSpPr>
              <p:nvPr/>
            </p:nvGrpSpPr>
            <p:grpSpPr bwMode="auto">
              <a:xfrm>
                <a:off x="2931" y="2061"/>
                <a:ext cx="506" cy="416"/>
                <a:chOff x="4101" y="2013"/>
                <a:chExt cx="506" cy="416"/>
              </a:xfrm>
            </p:grpSpPr>
            <p:sp>
              <p:nvSpPr>
                <p:cNvPr id="26718" name="Line 1234"/>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19" name="Line 1235"/>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20" name="Arc 1236"/>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704" name="Group 1237"/>
            <p:cNvGrpSpPr>
              <a:grpSpLocks/>
            </p:cNvGrpSpPr>
            <p:nvPr/>
          </p:nvGrpSpPr>
          <p:grpSpPr bwMode="auto">
            <a:xfrm>
              <a:off x="2796" y="2145"/>
              <a:ext cx="621" cy="511"/>
              <a:chOff x="2700" y="1858"/>
              <a:chExt cx="948" cy="780"/>
            </a:xfrm>
          </p:grpSpPr>
          <p:sp>
            <p:nvSpPr>
              <p:cNvPr id="26711" name="Rectangle 1238"/>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712" name="Group 1239"/>
              <p:cNvGrpSpPr>
                <a:grpSpLocks/>
              </p:cNvGrpSpPr>
              <p:nvPr/>
            </p:nvGrpSpPr>
            <p:grpSpPr bwMode="auto">
              <a:xfrm>
                <a:off x="2931" y="2061"/>
                <a:ext cx="506" cy="416"/>
                <a:chOff x="4101" y="2013"/>
                <a:chExt cx="506" cy="416"/>
              </a:xfrm>
            </p:grpSpPr>
            <p:sp>
              <p:nvSpPr>
                <p:cNvPr id="26713" name="Line 1240"/>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14" name="Line 1241"/>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15" name="Arc 1242"/>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705" name="Group 1243"/>
            <p:cNvGrpSpPr>
              <a:grpSpLocks/>
            </p:cNvGrpSpPr>
            <p:nvPr/>
          </p:nvGrpSpPr>
          <p:grpSpPr bwMode="auto">
            <a:xfrm>
              <a:off x="2223" y="3055"/>
              <a:ext cx="621" cy="511"/>
              <a:chOff x="2700" y="1858"/>
              <a:chExt cx="948" cy="780"/>
            </a:xfrm>
          </p:grpSpPr>
          <p:sp>
            <p:nvSpPr>
              <p:cNvPr id="26706" name="Rectangle 1244"/>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707" name="Group 1245"/>
              <p:cNvGrpSpPr>
                <a:grpSpLocks/>
              </p:cNvGrpSpPr>
              <p:nvPr/>
            </p:nvGrpSpPr>
            <p:grpSpPr bwMode="auto">
              <a:xfrm>
                <a:off x="2931" y="2061"/>
                <a:ext cx="506" cy="416"/>
                <a:chOff x="4101" y="2013"/>
                <a:chExt cx="506" cy="416"/>
              </a:xfrm>
            </p:grpSpPr>
            <p:sp>
              <p:nvSpPr>
                <p:cNvPr id="26708" name="Line 1246"/>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09" name="Line 1247"/>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10" name="Arc 1248"/>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0145" name="Group 1249"/>
          <p:cNvGrpSpPr>
            <a:grpSpLocks/>
          </p:cNvGrpSpPr>
          <p:nvPr/>
        </p:nvGrpSpPr>
        <p:grpSpPr bwMode="auto">
          <a:xfrm>
            <a:off x="3708400" y="2222500"/>
            <a:ext cx="3481388" cy="4038600"/>
            <a:chOff x="1224" y="1416"/>
            <a:chExt cx="2193" cy="2544"/>
          </a:xfrm>
        </p:grpSpPr>
        <p:sp>
          <p:nvSpPr>
            <p:cNvPr id="26677" name="Line 1250"/>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8" name="Line 1251"/>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9" name="Line 1252"/>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80" name="Rectangle 1253"/>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6681" name="Group 1254"/>
            <p:cNvGrpSpPr>
              <a:grpSpLocks/>
            </p:cNvGrpSpPr>
            <p:nvPr/>
          </p:nvGrpSpPr>
          <p:grpSpPr bwMode="auto">
            <a:xfrm>
              <a:off x="2308" y="1754"/>
              <a:ext cx="621" cy="511"/>
              <a:chOff x="2700" y="1858"/>
              <a:chExt cx="948" cy="780"/>
            </a:xfrm>
          </p:grpSpPr>
          <p:sp>
            <p:nvSpPr>
              <p:cNvPr id="26694" name="Rectangle 1255"/>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95" name="Group 1256"/>
              <p:cNvGrpSpPr>
                <a:grpSpLocks/>
              </p:cNvGrpSpPr>
              <p:nvPr/>
            </p:nvGrpSpPr>
            <p:grpSpPr bwMode="auto">
              <a:xfrm>
                <a:off x="2931" y="2061"/>
                <a:ext cx="506" cy="416"/>
                <a:chOff x="4101" y="2013"/>
                <a:chExt cx="506" cy="416"/>
              </a:xfrm>
            </p:grpSpPr>
            <p:sp>
              <p:nvSpPr>
                <p:cNvPr id="26696" name="Line 1257"/>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97" name="Line 1258"/>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98" name="Arc 1259"/>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82" name="Group 1260"/>
            <p:cNvGrpSpPr>
              <a:grpSpLocks/>
            </p:cNvGrpSpPr>
            <p:nvPr/>
          </p:nvGrpSpPr>
          <p:grpSpPr bwMode="auto">
            <a:xfrm>
              <a:off x="2796" y="2145"/>
              <a:ext cx="621" cy="511"/>
              <a:chOff x="2700" y="1858"/>
              <a:chExt cx="948" cy="780"/>
            </a:xfrm>
          </p:grpSpPr>
          <p:sp>
            <p:nvSpPr>
              <p:cNvPr id="26689" name="Rectangle 126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90" name="Group 1262"/>
              <p:cNvGrpSpPr>
                <a:grpSpLocks/>
              </p:cNvGrpSpPr>
              <p:nvPr/>
            </p:nvGrpSpPr>
            <p:grpSpPr bwMode="auto">
              <a:xfrm>
                <a:off x="2931" y="2061"/>
                <a:ext cx="506" cy="416"/>
                <a:chOff x="4101" y="2013"/>
                <a:chExt cx="506" cy="416"/>
              </a:xfrm>
            </p:grpSpPr>
            <p:sp>
              <p:nvSpPr>
                <p:cNvPr id="26691" name="Line 126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92" name="Line 126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93" name="Arc 126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83" name="Group 1266"/>
            <p:cNvGrpSpPr>
              <a:grpSpLocks/>
            </p:cNvGrpSpPr>
            <p:nvPr/>
          </p:nvGrpSpPr>
          <p:grpSpPr bwMode="auto">
            <a:xfrm>
              <a:off x="2223" y="3055"/>
              <a:ext cx="621" cy="511"/>
              <a:chOff x="2700" y="1858"/>
              <a:chExt cx="948" cy="780"/>
            </a:xfrm>
          </p:grpSpPr>
          <p:sp>
            <p:nvSpPr>
              <p:cNvPr id="26684" name="Rectangle 126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85" name="Group 1268"/>
              <p:cNvGrpSpPr>
                <a:grpSpLocks/>
              </p:cNvGrpSpPr>
              <p:nvPr/>
            </p:nvGrpSpPr>
            <p:grpSpPr bwMode="auto">
              <a:xfrm>
                <a:off x="2931" y="2061"/>
                <a:ext cx="506" cy="416"/>
                <a:chOff x="4101" y="2013"/>
                <a:chExt cx="506" cy="416"/>
              </a:xfrm>
            </p:grpSpPr>
            <p:sp>
              <p:nvSpPr>
                <p:cNvPr id="26686" name="Line 126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87" name="Line 127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88" name="Arc 127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0168" name="Group 1272"/>
          <p:cNvGrpSpPr>
            <a:grpSpLocks/>
          </p:cNvGrpSpPr>
          <p:nvPr/>
        </p:nvGrpSpPr>
        <p:grpSpPr bwMode="auto">
          <a:xfrm>
            <a:off x="4572000" y="2222500"/>
            <a:ext cx="3481388" cy="4038600"/>
            <a:chOff x="1224" y="1416"/>
            <a:chExt cx="2193" cy="2544"/>
          </a:xfrm>
        </p:grpSpPr>
        <p:sp>
          <p:nvSpPr>
            <p:cNvPr id="26655" name="Line 1273"/>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56" name="Line 1274"/>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57" name="Line 1275"/>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58" name="Rectangle 1276"/>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6659" name="Group 1277"/>
            <p:cNvGrpSpPr>
              <a:grpSpLocks/>
            </p:cNvGrpSpPr>
            <p:nvPr/>
          </p:nvGrpSpPr>
          <p:grpSpPr bwMode="auto">
            <a:xfrm>
              <a:off x="2308" y="1754"/>
              <a:ext cx="621" cy="511"/>
              <a:chOff x="2700" y="1858"/>
              <a:chExt cx="948" cy="780"/>
            </a:xfrm>
          </p:grpSpPr>
          <p:sp>
            <p:nvSpPr>
              <p:cNvPr id="26672" name="Rectangle 1278"/>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73" name="Group 1279"/>
              <p:cNvGrpSpPr>
                <a:grpSpLocks/>
              </p:cNvGrpSpPr>
              <p:nvPr/>
            </p:nvGrpSpPr>
            <p:grpSpPr bwMode="auto">
              <a:xfrm>
                <a:off x="2931" y="2061"/>
                <a:ext cx="506" cy="416"/>
                <a:chOff x="4101" y="2013"/>
                <a:chExt cx="506" cy="416"/>
              </a:xfrm>
            </p:grpSpPr>
            <p:sp>
              <p:nvSpPr>
                <p:cNvPr id="26674" name="Line 1280"/>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5" name="Line 1281"/>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6" name="Arc 1282"/>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60" name="Group 1283"/>
            <p:cNvGrpSpPr>
              <a:grpSpLocks/>
            </p:cNvGrpSpPr>
            <p:nvPr/>
          </p:nvGrpSpPr>
          <p:grpSpPr bwMode="auto">
            <a:xfrm>
              <a:off x="2796" y="2145"/>
              <a:ext cx="621" cy="511"/>
              <a:chOff x="2700" y="1858"/>
              <a:chExt cx="948" cy="780"/>
            </a:xfrm>
          </p:grpSpPr>
          <p:sp>
            <p:nvSpPr>
              <p:cNvPr id="26667" name="Rectangle 1284"/>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68" name="Group 1285"/>
              <p:cNvGrpSpPr>
                <a:grpSpLocks/>
              </p:cNvGrpSpPr>
              <p:nvPr/>
            </p:nvGrpSpPr>
            <p:grpSpPr bwMode="auto">
              <a:xfrm>
                <a:off x="2931" y="2061"/>
                <a:ext cx="506" cy="416"/>
                <a:chOff x="4101" y="2013"/>
                <a:chExt cx="506" cy="416"/>
              </a:xfrm>
            </p:grpSpPr>
            <p:sp>
              <p:nvSpPr>
                <p:cNvPr id="26669" name="Line 1286"/>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0" name="Line 1287"/>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1" name="Arc 1288"/>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61" name="Group 1289"/>
            <p:cNvGrpSpPr>
              <a:grpSpLocks/>
            </p:cNvGrpSpPr>
            <p:nvPr/>
          </p:nvGrpSpPr>
          <p:grpSpPr bwMode="auto">
            <a:xfrm>
              <a:off x="2223" y="3055"/>
              <a:ext cx="621" cy="511"/>
              <a:chOff x="2700" y="1858"/>
              <a:chExt cx="948" cy="780"/>
            </a:xfrm>
          </p:grpSpPr>
          <p:sp>
            <p:nvSpPr>
              <p:cNvPr id="26662" name="Rectangle 1290"/>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63" name="Group 1291"/>
              <p:cNvGrpSpPr>
                <a:grpSpLocks/>
              </p:cNvGrpSpPr>
              <p:nvPr/>
            </p:nvGrpSpPr>
            <p:grpSpPr bwMode="auto">
              <a:xfrm>
                <a:off x="2931" y="2061"/>
                <a:ext cx="506" cy="416"/>
                <a:chOff x="4101" y="2013"/>
                <a:chExt cx="506" cy="416"/>
              </a:xfrm>
            </p:grpSpPr>
            <p:sp>
              <p:nvSpPr>
                <p:cNvPr id="26664" name="Line 1292"/>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65" name="Line 1293"/>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66" name="Arc 1294"/>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0191" name="Group 1295"/>
          <p:cNvGrpSpPr>
            <a:grpSpLocks/>
          </p:cNvGrpSpPr>
          <p:nvPr/>
        </p:nvGrpSpPr>
        <p:grpSpPr bwMode="auto">
          <a:xfrm>
            <a:off x="5429250" y="2222500"/>
            <a:ext cx="3481388" cy="4038600"/>
            <a:chOff x="1224" y="1416"/>
            <a:chExt cx="2193" cy="2544"/>
          </a:xfrm>
        </p:grpSpPr>
        <p:sp>
          <p:nvSpPr>
            <p:cNvPr id="26633" name="Line 1296"/>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34" name="Line 1297"/>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35" name="Line 1298"/>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36" name="Rectangle 1299"/>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6637" name="Group 1300"/>
            <p:cNvGrpSpPr>
              <a:grpSpLocks/>
            </p:cNvGrpSpPr>
            <p:nvPr/>
          </p:nvGrpSpPr>
          <p:grpSpPr bwMode="auto">
            <a:xfrm>
              <a:off x="2308" y="1754"/>
              <a:ext cx="621" cy="511"/>
              <a:chOff x="2700" y="1858"/>
              <a:chExt cx="948" cy="780"/>
            </a:xfrm>
          </p:grpSpPr>
          <p:sp>
            <p:nvSpPr>
              <p:cNvPr id="26650" name="Rectangle 130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51" name="Group 1302"/>
              <p:cNvGrpSpPr>
                <a:grpSpLocks/>
              </p:cNvGrpSpPr>
              <p:nvPr/>
            </p:nvGrpSpPr>
            <p:grpSpPr bwMode="auto">
              <a:xfrm>
                <a:off x="2931" y="2061"/>
                <a:ext cx="506" cy="416"/>
                <a:chOff x="4101" y="2013"/>
                <a:chExt cx="506" cy="416"/>
              </a:xfrm>
            </p:grpSpPr>
            <p:sp>
              <p:nvSpPr>
                <p:cNvPr id="26652" name="Line 130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53" name="Line 130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54" name="Arc 130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38" name="Group 1306"/>
            <p:cNvGrpSpPr>
              <a:grpSpLocks/>
            </p:cNvGrpSpPr>
            <p:nvPr/>
          </p:nvGrpSpPr>
          <p:grpSpPr bwMode="auto">
            <a:xfrm>
              <a:off x="2796" y="2145"/>
              <a:ext cx="621" cy="511"/>
              <a:chOff x="2700" y="1858"/>
              <a:chExt cx="948" cy="780"/>
            </a:xfrm>
          </p:grpSpPr>
          <p:sp>
            <p:nvSpPr>
              <p:cNvPr id="26645" name="Rectangle 130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46" name="Group 1308"/>
              <p:cNvGrpSpPr>
                <a:grpSpLocks/>
              </p:cNvGrpSpPr>
              <p:nvPr/>
            </p:nvGrpSpPr>
            <p:grpSpPr bwMode="auto">
              <a:xfrm>
                <a:off x="2931" y="2061"/>
                <a:ext cx="506" cy="416"/>
                <a:chOff x="4101" y="2013"/>
                <a:chExt cx="506" cy="416"/>
              </a:xfrm>
            </p:grpSpPr>
            <p:sp>
              <p:nvSpPr>
                <p:cNvPr id="26647" name="Line 130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48" name="Line 131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49" name="Arc 131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39" name="Group 1312"/>
            <p:cNvGrpSpPr>
              <a:grpSpLocks/>
            </p:cNvGrpSpPr>
            <p:nvPr/>
          </p:nvGrpSpPr>
          <p:grpSpPr bwMode="auto">
            <a:xfrm>
              <a:off x="2223" y="3055"/>
              <a:ext cx="621" cy="511"/>
              <a:chOff x="2700" y="1858"/>
              <a:chExt cx="948" cy="780"/>
            </a:xfrm>
          </p:grpSpPr>
          <p:sp>
            <p:nvSpPr>
              <p:cNvPr id="26640" name="Rectangle 1313"/>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41" name="Group 1314"/>
              <p:cNvGrpSpPr>
                <a:grpSpLocks/>
              </p:cNvGrpSpPr>
              <p:nvPr/>
            </p:nvGrpSpPr>
            <p:grpSpPr bwMode="auto">
              <a:xfrm>
                <a:off x="2931" y="2061"/>
                <a:ext cx="506" cy="416"/>
                <a:chOff x="4101" y="2013"/>
                <a:chExt cx="506" cy="416"/>
              </a:xfrm>
            </p:grpSpPr>
            <p:sp>
              <p:nvSpPr>
                <p:cNvPr id="26642" name="Line 1315"/>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43" name="Line 1316"/>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44" name="Arc 1317"/>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sp>
        <p:nvSpPr>
          <p:cNvPr id="26632" name="Rectangle 1318"/>
          <p:cNvSpPr>
            <a:spLocks noGrp="1" noChangeArrowheads="1"/>
          </p:cNvSpPr>
          <p:nvPr>
            <p:ph type="body" idx="1"/>
          </p:nvPr>
        </p:nvSpPr>
        <p:spPr>
          <a:noFill/>
        </p:spPr>
        <p:txBody>
          <a:bodyPr/>
          <a:lstStyle/>
          <a:p>
            <a:pPr eaLnBrk="1" hangingPunct="1"/>
            <a:r>
              <a:rPr lang="en-US" sz="2400"/>
              <a:t>Approximate dynamic programming</a:t>
            </a:r>
          </a:p>
        </p:txBody>
      </p:sp>
      <p:sp>
        <p:nvSpPr>
          <p:cNvPr id="1319" name="Slide Number Placeholder 5">
            <a:extLst>
              <a:ext uri="{FF2B5EF4-FFF2-40B4-BE49-F238E27FC236}">
                <a16:creationId xmlns:a16="http://schemas.microsoft.com/office/drawing/2014/main" id="{23A50989-C3DB-44C0-AB43-BFE9BB0387E3}"/>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115</a:t>
            </a:fld>
            <a:endParaRPr lang="en-US" dirty="0"/>
          </a:p>
        </p:txBody>
      </p:sp>
    </p:spTree>
    <p:extLst>
      <p:ext uri="{BB962C8B-B14F-4D97-AF65-F5344CB8AC3E}">
        <p14:creationId xmlns:p14="http://schemas.microsoft.com/office/powerpoint/2010/main" val="26779799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850122"/>
                                        </p:tgtEl>
                                        <p:attrNameLst>
                                          <p:attrName>style.visibility</p:attrName>
                                        </p:attrNameLst>
                                      </p:cBhvr>
                                      <p:to>
                                        <p:strVal val="visible"/>
                                      </p:to>
                                    </p:set>
                                    <p:animEffect transition="in" filter="wipe(left)">
                                      <p:cBhvr>
                                        <p:cTn id="7" dur="500"/>
                                        <p:tgtEl>
                                          <p:spTgt spid="850122"/>
                                        </p:tgtEl>
                                      </p:cBhvr>
                                    </p:animEffect>
                                  </p:childTnLst>
                                  <p:subTnLst>
                                    <p:set>
                                      <p:cBhvr override="childStyle">
                                        <p:cTn dur="1" fill="hold" display="0" masterRel="sameClick" afterEffect="1">
                                          <p:stCondLst>
                                            <p:cond evt="end" delay="0">
                                              <p:tn val="5"/>
                                            </p:cond>
                                          </p:stCondLst>
                                        </p:cTn>
                                        <p:tgtEl>
                                          <p:spTgt spid="850122"/>
                                        </p:tgtEl>
                                        <p:attrNameLst>
                                          <p:attrName>style.visibility</p:attrName>
                                        </p:attrNameLst>
                                      </p:cBhvr>
                                      <p:to>
                                        <p:strVal val="hidden"/>
                                      </p:to>
                                    </p:set>
                                  </p:sub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850145"/>
                                        </p:tgtEl>
                                        <p:attrNameLst>
                                          <p:attrName>style.visibility</p:attrName>
                                        </p:attrNameLst>
                                      </p:cBhvr>
                                      <p:to>
                                        <p:strVal val="visible"/>
                                      </p:to>
                                    </p:set>
                                    <p:animEffect transition="in" filter="wipe(left)">
                                      <p:cBhvr>
                                        <p:cTn id="11" dur="500"/>
                                        <p:tgtEl>
                                          <p:spTgt spid="850145"/>
                                        </p:tgtEl>
                                      </p:cBhvr>
                                    </p:animEffect>
                                  </p:childTnLst>
                                  <p:subTnLst>
                                    <p:set>
                                      <p:cBhvr override="childStyle">
                                        <p:cTn dur="1" fill="hold" display="0" masterRel="sameClick" afterEffect="1">
                                          <p:stCondLst>
                                            <p:cond evt="end" delay="0">
                                              <p:tn val="9"/>
                                            </p:cond>
                                          </p:stCondLst>
                                        </p:cTn>
                                        <p:tgtEl>
                                          <p:spTgt spid="850145"/>
                                        </p:tgtEl>
                                        <p:attrNameLst>
                                          <p:attrName>style.visibility</p:attrName>
                                        </p:attrNameLst>
                                      </p:cBhvr>
                                      <p:to>
                                        <p:strVal val="hidden"/>
                                      </p:to>
                                    </p:set>
                                  </p:sub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850168"/>
                                        </p:tgtEl>
                                        <p:attrNameLst>
                                          <p:attrName>style.visibility</p:attrName>
                                        </p:attrNameLst>
                                      </p:cBhvr>
                                      <p:to>
                                        <p:strVal val="visible"/>
                                      </p:to>
                                    </p:set>
                                    <p:animEffect transition="in" filter="wipe(left)">
                                      <p:cBhvr>
                                        <p:cTn id="15" dur="500"/>
                                        <p:tgtEl>
                                          <p:spTgt spid="850168"/>
                                        </p:tgtEl>
                                      </p:cBhvr>
                                    </p:animEffect>
                                  </p:childTnLst>
                                  <p:subTnLst>
                                    <p:set>
                                      <p:cBhvr override="childStyle">
                                        <p:cTn dur="1" fill="hold" display="0" masterRel="sameClick" afterEffect="1">
                                          <p:stCondLst>
                                            <p:cond evt="end" delay="0">
                                              <p:tn val="13"/>
                                            </p:cond>
                                          </p:stCondLst>
                                        </p:cTn>
                                        <p:tgtEl>
                                          <p:spTgt spid="850168"/>
                                        </p:tgtEl>
                                        <p:attrNameLst>
                                          <p:attrName>style.visibility</p:attrName>
                                        </p:attrNameLst>
                                      </p:cBhvr>
                                      <p:to>
                                        <p:strVal val="hidden"/>
                                      </p:to>
                                    </p:set>
                                  </p:sub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850191"/>
                                        </p:tgtEl>
                                        <p:attrNameLst>
                                          <p:attrName>style.visibility</p:attrName>
                                        </p:attrNameLst>
                                      </p:cBhvr>
                                      <p:to>
                                        <p:strVal val="visible"/>
                                      </p:to>
                                    </p:set>
                                    <p:animEffect transition="in" filter="wipe(left)">
                                      <p:cBhvr>
                                        <p:cTn id="19" dur="500"/>
                                        <p:tgtEl>
                                          <p:spTgt spid="850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4" name="Group 2"/>
          <p:cNvGrpSpPr>
            <a:grpSpLocks/>
          </p:cNvGrpSpPr>
          <p:nvPr/>
        </p:nvGrpSpPr>
        <p:grpSpPr bwMode="auto">
          <a:xfrm>
            <a:off x="1487488" y="2598738"/>
            <a:ext cx="6081712" cy="3332162"/>
            <a:chOff x="1449" y="1725"/>
            <a:chExt cx="3265" cy="1898"/>
          </a:xfrm>
        </p:grpSpPr>
        <p:grpSp>
          <p:nvGrpSpPr>
            <p:cNvPr id="28792" name="Group 3"/>
            <p:cNvGrpSpPr>
              <a:grpSpLocks/>
            </p:cNvGrpSpPr>
            <p:nvPr/>
          </p:nvGrpSpPr>
          <p:grpSpPr bwMode="auto">
            <a:xfrm>
              <a:off x="3772" y="2690"/>
              <a:ext cx="894" cy="596"/>
              <a:chOff x="3772" y="2690"/>
              <a:chExt cx="894" cy="596"/>
            </a:xfrm>
          </p:grpSpPr>
          <p:sp>
            <p:nvSpPr>
              <p:cNvPr id="30012"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30013"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93" name="Group 6"/>
            <p:cNvGrpSpPr>
              <a:grpSpLocks/>
            </p:cNvGrpSpPr>
            <p:nvPr/>
          </p:nvGrpSpPr>
          <p:grpSpPr bwMode="auto">
            <a:xfrm>
              <a:off x="1944" y="2690"/>
              <a:ext cx="894" cy="596"/>
              <a:chOff x="1944" y="2690"/>
              <a:chExt cx="894" cy="596"/>
            </a:xfrm>
          </p:grpSpPr>
          <p:sp>
            <p:nvSpPr>
              <p:cNvPr id="30010"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30011"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94" name="Group 9"/>
            <p:cNvGrpSpPr>
              <a:grpSpLocks/>
            </p:cNvGrpSpPr>
            <p:nvPr/>
          </p:nvGrpSpPr>
          <p:grpSpPr bwMode="auto">
            <a:xfrm>
              <a:off x="1483" y="2379"/>
              <a:ext cx="429" cy="598"/>
              <a:chOff x="1483" y="2379"/>
              <a:chExt cx="429" cy="598"/>
            </a:xfrm>
          </p:grpSpPr>
          <p:sp>
            <p:nvSpPr>
              <p:cNvPr id="30008"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30009"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95" name="Group 12"/>
            <p:cNvGrpSpPr>
              <a:grpSpLocks/>
            </p:cNvGrpSpPr>
            <p:nvPr/>
          </p:nvGrpSpPr>
          <p:grpSpPr bwMode="auto">
            <a:xfrm>
              <a:off x="1936" y="2379"/>
              <a:ext cx="894" cy="604"/>
              <a:chOff x="1936" y="2379"/>
              <a:chExt cx="894" cy="604"/>
            </a:xfrm>
          </p:grpSpPr>
          <p:sp>
            <p:nvSpPr>
              <p:cNvPr id="30006"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30007"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96" name="Group 15"/>
            <p:cNvGrpSpPr>
              <a:grpSpLocks/>
            </p:cNvGrpSpPr>
            <p:nvPr/>
          </p:nvGrpSpPr>
          <p:grpSpPr bwMode="auto">
            <a:xfrm>
              <a:off x="1952" y="2076"/>
              <a:ext cx="886" cy="290"/>
              <a:chOff x="1952" y="2076"/>
              <a:chExt cx="886" cy="290"/>
            </a:xfrm>
          </p:grpSpPr>
          <p:sp>
            <p:nvSpPr>
              <p:cNvPr id="30004"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30005"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97" name="Group 18"/>
            <p:cNvGrpSpPr>
              <a:grpSpLocks/>
            </p:cNvGrpSpPr>
            <p:nvPr/>
          </p:nvGrpSpPr>
          <p:grpSpPr bwMode="auto">
            <a:xfrm>
              <a:off x="1481" y="1769"/>
              <a:ext cx="894" cy="283"/>
              <a:chOff x="1481" y="1769"/>
              <a:chExt cx="894" cy="283"/>
            </a:xfrm>
          </p:grpSpPr>
          <p:sp>
            <p:nvSpPr>
              <p:cNvPr id="30002"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30003"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798"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8799"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8800"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8801"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8802"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8803"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8804"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8805"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8806"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8807"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8808" name="Group 31"/>
            <p:cNvGrpSpPr>
              <a:grpSpLocks/>
            </p:cNvGrpSpPr>
            <p:nvPr/>
          </p:nvGrpSpPr>
          <p:grpSpPr bwMode="auto">
            <a:xfrm>
              <a:off x="1912" y="1741"/>
              <a:ext cx="40" cy="1260"/>
              <a:chOff x="1912" y="1741"/>
              <a:chExt cx="40" cy="1260"/>
            </a:xfrm>
          </p:grpSpPr>
          <p:sp>
            <p:nvSpPr>
              <p:cNvPr id="29992"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9993"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9994"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9995"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9996"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9997"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9998"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9999"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30000"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30001"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8809" name="Group 42"/>
            <p:cNvGrpSpPr>
              <a:grpSpLocks/>
            </p:cNvGrpSpPr>
            <p:nvPr/>
          </p:nvGrpSpPr>
          <p:grpSpPr bwMode="auto">
            <a:xfrm>
              <a:off x="2375" y="1749"/>
              <a:ext cx="40" cy="1252"/>
              <a:chOff x="2375" y="1749"/>
              <a:chExt cx="40" cy="1252"/>
            </a:xfrm>
          </p:grpSpPr>
          <p:sp>
            <p:nvSpPr>
              <p:cNvPr id="29982"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9983"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9984"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9985"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9986"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987"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988"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9989"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9990"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991"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10" name="Group 53"/>
            <p:cNvGrpSpPr>
              <a:grpSpLocks/>
            </p:cNvGrpSpPr>
            <p:nvPr/>
          </p:nvGrpSpPr>
          <p:grpSpPr bwMode="auto">
            <a:xfrm>
              <a:off x="1489" y="2076"/>
              <a:ext cx="431" cy="284"/>
              <a:chOff x="1489" y="2076"/>
              <a:chExt cx="431" cy="284"/>
            </a:xfrm>
          </p:grpSpPr>
          <p:sp>
            <p:nvSpPr>
              <p:cNvPr id="29980"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9981"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11" name="Group 56"/>
            <p:cNvGrpSpPr>
              <a:grpSpLocks/>
            </p:cNvGrpSpPr>
            <p:nvPr/>
          </p:nvGrpSpPr>
          <p:grpSpPr bwMode="auto">
            <a:xfrm>
              <a:off x="1489" y="1733"/>
              <a:ext cx="423" cy="56"/>
              <a:chOff x="1489" y="1733"/>
              <a:chExt cx="423" cy="56"/>
            </a:xfrm>
          </p:grpSpPr>
          <p:sp>
            <p:nvSpPr>
              <p:cNvPr id="29972"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973" name="Group 58"/>
              <p:cNvGrpSpPr>
                <a:grpSpLocks/>
              </p:cNvGrpSpPr>
              <p:nvPr/>
            </p:nvGrpSpPr>
            <p:grpSpPr bwMode="auto">
              <a:xfrm>
                <a:off x="1489" y="1757"/>
                <a:ext cx="295" cy="1"/>
                <a:chOff x="1489" y="1757"/>
                <a:chExt cx="295" cy="1"/>
              </a:xfrm>
            </p:grpSpPr>
            <p:sp>
              <p:nvSpPr>
                <p:cNvPr id="29974"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5"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6"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7"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8"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9"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2" name="Group 65"/>
            <p:cNvGrpSpPr>
              <a:grpSpLocks/>
            </p:cNvGrpSpPr>
            <p:nvPr/>
          </p:nvGrpSpPr>
          <p:grpSpPr bwMode="auto">
            <a:xfrm>
              <a:off x="1952" y="1725"/>
              <a:ext cx="415" cy="56"/>
              <a:chOff x="1952" y="1725"/>
              <a:chExt cx="415" cy="56"/>
            </a:xfrm>
          </p:grpSpPr>
          <p:sp>
            <p:nvSpPr>
              <p:cNvPr id="29964"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965" name="Group 67"/>
              <p:cNvGrpSpPr>
                <a:grpSpLocks/>
              </p:cNvGrpSpPr>
              <p:nvPr/>
            </p:nvGrpSpPr>
            <p:grpSpPr bwMode="auto">
              <a:xfrm>
                <a:off x="1952" y="1757"/>
                <a:ext cx="295" cy="1"/>
                <a:chOff x="1952" y="1757"/>
                <a:chExt cx="295" cy="1"/>
              </a:xfrm>
            </p:grpSpPr>
            <p:sp>
              <p:nvSpPr>
                <p:cNvPr id="29966"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7"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8"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9"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0"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1"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3" name="Group 74"/>
            <p:cNvGrpSpPr>
              <a:grpSpLocks/>
            </p:cNvGrpSpPr>
            <p:nvPr/>
          </p:nvGrpSpPr>
          <p:grpSpPr bwMode="auto">
            <a:xfrm>
              <a:off x="1497" y="2036"/>
              <a:ext cx="415" cy="56"/>
              <a:chOff x="1497" y="2036"/>
              <a:chExt cx="415" cy="56"/>
            </a:xfrm>
          </p:grpSpPr>
          <p:sp>
            <p:nvSpPr>
              <p:cNvPr id="29956"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957" name="Group 76"/>
              <p:cNvGrpSpPr>
                <a:grpSpLocks/>
              </p:cNvGrpSpPr>
              <p:nvPr/>
            </p:nvGrpSpPr>
            <p:grpSpPr bwMode="auto">
              <a:xfrm>
                <a:off x="1497" y="2068"/>
                <a:ext cx="295" cy="1"/>
                <a:chOff x="1497" y="2068"/>
                <a:chExt cx="295" cy="1"/>
              </a:xfrm>
            </p:grpSpPr>
            <p:sp>
              <p:nvSpPr>
                <p:cNvPr id="29958"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9"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0"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1"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2"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3"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4" name="Group 83"/>
            <p:cNvGrpSpPr>
              <a:grpSpLocks/>
            </p:cNvGrpSpPr>
            <p:nvPr/>
          </p:nvGrpSpPr>
          <p:grpSpPr bwMode="auto">
            <a:xfrm>
              <a:off x="1960" y="2036"/>
              <a:ext cx="423" cy="56"/>
              <a:chOff x="1960" y="2036"/>
              <a:chExt cx="423" cy="56"/>
            </a:xfrm>
          </p:grpSpPr>
          <p:sp>
            <p:nvSpPr>
              <p:cNvPr id="29948"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949" name="Group 85"/>
              <p:cNvGrpSpPr>
                <a:grpSpLocks/>
              </p:cNvGrpSpPr>
              <p:nvPr/>
            </p:nvGrpSpPr>
            <p:grpSpPr bwMode="auto">
              <a:xfrm>
                <a:off x="1960" y="2068"/>
                <a:ext cx="303" cy="1"/>
                <a:chOff x="1960" y="2068"/>
                <a:chExt cx="303" cy="1"/>
              </a:xfrm>
            </p:grpSpPr>
            <p:sp>
              <p:nvSpPr>
                <p:cNvPr id="29950"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1"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2"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3"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4"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5"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5" name="Group 92"/>
            <p:cNvGrpSpPr>
              <a:grpSpLocks/>
            </p:cNvGrpSpPr>
            <p:nvPr/>
          </p:nvGrpSpPr>
          <p:grpSpPr bwMode="auto">
            <a:xfrm>
              <a:off x="2431" y="2036"/>
              <a:ext cx="415" cy="56"/>
              <a:chOff x="2431" y="2036"/>
              <a:chExt cx="415" cy="56"/>
            </a:xfrm>
          </p:grpSpPr>
          <p:sp>
            <p:nvSpPr>
              <p:cNvPr id="29940"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941" name="Group 94"/>
              <p:cNvGrpSpPr>
                <a:grpSpLocks/>
              </p:cNvGrpSpPr>
              <p:nvPr/>
            </p:nvGrpSpPr>
            <p:grpSpPr bwMode="auto">
              <a:xfrm>
                <a:off x="2431" y="2068"/>
                <a:ext cx="295" cy="1"/>
                <a:chOff x="2431" y="2068"/>
                <a:chExt cx="295" cy="1"/>
              </a:xfrm>
            </p:grpSpPr>
            <p:sp>
              <p:nvSpPr>
                <p:cNvPr id="29942"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43"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44"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45"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46"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47"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6" name="Group 101"/>
            <p:cNvGrpSpPr>
              <a:grpSpLocks/>
            </p:cNvGrpSpPr>
            <p:nvPr/>
          </p:nvGrpSpPr>
          <p:grpSpPr bwMode="auto">
            <a:xfrm>
              <a:off x="2423" y="2347"/>
              <a:ext cx="415" cy="56"/>
              <a:chOff x="2423" y="2347"/>
              <a:chExt cx="415" cy="56"/>
            </a:xfrm>
          </p:grpSpPr>
          <p:sp>
            <p:nvSpPr>
              <p:cNvPr id="29932"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933" name="Group 103"/>
              <p:cNvGrpSpPr>
                <a:grpSpLocks/>
              </p:cNvGrpSpPr>
              <p:nvPr/>
            </p:nvGrpSpPr>
            <p:grpSpPr bwMode="auto">
              <a:xfrm>
                <a:off x="2423" y="2371"/>
                <a:ext cx="295" cy="1"/>
                <a:chOff x="2423" y="2371"/>
                <a:chExt cx="295" cy="1"/>
              </a:xfrm>
            </p:grpSpPr>
            <p:sp>
              <p:nvSpPr>
                <p:cNvPr id="29934"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5"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6"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7"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8"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9"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7" name="Group 110"/>
            <p:cNvGrpSpPr>
              <a:grpSpLocks/>
            </p:cNvGrpSpPr>
            <p:nvPr/>
          </p:nvGrpSpPr>
          <p:grpSpPr bwMode="auto">
            <a:xfrm>
              <a:off x="1960" y="2347"/>
              <a:ext cx="415" cy="56"/>
              <a:chOff x="1960" y="2347"/>
              <a:chExt cx="415" cy="56"/>
            </a:xfrm>
          </p:grpSpPr>
          <p:sp>
            <p:nvSpPr>
              <p:cNvPr id="29924"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925" name="Group 112"/>
              <p:cNvGrpSpPr>
                <a:grpSpLocks/>
              </p:cNvGrpSpPr>
              <p:nvPr/>
            </p:nvGrpSpPr>
            <p:grpSpPr bwMode="auto">
              <a:xfrm>
                <a:off x="1960" y="2371"/>
                <a:ext cx="295" cy="1"/>
                <a:chOff x="1960" y="2371"/>
                <a:chExt cx="295" cy="1"/>
              </a:xfrm>
            </p:grpSpPr>
            <p:sp>
              <p:nvSpPr>
                <p:cNvPr id="29926"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7"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8"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9"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0"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1"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8" name="Group 119"/>
            <p:cNvGrpSpPr>
              <a:grpSpLocks/>
            </p:cNvGrpSpPr>
            <p:nvPr/>
          </p:nvGrpSpPr>
          <p:grpSpPr bwMode="auto">
            <a:xfrm>
              <a:off x="1497" y="2339"/>
              <a:ext cx="415" cy="56"/>
              <a:chOff x="1497" y="2339"/>
              <a:chExt cx="415" cy="56"/>
            </a:xfrm>
          </p:grpSpPr>
          <p:sp>
            <p:nvSpPr>
              <p:cNvPr id="29916"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917" name="Group 121"/>
              <p:cNvGrpSpPr>
                <a:grpSpLocks/>
              </p:cNvGrpSpPr>
              <p:nvPr/>
            </p:nvGrpSpPr>
            <p:grpSpPr bwMode="auto">
              <a:xfrm>
                <a:off x="1497" y="2371"/>
                <a:ext cx="295" cy="1"/>
                <a:chOff x="1497" y="2371"/>
                <a:chExt cx="295" cy="1"/>
              </a:xfrm>
            </p:grpSpPr>
            <p:sp>
              <p:nvSpPr>
                <p:cNvPr id="29918"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9"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0"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1"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2"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3"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9" name="Group 128"/>
            <p:cNvGrpSpPr>
              <a:grpSpLocks/>
            </p:cNvGrpSpPr>
            <p:nvPr/>
          </p:nvGrpSpPr>
          <p:grpSpPr bwMode="auto">
            <a:xfrm>
              <a:off x="1489" y="2650"/>
              <a:ext cx="423" cy="56"/>
              <a:chOff x="1489" y="2650"/>
              <a:chExt cx="423" cy="56"/>
            </a:xfrm>
          </p:grpSpPr>
          <p:sp>
            <p:nvSpPr>
              <p:cNvPr id="29908"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909" name="Group 130"/>
              <p:cNvGrpSpPr>
                <a:grpSpLocks/>
              </p:cNvGrpSpPr>
              <p:nvPr/>
            </p:nvGrpSpPr>
            <p:grpSpPr bwMode="auto">
              <a:xfrm>
                <a:off x="1489" y="2674"/>
                <a:ext cx="295" cy="1"/>
                <a:chOff x="1489" y="2674"/>
                <a:chExt cx="295" cy="1"/>
              </a:xfrm>
            </p:grpSpPr>
            <p:sp>
              <p:nvSpPr>
                <p:cNvPr id="29910"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1"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2"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3"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4"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5"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20" name="Group 137"/>
            <p:cNvGrpSpPr>
              <a:grpSpLocks/>
            </p:cNvGrpSpPr>
            <p:nvPr/>
          </p:nvGrpSpPr>
          <p:grpSpPr bwMode="auto">
            <a:xfrm>
              <a:off x="1968" y="2650"/>
              <a:ext cx="415" cy="56"/>
              <a:chOff x="1968" y="2650"/>
              <a:chExt cx="415" cy="56"/>
            </a:xfrm>
          </p:grpSpPr>
          <p:sp>
            <p:nvSpPr>
              <p:cNvPr id="29900"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901" name="Group 139"/>
              <p:cNvGrpSpPr>
                <a:grpSpLocks/>
              </p:cNvGrpSpPr>
              <p:nvPr/>
            </p:nvGrpSpPr>
            <p:grpSpPr bwMode="auto">
              <a:xfrm>
                <a:off x="1968" y="2674"/>
                <a:ext cx="295" cy="1"/>
                <a:chOff x="1968" y="2674"/>
                <a:chExt cx="295" cy="1"/>
              </a:xfrm>
            </p:grpSpPr>
            <p:sp>
              <p:nvSpPr>
                <p:cNvPr id="29902"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03"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04"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05"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06"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07"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21" name="Group 146"/>
            <p:cNvGrpSpPr>
              <a:grpSpLocks/>
            </p:cNvGrpSpPr>
            <p:nvPr/>
          </p:nvGrpSpPr>
          <p:grpSpPr bwMode="auto">
            <a:xfrm>
              <a:off x="1489" y="2953"/>
              <a:ext cx="423" cy="56"/>
              <a:chOff x="1489" y="2953"/>
              <a:chExt cx="423" cy="56"/>
            </a:xfrm>
          </p:grpSpPr>
          <p:sp>
            <p:nvSpPr>
              <p:cNvPr id="29892"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9893" name="Group 148"/>
              <p:cNvGrpSpPr>
                <a:grpSpLocks/>
              </p:cNvGrpSpPr>
              <p:nvPr/>
            </p:nvGrpSpPr>
            <p:grpSpPr bwMode="auto">
              <a:xfrm>
                <a:off x="1489" y="2985"/>
                <a:ext cx="295" cy="1"/>
                <a:chOff x="1489" y="2985"/>
                <a:chExt cx="295" cy="1"/>
              </a:xfrm>
            </p:grpSpPr>
            <p:sp>
              <p:nvSpPr>
                <p:cNvPr id="29894"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5"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6"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7"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8"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9"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22" name="Group 155"/>
            <p:cNvGrpSpPr>
              <a:grpSpLocks/>
            </p:cNvGrpSpPr>
            <p:nvPr/>
          </p:nvGrpSpPr>
          <p:grpSpPr bwMode="auto">
            <a:xfrm>
              <a:off x="1952" y="2953"/>
              <a:ext cx="415" cy="56"/>
              <a:chOff x="1952" y="2953"/>
              <a:chExt cx="415" cy="56"/>
            </a:xfrm>
          </p:grpSpPr>
          <p:sp>
            <p:nvSpPr>
              <p:cNvPr id="29884"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885" name="Group 157"/>
              <p:cNvGrpSpPr>
                <a:grpSpLocks/>
              </p:cNvGrpSpPr>
              <p:nvPr/>
            </p:nvGrpSpPr>
            <p:grpSpPr bwMode="auto">
              <a:xfrm>
                <a:off x="1952" y="2985"/>
                <a:ext cx="295" cy="1"/>
                <a:chOff x="1952" y="2985"/>
                <a:chExt cx="295" cy="1"/>
              </a:xfrm>
            </p:grpSpPr>
            <p:sp>
              <p:nvSpPr>
                <p:cNvPr id="29886"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7"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8"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9"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0"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1"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23" name="Group 164"/>
            <p:cNvGrpSpPr>
              <a:grpSpLocks/>
            </p:cNvGrpSpPr>
            <p:nvPr/>
          </p:nvGrpSpPr>
          <p:grpSpPr bwMode="auto">
            <a:xfrm>
              <a:off x="2415" y="2953"/>
              <a:ext cx="415" cy="56"/>
              <a:chOff x="2415" y="2953"/>
              <a:chExt cx="415" cy="56"/>
            </a:xfrm>
          </p:grpSpPr>
          <p:sp>
            <p:nvSpPr>
              <p:cNvPr id="29876"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877" name="Group 166"/>
              <p:cNvGrpSpPr>
                <a:grpSpLocks/>
              </p:cNvGrpSpPr>
              <p:nvPr/>
            </p:nvGrpSpPr>
            <p:grpSpPr bwMode="auto">
              <a:xfrm>
                <a:off x="2415" y="2985"/>
                <a:ext cx="295" cy="1"/>
                <a:chOff x="2415" y="2985"/>
                <a:chExt cx="295" cy="1"/>
              </a:xfrm>
            </p:grpSpPr>
            <p:sp>
              <p:nvSpPr>
                <p:cNvPr id="29878"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79"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0"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1"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2"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3"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24" name="Group 173"/>
            <p:cNvGrpSpPr>
              <a:grpSpLocks/>
            </p:cNvGrpSpPr>
            <p:nvPr/>
          </p:nvGrpSpPr>
          <p:grpSpPr bwMode="auto">
            <a:xfrm>
              <a:off x="2838" y="1741"/>
              <a:ext cx="40" cy="1260"/>
              <a:chOff x="2838" y="1741"/>
              <a:chExt cx="40" cy="1260"/>
            </a:xfrm>
          </p:grpSpPr>
          <p:sp>
            <p:nvSpPr>
              <p:cNvPr id="29866"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9867"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9868"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9869"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9870"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871"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872"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9873"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9874"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875"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25" name="Group 184"/>
            <p:cNvGrpSpPr>
              <a:grpSpLocks/>
            </p:cNvGrpSpPr>
            <p:nvPr/>
          </p:nvGrpSpPr>
          <p:grpSpPr bwMode="auto">
            <a:xfrm>
              <a:off x="1912" y="3272"/>
              <a:ext cx="32" cy="335"/>
              <a:chOff x="1912" y="3272"/>
              <a:chExt cx="32" cy="335"/>
            </a:xfrm>
          </p:grpSpPr>
          <p:sp>
            <p:nvSpPr>
              <p:cNvPr id="29862"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863"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864"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9865"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26" name="Group 189"/>
            <p:cNvGrpSpPr>
              <a:grpSpLocks/>
            </p:cNvGrpSpPr>
            <p:nvPr/>
          </p:nvGrpSpPr>
          <p:grpSpPr bwMode="auto">
            <a:xfrm>
              <a:off x="1449" y="3272"/>
              <a:ext cx="40" cy="335"/>
              <a:chOff x="1449" y="3272"/>
              <a:chExt cx="40" cy="335"/>
            </a:xfrm>
          </p:grpSpPr>
          <p:sp>
            <p:nvSpPr>
              <p:cNvPr id="29858"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9859"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9860"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9861"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8827" name="Group 194"/>
            <p:cNvGrpSpPr>
              <a:grpSpLocks/>
            </p:cNvGrpSpPr>
            <p:nvPr/>
          </p:nvGrpSpPr>
          <p:grpSpPr bwMode="auto">
            <a:xfrm>
              <a:off x="2367" y="3272"/>
              <a:ext cx="32" cy="335"/>
              <a:chOff x="2367" y="3272"/>
              <a:chExt cx="32" cy="335"/>
            </a:xfrm>
          </p:grpSpPr>
          <p:sp>
            <p:nvSpPr>
              <p:cNvPr id="29854"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855"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856"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9857"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28" name="Group 199"/>
            <p:cNvGrpSpPr>
              <a:grpSpLocks/>
            </p:cNvGrpSpPr>
            <p:nvPr/>
          </p:nvGrpSpPr>
          <p:grpSpPr bwMode="auto">
            <a:xfrm>
              <a:off x="2822" y="3272"/>
              <a:ext cx="40" cy="335"/>
              <a:chOff x="2822" y="3272"/>
              <a:chExt cx="40" cy="335"/>
            </a:xfrm>
          </p:grpSpPr>
          <p:sp>
            <p:nvSpPr>
              <p:cNvPr id="29850"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9851"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9852"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9853"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8829" name="Group 204"/>
            <p:cNvGrpSpPr>
              <a:grpSpLocks/>
            </p:cNvGrpSpPr>
            <p:nvPr/>
          </p:nvGrpSpPr>
          <p:grpSpPr bwMode="auto">
            <a:xfrm>
              <a:off x="2415" y="2650"/>
              <a:ext cx="415" cy="56"/>
              <a:chOff x="2415" y="2650"/>
              <a:chExt cx="415" cy="56"/>
            </a:xfrm>
          </p:grpSpPr>
          <p:sp>
            <p:nvSpPr>
              <p:cNvPr id="29842"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843" name="Group 206"/>
              <p:cNvGrpSpPr>
                <a:grpSpLocks/>
              </p:cNvGrpSpPr>
              <p:nvPr/>
            </p:nvGrpSpPr>
            <p:grpSpPr bwMode="auto">
              <a:xfrm>
                <a:off x="2415" y="2674"/>
                <a:ext cx="295" cy="1"/>
                <a:chOff x="2415" y="2674"/>
                <a:chExt cx="295" cy="1"/>
              </a:xfrm>
            </p:grpSpPr>
            <p:sp>
              <p:nvSpPr>
                <p:cNvPr id="29844"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5"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6"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7"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8"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9"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0" name="Group 213"/>
            <p:cNvGrpSpPr>
              <a:grpSpLocks/>
            </p:cNvGrpSpPr>
            <p:nvPr/>
          </p:nvGrpSpPr>
          <p:grpSpPr bwMode="auto">
            <a:xfrm>
              <a:off x="2415" y="1733"/>
              <a:ext cx="415" cy="56"/>
              <a:chOff x="2415" y="1733"/>
              <a:chExt cx="415" cy="56"/>
            </a:xfrm>
          </p:grpSpPr>
          <p:sp>
            <p:nvSpPr>
              <p:cNvPr id="29834"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835" name="Group 215"/>
              <p:cNvGrpSpPr>
                <a:grpSpLocks/>
              </p:cNvGrpSpPr>
              <p:nvPr/>
            </p:nvGrpSpPr>
            <p:grpSpPr bwMode="auto">
              <a:xfrm>
                <a:off x="2415" y="1757"/>
                <a:ext cx="295" cy="1"/>
                <a:chOff x="2415" y="1757"/>
                <a:chExt cx="295" cy="1"/>
              </a:xfrm>
            </p:grpSpPr>
            <p:sp>
              <p:nvSpPr>
                <p:cNvPr id="29836"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7"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8"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9"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0"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1"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1" name="Group 222"/>
            <p:cNvGrpSpPr>
              <a:grpSpLocks/>
            </p:cNvGrpSpPr>
            <p:nvPr/>
          </p:nvGrpSpPr>
          <p:grpSpPr bwMode="auto">
            <a:xfrm>
              <a:off x="1489" y="3264"/>
              <a:ext cx="423" cy="56"/>
              <a:chOff x="1489" y="3264"/>
              <a:chExt cx="423" cy="56"/>
            </a:xfrm>
          </p:grpSpPr>
          <p:sp>
            <p:nvSpPr>
              <p:cNvPr id="29826"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827" name="Group 224"/>
              <p:cNvGrpSpPr>
                <a:grpSpLocks/>
              </p:cNvGrpSpPr>
              <p:nvPr/>
            </p:nvGrpSpPr>
            <p:grpSpPr bwMode="auto">
              <a:xfrm>
                <a:off x="1489" y="3288"/>
                <a:ext cx="295" cy="1"/>
                <a:chOff x="1489" y="3288"/>
                <a:chExt cx="295" cy="1"/>
              </a:xfrm>
            </p:grpSpPr>
            <p:sp>
              <p:nvSpPr>
                <p:cNvPr id="29828"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9"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0"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1"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2"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3"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2" name="Group 231"/>
            <p:cNvGrpSpPr>
              <a:grpSpLocks/>
            </p:cNvGrpSpPr>
            <p:nvPr/>
          </p:nvGrpSpPr>
          <p:grpSpPr bwMode="auto">
            <a:xfrm>
              <a:off x="1944" y="3256"/>
              <a:ext cx="423" cy="56"/>
              <a:chOff x="1944" y="3256"/>
              <a:chExt cx="423" cy="56"/>
            </a:xfrm>
          </p:grpSpPr>
          <p:sp>
            <p:nvSpPr>
              <p:cNvPr id="29818"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819" name="Group 233"/>
              <p:cNvGrpSpPr>
                <a:grpSpLocks/>
              </p:cNvGrpSpPr>
              <p:nvPr/>
            </p:nvGrpSpPr>
            <p:grpSpPr bwMode="auto">
              <a:xfrm>
                <a:off x="1944" y="3288"/>
                <a:ext cx="303" cy="1"/>
                <a:chOff x="1944" y="3288"/>
                <a:chExt cx="303" cy="1"/>
              </a:xfrm>
            </p:grpSpPr>
            <p:sp>
              <p:nvSpPr>
                <p:cNvPr id="29820"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1"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2"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3"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4"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5"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3" name="Group 240"/>
            <p:cNvGrpSpPr>
              <a:grpSpLocks/>
            </p:cNvGrpSpPr>
            <p:nvPr/>
          </p:nvGrpSpPr>
          <p:grpSpPr bwMode="auto">
            <a:xfrm>
              <a:off x="2415" y="3256"/>
              <a:ext cx="415" cy="56"/>
              <a:chOff x="2415" y="3256"/>
              <a:chExt cx="415" cy="56"/>
            </a:xfrm>
          </p:grpSpPr>
          <p:sp>
            <p:nvSpPr>
              <p:cNvPr id="29810"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811" name="Group 242"/>
              <p:cNvGrpSpPr>
                <a:grpSpLocks/>
              </p:cNvGrpSpPr>
              <p:nvPr/>
            </p:nvGrpSpPr>
            <p:grpSpPr bwMode="auto">
              <a:xfrm>
                <a:off x="2415" y="3288"/>
                <a:ext cx="295" cy="1"/>
                <a:chOff x="2415" y="3288"/>
                <a:chExt cx="295" cy="1"/>
              </a:xfrm>
            </p:grpSpPr>
            <p:sp>
              <p:nvSpPr>
                <p:cNvPr id="29812"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13"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14"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15"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16"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17"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4" name="Group 249"/>
            <p:cNvGrpSpPr>
              <a:grpSpLocks/>
            </p:cNvGrpSpPr>
            <p:nvPr/>
          </p:nvGrpSpPr>
          <p:grpSpPr bwMode="auto">
            <a:xfrm>
              <a:off x="1489" y="3567"/>
              <a:ext cx="423" cy="56"/>
              <a:chOff x="1489" y="3567"/>
              <a:chExt cx="423" cy="56"/>
            </a:xfrm>
          </p:grpSpPr>
          <p:sp>
            <p:nvSpPr>
              <p:cNvPr id="29802"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803" name="Group 251"/>
              <p:cNvGrpSpPr>
                <a:grpSpLocks/>
              </p:cNvGrpSpPr>
              <p:nvPr/>
            </p:nvGrpSpPr>
            <p:grpSpPr bwMode="auto">
              <a:xfrm>
                <a:off x="1489" y="3591"/>
                <a:ext cx="303" cy="1"/>
                <a:chOff x="1489" y="3591"/>
                <a:chExt cx="303" cy="1"/>
              </a:xfrm>
            </p:grpSpPr>
            <p:sp>
              <p:nvSpPr>
                <p:cNvPr id="29804"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5"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6"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7"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8"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9"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5" name="Group 258"/>
            <p:cNvGrpSpPr>
              <a:grpSpLocks/>
            </p:cNvGrpSpPr>
            <p:nvPr/>
          </p:nvGrpSpPr>
          <p:grpSpPr bwMode="auto">
            <a:xfrm>
              <a:off x="1952" y="3567"/>
              <a:ext cx="415" cy="56"/>
              <a:chOff x="1952" y="3567"/>
              <a:chExt cx="415" cy="56"/>
            </a:xfrm>
          </p:grpSpPr>
          <p:sp>
            <p:nvSpPr>
              <p:cNvPr id="29794"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795" name="Group 260"/>
              <p:cNvGrpSpPr>
                <a:grpSpLocks/>
              </p:cNvGrpSpPr>
              <p:nvPr/>
            </p:nvGrpSpPr>
            <p:grpSpPr bwMode="auto">
              <a:xfrm>
                <a:off x="1952" y="3591"/>
                <a:ext cx="295" cy="1"/>
                <a:chOff x="1952" y="3591"/>
                <a:chExt cx="295" cy="1"/>
              </a:xfrm>
            </p:grpSpPr>
            <p:sp>
              <p:nvSpPr>
                <p:cNvPr id="29796"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7"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8"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9"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0"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1"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6" name="Group 267"/>
            <p:cNvGrpSpPr>
              <a:grpSpLocks/>
            </p:cNvGrpSpPr>
            <p:nvPr/>
          </p:nvGrpSpPr>
          <p:grpSpPr bwMode="auto">
            <a:xfrm>
              <a:off x="2407" y="3567"/>
              <a:ext cx="415" cy="56"/>
              <a:chOff x="2407" y="3567"/>
              <a:chExt cx="415" cy="56"/>
            </a:xfrm>
          </p:grpSpPr>
          <p:sp>
            <p:nvSpPr>
              <p:cNvPr id="29786"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787" name="Group 269"/>
              <p:cNvGrpSpPr>
                <a:grpSpLocks/>
              </p:cNvGrpSpPr>
              <p:nvPr/>
            </p:nvGrpSpPr>
            <p:grpSpPr bwMode="auto">
              <a:xfrm>
                <a:off x="2407" y="3591"/>
                <a:ext cx="295" cy="1"/>
                <a:chOff x="2407" y="3591"/>
                <a:chExt cx="295" cy="1"/>
              </a:xfrm>
            </p:grpSpPr>
            <p:sp>
              <p:nvSpPr>
                <p:cNvPr id="29788"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89"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0"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1"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2"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3"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7" name="Group 276"/>
            <p:cNvGrpSpPr>
              <a:grpSpLocks/>
            </p:cNvGrpSpPr>
            <p:nvPr/>
          </p:nvGrpSpPr>
          <p:grpSpPr bwMode="auto">
            <a:xfrm>
              <a:off x="1944" y="2690"/>
              <a:ext cx="894" cy="596"/>
              <a:chOff x="1944" y="2690"/>
              <a:chExt cx="894" cy="596"/>
            </a:xfrm>
          </p:grpSpPr>
          <p:sp>
            <p:nvSpPr>
              <p:cNvPr id="29784"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9785"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38" name="Group 279"/>
            <p:cNvGrpSpPr>
              <a:grpSpLocks/>
            </p:cNvGrpSpPr>
            <p:nvPr/>
          </p:nvGrpSpPr>
          <p:grpSpPr bwMode="auto">
            <a:xfrm>
              <a:off x="1952" y="2376"/>
              <a:ext cx="886" cy="290"/>
              <a:chOff x="1952" y="2376"/>
              <a:chExt cx="886" cy="290"/>
            </a:xfrm>
          </p:grpSpPr>
          <p:sp>
            <p:nvSpPr>
              <p:cNvPr id="29782"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9783"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39" name="Group 282"/>
            <p:cNvGrpSpPr>
              <a:grpSpLocks/>
            </p:cNvGrpSpPr>
            <p:nvPr/>
          </p:nvGrpSpPr>
          <p:grpSpPr bwMode="auto">
            <a:xfrm>
              <a:off x="1481" y="2084"/>
              <a:ext cx="1373" cy="1507"/>
              <a:chOff x="1481" y="2084"/>
              <a:chExt cx="1373" cy="1507"/>
            </a:xfrm>
          </p:grpSpPr>
          <p:sp>
            <p:nvSpPr>
              <p:cNvPr id="29780"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9781"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0" name="Group 285"/>
            <p:cNvGrpSpPr>
              <a:grpSpLocks/>
            </p:cNvGrpSpPr>
            <p:nvPr/>
          </p:nvGrpSpPr>
          <p:grpSpPr bwMode="auto">
            <a:xfrm>
              <a:off x="1944" y="2076"/>
              <a:ext cx="902" cy="885"/>
              <a:chOff x="1944" y="2076"/>
              <a:chExt cx="902" cy="885"/>
            </a:xfrm>
          </p:grpSpPr>
          <p:sp>
            <p:nvSpPr>
              <p:cNvPr id="29778"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9779"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1" name="Group 288"/>
            <p:cNvGrpSpPr>
              <a:grpSpLocks/>
            </p:cNvGrpSpPr>
            <p:nvPr/>
          </p:nvGrpSpPr>
          <p:grpSpPr bwMode="auto">
            <a:xfrm>
              <a:off x="1489" y="2379"/>
              <a:ext cx="902" cy="893"/>
              <a:chOff x="1489" y="2379"/>
              <a:chExt cx="902" cy="893"/>
            </a:xfrm>
          </p:grpSpPr>
          <p:sp>
            <p:nvSpPr>
              <p:cNvPr id="29776"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9777"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2" name="Group 291"/>
            <p:cNvGrpSpPr>
              <a:grpSpLocks/>
            </p:cNvGrpSpPr>
            <p:nvPr/>
          </p:nvGrpSpPr>
          <p:grpSpPr bwMode="auto">
            <a:xfrm>
              <a:off x="1483" y="2379"/>
              <a:ext cx="429" cy="598"/>
              <a:chOff x="1483" y="2379"/>
              <a:chExt cx="429" cy="598"/>
            </a:xfrm>
          </p:grpSpPr>
          <p:sp>
            <p:nvSpPr>
              <p:cNvPr id="29774"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29775"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3" name="Group 294"/>
            <p:cNvGrpSpPr>
              <a:grpSpLocks/>
            </p:cNvGrpSpPr>
            <p:nvPr/>
          </p:nvGrpSpPr>
          <p:grpSpPr bwMode="auto">
            <a:xfrm>
              <a:off x="1936" y="2379"/>
              <a:ext cx="894" cy="604"/>
              <a:chOff x="1936" y="2379"/>
              <a:chExt cx="894" cy="604"/>
            </a:xfrm>
          </p:grpSpPr>
          <p:sp>
            <p:nvSpPr>
              <p:cNvPr id="29772"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9773"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4" name="Group 297"/>
            <p:cNvGrpSpPr>
              <a:grpSpLocks/>
            </p:cNvGrpSpPr>
            <p:nvPr/>
          </p:nvGrpSpPr>
          <p:grpSpPr bwMode="auto">
            <a:xfrm>
              <a:off x="1952" y="2076"/>
              <a:ext cx="886" cy="290"/>
              <a:chOff x="1952" y="2076"/>
              <a:chExt cx="886" cy="290"/>
            </a:xfrm>
          </p:grpSpPr>
          <p:sp>
            <p:nvSpPr>
              <p:cNvPr id="29770"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9771"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5" name="Group 300"/>
            <p:cNvGrpSpPr>
              <a:grpSpLocks/>
            </p:cNvGrpSpPr>
            <p:nvPr/>
          </p:nvGrpSpPr>
          <p:grpSpPr bwMode="auto">
            <a:xfrm>
              <a:off x="1481" y="1769"/>
              <a:ext cx="894" cy="283"/>
              <a:chOff x="1481" y="1769"/>
              <a:chExt cx="894" cy="283"/>
            </a:xfrm>
          </p:grpSpPr>
          <p:sp>
            <p:nvSpPr>
              <p:cNvPr id="29768"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9769"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846"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8847"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8848"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8849"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8850"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8851"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8852"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8853"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8854"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8855"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8856" name="Group 313"/>
            <p:cNvGrpSpPr>
              <a:grpSpLocks/>
            </p:cNvGrpSpPr>
            <p:nvPr/>
          </p:nvGrpSpPr>
          <p:grpSpPr bwMode="auto">
            <a:xfrm>
              <a:off x="1912" y="1741"/>
              <a:ext cx="40" cy="1260"/>
              <a:chOff x="1912" y="1741"/>
              <a:chExt cx="40" cy="1260"/>
            </a:xfrm>
          </p:grpSpPr>
          <p:sp>
            <p:nvSpPr>
              <p:cNvPr id="29758"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9759"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9760"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9761"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9762"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9763"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9764"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9765"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9766"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29767"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8857" name="Group 324"/>
            <p:cNvGrpSpPr>
              <a:grpSpLocks/>
            </p:cNvGrpSpPr>
            <p:nvPr/>
          </p:nvGrpSpPr>
          <p:grpSpPr bwMode="auto">
            <a:xfrm>
              <a:off x="2375" y="1749"/>
              <a:ext cx="40" cy="1252"/>
              <a:chOff x="2375" y="1749"/>
              <a:chExt cx="40" cy="1252"/>
            </a:xfrm>
          </p:grpSpPr>
          <p:sp>
            <p:nvSpPr>
              <p:cNvPr id="29748"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9749"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9750"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9751"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9752"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753"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754"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9755"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9756"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757"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58" name="Group 335"/>
            <p:cNvGrpSpPr>
              <a:grpSpLocks/>
            </p:cNvGrpSpPr>
            <p:nvPr/>
          </p:nvGrpSpPr>
          <p:grpSpPr bwMode="auto">
            <a:xfrm>
              <a:off x="1489" y="2076"/>
              <a:ext cx="431" cy="284"/>
              <a:chOff x="1489" y="2076"/>
              <a:chExt cx="431" cy="284"/>
            </a:xfrm>
          </p:grpSpPr>
          <p:sp>
            <p:nvSpPr>
              <p:cNvPr id="29746"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9747"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59" name="Group 338"/>
            <p:cNvGrpSpPr>
              <a:grpSpLocks/>
            </p:cNvGrpSpPr>
            <p:nvPr/>
          </p:nvGrpSpPr>
          <p:grpSpPr bwMode="auto">
            <a:xfrm>
              <a:off x="1489" y="1733"/>
              <a:ext cx="423" cy="56"/>
              <a:chOff x="1489" y="1733"/>
              <a:chExt cx="423" cy="56"/>
            </a:xfrm>
          </p:grpSpPr>
          <p:sp>
            <p:nvSpPr>
              <p:cNvPr id="29738"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739" name="Group 340"/>
              <p:cNvGrpSpPr>
                <a:grpSpLocks/>
              </p:cNvGrpSpPr>
              <p:nvPr/>
            </p:nvGrpSpPr>
            <p:grpSpPr bwMode="auto">
              <a:xfrm>
                <a:off x="1489" y="1757"/>
                <a:ext cx="295" cy="1"/>
                <a:chOff x="1489" y="1757"/>
                <a:chExt cx="295" cy="1"/>
              </a:xfrm>
            </p:grpSpPr>
            <p:sp>
              <p:nvSpPr>
                <p:cNvPr id="29740"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41"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42"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43"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44"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45"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0" name="Group 347"/>
            <p:cNvGrpSpPr>
              <a:grpSpLocks/>
            </p:cNvGrpSpPr>
            <p:nvPr/>
          </p:nvGrpSpPr>
          <p:grpSpPr bwMode="auto">
            <a:xfrm>
              <a:off x="1952" y="1725"/>
              <a:ext cx="415" cy="56"/>
              <a:chOff x="1952" y="1725"/>
              <a:chExt cx="415" cy="56"/>
            </a:xfrm>
          </p:grpSpPr>
          <p:sp>
            <p:nvSpPr>
              <p:cNvPr id="29730"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731" name="Group 349"/>
              <p:cNvGrpSpPr>
                <a:grpSpLocks/>
              </p:cNvGrpSpPr>
              <p:nvPr/>
            </p:nvGrpSpPr>
            <p:grpSpPr bwMode="auto">
              <a:xfrm>
                <a:off x="1952" y="1757"/>
                <a:ext cx="295" cy="1"/>
                <a:chOff x="1952" y="1757"/>
                <a:chExt cx="295" cy="1"/>
              </a:xfrm>
            </p:grpSpPr>
            <p:sp>
              <p:nvSpPr>
                <p:cNvPr id="29732"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3"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4"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5"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6"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7"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1" name="Group 356"/>
            <p:cNvGrpSpPr>
              <a:grpSpLocks/>
            </p:cNvGrpSpPr>
            <p:nvPr/>
          </p:nvGrpSpPr>
          <p:grpSpPr bwMode="auto">
            <a:xfrm>
              <a:off x="1497" y="2036"/>
              <a:ext cx="415" cy="56"/>
              <a:chOff x="1497" y="2036"/>
              <a:chExt cx="415" cy="56"/>
            </a:xfrm>
          </p:grpSpPr>
          <p:sp>
            <p:nvSpPr>
              <p:cNvPr id="29722"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723" name="Group 358"/>
              <p:cNvGrpSpPr>
                <a:grpSpLocks/>
              </p:cNvGrpSpPr>
              <p:nvPr/>
            </p:nvGrpSpPr>
            <p:grpSpPr bwMode="auto">
              <a:xfrm>
                <a:off x="1497" y="2068"/>
                <a:ext cx="295" cy="1"/>
                <a:chOff x="1497" y="2068"/>
                <a:chExt cx="295" cy="1"/>
              </a:xfrm>
            </p:grpSpPr>
            <p:sp>
              <p:nvSpPr>
                <p:cNvPr id="29724"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5"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6"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7"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8"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9"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2" name="Group 365"/>
            <p:cNvGrpSpPr>
              <a:grpSpLocks/>
            </p:cNvGrpSpPr>
            <p:nvPr/>
          </p:nvGrpSpPr>
          <p:grpSpPr bwMode="auto">
            <a:xfrm>
              <a:off x="1960" y="2036"/>
              <a:ext cx="423" cy="56"/>
              <a:chOff x="1960" y="2036"/>
              <a:chExt cx="423" cy="56"/>
            </a:xfrm>
          </p:grpSpPr>
          <p:sp>
            <p:nvSpPr>
              <p:cNvPr id="29714"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715" name="Group 367"/>
              <p:cNvGrpSpPr>
                <a:grpSpLocks/>
              </p:cNvGrpSpPr>
              <p:nvPr/>
            </p:nvGrpSpPr>
            <p:grpSpPr bwMode="auto">
              <a:xfrm>
                <a:off x="1960" y="2068"/>
                <a:ext cx="303" cy="1"/>
                <a:chOff x="1960" y="2068"/>
                <a:chExt cx="303" cy="1"/>
              </a:xfrm>
            </p:grpSpPr>
            <p:sp>
              <p:nvSpPr>
                <p:cNvPr id="29716"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7"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8"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9"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0"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1"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3" name="Group 374"/>
            <p:cNvGrpSpPr>
              <a:grpSpLocks/>
            </p:cNvGrpSpPr>
            <p:nvPr/>
          </p:nvGrpSpPr>
          <p:grpSpPr bwMode="auto">
            <a:xfrm>
              <a:off x="2431" y="2036"/>
              <a:ext cx="415" cy="56"/>
              <a:chOff x="2431" y="2036"/>
              <a:chExt cx="415" cy="56"/>
            </a:xfrm>
          </p:grpSpPr>
          <p:sp>
            <p:nvSpPr>
              <p:cNvPr id="29706"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707" name="Group 376"/>
              <p:cNvGrpSpPr>
                <a:grpSpLocks/>
              </p:cNvGrpSpPr>
              <p:nvPr/>
            </p:nvGrpSpPr>
            <p:grpSpPr bwMode="auto">
              <a:xfrm>
                <a:off x="2431" y="2068"/>
                <a:ext cx="295" cy="1"/>
                <a:chOff x="2431" y="2068"/>
                <a:chExt cx="295" cy="1"/>
              </a:xfrm>
            </p:grpSpPr>
            <p:sp>
              <p:nvSpPr>
                <p:cNvPr id="29708"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9"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0"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1"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2"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3"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4" name="Group 383"/>
            <p:cNvGrpSpPr>
              <a:grpSpLocks/>
            </p:cNvGrpSpPr>
            <p:nvPr/>
          </p:nvGrpSpPr>
          <p:grpSpPr bwMode="auto">
            <a:xfrm>
              <a:off x="2423" y="2347"/>
              <a:ext cx="415" cy="56"/>
              <a:chOff x="2423" y="2347"/>
              <a:chExt cx="415" cy="56"/>
            </a:xfrm>
          </p:grpSpPr>
          <p:sp>
            <p:nvSpPr>
              <p:cNvPr id="29698"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699" name="Group 385"/>
              <p:cNvGrpSpPr>
                <a:grpSpLocks/>
              </p:cNvGrpSpPr>
              <p:nvPr/>
            </p:nvGrpSpPr>
            <p:grpSpPr bwMode="auto">
              <a:xfrm>
                <a:off x="2423" y="2371"/>
                <a:ext cx="295" cy="1"/>
                <a:chOff x="2423" y="2371"/>
                <a:chExt cx="295" cy="1"/>
              </a:xfrm>
            </p:grpSpPr>
            <p:sp>
              <p:nvSpPr>
                <p:cNvPr id="29700"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1"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2"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3"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4"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5"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5" name="Group 392"/>
            <p:cNvGrpSpPr>
              <a:grpSpLocks/>
            </p:cNvGrpSpPr>
            <p:nvPr/>
          </p:nvGrpSpPr>
          <p:grpSpPr bwMode="auto">
            <a:xfrm>
              <a:off x="1960" y="2347"/>
              <a:ext cx="415" cy="56"/>
              <a:chOff x="1960" y="2347"/>
              <a:chExt cx="415" cy="56"/>
            </a:xfrm>
          </p:grpSpPr>
          <p:sp>
            <p:nvSpPr>
              <p:cNvPr id="29690"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691" name="Group 394"/>
              <p:cNvGrpSpPr>
                <a:grpSpLocks/>
              </p:cNvGrpSpPr>
              <p:nvPr/>
            </p:nvGrpSpPr>
            <p:grpSpPr bwMode="auto">
              <a:xfrm>
                <a:off x="1960" y="2371"/>
                <a:ext cx="295" cy="1"/>
                <a:chOff x="1960" y="2371"/>
                <a:chExt cx="295" cy="1"/>
              </a:xfrm>
            </p:grpSpPr>
            <p:sp>
              <p:nvSpPr>
                <p:cNvPr id="29692"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93"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94"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95"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96"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97"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6" name="Group 401"/>
            <p:cNvGrpSpPr>
              <a:grpSpLocks/>
            </p:cNvGrpSpPr>
            <p:nvPr/>
          </p:nvGrpSpPr>
          <p:grpSpPr bwMode="auto">
            <a:xfrm>
              <a:off x="1497" y="2339"/>
              <a:ext cx="415" cy="56"/>
              <a:chOff x="1497" y="2339"/>
              <a:chExt cx="415" cy="56"/>
            </a:xfrm>
          </p:grpSpPr>
          <p:sp>
            <p:nvSpPr>
              <p:cNvPr id="29682"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683" name="Group 403"/>
              <p:cNvGrpSpPr>
                <a:grpSpLocks/>
              </p:cNvGrpSpPr>
              <p:nvPr/>
            </p:nvGrpSpPr>
            <p:grpSpPr bwMode="auto">
              <a:xfrm>
                <a:off x="1497" y="2371"/>
                <a:ext cx="295" cy="1"/>
                <a:chOff x="1497" y="2371"/>
                <a:chExt cx="295" cy="1"/>
              </a:xfrm>
            </p:grpSpPr>
            <p:sp>
              <p:nvSpPr>
                <p:cNvPr id="29684"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5"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6"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7"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8"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9"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7" name="Group 410"/>
            <p:cNvGrpSpPr>
              <a:grpSpLocks/>
            </p:cNvGrpSpPr>
            <p:nvPr/>
          </p:nvGrpSpPr>
          <p:grpSpPr bwMode="auto">
            <a:xfrm>
              <a:off x="1489" y="2650"/>
              <a:ext cx="423" cy="56"/>
              <a:chOff x="1489" y="2650"/>
              <a:chExt cx="423" cy="56"/>
            </a:xfrm>
          </p:grpSpPr>
          <p:sp>
            <p:nvSpPr>
              <p:cNvPr id="29674"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675" name="Group 412"/>
              <p:cNvGrpSpPr>
                <a:grpSpLocks/>
              </p:cNvGrpSpPr>
              <p:nvPr/>
            </p:nvGrpSpPr>
            <p:grpSpPr bwMode="auto">
              <a:xfrm>
                <a:off x="1489" y="2674"/>
                <a:ext cx="295" cy="1"/>
                <a:chOff x="1489" y="2674"/>
                <a:chExt cx="295" cy="1"/>
              </a:xfrm>
            </p:grpSpPr>
            <p:sp>
              <p:nvSpPr>
                <p:cNvPr id="29676"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7"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8"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9"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0"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1"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8" name="Group 419"/>
            <p:cNvGrpSpPr>
              <a:grpSpLocks/>
            </p:cNvGrpSpPr>
            <p:nvPr/>
          </p:nvGrpSpPr>
          <p:grpSpPr bwMode="auto">
            <a:xfrm>
              <a:off x="1968" y="2650"/>
              <a:ext cx="415" cy="56"/>
              <a:chOff x="1968" y="2650"/>
              <a:chExt cx="415" cy="56"/>
            </a:xfrm>
          </p:grpSpPr>
          <p:sp>
            <p:nvSpPr>
              <p:cNvPr id="29666"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667" name="Group 421"/>
              <p:cNvGrpSpPr>
                <a:grpSpLocks/>
              </p:cNvGrpSpPr>
              <p:nvPr/>
            </p:nvGrpSpPr>
            <p:grpSpPr bwMode="auto">
              <a:xfrm>
                <a:off x="1968" y="2674"/>
                <a:ext cx="295" cy="1"/>
                <a:chOff x="1968" y="2674"/>
                <a:chExt cx="295" cy="1"/>
              </a:xfrm>
            </p:grpSpPr>
            <p:sp>
              <p:nvSpPr>
                <p:cNvPr id="29668"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9"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0"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1"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2"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3"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9" name="Group 428"/>
            <p:cNvGrpSpPr>
              <a:grpSpLocks/>
            </p:cNvGrpSpPr>
            <p:nvPr/>
          </p:nvGrpSpPr>
          <p:grpSpPr bwMode="auto">
            <a:xfrm>
              <a:off x="1489" y="2953"/>
              <a:ext cx="423" cy="56"/>
              <a:chOff x="1489" y="2953"/>
              <a:chExt cx="423" cy="56"/>
            </a:xfrm>
          </p:grpSpPr>
          <p:sp>
            <p:nvSpPr>
              <p:cNvPr id="29658"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9659" name="Group 430"/>
              <p:cNvGrpSpPr>
                <a:grpSpLocks/>
              </p:cNvGrpSpPr>
              <p:nvPr/>
            </p:nvGrpSpPr>
            <p:grpSpPr bwMode="auto">
              <a:xfrm>
                <a:off x="1489" y="2985"/>
                <a:ext cx="295" cy="1"/>
                <a:chOff x="1489" y="2985"/>
                <a:chExt cx="295" cy="1"/>
              </a:xfrm>
            </p:grpSpPr>
            <p:sp>
              <p:nvSpPr>
                <p:cNvPr id="29660"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1"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2"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3"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4"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5"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70" name="Group 437"/>
            <p:cNvGrpSpPr>
              <a:grpSpLocks/>
            </p:cNvGrpSpPr>
            <p:nvPr/>
          </p:nvGrpSpPr>
          <p:grpSpPr bwMode="auto">
            <a:xfrm>
              <a:off x="1952" y="2953"/>
              <a:ext cx="415" cy="56"/>
              <a:chOff x="1952" y="2953"/>
              <a:chExt cx="415" cy="56"/>
            </a:xfrm>
          </p:grpSpPr>
          <p:sp>
            <p:nvSpPr>
              <p:cNvPr id="29650"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651" name="Group 439"/>
              <p:cNvGrpSpPr>
                <a:grpSpLocks/>
              </p:cNvGrpSpPr>
              <p:nvPr/>
            </p:nvGrpSpPr>
            <p:grpSpPr bwMode="auto">
              <a:xfrm>
                <a:off x="1952" y="2985"/>
                <a:ext cx="295" cy="1"/>
                <a:chOff x="1952" y="2985"/>
                <a:chExt cx="295" cy="1"/>
              </a:xfrm>
            </p:grpSpPr>
            <p:sp>
              <p:nvSpPr>
                <p:cNvPr id="29652"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53"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54"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55"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56"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57"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71" name="Group 446"/>
            <p:cNvGrpSpPr>
              <a:grpSpLocks/>
            </p:cNvGrpSpPr>
            <p:nvPr/>
          </p:nvGrpSpPr>
          <p:grpSpPr bwMode="auto">
            <a:xfrm>
              <a:off x="2415" y="2953"/>
              <a:ext cx="415" cy="56"/>
              <a:chOff x="2415" y="2953"/>
              <a:chExt cx="415" cy="56"/>
            </a:xfrm>
          </p:grpSpPr>
          <p:sp>
            <p:nvSpPr>
              <p:cNvPr id="29642"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643" name="Group 448"/>
              <p:cNvGrpSpPr>
                <a:grpSpLocks/>
              </p:cNvGrpSpPr>
              <p:nvPr/>
            </p:nvGrpSpPr>
            <p:grpSpPr bwMode="auto">
              <a:xfrm>
                <a:off x="2415" y="2985"/>
                <a:ext cx="295" cy="1"/>
                <a:chOff x="2415" y="2985"/>
                <a:chExt cx="295" cy="1"/>
              </a:xfrm>
            </p:grpSpPr>
            <p:sp>
              <p:nvSpPr>
                <p:cNvPr id="29644"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45"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46"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47"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48"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49"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72" name="Group 455"/>
            <p:cNvGrpSpPr>
              <a:grpSpLocks/>
            </p:cNvGrpSpPr>
            <p:nvPr/>
          </p:nvGrpSpPr>
          <p:grpSpPr bwMode="auto">
            <a:xfrm>
              <a:off x="2838" y="1741"/>
              <a:ext cx="40" cy="1260"/>
              <a:chOff x="2838" y="1741"/>
              <a:chExt cx="40" cy="1260"/>
            </a:xfrm>
          </p:grpSpPr>
          <p:sp>
            <p:nvSpPr>
              <p:cNvPr id="29632"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9633"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9634"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9635"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9636"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637"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638"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9639"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9640"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641"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73" name="Group 466"/>
            <p:cNvGrpSpPr>
              <a:grpSpLocks/>
            </p:cNvGrpSpPr>
            <p:nvPr/>
          </p:nvGrpSpPr>
          <p:grpSpPr bwMode="auto">
            <a:xfrm>
              <a:off x="1912" y="3272"/>
              <a:ext cx="32" cy="335"/>
              <a:chOff x="1912" y="3272"/>
              <a:chExt cx="32" cy="335"/>
            </a:xfrm>
          </p:grpSpPr>
          <p:sp>
            <p:nvSpPr>
              <p:cNvPr id="29628"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629"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630"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9631"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74" name="Group 471"/>
            <p:cNvGrpSpPr>
              <a:grpSpLocks/>
            </p:cNvGrpSpPr>
            <p:nvPr/>
          </p:nvGrpSpPr>
          <p:grpSpPr bwMode="auto">
            <a:xfrm>
              <a:off x="1449" y="3272"/>
              <a:ext cx="40" cy="335"/>
              <a:chOff x="1449" y="3272"/>
              <a:chExt cx="40" cy="335"/>
            </a:xfrm>
          </p:grpSpPr>
          <p:sp>
            <p:nvSpPr>
              <p:cNvPr id="29624"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9625"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9626"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9627"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8875" name="Group 476"/>
            <p:cNvGrpSpPr>
              <a:grpSpLocks/>
            </p:cNvGrpSpPr>
            <p:nvPr/>
          </p:nvGrpSpPr>
          <p:grpSpPr bwMode="auto">
            <a:xfrm>
              <a:off x="2367" y="3272"/>
              <a:ext cx="32" cy="335"/>
              <a:chOff x="2367" y="3272"/>
              <a:chExt cx="32" cy="335"/>
            </a:xfrm>
          </p:grpSpPr>
          <p:sp>
            <p:nvSpPr>
              <p:cNvPr id="29620"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621"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622"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9623"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76" name="Group 481"/>
            <p:cNvGrpSpPr>
              <a:grpSpLocks/>
            </p:cNvGrpSpPr>
            <p:nvPr/>
          </p:nvGrpSpPr>
          <p:grpSpPr bwMode="auto">
            <a:xfrm>
              <a:off x="2822" y="3272"/>
              <a:ext cx="40" cy="335"/>
              <a:chOff x="2822" y="3272"/>
              <a:chExt cx="40" cy="335"/>
            </a:xfrm>
          </p:grpSpPr>
          <p:sp>
            <p:nvSpPr>
              <p:cNvPr id="29616"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9617"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9618"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9619"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8877" name="Group 486"/>
            <p:cNvGrpSpPr>
              <a:grpSpLocks/>
            </p:cNvGrpSpPr>
            <p:nvPr/>
          </p:nvGrpSpPr>
          <p:grpSpPr bwMode="auto">
            <a:xfrm>
              <a:off x="2415" y="2650"/>
              <a:ext cx="415" cy="56"/>
              <a:chOff x="2415" y="2650"/>
              <a:chExt cx="415" cy="56"/>
            </a:xfrm>
          </p:grpSpPr>
          <p:sp>
            <p:nvSpPr>
              <p:cNvPr id="29608"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609" name="Group 488"/>
              <p:cNvGrpSpPr>
                <a:grpSpLocks/>
              </p:cNvGrpSpPr>
              <p:nvPr/>
            </p:nvGrpSpPr>
            <p:grpSpPr bwMode="auto">
              <a:xfrm>
                <a:off x="2415" y="2674"/>
                <a:ext cx="295" cy="1"/>
                <a:chOff x="2415" y="2674"/>
                <a:chExt cx="295" cy="1"/>
              </a:xfrm>
            </p:grpSpPr>
            <p:sp>
              <p:nvSpPr>
                <p:cNvPr id="29610"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11"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12"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13"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14"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15"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78" name="Group 495"/>
            <p:cNvGrpSpPr>
              <a:grpSpLocks/>
            </p:cNvGrpSpPr>
            <p:nvPr/>
          </p:nvGrpSpPr>
          <p:grpSpPr bwMode="auto">
            <a:xfrm>
              <a:off x="2415" y="1733"/>
              <a:ext cx="415" cy="56"/>
              <a:chOff x="2415" y="1733"/>
              <a:chExt cx="415" cy="56"/>
            </a:xfrm>
          </p:grpSpPr>
          <p:sp>
            <p:nvSpPr>
              <p:cNvPr id="29600"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601" name="Group 497"/>
              <p:cNvGrpSpPr>
                <a:grpSpLocks/>
              </p:cNvGrpSpPr>
              <p:nvPr/>
            </p:nvGrpSpPr>
            <p:grpSpPr bwMode="auto">
              <a:xfrm>
                <a:off x="2415" y="1757"/>
                <a:ext cx="295" cy="1"/>
                <a:chOff x="2415" y="1757"/>
                <a:chExt cx="295" cy="1"/>
              </a:xfrm>
            </p:grpSpPr>
            <p:sp>
              <p:nvSpPr>
                <p:cNvPr id="29602"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03"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04"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05"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06"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07"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79" name="Group 504"/>
            <p:cNvGrpSpPr>
              <a:grpSpLocks/>
            </p:cNvGrpSpPr>
            <p:nvPr/>
          </p:nvGrpSpPr>
          <p:grpSpPr bwMode="auto">
            <a:xfrm>
              <a:off x="1489" y="3264"/>
              <a:ext cx="423" cy="56"/>
              <a:chOff x="1489" y="3264"/>
              <a:chExt cx="423" cy="56"/>
            </a:xfrm>
          </p:grpSpPr>
          <p:sp>
            <p:nvSpPr>
              <p:cNvPr id="29592"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593" name="Group 506"/>
              <p:cNvGrpSpPr>
                <a:grpSpLocks/>
              </p:cNvGrpSpPr>
              <p:nvPr/>
            </p:nvGrpSpPr>
            <p:grpSpPr bwMode="auto">
              <a:xfrm>
                <a:off x="1489" y="3288"/>
                <a:ext cx="295" cy="1"/>
                <a:chOff x="1489" y="3288"/>
                <a:chExt cx="295" cy="1"/>
              </a:xfrm>
            </p:grpSpPr>
            <p:sp>
              <p:nvSpPr>
                <p:cNvPr id="29594"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5"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6"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7"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8"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9"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0" name="Group 513"/>
            <p:cNvGrpSpPr>
              <a:grpSpLocks/>
            </p:cNvGrpSpPr>
            <p:nvPr/>
          </p:nvGrpSpPr>
          <p:grpSpPr bwMode="auto">
            <a:xfrm>
              <a:off x="1944" y="3256"/>
              <a:ext cx="423" cy="56"/>
              <a:chOff x="1944" y="3256"/>
              <a:chExt cx="423" cy="56"/>
            </a:xfrm>
          </p:grpSpPr>
          <p:sp>
            <p:nvSpPr>
              <p:cNvPr id="29584"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585" name="Group 515"/>
              <p:cNvGrpSpPr>
                <a:grpSpLocks/>
              </p:cNvGrpSpPr>
              <p:nvPr/>
            </p:nvGrpSpPr>
            <p:grpSpPr bwMode="auto">
              <a:xfrm>
                <a:off x="1944" y="3288"/>
                <a:ext cx="303" cy="1"/>
                <a:chOff x="1944" y="3288"/>
                <a:chExt cx="303" cy="1"/>
              </a:xfrm>
            </p:grpSpPr>
            <p:sp>
              <p:nvSpPr>
                <p:cNvPr id="29586"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7"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8"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9"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0"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1"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1" name="Group 522"/>
            <p:cNvGrpSpPr>
              <a:grpSpLocks/>
            </p:cNvGrpSpPr>
            <p:nvPr/>
          </p:nvGrpSpPr>
          <p:grpSpPr bwMode="auto">
            <a:xfrm>
              <a:off x="2415" y="3256"/>
              <a:ext cx="415" cy="56"/>
              <a:chOff x="2415" y="3256"/>
              <a:chExt cx="415" cy="56"/>
            </a:xfrm>
          </p:grpSpPr>
          <p:sp>
            <p:nvSpPr>
              <p:cNvPr id="29576"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577" name="Group 524"/>
              <p:cNvGrpSpPr>
                <a:grpSpLocks/>
              </p:cNvGrpSpPr>
              <p:nvPr/>
            </p:nvGrpSpPr>
            <p:grpSpPr bwMode="auto">
              <a:xfrm>
                <a:off x="2415" y="3288"/>
                <a:ext cx="295" cy="1"/>
                <a:chOff x="2415" y="3288"/>
                <a:chExt cx="295" cy="1"/>
              </a:xfrm>
            </p:grpSpPr>
            <p:sp>
              <p:nvSpPr>
                <p:cNvPr id="29578"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9"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0"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1"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2"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3"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2" name="Group 531"/>
            <p:cNvGrpSpPr>
              <a:grpSpLocks/>
            </p:cNvGrpSpPr>
            <p:nvPr/>
          </p:nvGrpSpPr>
          <p:grpSpPr bwMode="auto">
            <a:xfrm>
              <a:off x="1489" y="3567"/>
              <a:ext cx="423" cy="56"/>
              <a:chOff x="1489" y="3567"/>
              <a:chExt cx="423" cy="56"/>
            </a:xfrm>
          </p:grpSpPr>
          <p:sp>
            <p:nvSpPr>
              <p:cNvPr id="29568"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569" name="Group 533"/>
              <p:cNvGrpSpPr>
                <a:grpSpLocks/>
              </p:cNvGrpSpPr>
              <p:nvPr/>
            </p:nvGrpSpPr>
            <p:grpSpPr bwMode="auto">
              <a:xfrm>
                <a:off x="1489" y="3591"/>
                <a:ext cx="303" cy="1"/>
                <a:chOff x="1489" y="3591"/>
                <a:chExt cx="303" cy="1"/>
              </a:xfrm>
            </p:grpSpPr>
            <p:sp>
              <p:nvSpPr>
                <p:cNvPr id="29570"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1"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2"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3"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4"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5"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3" name="Group 540"/>
            <p:cNvGrpSpPr>
              <a:grpSpLocks/>
            </p:cNvGrpSpPr>
            <p:nvPr/>
          </p:nvGrpSpPr>
          <p:grpSpPr bwMode="auto">
            <a:xfrm>
              <a:off x="1952" y="3567"/>
              <a:ext cx="415" cy="56"/>
              <a:chOff x="1952" y="3567"/>
              <a:chExt cx="415" cy="56"/>
            </a:xfrm>
          </p:grpSpPr>
          <p:sp>
            <p:nvSpPr>
              <p:cNvPr id="29560"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561" name="Group 542"/>
              <p:cNvGrpSpPr>
                <a:grpSpLocks/>
              </p:cNvGrpSpPr>
              <p:nvPr/>
            </p:nvGrpSpPr>
            <p:grpSpPr bwMode="auto">
              <a:xfrm>
                <a:off x="1952" y="3591"/>
                <a:ext cx="295" cy="1"/>
                <a:chOff x="1952" y="3591"/>
                <a:chExt cx="295" cy="1"/>
              </a:xfrm>
            </p:grpSpPr>
            <p:sp>
              <p:nvSpPr>
                <p:cNvPr id="29562"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63"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64"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65"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66"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67"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4" name="Group 549"/>
            <p:cNvGrpSpPr>
              <a:grpSpLocks/>
            </p:cNvGrpSpPr>
            <p:nvPr/>
          </p:nvGrpSpPr>
          <p:grpSpPr bwMode="auto">
            <a:xfrm>
              <a:off x="2407" y="3567"/>
              <a:ext cx="415" cy="56"/>
              <a:chOff x="2407" y="3567"/>
              <a:chExt cx="415" cy="56"/>
            </a:xfrm>
          </p:grpSpPr>
          <p:sp>
            <p:nvSpPr>
              <p:cNvPr id="29552"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553" name="Group 551"/>
              <p:cNvGrpSpPr>
                <a:grpSpLocks/>
              </p:cNvGrpSpPr>
              <p:nvPr/>
            </p:nvGrpSpPr>
            <p:grpSpPr bwMode="auto">
              <a:xfrm>
                <a:off x="2407" y="3591"/>
                <a:ext cx="295" cy="1"/>
                <a:chOff x="2407" y="3591"/>
                <a:chExt cx="295" cy="1"/>
              </a:xfrm>
            </p:grpSpPr>
            <p:sp>
              <p:nvSpPr>
                <p:cNvPr id="29554"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55"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56"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57"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58"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59"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5" name="Group 558"/>
            <p:cNvGrpSpPr>
              <a:grpSpLocks/>
            </p:cNvGrpSpPr>
            <p:nvPr/>
          </p:nvGrpSpPr>
          <p:grpSpPr bwMode="auto">
            <a:xfrm>
              <a:off x="1952" y="2376"/>
              <a:ext cx="886" cy="290"/>
              <a:chOff x="1952" y="2376"/>
              <a:chExt cx="886" cy="290"/>
            </a:xfrm>
          </p:grpSpPr>
          <p:sp>
            <p:nvSpPr>
              <p:cNvPr id="29550"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9551"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86" name="Group 561"/>
            <p:cNvGrpSpPr>
              <a:grpSpLocks/>
            </p:cNvGrpSpPr>
            <p:nvPr/>
          </p:nvGrpSpPr>
          <p:grpSpPr bwMode="auto">
            <a:xfrm>
              <a:off x="1481" y="2084"/>
              <a:ext cx="1373" cy="1507"/>
              <a:chOff x="1481" y="2084"/>
              <a:chExt cx="1373" cy="1507"/>
            </a:xfrm>
          </p:grpSpPr>
          <p:sp>
            <p:nvSpPr>
              <p:cNvPr id="29548"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9549"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87" name="Group 564"/>
            <p:cNvGrpSpPr>
              <a:grpSpLocks/>
            </p:cNvGrpSpPr>
            <p:nvPr/>
          </p:nvGrpSpPr>
          <p:grpSpPr bwMode="auto">
            <a:xfrm>
              <a:off x="1944" y="2076"/>
              <a:ext cx="902" cy="885"/>
              <a:chOff x="1944" y="2076"/>
              <a:chExt cx="902" cy="885"/>
            </a:xfrm>
          </p:grpSpPr>
          <p:sp>
            <p:nvSpPr>
              <p:cNvPr id="29546"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9547"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88" name="Group 567"/>
            <p:cNvGrpSpPr>
              <a:grpSpLocks/>
            </p:cNvGrpSpPr>
            <p:nvPr/>
          </p:nvGrpSpPr>
          <p:grpSpPr bwMode="auto">
            <a:xfrm>
              <a:off x="1489" y="2379"/>
              <a:ext cx="902" cy="893"/>
              <a:chOff x="1489" y="2379"/>
              <a:chExt cx="902" cy="893"/>
            </a:xfrm>
          </p:grpSpPr>
          <p:sp>
            <p:nvSpPr>
              <p:cNvPr id="29544"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9545"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89" name="Group 570"/>
            <p:cNvGrpSpPr>
              <a:grpSpLocks/>
            </p:cNvGrpSpPr>
            <p:nvPr/>
          </p:nvGrpSpPr>
          <p:grpSpPr bwMode="auto">
            <a:xfrm>
              <a:off x="3311" y="2387"/>
              <a:ext cx="437" cy="590"/>
              <a:chOff x="3311" y="2387"/>
              <a:chExt cx="437" cy="590"/>
            </a:xfrm>
          </p:grpSpPr>
          <p:sp>
            <p:nvSpPr>
              <p:cNvPr id="29542"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9543"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90" name="Group 573"/>
            <p:cNvGrpSpPr>
              <a:grpSpLocks/>
            </p:cNvGrpSpPr>
            <p:nvPr/>
          </p:nvGrpSpPr>
          <p:grpSpPr bwMode="auto">
            <a:xfrm>
              <a:off x="3772" y="2387"/>
              <a:ext cx="894" cy="596"/>
              <a:chOff x="3772" y="2387"/>
              <a:chExt cx="894" cy="596"/>
            </a:xfrm>
          </p:grpSpPr>
          <p:sp>
            <p:nvSpPr>
              <p:cNvPr id="29540"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29541"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91" name="Group 576"/>
            <p:cNvGrpSpPr>
              <a:grpSpLocks/>
            </p:cNvGrpSpPr>
            <p:nvPr/>
          </p:nvGrpSpPr>
          <p:grpSpPr bwMode="auto">
            <a:xfrm>
              <a:off x="3788" y="2076"/>
              <a:ext cx="886" cy="290"/>
              <a:chOff x="3788" y="2076"/>
              <a:chExt cx="886" cy="290"/>
            </a:xfrm>
          </p:grpSpPr>
          <p:sp>
            <p:nvSpPr>
              <p:cNvPr id="29538"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29539"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92" name="Group 579"/>
            <p:cNvGrpSpPr>
              <a:grpSpLocks/>
            </p:cNvGrpSpPr>
            <p:nvPr/>
          </p:nvGrpSpPr>
          <p:grpSpPr bwMode="auto">
            <a:xfrm>
              <a:off x="3317" y="1769"/>
              <a:ext cx="886" cy="283"/>
              <a:chOff x="3317" y="1769"/>
              <a:chExt cx="886" cy="283"/>
            </a:xfrm>
          </p:grpSpPr>
          <p:sp>
            <p:nvSpPr>
              <p:cNvPr id="29536"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9537"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893"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28894"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8895"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28896"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8897"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8898"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8899"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28900"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8901"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8902"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28903" name="Group 592"/>
            <p:cNvGrpSpPr>
              <a:grpSpLocks/>
            </p:cNvGrpSpPr>
            <p:nvPr/>
          </p:nvGrpSpPr>
          <p:grpSpPr bwMode="auto">
            <a:xfrm>
              <a:off x="3748" y="1741"/>
              <a:ext cx="40" cy="1260"/>
              <a:chOff x="3748" y="1741"/>
              <a:chExt cx="40" cy="1260"/>
            </a:xfrm>
          </p:grpSpPr>
          <p:sp>
            <p:nvSpPr>
              <p:cNvPr id="29526"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29527"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29528"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9529"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9530"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531"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532"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9533"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9534"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535"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904" name="Group 603"/>
            <p:cNvGrpSpPr>
              <a:grpSpLocks/>
            </p:cNvGrpSpPr>
            <p:nvPr/>
          </p:nvGrpSpPr>
          <p:grpSpPr bwMode="auto">
            <a:xfrm>
              <a:off x="4203" y="1749"/>
              <a:ext cx="48" cy="1252"/>
              <a:chOff x="4203" y="1749"/>
              <a:chExt cx="48" cy="1252"/>
            </a:xfrm>
          </p:grpSpPr>
          <p:sp>
            <p:nvSpPr>
              <p:cNvPr id="29516"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29517"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9518"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29519"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9520"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521"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522"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29523"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29524"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29525"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8905" name="Group 614"/>
            <p:cNvGrpSpPr>
              <a:grpSpLocks/>
            </p:cNvGrpSpPr>
            <p:nvPr/>
          </p:nvGrpSpPr>
          <p:grpSpPr bwMode="auto">
            <a:xfrm>
              <a:off x="3317" y="2076"/>
              <a:ext cx="431" cy="284"/>
              <a:chOff x="3317" y="2076"/>
              <a:chExt cx="431" cy="284"/>
            </a:xfrm>
          </p:grpSpPr>
          <p:sp>
            <p:nvSpPr>
              <p:cNvPr id="29514"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9515"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06" name="Group 617"/>
            <p:cNvGrpSpPr>
              <a:grpSpLocks/>
            </p:cNvGrpSpPr>
            <p:nvPr/>
          </p:nvGrpSpPr>
          <p:grpSpPr bwMode="auto">
            <a:xfrm>
              <a:off x="3325" y="1733"/>
              <a:ext cx="415" cy="56"/>
              <a:chOff x="3325" y="1733"/>
              <a:chExt cx="415" cy="56"/>
            </a:xfrm>
          </p:grpSpPr>
          <p:sp>
            <p:nvSpPr>
              <p:cNvPr id="29506"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507" name="Group 619"/>
              <p:cNvGrpSpPr>
                <a:grpSpLocks/>
              </p:cNvGrpSpPr>
              <p:nvPr/>
            </p:nvGrpSpPr>
            <p:grpSpPr bwMode="auto">
              <a:xfrm>
                <a:off x="3325" y="1757"/>
                <a:ext cx="295" cy="1"/>
                <a:chOff x="3325" y="1757"/>
                <a:chExt cx="295" cy="1"/>
              </a:xfrm>
            </p:grpSpPr>
            <p:sp>
              <p:nvSpPr>
                <p:cNvPr id="29508"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9"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10"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11"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12"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13"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07" name="Group 626"/>
            <p:cNvGrpSpPr>
              <a:grpSpLocks/>
            </p:cNvGrpSpPr>
            <p:nvPr/>
          </p:nvGrpSpPr>
          <p:grpSpPr bwMode="auto">
            <a:xfrm>
              <a:off x="3788" y="1733"/>
              <a:ext cx="415" cy="56"/>
              <a:chOff x="3788" y="1733"/>
              <a:chExt cx="415" cy="56"/>
            </a:xfrm>
          </p:grpSpPr>
          <p:sp>
            <p:nvSpPr>
              <p:cNvPr id="29498"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499" name="Group 628"/>
              <p:cNvGrpSpPr>
                <a:grpSpLocks/>
              </p:cNvGrpSpPr>
              <p:nvPr/>
            </p:nvGrpSpPr>
            <p:grpSpPr bwMode="auto">
              <a:xfrm>
                <a:off x="3788" y="1757"/>
                <a:ext cx="295" cy="1"/>
                <a:chOff x="3788" y="1757"/>
                <a:chExt cx="295" cy="1"/>
              </a:xfrm>
            </p:grpSpPr>
            <p:sp>
              <p:nvSpPr>
                <p:cNvPr id="29500"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1"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2"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3"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4"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5"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08" name="Group 635"/>
            <p:cNvGrpSpPr>
              <a:grpSpLocks/>
            </p:cNvGrpSpPr>
            <p:nvPr/>
          </p:nvGrpSpPr>
          <p:grpSpPr bwMode="auto">
            <a:xfrm>
              <a:off x="3325" y="2044"/>
              <a:ext cx="423" cy="56"/>
              <a:chOff x="3325" y="2044"/>
              <a:chExt cx="423" cy="56"/>
            </a:xfrm>
          </p:grpSpPr>
          <p:sp>
            <p:nvSpPr>
              <p:cNvPr id="29490"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491" name="Group 637"/>
              <p:cNvGrpSpPr>
                <a:grpSpLocks/>
              </p:cNvGrpSpPr>
              <p:nvPr/>
            </p:nvGrpSpPr>
            <p:grpSpPr bwMode="auto">
              <a:xfrm>
                <a:off x="3325" y="2068"/>
                <a:ext cx="295" cy="1"/>
                <a:chOff x="3325" y="2068"/>
                <a:chExt cx="295" cy="1"/>
              </a:xfrm>
            </p:grpSpPr>
            <p:sp>
              <p:nvSpPr>
                <p:cNvPr id="29492"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93"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94"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95"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96"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97"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09" name="Group 644"/>
            <p:cNvGrpSpPr>
              <a:grpSpLocks/>
            </p:cNvGrpSpPr>
            <p:nvPr/>
          </p:nvGrpSpPr>
          <p:grpSpPr bwMode="auto">
            <a:xfrm>
              <a:off x="3796" y="2036"/>
              <a:ext cx="415" cy="56"/>
              <a:chOff x="3796" y="2036"/>
              <a:chExt cx="415" cy="56"/>
            </a:xfrm>
          </p:grpSpPr>
          <p:sp>
            <p:nvSpPr>
              <p:cNvPr id="29482"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83" name="Group 646"/>
              <p:cNvGrpSpPr>
                <a:grpSpLocks/>
              </p:cNvGrpSpPr>
              <p:nvPr/>
            </p:nvGrpSpPr>
            <p:grpSpPr bwMode="auto">
              <a:xfrm>
                <a:off x="3796" y="2068"/>
                <a:ext cx="295" cy="1"/>
                <a:chOff x="3796" y="2068"/>
                <a:chExt cx="295" cy="1"/>
              </a:xfrm>
            </p:grpSpPr>
            <p:sp>
              <p:nvSpPr>
                <p:cNvPr id="29484"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5"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6"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7"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8"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9"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0" name="Group 653"/>
            <p:cNvGrpSpPr>
              <a:grpSpLocks/>
            </p:cNvGrpSpPr>
            <p:nvPr/>
          </p:nvGrpSpPr>
          <p:grpSpPr bwMode="auto">
            <a:xfrm>
              <a:off x="4267" y="2036"/>
              <a:ext cx="415" cy="56"/>
              <a:chOff x="4267" y="2036"/>
              <a:chExt cx="415" cy="56"/>
            </a:xfrm>
          </p:grpSpPr>
          <p:sp>
            <p:nvSpPr>
              <p:cNvPr id="29474"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75" name="Group 655"/>
              <p:cNvGrpSpPr>
                <a:grpSpLocks/>
              </p:cNvGrpSpPr>
              <p:nvPr/>
            </p:nvGrpSpPr>
            <p:grpSpPr bwMode="auto">
              <a:xfrm>
                <a:off x="4267" y="2068"/>
                <a:ext cx="295" cy="1"/>
                <a:chOff x="4267" y="2068"/>
                <a:chExt cx="295" cy="1"/>
              </a:xfrm>
            </p:grpSpPr>
            <p:sp>
              <p:nvSpPr>
                <p:cNvPr id="29476"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7"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8"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9"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0"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1"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1" name="Group 662"/>
            <p:cNvGrpSpPr>
              <a:grpSpLocks/>
            </p:cNvGrpSpPr>
            <p:nvPr/>
          </p:nvGrpSpPr>
          <p:grpSpPr bwMode="auto">
            <a:xfrm>
              <a:off x="4259" y="2347"/>
              <a:ext cx="415" cy="56"/>
              <a:chOff x="4259" y="2347"/>
              <a:chExt cx="415" cy="56"/>
            </a:xfrm>
          </p:grpSpPr>
          <p:sp>
            <p:nvSpPr>
              <p:cNvPr id="29466"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467" name="Group 664"/>
              <p:cNvGrpSpPr>
                <a:grpSpLocks/>
              </p:cNvGrpSpPr>
              <p:nvPr/>
            </p:nvGrpSpPr>
            <p:grpSpPr bwMode="auto">
              <a:xfrm>
                <a:off x="4259" y="2371"/>
                <a:ext cx="295" cy="1"/>
                <a:chOff x="4259" y="2371"/>
                <a:chExt cx="295" cy="1"/>
              </a:xfrm>
            </p:grpSpPr>
            <p:sp>
              <p:nvSpPr>
                <p:cNvPr id="29468"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9"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0"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1"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2"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3"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2" name="Group 671"/>
            <p:cNvGrpSpPr>
              <a:grpSpLocks/>
            </p:cNvGrpSpPr>
            <p:nvPr/>
          </p:nvGrpSpPr>
          <p:grpSpPr bwMode="auto">
            <a:xfrm>
              <a:off x="3796" y="2347"/>
              <a:ext cx="415" cy="56"/>
              <a:chOff x="3796" y="2347"/>
              <a:chExt cx="415" cy="56"/>
            </a:xfrm>
          </p:grpSpPr>
          <p:sp>
            <p:nvSpPr>
              <p:cNvPr id="29458"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459" name="Group 673"/>
              <p:cNvGrpSpPr>
                <a:grpSpLocks/>
              </p:cNvGrpSpPr>
              <p:nvPr/>
            </p:nvGrpSpPr>
            <p:grpSpPr bwMode="auto">
              <a:xfrm>
                <a:off x="3796" y="2371"/>
                <a:ext cx="295" cy="1"/>
                <a:chOff x="3796" y="2371"/>
                <a:chExt cx="295" cy="1"/>
              </a:xfrm>
            </p:grpSpPr>
            <p:sp>
              <p:nvSpPr>
                <p:cNvPr id="29460"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1"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2"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3"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4"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5"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3" name="Group 680"/>
            <p:cNvGrpSpPr>
              <a:grpSpLocks/>
            </p:cNvGrpSpPr>
            <p:nvPr/>
          </p:nvGrpSpPr>
          <p:grpSpPr bwMode="auto">
            <a:xfrm>
              <a:off x="3333" y="2339"/>
              <a:ext cx="415" cy="64"/>
              <a:chOff x="3333" y="2339"/>
              <a:chExt cx="415" cy="64"/>
            </a:xfrm>
          </p:grpSpPr>
          <p:sp>
            <p:nvSpPr>
              <p:cNvPr id="29450"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51" name="Group 682"/>
              <p:cNvGrpSpPr>
                <a:grpSpLocks/>
              </p:cNvGrpSpPr>
              <p:nvPr/>
            </p:nvGrpSpPr>
            <p:grpSpPr bwMode="auto">
              <a:xfrm>
                <a:off x="3333" y="2371"/>
                <a:ext cx="295" cy="1"/>
                <a:chOff x="3333" y="2371"/>
                <a:chExt cx="295" cy="1"/>
              </a:xfrm>
            </p:grpSpPr>
            <p:sp>
              <p:nvSpPr>
                <p:cNvPr id="29452"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53"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54"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55"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56"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57"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4" name="Group 689"/>
            <p:cNvGrpSpPr>
              <a:grpSpLocks/>
            </p:cNvGrpSpPr>
            <p:nvPr/>
          </p:nvGrpSpPr>
          <p:grpSpPr bwMode="auto">
            <a:xfrm>
              <a:off x="3325" y="2650"/>
              <a:ext cx="415" cy="56"/>
              <a:chOff x="3325" y="2650"/>
              <a:chExt cx="415" cy="56"/>
            </a:xfrm>
          </p:grpSpPr>
          <p:sp>
            <p:nvSpPr>
              <p:cNvPr id="29442"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443" name="Group 691"/>
              <p:cNvGrpSpPr>
                <a:grpSpLocks/>
              </p:cNvGrpSpPr>
              <p:nvPr/>
            </p:nvGrpSpPr>
            <p:grpSpPr bwMode="auto">
              <a:xfrm>
                <a:off x="3325" y="2674"/>
                <a:ext cx="295" cy="1"/>
                <a:chOff x="3325" y="2674"/>
                <a:chExt cx="295" cy="1"/>
              </a:xfrm>
            </p:grpSpPr>
            <p:sp>
              <p:nvSpPr>
                <p:cNvPr id="29444"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5"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6"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7"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8"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9"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5" name="Group 698"/>
            <p:cNvGrpSpPr>
              <a:grpSpLocks/>
            </p:cNvGrpSpPr>
            <p:nvPr/>
          </p:nvGrpSpPr>
          <p:grpSpPr bwMode="auto">
            <a:xfrm>
              <a:off x="3788" y="2650"/>
              <a:ext cx="415" cy="56"/>
              <a:chOff x="3788" y="2650"/>
              <a:chExt cx="415" cy="56"/>
            </a:xfrm>
          </p:grpSpPr>
          <p:sp>
            <p:nvSpPr>
              <p:cNvPr id="29434"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435" name="Group 700"/>
              <p:cNvGrpSpPr>
                <a:grpSpLocks/>
              </p:cNvGrpSpPr>
              <p:nvPr/>
            </p:nvGrpSpPr>
            <p:grpSpPr bwMode="auto">
              <a:xfrm>
                <a:off x="3788" y="2674"/>
                <a:ext cx="295" cy="1"/>
                <a:chOff x="3788" y="2674"/>
                <a:chExt cx="295" cy="1"/>
              </a:xfrm>
            </p:grpSpPr>
            <p:sp>
              <p:nvSpPr>
                <p:cNvPr id="29436"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7"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8"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9"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0"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1"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6" name="Group 707"/>
            <p:cNvGrpSpPr>
              <a:grpSpLocks/>
            </p:cNvGrpSpPr>
            <p:nvPr/>
          </p:nvGrpSpPr>
          <p:grpSpPr bwMode="auto">
            <a:xfrm>
              <a:off x="3325" y="2953"/>
              <a:ext cx="415" cy="56"/>
              <a:chOff x="3325" y="2953"/>
              <a:chExt cx="415" cy="56"/>
            </a:xfrm>
          </p:grpSpPr>
          <p:sp>
            <p:nvSpPr>
              <p:cNvPr id="29426"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27" name="Group 709"/>
              <p:cNvGrpSpPr>
                <a:grpSpLocks/>
              </p:cNvGrpSpPr>
              <p:nvPr/>
            </p:nvGrpSpPr>
            <p:grpSpPr bwMode="auto">
              <a:xfrm>
                <a:off x="3325" y="2985"/>
                <a:ext cx="295" cy="1"/>
                <a:chOff x="3325" y="2985"/>
                <a:chExt cx="295" cy="1"/>
              </a:xfrm>
            </p:grpSpPr>
            <p:sp>
              <p:nvSpPr>
                <p:cNvPr id="29428"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9"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0"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1"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2"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3"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7" name="Group 716"/>
            <p:cNvGrpSpPr>
              <a:grpSpLocks/>
            </p:cNvGrpSpPr>
            <p:nvPr/>
          </p:nvGrpSpPr>
          <p:grpSpPr bwMode="auto">
            <a:xfrm>
              <a:off x="3788" y="2953"/>
              <a:ext cx="415" cy="56"/>
              <a:chOff x="3788" y="2953"/>
              <a:chExt cx="415" cy="56"/>
            </a:xfrm>
          </p:grpSpPr>
          <p:sp>
            <p:nvSpPr>
              <p:cNvPr id="29418"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19" name="Group 718"/>
              <p:cNvGrpSpPr>
                <a:grpSpLocks/>
              </p:cNvGrpSpPr>
              <p:nvPr/>
            </p:nvGrpSpPr>
            <p:grpSpPr bwMode="auto">
              <a:xfrm>
                <a:off x="3788" y="2985"/>
                <a:ext cx="295" cy="1"/>
                <a:chOff x="3788" y="2985"/>
                <a:chExt cx="295" cy="1"/>
              </a:xfrm>
            </p:grpSpPr>
            <p:sp>
              <p:nvSpPr>
                <p:cNvPr id="29420"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1"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2"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3"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4"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5"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8" name="Group 725"/>
            <p:cNvGrpSpPr>
              <a:grpSpLocks/>
            </p:cNvGrpSpPr>
            <p:nvPr/>
          </p:nvGrpSpPr>
          <p:grpSpPr bwMode="auto">
            <a:xfrm>
              <a:off x="4251" y="2953"/>
              <a:ext cx="415" cy="56"/>
              <a:chOff x="4251" y="2953"/>
              <a:chExt cx="415" cy="56"/>
            </a:xfrm>
          </p:grpSpPr>
          <p:sp>
            <p:nvSpPr>
              <p:cNvPr id="29410"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11" name="Group 727"/>
              <p:cNvGrpSpPr>
                <a:grpSpLocks/>
              </p:cNvGrpSpPr>
              <p:nvPr/>
            </p:nvGrpSpPr>
            <p:grpSpPr bwMode="auto">
              <a:xfrm>
                <a:off x="4251" y="2985"/>
                <a:ext cx="295" cy="1"/>
                <a:chOff x="4251" y="2985"/>
                <a:chExt cx="295" cy="1"/>
              </a:xfrm>
            </p:grpSpPr>
            <p:sp>
              <p:nvSpPr>
                <p:cNvPr id="29412"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13"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14"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15"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16"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17"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9" name="Group 734"/>
            <p:cNvGrpSpPr>
              <a:grpSpLocks/>
            </p:cNvGrpSpPr>
            <p:nvPr/>
          </p:nvGrpSpPr>
          <p:grpSpPr bwMode="auto">
            <a:xfrm>
              <a:off x="4674" y="1741"/>
              <a:ext cx="40" cy="1260"/>
              <a:chOff x="4674" y="1741"/>
              <a:chExt cx="40" cy="1260"/>
            </a:xfrm>
          </p:grpSpPr>
          <p:sp>
            <p:nvSpPr>
              <p:cNvPr id="29400"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29401"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9402"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29403"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9404"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405"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406"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29407"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9408"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409"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920" name="Group 745"/>
            <p:cNvGrpSpPr>
              <a:grpSpLocks/>
            </p:cNvGrpSpPr>
            <p:nvPr/>
          </p:nvGrpSpPr>
          <p:grpSpPr bwMode="auto">
            <a:xfrm>
              <a:off x="3740" y="3272"/>
              <a:ext cx="40" cy="343"/>
              <a:chOff x="3740" y="3272"/>
              <a:chExt cx="40" cy="343"/>
            </a:xfrm>
          </p:grpSpPr>
          <p:sp>
            <p:nvSpPr>
              <p:cNvPr id="29396"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29397"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9398"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29399"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28921" name="Group 750"/>
            <p:cNvGrpSpPr>
              <a:grpSpLocks/>
            </p:cNvGrpSpPr>
            <p:nvPr/>
          </p:nvGrpSpPr>
          <p:grpSpPr bwMode="auto">
            <a:xfrm>
              <a:off x="3285" y="3272"/>
              <a:ext cx="32" cy="343"/>
              <a:chOff x="3285" y="3272"/>
              <a:chExt cx="32" cy="343"/>
            </a:xfrm>
          </p:grpSpPr>
          <p:sp>
            <p:nvSpPr>
              <p:cNvPr id="29392"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393"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394"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29395"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8922" name="Group 755"/>
            <p:cNvGrpSpPr>
              <a:grpSpLocks/>
            </p:cNvGrpSpPr>
            <p:nvPr/>
          </p:nvGrpSpPr>
          <p:grpSpPr bwMode="auto">
            <a:xfrm>
              <a:off x="4203" y="3272"/>
              <a:ext cx="32" cy="343"/>
              <a:chOff x="4203" y="3272"/>
              <a:chExt cx="32" cy="343"/>
            </a:xfrm>
          </p:grpSpPr>
          <p:sp>
            <p:nvSpPr>
              <p:cNvPr id="29388"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389"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390"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29391"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8923" name="Group 760"/>
            <p:cNvGrpSpPr>
              <a:grpSpLocks/>
            </p:cNvGrpSpPr>
            <p:nvPr/>
          </p:nvGrpSpPr>
          <p:grpSpPr bwMode="auto">
            <a:xfrm>
              <a:off x="4658" y="3272"/>
              <a:ext cx="32" cy="343"/>
              <a:chOff x="4658" y="3272"/>
              <a:chExt cx="32" cy="343"/>
            </a:xfrm>
          </p:grpSpPr>
          <p:sp>
            <p:nvSpPr>
              <p:cNvPr id="29384"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385"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386"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29387"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8924" name="Group 765"/>
            <p:cNvGrpSpPr>
              <a:grpSpLocks/>
            </p:cNvGrpSpPr>
            <p:nvPr/>
          </p:nvGrpSpPr>
          <p:grpSpPr bwMode="auto">
            <a:xfrm>
              <a:off x="4251" y="2650"/>
              <a:ext cx="415" cy="56"/>
              <a:chOff x="4251" y="2650"/>
              <a:chExt cx="415" cy="56"/>
            </a:xfrm>
          </p:grpSpPr>
          <p:sp>
            <p:nvSpPr>
              <p:cNvPr id="29376"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377" name="Group 767"/>
              <p:cNvGrpSpPr>
                <a:grpSpLocks/>
              </p:cNvGrpSpPr>
              <p:nvPr/>
            </p:nvGrpSpPr>
            <p:grpSpPr bwMode="auto">
              <a:xfrm>
                <a:off x="4251" y="2674"/>
                <a:ext cx="295" cy="1"/>
                <a:chOff x="4251" y="2674"/>
                <a:chExt cx="295" cy="1"/>
              </a:xfrm>
            </p:grpSpPr>
            <p:sp>
              <p:nvSpPr>
                <p:cNvPr id="29378"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9"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80"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81"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82"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83"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25" name="Group 774"/>
            <p:cNvGrpSpPr>
              <a:grpSpLocks/>
            </p:cNvGrpSpPr>
            <p:nvPr/>
          </p:nvGrpSpPr>
          <p:grpSpPr bwMode="auto">
            <a:xfrm>
              <a:off x="4251" y="1733"/>
              <a:ext cx="415" cy="56"/>
              <a:chOff x="4251" y="1733"/>
              <a:chExt cx="415" cy="56"/>
            </a:xfrm>
          </p:grpSpPr>
          <p:sp>
            <p:nvSpPr>
              <p:cNvPr id="29368"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369" name="Group 776"/>
              <p:cNvGrpSpPr>
                <a:grpSpLocks/>
              </p:cNvGrpSpPr>
              <p:nvPr/>
            </p:nvGrpSpPr>
            <p:grpSpPr bwMode="auto">
              <a:xfrm>
                <a:off x="4251" y="1757"/>
                <a:ext cx="295" cy="1"/>
                <a:chOff x="4251" y="1757"/>
                <a:chExt cx="295" cy="1"/>
              </a:xfrm>
            </p:grpSpPr>
            <p:sp>
              <p:nvSpPr>
                <p:cNvPr id="29370"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1"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2"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3"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4"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5"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26" name="Group 783"/>
            <p:cNvGrpSpPr>
              <a:grpSpLocks/>
            </p:cNvGrpSpPr>
            <p:nvPr/>
          </p:nvGrpSpPr>
          <p:grpSpPr bwMode="auto">
            <a:xfrm>
              <a:off x="3325" y="3264"/>
              <a:ext cx="415" cy="56"/>
              <a:chOff x="3325" y="3264"/>
              <a:chExt cx="415" cy="56"/>
            </a:xfrm>
          </p:grpSpPr>
          <p:sp>
            <p:nvSpPr>
              <p:cNvPr id="29360"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361" name="Group 785"/>
              <p:cNvGrpSpPr>
                <a:grpSpLocks/>
              </p:cNvGrpSpPr>
              <p:nvPr/>
            </p:nvGrpSpPr>
            <p:grpSpPr bwMode="auto">
              <a:xfrm>
                <a:off x="3325" y="3288"/>
                <a:ext cx="295" cy="1"/>
                <a:chOff x="3325" y="3288"/>
                <a:chExt cx="295" cy="1"/>
              </a:xfrm>
            </p:grpSpPr>
            <p:sp>
              <p:nvSpPr>
                <p:cNvPr id="29362"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63"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64"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65"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66"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67"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27" name="Group 792"/>
            <p:cNvGrpSpPr>
              <a:grpSpLocks/>
            </p:cNvGrpSpPr>
            <p:nvPr/>
          </p:nvGrpSpPr>
          <p:grpSpPr bwMode="auto">
            <a:xfrm>
              <a:off x="3780" y="3256"/>
              <a:ext cx="415" cy="56"/>
              <a:chOff x="3780" y="3256"/>
              <a:chExt cx="415" cy="56"/>
            </a:xfrm>
          </p:grpSpPr>
          <p:sp>
            <p:nvSpPr>
              <p:cNvPr id="29352"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353" name="Group 794"/>
              <p:cNvGrpSpPr>
                <a:grpSpLocks/>
              </p:cNvGrpSpPr>
              <p:nvPr/>
            </p:nvGrpSpPr>
            <p:grpSpPr bwMode="auto">
              <a:xfrm>
                <a:off x="3780" y="3288"/>
                <a:ext cx="295" cy="1"/>
                <a:chOff x="3780" y="3288"/>
                <a:chExt cx="295" cy="1"/>
              </a:xfrm>
            </p:grpSpPr>
            <p:sp>
              <p:nvSpPr>
                <p:cNvPr id="29354"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5"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6"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7"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8"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9"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28" name="Group 801"/>
            <p:cNvGrpSpPr>
              <a:grpSpLocks/>
            </p:cNvGrpSpPr>
            <p:nvPr/>
          </p:nvGrpSpPr>
          <p:grpSpPr bwMode="auto">
            <a:xfrm>
              <a:off x="4251" y="3256"/>
              <a:ext cx="415" cy="56"/>
              <a:chOff x="4251" y="3256"/>
              <a:chExt cx="415" cy="56"/>
            </a:xfrm>
          </p:grpSpPr>
          <p:sp>
            <p:nvSpPr>
              <p:cNvPr id="29344"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345" name="Group 803"/>
              <p:cNvGrpSpPr>
                <a:grpSpLocks/>
              </p:cNvGrpSpPr>
              <p:nvPr/>
            </p:nvGrpSpPr>
            <p:grpSpPr bwMode="auto">
              <a:xfrm>
                <a:off x="4251" y="3288"/>
                <a:ext cx="295" cy="1"/>
                <a:chOff x="4251" y="3288"/>
                <a:chExt cx="295" cy="1"/>
              </a:xfrm>
            </p:grpSpPr>
            <p:sp>
              <p:nvSpPr>
                <p:cNvPr id="29346"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7"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8"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9"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0"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1"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29" name="Group 810"/>
            <p:cNvGrpSpPr>
              <a:grpSpLocks/>
            </p:cNvGrpSpPr>
            <p:nvPr/>
          </p:nvGrpSpPr>
          <p:grpSpPr bwMode="auto">
            <a:xfrm>
              <a:off x="3325" y="3567"/>
              <a:ext cx="415" cy="56"/>
              <a:chOff x="3325" y="3567"/>
              <a:chExt cx="415" cy="56"/>
            </a:xfrm>
          </p:grpSpPr>
          <p:sp>
            <p:nvSpPr>
              <p:cNvPr id="29336"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337" name="Group 812"/>
              <p:cNvGrpSpPr>
                <a:grpSpLocks/>
              </p:cNvGrpSpPr>
              <p:nvPr/>
            </p:nvGrpSpPr>
            <p:grpSpPr bwMode="auto">
              <a:xfrm>
                <a:off x="3325" y="3599"/>
                <a:ext cx="295" cy="1"/>
                <a:chOff x="3325" y="3599"/>
                <a:chExt cx="295" cy="1"/>
              </a:xfrm>
            </p:grpSpPr>
            <p:sp>
              <p:nvSpPr>
                <p:cNvPr id="29338"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9"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0"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1"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2"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3"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0" name="Group 819"/>
            <p:cNvGrpSpPr>
              <a:grpSpLocks/>
            </p:cNvGrpSpPr>
            <p:nvPr/>
          </p:nvGrpSpPr>
          <p:grpSpPr bwMode="auto">
            <a:xfrm>
              <a:off x="3788" y="3567"/>
              <a:ext cx="415" cy="56"/>
              <a:chOff x="3788" y="3567"/>
              <a:chExt cx="415" cy="56"/>
            </a:xfrm>
          </p:grpSpPr>
          <p:sp>
            <p:nvSpPr>
              <p:cNvPr id="29328"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329" name="Group 821"/>
              <p:cNvGrpSpPr>
                <a:grpSpLocks/>
              </p:cNvGrpSpPr>
              <p:nvPr/>
            </p:nvGrpSpPr>
            <p:grpSpPr bwMode="auto">
              <a:xfrm>
                <a:off x="3788" y="3591"/>
                <a:ext cx="295" cy="1"/>
                <a:chOff x="3788" y="3591"/>
                <a:chExt cx="295" cy="1"/>
              </a:xfrm>
            </p:grpSpPr>
            <p:sp>
              <p:nvSpPr>
                <p:cNvPr id="29330"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1"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2"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3"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4"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5"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1" name="Group 828"/>
            <p:cNvGrpSpPr>
              <a:grpSpLocks/>
            </p:cNvGrpSpPr>
            <p:nvPr/>
          </p:nvGrpSpPr>
          <p:grpSpPr bwMode="auto">
            <a:xfrm>
              <a:off x="4243" y="3567"/>
              <a:ext cx="415" cy="56"/>
              <a:chOff x="4243" y="3567"/>
              <a:chExt cx="415" cy="56"/>
            </a:xfrm>
          </p:grpSpPr>
          <p:sp>
            <p:nvSpPr>
              <p:cNvPr id="29320"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321" name="Group 830"/>
              <p:cNvGrpSpPr>
                <a:grpSpLocks/>
              </p:cNvGrpSpPr>
              <p:nvPr/>
            </p:nvGrpSpPr>
            <p:grpSpPr bwMode="auto">
              <a:xfrm>
                <a:off x="4243" y="3599"/>
                <a:ext cx="295" cy="1"/>
                <a:chOff x="4243" y="3599"/>
                <a:chExt cx="295" cy="1"/>
              </a:xfrm>
            </p:grpSpPr>
            <p:sp>
              <p:nvSpPr>
                <p:cNvPr id="29322"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23"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24"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25"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26"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27"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2" name="Group 837"/>
            <p:cNvGrpSpPr>
              <a:grpSpLocks/>
            </p:cNvGrpSpPr>
            <p:nvPr/>
          </p:nvGrpSpPr>
          <p:grpSpPr bwMode="auto">
            <a:xfrm>
              <a:off x="3788" y="2376"/>
              <a:ext cx="886" cy="290"/>
              <a:chOff x="3788" y="2376"/>
              <a:chExt cx="886" cy="290"/>
            </a:xfrm>
          </p:grpSpPr>
          <p:sp>
            <p:nvSpPr>
              <p:cNvPr id="29318"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9319"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33" name="Group 840"/>
            <p:cNvGrpSpPr>
              <a:grpSpLocks/>
            </p:cNvGrpSpPr>
            <p:nvPr/>
          </p:nvGrpSpPr>
          <p:grpSpPr bwMode="auto">
            <a:xfrm>
              <a:off x="3309" y="2084"/>
              <a:ext cx="1381" cy="1507"/>
              <a:chOff x="3309" y="2084"/>
              <a:chExt cx="1381" cy="1507"/>
            </a:xfrm>
          </p:grpSpPr>
          <p:sp>
            <p:nvSpPr>
              <p:cNvPr id="29316"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29317"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34" name="Group 843"/>
            <p:cNvGrpSpPr>
              <a:grpSpLocks/>
            </p:cNvGrpSpPr>
            <p:nvPr/>
          </p:nvGrpSpPr>
          <p:grpSpPr bwMode="auto">
            <a:xfrm>
              <a:off x="3773" y="2076"/>
              <a:ext cx="909" cy="893"/>
              <a:chOff x="3773" y="2076"/>
              <a:chExt cx="909" cy="893"/>
            </a:xfrm>
          </p:grpSpPr>
          <p:sp>
            <p:nvSpPr>
              <p:cNvPr id="29314"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9315"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35" name="Group 846"/>
            <p:cNvGrpSpPr>
              <a:grpSpLocks/>
            </p:cNvGrpSpPr>
            <p:nvPr/>
          </p:nvGrpSpPr>
          <p:grpSpPr bwMode="auto">
            <a:xfrm>
              <a:off x="3317" y="2379"/>
              <a:ext cx="910" cy="893"/>
              <a:chOff x="3317" y="2379"/>
              <a:chExt cx="910" cy="893"/>
            </a:xfrm>
          </p:grpSpPr>
          <p:sp>
            <p:nvSpPr>
              <p:cNvPr id="29312"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9313"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36" name="Group 849"/>
            <p:cNvGrpSpPr>
              <a:grpSpLocks/>
            </p:cNvGrpSpPr>
            <p:nvPr/>
          </p:nvGrpSpPr>
          <p:grpSpPr bwMode="auto">
            <a:xfrm>
              <a:off x="2878" y="1725"/>
              <a:ext cx="415" cy="56"/>
              <a:chOff x="2878" y="1725"/>
              <a:chExt cx="415" cy="56"/>
            </a:xfrm>
          </p:grpSpPr>
          <p:sp>
            <p:nvSpPr>
              <p:cNvPr id="29304"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305" name="Group 851"/>
              <p:cNvGrpSpPr>
                <a:grpSpLocks/>
              </p:cNvGrpSpPr>
              <p:nvPr/>
            </p:nvGrpSpPr>
            <p:grpSpPr bwMode="auto">
              <a:xfrm>
                <a:off x="2878" y="1757"/>
                <a:ext cx="295" cy="1"/>
                <a:chOff x="2878" y="1757"/>
                <a:chExt cx="295" cy="1"/>
              </a:xfrm>
            </p:grpSpPr>
            <p:sp>
              <p:nvSpPr>
                <p:cNvPr id="29306"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7"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8"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9"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10"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11"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7" name="Group 858"/>
            <p:cNvGrpSpPr>
              <a:grpSpLocks/>
            </p:cNvGrpSpPr>
            <p:nvPr/>
          </p:nvGrpSpPr>
          <p:grpSpPr bwMode="auto">
            <a:xfrm>
              <a:off x="2878" y="2036"/>
              <a:ext cx="415" cy="56"/>
              <a:chOff x="2878" y="2036"/>
              <a:chExt cx="415" cy="56"/>
            </a:xfrm>
          </p:grpSpPr>
          <p:sp>
            <p:nvSpPr>
              <p:cNvPr id="29296"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297" name="Group 860"/>
              <p:cNvGrpSpPr>
                <a:grpSpLocks/>
              </p:cNvGrpSpPr>
              <p:nvPr/>
            </p:nvGrpSpPr>
            <p:grpSpPr bwMode="auto">
              <a:xfrm>
                <a:off x="2878" y="2060"/>
                <a:ext cx="295" cy="1"/>
                <a:chOff x="2878" y="2060"/>
                <a:chExt cx="295" cy="1"/>
              </a:xfrm>
            </p:grpSpPr>
            <p:sp>
              <p:nvSpPr>
                <p:cNvPr id="29298"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9"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0"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1"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2"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3"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8" name="Group 867"/>
            <p:cNvGrpSpPr>
              <a:grpSpLocks/>
            </p:cNvGrpSpPr>
            <p:nvPr/>
          </p:nvGrpSpPr>
          <p:grpSpPr bwMode="auto">
            <a:xfrm>
              <a:off x="2886" y="2339"/>
              <a:ext cx="415" cy="56"/>
              <a:chOff x="2886" y="2339"/>
              <a:chExt cx="415" cy="56"/>
            </a:xfrm>
          </p:grpSpPr>
          <p:sp>
            <p:nvSpPr>
              <p:cNvPr id="29288"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289" name="Group 869"/>
              <p:cNvGrpSpPr>
                <a:grpSpLocks/>
              </p:cNvGrpSpPr>
              <p:nvPr/>
            </p:nvGrpSpPr>
            <p:grpSpPr bwMode="auto">
              <a:xfrm>
                <a:off x="2886" y="2371"/>
                <a:ext cx="295" cy="1"/>
                <a:chOff x="2886" y="2371"/>
                <a:chExt cx="295" cy="1"/>
              </a:xfrm>
            </p:grpSpPr>
            <p:sp>
              <p:nvSpPr>
                <p:cNvPr id="29290"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1"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2"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3"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4"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5"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9" name="Group 876"/>
            <p:cNvGrpSpPr>
              <a:grpSpLocks/>
            </p:cNvGrpSpPr>
            <p:nvPr/>
          </p:nvGrpSpPr>
          <p:grpSpPr bwMode="auto">
            <a:xfrm>
              <a:off x="2878" y="2642"/>
              <a:ext cx="415" cy="56"/>
              <a:chOff x="2878" y="2642"/>
              <a:chExt cx="415" cy="56"/>
            </a:xfrm>
          </p:grpSpPr>
          <p:sp>
            <p:nvSpPr>
              <p:cNvPr id="29280"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281" name="Group 878"/>
              <p:cNvGrpSpPr>
                <a:grpSpLocks/>
              </p:cNvGrpSpPr>
              <p:nvPr/>
            </p:nvGrpSpPr>
            <p:grpSpPr bwMode="auto">
              <a:xfrm>
                <a:off x="2878" y="2674"/>
                <a:ext cx="295" cy="1"/>
                <a:chOff x="2878" y="2674"/>
                <a:chExt cx="295" cy="1"/>
              </a:xfrm>
            </p:grpSpPr>
            <p:sp>
              <p:nvSpPr>
                <p:cNvPr id="29282"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83"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84"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85"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86"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87"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40" name="Group 885"/>
            <p:cNvGrpSpPr>
              <a:grpSpLocks/>
            </p:cNvGrpSpPr>
            <p:nvPr/>
          </p:nvGrpSpPr>
          <p:grpSpPr bwMode="auto">
            <a:xfrm>
              <a:off x="2878" y="2953"/>
              <a:ext cx="415" cy="56"/>
              <a:chOff x="2878" y="2953"/>
              <a:chExt cx="415" cy="56"/>
            </a:xfrm>
          </p:grpSpPr>
          <p:sp>
            <p:nvSpPr>
              <p:cNvPr id="29272"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273" name="Group 887"/>
              <p:cNvGrpSpPr>
                <a:grpSpLocks/>
              </p:cNvGrpSpPr>
              <p:nvPr/>
            </p:nvGrpSpPr>
            <p:grpSpPr bwMode="auto">
              <a:xfrm>
                <a:off x="2878" y="2985"/>
                <a:ext cx="295" cy="1"/>
                <a:chOff x="2878" y="2985"/>
                <a:chExt cx="295" cy="1"/>
              </a:xfrm>
            </p:grpSpPr>
            <p:sp>
              <p:nvSpPr>
                <p:cNvPr id="29274"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5"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6"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7"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8"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9"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41" name="Group 894"/>
            <p:cNvGrpSpPr>
              <a:grpSpLocks/>
            </p:cNvGrpSpPr>
            <p:nvPr/>
          </p:nvGrpSpPr>
          <p:grpSpPr bwMode="auto">
            <a:xfrm>
              <a:off x="2870" y="3256"/>
              <a:ext cx="415" cy="56"/>
              <a:chOff x="2870" y="3256"/>
              <a:chExt cx="415" cy="56"/>
            </a:xfrm>
          </p:grpSpPr>
          <p:sp>
            <p:nvSpPr>
              <p:cNvPr id="29264"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265" name="Group 896"/>
              <p:cNvGrpSpPr>
                <a:grpSpLocks/>
              </p:cNvGrpSpPr>
              <p:nvPr/>
            </p:nvGrpSpPr>
            <p:grpSpPr bwMode="auto">
              <a:xfrm>
                <a:off x="2870" y="3280"/>
                <a:ext cx="295" cy="1"/>
                <a:chOff x="2870" y="3280"/>
                <a:chExt cx="295" cy="1"/>
              </a:xfrm>
            </p:grpSpPr>
            <p:sp>
              <p:nvSpPr>
                <p:cNvPr id="29266"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7"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8"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9"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0"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1"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42" name="Group 903"/>
            <p:cNvGrpSpPr>
              <a:grpSpLocks/>
            </p:cNvGrpSpPr>
            <p:nvPr/>
          </p:nvGrpSpPr>
          <p:grpSpPr bwMode="auto">
            <a:xfrm>
              <a:off x="2870" y="3567"/>
              <a:ext cx="415" cy="56"/>
              <a:chOff x="2870" y="3567"/>
              <a:chExt cx="415" cy="56"/>
            </a:xfrm>
          </p:grpSpPr>
          <p:sp>
            <p:nvSpPr>
              <p:cNvPr id="29256"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257" name="Group 905"/>
              <p:cNvGrpSpPr>
                <a:grpSpLocks/>
              </p:cNvGrpSpPr>
              <p:nvPr/>
            </p:nvGrpSpPr>
            <p:grpSpPr bwMode="auto">
              <a:xfrm>
                <a:off x="2870" y="3591"/>
                <a:ext cx="295" cy="1"/>
                <a:chOff x="2870" y="3591"/>
                <a:chExt cx="295" cy="1"/>
              </a:xfrm>
            </p:grpSpPr>
            <p:sp>
              <p:nvSpPr>
                <p:cNvPr id="29258"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59"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0"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1"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2"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3"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43" name="Group 912"/>
            <p:cNvGrpSpPr>
              <a:grpSpLocks/>
            </p:cNvGrpSpPr>
            <p:nvPr/>
          </p:nvGrpSpPr>
          <p:grpSpPr bwMode="auto">
            <a:xfrm>
              <a:off x="2399" y="1765"/>
              <a:ext cx="1357" cy="1196"/>
              <a:chOff x="2399" y="1765"/>
              <a:chExt cx="1357" cy="1196"/>
            </a:xfrm>
          </p:grpSpPr>
          <p:sp>
            <p:nvSpPr>
              <p:cNvPr id="29254"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9255"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4" name="Group 915"/>
            <p:cNvGrpSpPr>
              <a:grpSpLocks/>
            </p:cNvGrpSpPr>
            <p:nvPr/>
          </p:nvGrpSpPr>
          <p:grpSpPr bwMode="auto">
            <a:xfrm>
              <a:off x="2862" y="1765"/>
              <a:ext cx="1349" cy="1204"/>
              <a:chOff x="2862" y="1765"/>
              <a:chExt cx="1349" cy="1204"/>
            </a:xfrm>
          </p:grpSpPr>
          <p:sp>
            <p:nvSpPr>
              <p:cNvPr id="29252"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9253"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5" name="Group 918"/>
            <p:cNvGrpSpPr>
              <a:grpSpLocks/>
            </p:cNvGrpSpPr>
            <p:nvPr/>
          </p:nvGrpSpPr>
          <p:grpSpPr bwMode="auto">
            <a:xfrm>
              <a:off x="2870" y="2990"/>
              <a:ext cx="886" cy="290"/>
              <a:chOff x="2870" y="2990"/>
              <a:chExt cx="886" cy="290"/>
            </a:xfrm>
          </p:grpSpPr>
          <p:sp>
            <p:nvSpPr>
              <p:cNvPr id="29250"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9251"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6" name="Group 921"/>
            <p:cNvGrpSpPr>
              <a:grpSpLocks/>
            </p:cNvGrpSpPr>
            <p:nvPr/>
          </p:nvGrpSpPr>
          <p:grpSpPr bwMode="auto">
            <a:xfrm>
              <a:off x="2393" y="2993"/>
              <a:ext cx="437" cy="598"/>
              <a:chOff x="2393" y="2993"/>
              <a:chExt cx="437" cy="598"/>
            </a:xfrm>
          </p:grpSpPr>
          <p:sp>
            <p:nvSpPr>
              <p:cNvPr id="29248"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9249"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7" name="Group 924"/>
            <p:cNvGrpSpPr>
              <a:grpSpLocks/>
            </p:cNvGrpSpPr>
            <p:nvPr/>
          </p:nvGrpSpPr>
          <p:grpSpPr bwMode="auto">
            <a:xfrm>
              <a:off x="2854" y="2690"/>
              <a:ext cx="902" cy="596"/>
              <a:chOff x="2854" y="2690"/>
              <a:chExt cx="902" cy="596"/>
            </a:xfrm>
          </p:grpSpPr>
          <p:sp>
            <p:nvSpPr>
              <p:cNvPr id="29246"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9247"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8" name="Group 927"/>
            <p:cNvGrpSpPr>
              <a:grpSpLocks/>
            </p:cNvGrpSpPr>
            <p:nvPr/>
          </p:nvGrpSpPr>
          <p:grpSpPr bwMode="auto">
            <a:xfrm>
              <a:off x="2862" y="1781"/>
              <a:ext cx="1349" cy="1188"/>
              <a:chOff x="2862" y="1781"/>
              <a:chExt cx="1349" cy="1188"/>
            </a:xfrm>
          </p:grpSpPr>
          <p:sp>
            <p:nvSpPr>
              <p:cNvPr id="29244"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29245"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9" name="Group 930"/>
            <p:cNvGrpSpPr>
              <a:grpSpLocks/>
            </p:cNvGrpSpPr>
            <p:nvPr/>
          </p:nvGrpSpPr>
          <p:grpSpPr bwMode="auto">
            <a:xfrm>
              <a:off x="1944" y="2687"/>
              <a:ext cx="886" cy="282"/>
              <a:chOff x="1944" y="2687"/>
              <a:chExt cx="886" cy="282"/>
            </a:xfrm>
          </p:grpSpPr>
          <p:sp>
            <p:nvSpPr>
              <p:cNvPr id="29242"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9243"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0" name="Group 933"/>
            <p:cNvGrpSpPr>
              <a:grpSpLocks/>
            </p:cNvGrpSpPr>
            <p:nvPr/>
          </p:nvGrpSpPr>
          <p:grpSpPr bwMode="auto">
            <a:xfrm>
              <a:off x="1944" y="2395"/>
              <a:ext cx="1357" cy="1196"/>
              <a:chOff x="1944" y="2395"/>
              <a:chExt cx="1357" cy="1196"/>
            </a:xfrm>
          </p:grpSpPr>
          <p:sp>
            <p:nvSpPr>
              <p:cNvPr id="29240"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29241"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1" name="Group 936"/>
            <p:cNvGrpSpPr>
              <a:grpSpLocks/>
            </p:cNvGrpSpPr>
            <p:nvPr/>
          </p:nvGrpSpPr>
          <p:grpSpPr bwMode="auto">
            <a:xfrm>
              <a:off x="3317" y="3293"/>
              <a:ext cx="886" cy="282"/>
              <a:chOff x="3317" y="3293"/>
              <a:chExt cx="886" cy="282"/>
            </a:xfrm>
          </p:grpSpPr>
          <p:sp>
            <p:nvSpPr>
              <p:cNvPr id="29238"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29239"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2" name="Group 939"/>
            <p:cNvGrpSpPr>
              <a:grpSpLocks/>
            </p:cNvGrpSpPr>
            <p:nvPr/>
          </p:nvGrpSpPr>
          <p:grpSpPr bwMode="auto">
            <a:xfrm>
              <a:off x="3317" y="2682"/>
              <a:ext cx="1349" cy="619"/>
              <a:chOff x="3317" y="2682"/>
              <a:chExt cx="1349" cy="619"/>
            </a:xfrm>
          </p:grpSpPr>
          <p:sp>
            <p:nvSpPr>
              <p:cNvPr id="29236"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29237"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3" name="Group 942"/>
            <p:cNvGrpSpPr>
              <a:grpSpLocks/>
            </p:cNvGrpSpPr>
            <p:nvPr/>
          </p:nvGrpSpPr>
          <p:grpSpPr bwMode="auto">
            <a:xfrm>
              <a:off x="3317" y="2387"/>
              <a:ext cx="886" cy="282"/>
              <a:chOff x="3317" y="2387"/>
              <a:chExt cx="886" cy="282"/>
            </a:xfrm>
          </p:grpSpPr>
          <p:sp>
            <p:nvSpPr>
              <p:cNvPr id="29234"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9235"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4" name="Group 945"/>
            <p:cNvGrpSpPr>
              <a:grpSpLocks/>
            </p:cNvGrpSpPr>
            <p:nvPr/>
          </p:nvGrpSpPr>
          <p:grpSpPr bwMode="auto">
            <a:xfrm>
              <a:off x="3780" y="2387"/>
              <a:ext cx="886" cy="282"/>
              <a:chOff x="3780" y="2387"/>
              <a:chExt cx="886" cy="282"/>
            </a:xfrm>
          </p:grpSpPr>
          <p:sp>
            <p:nvSpPr>
              <p:cNvPr id="29232"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29233"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5" name="Group 948"/>
            <p:cNvGrpSpPr>
              <a:grpSpLocks/>
            </p:cNvGrpSpPr>
            <p:nvPr/>
          </p:nvGrpSpPr>
          <p:grpSpPr bwMode="auto">
            <a:xfrm>
              <a:off x="1473" y="2993"/>
              <a:ext cx="886" cy="291"/>
              <a:chOff x="1473" y="2993"/>
              <a:chExt cx="886" cy="291"/>
            </a:xfrm>
          </p:grpSpPr>
          <p:sp>
            <p:nvSpPr>
              <p:cNvPr id="29230"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9231"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6" name="Group 951"/>
            <p:cNvGrpSpPr>
              <a:grpSpLocks/>
            </p:cNvGrpSpPr>
            <p:nvPr/>
          </p:nvGrpSpPr>
          <p:grpSpPr bwMode="auto">
            <a:xfrm>
              <a:off x="1497" y="1765"/>
              <a:ext cx="878" cy="290"/>
              <a:chOff x="1497" y="1765"/>
              <a:chExt cx="878" cy="290"/>
            </a:xfrm>
          </p:grpSpPr>
          <p:sp>
            <p:nvSpPr>
              <p:cNvPr id="29228"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9229"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7" name="Group 954"/>
            <p:cNvGrpSpPr>
              <a:grpSpLocks/>
            </p:cNvGrpSpPr>
            <p:nvPr/>
          </p:nvGrpSpPr>
          <p:grpSpPr bwMode="auto">
            <a:xfrm>
              <a:off x="1938" y="1765"/>
              <a:ext cx="892" cy="1507"/>
              <a:chOff x="1938" y="1765"/>
              <a:chExt cx="892" cy="1507"/>
            </a:xfrm>
          </p:grpSpPr>
          <p:sp>
            <p:nvSpPr>
              <p:cNvPr id="29226"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29227"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8" name="Group 957"/>
            <p:cNvGrpSpPr>
              <a:grpSpLocks/>
            </p:cNvGrpSpPr>
            <p:nvPr/>
          </p:nvGrpSpPr>
          <p:grpSpPr bwMode="auto">
            <a:xfrm>
              <a:off x="1482" y="1781"/>
              <a:ext cx="438" cy="263"/>
              <a:chOff x="1482" y="1781"/>
              <a:chExt cx="438" cy="263"/>
            </a:xfrm>
          </p:grpSpPr>
          <p:sp>
            <p:nvSpPr>
              <p:cNvPr id="29221"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222"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23"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24"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25"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9" name="Group 963"/>
            <p:cNvGrpSpPr>
              <a:grpSpLocks/>
            </p:cNvGrpSpPr>
            <p:nvPr/>
          </p:nvGrpSpPr>
          <p:grpSpPr bwMode="auto">
            <a:xfrm>
              <a:off x="1481" y="1789"/>
              <a:ext cx="455" cy="550"/>
              <a:chOff x="1481" y="1789"/>
              <a:chExt cx="455" cy="550"/>
            </a:xfrm>
          </p:grpSpPr>
          <p:sp>
            <p:nvSpPr>
              <p:cNvPr id="29214"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29215"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6"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7"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8"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9"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20"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0" name="Group 971"/>
            <p:cNvGrpSpPr>
              <a:grpSpLocks/>
            </p:cNvGrpSpPr>
            <p:nvPr/>
          </p:nvGrpSpPr>
          <p:grpSpPr bwMode="auto">
            <a:xfrm>
              <a:off x="1489" y="2084"/>
              <a:ext cx="439" cy="574"/>
              <a:chOff x="1489" y="2084"/>
              <a:chExt cx="439" cy="574"/>
            </a:xfrm>
          </p:grpSpPr>
          <p:sp>
            <p:nvSpPr>
              <p:cNvPr id="29207"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29208"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9"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0"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1"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2"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3"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1" name="Group 979"/>
            <p:cNvGrpSpPr>
              <a:grpSpLocks/>
            </p:cNvGrpSpPr>
            <p:nvPr/>
          </p:nvGrpSpPr>
          <p:grpSpPr bwMode="auto">
            <a:xfrm>
              <a:off x="1481" y="2084"/>
              <a:ext cx="447" cy="574"/>
              <a:chOff x="1481" y="2084"/>
              <a:chExt cx="447" cy="574"/>
            </a:xfrm>
          </p:grpSpPr>
          <p:sp>
            <p:nvSpPr>
              <p:cNvPr id="29200"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9201"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2"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3"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4"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5"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6"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2" name="Group 987"/>
            <p:cNvGrpSpPr>
              <a:grpSpLocks/>
            </p:cNvGrpSpPr>
            <p:nvPr/>
          </p:nvGrpSpPr>
          <p:grpSpPr bwMode="auto">
            <a:xfrm>
              <a:off x="1944" y="2076"/>
              <a:ext cx="447" cy="263"/>
              <a:chOff x="1944" y="2076"/>
              <a:chExt cx="447" cy="263"/>
            </a:xfrm>
          </p:grpSpPr>
          <p:sp>
            <p:nvSpPr>
              <p:cNvPr id="29195"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9196"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7"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8"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9"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3" name="Group 993"/>
            <p:cNvGrpSpPr>
              <a:grpSpLocks/>
            </p:cNvGrpSpPr>
            <p:nvPr/>
          </p:nvGrpSpPr>
          <p:grpSpPr bwMode="auto">
            <a:xfrm>
              <a:off x="1944" y="1781"/>
              <a:ext cx="431" cy="263"/>
              <a:chOff x="1944" y="1781"/>
              <a:chExt cx="431" cy="263"/>
            </a:xfrm>
          </p:grpSpPr>
          <p:sp>
            <p:nvSpPr>
              <p:cNvPr id="29190"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9191"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2"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3"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4"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4" name="Group 999"/>
            <p:cNvGrpSpPr>
              <a:grpSpLocks/>
            </p:cNvGrpSpPr>
            <p:nvPr/>
          </p:nvGrpSpPr>
          <p:grpSpPr bwMode="auto">
            <a:xfrm>
              <a:off x="2415" y="1781"/>
              <a:ext cx="423" cy="271"/>
              <a:chOff x="2415" y="1781"/>
              <a:chExt cx="423" cy="271"/>
            </a:xfrm>
          </p:grpSpPr>
          <p:sp>
            <p:nvSpPr>
              <p:cNvPr id="29185"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86"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7"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8"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9"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5" name="Group 1005"/>
            <p:cNvGrpSpPr>
              <a:grpSpLocks/>
            </p:cNvGrpSpPr>
            <p:nvPr/>
          </p:nvGrpSpPr>
          <p:grpSpPr bwMode="auto">
            <a:xfrm>
              <a:off x="2886" y="1773"/>
              <a:ext cx="415" cy="271"/>
              <a:chOff x="2886" y="1773"/>
              <a:chExt cx="415" cy="271"/>
            </a:xfrm>
          </p:grpSpPr>
          <p:sp>
            <p:nvSpPr>
              <p:cNvPr id="29180"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81"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2"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3"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4"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6" name="Group 1011"/>
            <p:cNvGrpSpPr>
              <a:grpSpLocks/>
            </p:cNvGrpSpPr>
            <p:nvPr/>
          </p:nvGrpSpPr>
          <p:grpSpPr bwMode="auto">
            <a:xfrm>
              <a:off x="3325" y="1773"/>
              <a:ext cx="423" cy="271"/>
              <a:chOff x="3325" y="1773"/>
              <a:chExt cx="423" cy="271"/>
            </a:xfrm>
          </p:grpSpPr>
          <p:sp>
            <p:nvSpPr>
              <p:cNvPr id="29175"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76"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7"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8"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9"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7" name="Group 1017"/>
            <p:cNvGrpSpPr>
              <a:grpSpLocks/>
            </p:cNvGrpSpPr>
            <p:nvPr/>
          </p:nvGrpSpPr>
          <p:grpSpPr bwMode="auto">
            <a:xfrm>
              <a:off x="2878" y="2379"/>
              <a:ext cx="407" cy="287"/>
              <a:chOff x="2878" y="2379"/>
              <a:chExt cx="407" cy="287"/>
            </a:xfrm>
          </p:grpSpPr>
          <p:sp>
            <p:nvSpPr>
              <p:cNvPr id="29170"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71"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2"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3"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4"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8" name="Group 1023"/>
            <p:cNvGrpSpPr>
              <a:grpSpLocks/>
            </p:cNvGrpSpPr>
            <p:nvPr/>
          </p:nvGrpSpPr>
          <p:grpSpPr bwMode="auto">
            <a:xfrm>
              <a:off x="2878" y="2076"/>
              <a:ext cx="415" cy="279"/>
              <a:chOff x="2878" y="2076"/>
              <a:chExt cx="415" cy="279"/>
            </a:xfrm>
          </p:grpSpPr>
          <p:sp>
            <p:nvSpPr>
              <p:cNvPr id="29165"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66"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7"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8"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9"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9" name="Group 1029"/>
            <p:cNvGrpSpPr>
              <a:grpSpLocks/>
            </p:cNvGrpSpPr>
            <p:nvPr/>
          </p:nvGrpSpPr>
          <p:grpSpPr bwMode="auto">
            <a:xfrm>
              <a:off x="2415" y="2068"/>
              <a:ext cx="431" cy="279"/>
              <a:chOff x="2415" y="2068"/>
              <a:chExt cx="431" cy="279"/>
            </a:xfrm>
          </p:grpSpPr>
          <p:sp>
            <p:nvSpPr>
              <p:cNvPr id="29160"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61"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2"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3"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4"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0" name="Group 1035"/>
            <p:cNvGrpSpPr>
              <a:grpSpLocks/>
            </p:cNvGrpSpPr>
            <p:nvPr/>
          </p:nvGrpSpPr>
          <p:grpSpPr bwMode="auto">
            <a:xfrm>
              <a:off x="2399" y="2387"/>
              <a:ext cx="439" cy="582"/>
              <a:chOff x="2399" y="2387"/>
              <a:chExt cx="439" cy="582"/>
            </a:xfrm>
          </p:grpSpPr>
          <p:sp>
            <p:nvSpPr>
              <p:cNvPr id="29153"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9154"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5"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6"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7"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8"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9"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1" name="Group 1043"/>
            <p:cNvGrpSpPr>
              <a:grpSpLocks/>
            </p:cNvGrpSpPr>
            <p:nvPr/>
          </p:nvGrpSpPr>
          <p:grpSpPr bwMode="auto">
            <a:xfrm>
              <a:off x="1498" y="3296"/>
              <a:ext cx="406" cy="287"/>
              <a:chOff x="1498" y="3296"/>
              <a:chExt cx="406" cy="287"/>
            </a:xfrm>
          </p:grpSpPr>
          <p:sp>
            <p:nvSpPr>
              <p:cNvPr id="29148"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49"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0"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1"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2"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2" name="Group 1049"/>
            <p:cNvGrpSpPr>
              <a:grpSpLocks/>
            </p:cNvGrpSpPr>
            <p:nvPr/>
          </p:nvGrpSpPr>
          <p:grpSpPr bwMode="auto">
            <a:xfrm>
              <a:off x="1489" y="2690"/>
              <a:ext cx="423" cy="279"/>
              <a:chOff x="1489" y="2690"/>
              <a:chExt cx="423" cy="279"/>
            </a:xfrm>
          </p:grpSpPr>
          <p:sp>
            <p:nvSpPr>
              <p:cNvPr id="29143"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44"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5"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6"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7"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3" name="Group 1055"/>
            <p:cNvGrpSpPr>
              <a:grpSpLocks/>
            </p:cNvGrpSpPr>
            <p:nvPr/>
          </p:nvGrpSpPr>
          <p:grpSpPr bwMode="auto">
            <a:xfrm>
              <a:off x="1490" y="2993"/>
              <a:ext cx="414" cy="271"/>
              <a:chOff x="1490" y="2993"/>
              <a:chExt cx="414" cy="271"/>
            </a:xfrm>
          </p:grpSpPr>
          <p:sp>
            <p:nvSpPr>
              <p:cNvPr id="29138"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39"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0"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1"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2"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4" name="Group 1061"/>
            <p:cNvGrpSpPr>
              <a:grpSpLocks/>
            </p:cNvGrpSpPr>
            <p:nvPr/>
          </p:nvGrpSpPr>
          <p:grpSpPr bwMode="auto">
            <a:xfrm>
              <a:off x="1936" y="2993"/>
              <a:ext cx="439" cy="582"/>
              <a:chOff x="1936" y="2993"/>
              <a:chExt cx="439" cy="582"/>
            </a:xfrm>
          </p:grpSpPr>
          <p:sp>
            <p:nvSpPr>
              <p:cNvPr id="29131"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29132"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3"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4"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5"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6"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7"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5" name="Group 1069"/>
            <p:cNvGrpSpPr>
              <a:grpSpLocks/>
            </p:cNvGrpSpPr>
            <p:nvPr/>
          </p:nvGrpSpPr>
          <p:grpSpPr bwMode="auto">
            <a:xfrm>
              <a:off x="1944" y="2690"/>
              <a:ext cx="447" cy="279"/>
              <a:chOff x="1944" y="2690"/>
              <a:chExt cx="447" cy="279"/>
            </a:xfrm>
          </p:grpSpPr>
          <p:sp>
            <p:nvSpPr>
              <p:cNvPr id="29126"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127"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8"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9"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0"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6" name="Group 1075"/>
            <p:cNvGrpSpPr>
              <a:grpSpLocks/>
            </p:cNvGrpSpPr>
            <p:nvPr/>
          </p:nvGrpSpPr>
          <p:grpSpPr bwMode="auto">
            <a:xfrm>
              <a:off x="2407" y="3001"/>
              <a:ext cx="423" cy="271"/>
              <a:chOff x="2407" y="3001"/>
              <a:chExt cx="423" cy="271"/>
            </a:xfrm>
          </p:grpSpPr>
          <p:sp>
            <p:nvSpPr>
              <p:cNvPr id="29121"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9122"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3"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4"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5"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7" name="Group 1081"/>
            <p:cNvGrpSpPr>
              <a:grpSpLocks/>
            </p:cNvGrpSpPr>
            <p:nvPr/>
          </p:nvGrpSpPr>
          <p:grpSpPr bwMode="auto">
            <a:xfrm>
              <a:off x="2854" y="3296"/>
              <a:ext cx="439" cy="279"/>
              <a:chOff x="2854" y="3296"/>
              <a:chExt cx="439" cy="279"/>
            </a:xfrm>
          </p:grpSpPr>
          <p:sp>
            <p:nvSpPr>
              <p:cNvPr id="29116"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9117"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8"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9"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0"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8" name="Group 1087"/>
            <p:cNvGrpSpPr>
              <a:grpSpLocks/>
            </p:cNvGrpSpPr>
            <p:nvPr/>
          </p:nvGrpSpPr>
          <p:grpSpPr bwMode="auto">
            <a:xfrm>
              <a:off x="2863" y="3304"/>
              <a:ext cx="422" cy="279"/>
              <a:chOff x="2863" y="3304"/>
              <a:chExt cx="422" cy="279"/>
            </a:xfrm>
          </p:grpSpPr>
          <p:sp>
            <p:nvSpPr>
              <p:cNvPr id="29111"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12"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3"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4"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5"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9" name="Group 1093"/>
            <p:cNvGrpSpPr>
              <a:grpSpLocks/>
            </p:cNvGrpSpPr>
            <p:nvPr/>
          </p:nvGrpSpPr>
          <p:grpSpPr bwMode="auto">
            <a:xfrm>
              <a:off x="2870" y="2690"/>
              <a:ext cx="415" cy="287"/>
              <a:chOff x="2870" y="2690"/>
              <a:chExt cx="415" cy="287"/>
            </a:xfrm>
          </p:grpSpPr>
          <p:sp>
            <p:nvSpPr>
              <p:cNvPr id="29106"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07"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8"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9"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0"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0" name="Group 1099"/>
            <p:cNvGrpSpPr>
              <a:grpSpLocks/>
            </p:cNvGrpSpPr>
            <p:nvPr/>
          </p:nvGrpSpPr>
          <p:grpSpPr bwMode="auto">
            <a:xfrm>
              <a:off x="2878" y="2068"/>
              <a:ext cx="431" cy="287"/>
              <a:chOff x="2878" y="2068"/>
              <a:chExt cx="431" cy="287"/>
            </a:xfrm>
          </p:grpSpPr>
          <p:sp>
            <p:nvSpPr>
              <p:cNvPr id="29101"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102"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3"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4"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5"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1" name="Group 1105"/>
            <p:cNvGrpSpPr>
              <a:grpSpLocks/>
            </p:cNvGrpSpPr>
            <p:nvPr/>
          </p:nvGrpSpPr>
          <p:grpSpPr bwMode="auto">
            <a:xfrm>
              <a:off x="2415" y="2387"/>
              <a:ext cx="439" cy="271"/>
              <a:chOff x="2415" y="2387"/>
              <a:chExt cx="439" cy="271"/>
            </a:xfrm>
          </p:grpSpPr>
          <p:sp>
            <p:nvSpPr>
              <p:cNvPr id="29096"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97"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8"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9"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0"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2" name="Group 1111"/>
            <p:cNvGrpSpPr>
              <a:grpSpLocks/>
            </p:cNvGrpSpPr>
            <p:nvPr/>
          </p:nvGrpSpPr>
          <p:grpSpPr bwMode="auto">
            <a:xfrm>
              <a:off x="1944" y="2387"/>
              <a:ext cx="439" cy="271"/>
              <a:chOff x="1944" y="2387"/>
              <a:chExt cx="439" cy="271"/>
            </a:xfrm>
          </p:grpSpPr>
          <p:sp>
            <p:nvSpPr>
              <p:cNvPr id="29091"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92"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3"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4"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5"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3" name="Group 1117"/>
            <p:cNvGrpSpPr>
              <a:grpSpLocks/>
            </p:cNvGrpSpPr>
            <p:nvPr/>
          </p:nvGrpSpPr>
          <p:grpSpPr bwMode="auto">
            <a:xfrm>
              <a:off x="2399" y="3304"/>
              <a:ext cx="447" cy="279"/>
              <a:chOff x="2399" y="3304"/>
              <a:chExt cx="447" cy="279"/>
            </a:xfrm>
          </p:grpSpPr>
          <p:sp>
            <p:nvSpPr>
              <p:cNvPr id="29086"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9087"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8"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9"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0"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4" name="Group 1123"/>
            <p:cNvGrpSpPr>
              <a:grpSpLocks/>
            </p:cNvGrpSpPr>
            <p:nvPr/>
          </p:nvGrpSpPr>
          <p:grpSpPr bwMode="auto">
            <a:xfrm>
              <a:off x="1936" y="3304"/>
              <a:ext cx="431" cy="271"/>
              <a:chOff x="1936" y="3304"/>
              <a:chExt cx="431" cy="271"/>
            </a:xfrm>
          </p:grpSpPr>
          <p:sp>
            <p:nvSpPr>
              <p:cNvPr id="29081"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9082"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3"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4"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5"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5" name="Group 1129"/>
            <p:cNvGrpSpPr>
              <a:grpSpLocks/>
            </p:cNvGrpSpPr>
            <p:nvPr/>
          </p:nvGrpSpPr>
          <p:grpSpPr bwMode="auto">
            <a:xfrm>
              <a:off x="2400" y="3304"/>
              <a:ext cx="414" cy="279"/>
              <a:chOff x="2400" y="3304"/>
              <a:chExt cx="414" cy="279"/>
            </a:xfrm>
          </p:grpSpPr>
          <p:sp>
            <p:nvSpPr>
              <p:cNvPr id="29076"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77"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8"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9"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0"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6" name="Group 1135"/>
            <p:cNvGrpSpPr>
              <a:grpSpLocks/>
            </p:cNvGrpSpPr>
            <p:nvPr/>
          </p:nvGrpSpPr>
          <p:grpSpPr bwMode="auto">
            <a:xfrm>
              <a:off x="2400" y="3001"/>
              <a:ext cx="422" cy="271"/>
              <a:chOff x="2400" y="3001"/>
              <a:chExt cx="422" cy="271"/>
            </a:xfrm>
          </p:grpSpPr>
          <p:sp>
            <p:nvSpPr>
              <p:cNvPr id="29071"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72"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3"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4"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5"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7" name="Group 1141"/>
            <p:cNvGrpSpPr>
              <a:grpSpLocks/>
            </p:cNvGrpSpPr>
            <p:nvPr/>
          </p:nvGrpSpPr>
          <p:grpSpPr bwMode="auto">
            <a:xfrm>
              <a:off x="3318" y="3001"/>
              <a:ext cx="422" cy="271"/>
              <a:chOff x="3318" y="3001"/>
              <a:chExt cx="422" cy="271"/>
            </a:xfrm>
          </p:grpSpPr>
          <p:sp>
            <p:nvSpPr>
              <p:cNvPr id="29066"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67"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8"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9"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0"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8" name="Group 1147"/>
            <p:cNvGrpSpPr>
              <a:grpSpLocks/>
            </p:cNvGrpSpPr>
            <p:nvPr/>
          </p:nvGrpSpPr>
          <p:grpSpPr bwMode="auto">
            <a:xfrm>
              <a:off x="3325" y="2076"/>
              <a:ext cx="439" cy="271"/>
              <a:chOff x="3325" y="2076"/>
              <a:chExt cx="439" cy="271"/>
            </a:xfrm>
          </p:grpSpPr>
          <p:sp>
            <p:nvSpPr>
              <p:cNvPr id="29061"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62"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3"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4"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5"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9" name="Group 1153"/>
            <p:cNvGrpSpPr>
              <a:grpSpLocks/>
            </p:cNvGrpSpPr>
            <p:nvPr/>
          </p:nvGrpSpPr>
          <p:grpSpPr bwMode="auto">
            <a:xfrm>
              <a:off x="3788" y="2068"/>
              <a:ext cx="431" cy="287"/>
              <a:chOff x="3788" y="2068"/>
              <a:chExt cx="431" cy="287"/>
            </a:xfrm>
          </p:grpSpPr>
          <p:sp>
            <p:nvSpPr>
              <p:cNvPr id="29056"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057"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8"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9"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0"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0" name="Group 1159"/>
            <p:cNvGrpSpPr>
              <a:grpSpLocks/>
            </p:cNvGrpSpPr>
            <p:nvPr/>
          </p:nvGrpSpPr>
          <p:grpSpPr bwMode="auto">
            <a:xfrm>
              <a:off x="4251" y="2084"/>
              <a:ext cx="431" cy="263"/>
              <a:chOff x="4251" y="2084"/>
              <a:chExt cx="431" cy="263"/>
            </a:xfrm>
          </p:grpSpPr>
          <p:sp>
            <p:nvSpPr>
              <p:cNvPr id="29051"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52"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3"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4"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5"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1" name="Group 1165"/>
            <p:cNvGrpSpPr>
              <a:grpSpLocks/>
            </p:cNvGrpSpPr>
            <p:nvPr/>
          </p:nvGrpSpPr>
          <p:grpSpPr bwMode="auto">
            <a:xfrm>
              <a:off x="4236" y="3001"/>
              <a:ext cx="430" cy="279"/>
              <a:chOff x="4236" y="3001"/>
              <a:chExt cx="430" cy="279"/>
            </a:xfrm>
          </p:grpSpPr>
          <p:sp>
            <p:nvSpPr>
              <p:cNvPr id="29046"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47"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8"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9"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0"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2" name="Group 1171"/>
            <p:cNvGrpSpPr>
              <a:grpSpLocks/>
            </p:cNvGrpSpPr>
            <p:nvPr/>
          </p:nvGrpSpPr>
          <p:grpSpPr bwMode="auto">
            <a:xfrm>
              <a:off x="3772" y="2682"/>
              <a:ext cx="423" cy="287"/>
              <a:chOff x="3772" y="2682"/>
              <a:chExt cx="423" cy="287"/>
            </a:xfrm>
          </p:grpSpPr>
          <p:sp>
            <p:nvSpPr>
              <p:cNvPr id="29041"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042"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3"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4"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5"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3" name="Group 1177"/>
            <p:cNvGrpSpPr>
              <a:grpSpLocks/>
            </p:cNvGrpSpPr>
            <p:nvPr/>
          </p:nvGrpSpPr>
          <p:grpSpPr bwMode="auto">
            <a:xfrm>
              <a:off x="3780" y="2387"/>
              <a:ext cx="431" cy="279"/>
              <a:chOff x="3780" y="2387"/>
              <a:chExt cx="431" cy="279"/>
            </a:xfrm>
          </p:grpSpPr>
          <p:sp>
            <p:nvSpPr>
              <p:cNvPr id="29036"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037"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8"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9"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0"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4" name="Group 1183"/>
            <p:cNvGrpSpPr>
              <a:grpSpLocks/>
            </p:cNvGrpSpPr>
            <p:nvPr/>
          </p:nvGrpSpPr>
          <p:grpSpPr bwMode="auto">
            <a:xfrm>
              <a:off x="3780" y="1781"/>
              <a:ext cx="415" cy="263"/>
              <a:chOff x="3780" y="1781"/>
              <a:chExt cx="415" cy="263"/>
            </a:xfrm>
          </p:grpSpPr>
          <p:sp>
            <p:nvSpPr>
              <p:cNvPr id="29031"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32"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3"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4"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5"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5" name="Group 1189"/>
            <p:cNvGrpSpPr>
              <a:grpSpLocks/>
            </p:cNvGrpSpPr>
            <p:nvPr/>
          </p:nvGrpSpPr>
          <p:grpSpPr bwMode="auto">
            <a:xfrm>
              <a:off x="3780" y="1765"/>
              <a:ext cx="447" cy="279"/>
              <a:chOff x="3780" y="1765"/>
              <a:chExt cx="447" cy="279"/>
            </a:xfrm>
          </p:grpSpPr>
          <p:sp>
            <p:nvSpPr>
              <p:cNvPr id="29026"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27"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8"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9"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0"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6" name="Group 1195"/>
            <p:cNvGrpSpPr>
              <a:grpSpLocks/>
            </p:cNvGrpSpPr>
            <p:nvPr/>
          </p:nvGrpSpPr>
          <p:grpSpPr bwMode="auto">
            <a:xfrm>
              <a:off x="3326" y="1781"/>
              <a:ext cx="430" cy="255"/>
              <a:chOff x="3326" y="1781"/>
              <a:chExt cx="430" cy="255"/>
            </a:xfrm>
          </p:grpSpPr>
          <p:sp>
            <p:nvSpPr>
              <p:cNvPr id="29021"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22"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3"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4"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5"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7" name="Group 1201"/>
            <p:cNvGrpSpPr>
              <a:grpSpLocks/>
            </p:cNvGrpSpPr>
            <p:nvPr/>
          </p:nvGrpSpPr>
          <p:grpSpPr bwMode="auto">
            <a:xfrm>
              <a:off x="3325" y="2698"/>
              <a:ext cx="415" cy="279"/>
              <a:chOff x="3325" y="2698"/>
              <a:chExt cx="415" cy="279"/>
            </a:xfrm>
          </p:grpSpPr>
          <p:sp>
            <p:nvSpPr>
              <p:cNvPr id="29016"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017"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8"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9"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0"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8" name="Group 1207"/>
            <p:cNvGrpSpPr>
              <a:grpSpLocks/>
            </p:cNvGrpSpPr>
            <p:nvPr/>
          </p:nvGrpSpPr>
          <p:grpSpPr bwMode="auto">
            <a:xfrm>
              <a:off x="2878" y="2395"/>
              <a:ext cx="423" cy="271"/>
              <a:chOff x="2878" y="2395"/>
              <a:chExt cx="423" cy="271"/>
            </a:xfrm>
          </p:grpSpPr>
          <p:sp>
            <p:nvSpPr>
              <p:cNvPr id="29011"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012"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3"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4"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5"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9" name="Group 1213"/>
            <p:cNvGrpSpPr>
              <a:grpSpLocks/>
            </p:cNvGrpSpPr>
            <p:nvPr/>
          </p:nvGrpSpPr>
          <p:grpSpPr bwMode="auto">
            <a:xfrm>
              <a:off x="2862" y="3001"/>
              <a:ext cx="423" cy="263"/>
              <a:chOff x="2862" y="3001"/>
              <a:chExt cx="423" cy="263"/>
            </a:xfrm>
          </p:grpSpPr>
          <p:sp>
            <p:nvSpPr>
              <p:cNvPr id="29006"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9007"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08"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09"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0"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9000" name="Group 1219"/>
            <p:cNvGrpSpPr>
              <a:grpSpLocks/>
            </p:cNvGrpSpPr>
            <p:nvPr/>
          </p:nvGrpSpPr>
          <p:grpSpPr bwMode="auto">
            <a:xfrm>
              <a:off x="3318" y="3304"/>
              <a:ext cx="422" cy="287"/>
              <a:chOff x="3318" y="3304"/>
              <a:chExt cx="422" cy="287"/>
            </a:xfrm>
          </p:grpSpPr>
          <p:sp>
            <p:nvSpPr>
              <p:cNvPr id="29001"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02"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03"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04"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05"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8675" name="Rectangle 1225"/>
          <p:cNvSpPr>
            <a:spLocks noGrp="1" noChangeArrowheads="1"/>
          </p:cNvSpPr>
          <p:nvPr>
            <p:ph type="title"/>
          </p:nvPr>
        </p:nvSpPr>
        <p:spPr/>
        <p:txBody>
          <a:bodyPr/>
          <a:lstStyle/>
          <a:p>
            <a:pPr eaLnBrk="1" hangingPunct="1"/>
            <a:r>
              <a:rPr lang="en-US"/>
              <a:t>Iterative learning</a:t>
            </a:r>
          </a:p>
        </p:txBody>
      </p:sp>
      <p:grpSp>
        <p:nvGrpSpPr>
          <p:cNvPr id="853194" name="Group 1226"/>
          <p:cNvGrpSpPr>
            <a:grpSpLocks/>
          </p:cNvGrpSpPr>
          <p:nvPr/>
        </p:nvGrpSpPr>
        <p:grpSpPr bwMode="auto">
          <a:xfrm>
            <a:off x="1943100" y="2247900"/>
            <a:ext cx="3481388" cy="4038600"/>
            <a:chOff x="1224" y="1416"/>
            <a:chExt cx="2193" cy="2544"/>
          </a:xfrm>
        </p:grpSpPr>
        <p:sp>
          <p:nvSpPr>
            <p:cNvPr id="28770" name="Line 1227"/>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71" name="Line 1228"/>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72" name="Line 1229"/>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73" name="Rectangle 1230"/>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8774" name="Group 1231"/>
            <p:cNvGrpSpPr>
              <a:grpSpLocks/>
            </p:cNvGrpSpPr>
            <p:nvPr/>
          </p:nvGrpSpPr>
          <p:grpSpPr bwMode="auto">
            <a:xfrm>
              <a:off x="2308" y="1754"/>
              <a:ext cx="621" cy="511"/>
              <a:chOff x="2700" y="1858"/>
              <a:chExt cx="948" cy="780"/>
            </a:xfrm>
          </p:grpSpPr>
          <p:sp>
            <p:nvSpPr>
              <p:cNvPr id="28787" name="Rectangle 1232"/>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88" name="Group 1233"/>
              <p:cNvGrpSpPr>
                <a:grpSpLocks/>
              </p:cNvGrpSpPr>
              <p:nvPr/>
            </p:nvGrpSpPr>
            <p:grpSpPr bwMode="auto">
              <a:xfrm>
                <a:off x="2931" y="2061"/>
                <a:ext cx="506" cy="416"/>
                <a:chOff x="4101" y="2013"/>
                <a:chExt cx="506" cy="416"/>
              </a:xfrm>
            </p:grpSpPr>
            <p:sp>
              <p:nvSpPr>
                <p:cNvPr id="28789" name="Line 1234"/>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90" name="Line 1235"/>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91" name="Arc 1236"/>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75" name="Group 1237"/>
            <p:cNvGrpSpPr>
              <a:grpSpLocks/>
            </p:cNvGrpSpPr>
            <p:nvPr/>
          </p:nvGrpSpPr>
          <p:grpSpPr bwMode="auto">
            <a:xfrm>
              <a:off x="2796" y="2145"/>
              <a:ext cx="621" cy="511"/>
              <a:chOff x="2700" y="1858"/>
              <a:chExt cx="948" cy="780"/>
            </a:xfrm>
          </p:grpSpPr>
          <p:sp>
            <p:nvSpPr>
              <p:cNvPr id="28782" name="Rectangle 1238"/>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83" name="Group 1239"/>
              <p:cNvGrpSpPr>
                <a:grpSpLocks/>
              </p:cNvGrpSpPr>
              <p:nvPr/>
            </p:nvGrpSpPr>
            <p:grpSpPr bwMode="auto">
              <a:xfrm>
                <a:off x="2931" y="2061"/>
                <a:ext cx="506" cy="416"/>
                <a:chOff x="4101" y="2013"/>
                <a:chExt cx="506" cy="416"/>
              </a:xfrm>
            </p:grpSpPr>
            <p:sp>
              <p:nvSpPr>
                <p:cNvPr id="28784" name="Line 1240"/>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85" name="Line 1241"/>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86" name="Arc 1242"/>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76" name="Group 1243"/>
            <p:cNvGrpSpPr>
              <a:grpSpLocks/>
            </p:cNvGrpSpPr>
            <p:nvPr/>
          </p:nvGrpSpPr>
          <p:grpSpPr bwMode="auto">
            <a:xfrm>
              <a:off x="2223" y="3055"/>
              <a:ext cx="621" cy="511"/>
              <a:chOff x="2700" y="1858"/>
              <a:chExt cx="948" cy="780"/>
            </a:xfrm>
          </p:grpSpPr>
          <p:sp>
            <p:nvSpPr>
              <p:cNvPr id="28777" name="Rectangle 1244"/>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78" name="Group 1245"/>
              <p:cNvGrpSpPr>
                <a:grpSpLocks/>
              </p:cNvGrpSpPr>
              <p:nvPr/>
            </p:nvGrpSpPr>
            <p:grpSpPr bwMode="auto">
              <a:xfrm>
                <a:off x="2931" y="2061"/>
                <a:ext cx="506" cy="416"/>
                <a:chOff x="4101" y="2013"/>
                <a:chExt cx="506" cy="416"/>
              </a:xfrm>
            </p:grpSpPr>
            <p:sp>
              <p:nvSpPr>
                <p:cNvPr id="28779" name="Line 1246"/>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80" name="Line 1247"/>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81" name="Arc 1248"/>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3217" name="Group 1249"/>
          <p:cNvGrpSpPr>
            <a:grpSpLocks/>
          </p:cNvGrpSpPr>
          <p:nvPr/>
        </p:nvGrpSpPr>
        <p:grpSpPr bwMode="auto">
          <a:xfrm>
            <a:off x="2844800" y="2235200"/>
            <a:ext cx="3481388" cy="4038600"/>
            <a:chOff x="1224" y="1416"/>
            <a:chExt cx="2193" cy="2544"/>
          </a:xfrm>
        </p:grpSpPr>
        <p:sp>
          <p:nvSpPr>
            <p:cNvPr id="28748" name="Line 1250"/>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49" name="Line 1251"/>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50" name="Line 1252"/>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51" name="Rectangle 1253"/>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8752" name="Group 1254"/>
            <p:cNvGrpSpPr>
              <a:grpSpLocks/>
            </p:cNvGrpSpPr>
            <p:nvPr/>
          </p:nvGrpSpPr>
          <p:grpSpPr bwMode="auto">
            <a:xfrm>
              <a:off x="2308" y="1754"/>
              <a:ext cx="621" cy="511"/>
              <a:chOff x="2700" y="1858"/>
              <a:chExt cx="948" cy="780"/>
            </a:xfrm>
          </p:grpSpPr>
          <p:sp>
            <p:nvSpPr>
              <p:cNvPr id="28765" name="Rectangle 1255"/>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66" name="Group 1256"/>
              <p:cNvGrpSpPr>
                <a:grpSpLocks/>
              </p:cNvGrpSpPr>
              <p:nvPr/>
            </p:nvGrpSpPr>
            <p:grpSpPr bwMode="auto">
              <a:xfrm>
                <a:off x="2931" y="2061"/>
                <a:ext cx="506" cy="416"/>
                <a:chOff x="4101" y="2013"/>
                <a:chExt cx="506" cy="416"/>
              </a:xfrm>
            </p:grpSpPr>
            <p:sp>
              <p:nvSpPr>
                <p:cNvPr id="28767" name="Line 1257"/>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68" name="Line 1258"/>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69" name="Arc 1259"/>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53" name="Group 1260"/>
            <p:cNvGrpSpPr>
              <a:grpSpLocks/>
            </p:cNvGrpSpPr>
            <p:nvPr/>
          </p:nvGrpSpPr>
          <p:grpSpPr bwMode="auto">
            <a:xfrm>
              <a:off x="2796" y="2145"/>
              <a:ext cx="621" cy="511"/>
              <a:chOff x="2700" y="1858"/>
              <a:chExt cx="948" cy="780"/>
            </a:xfrm>
          </p:grpSpPr>
          <p:sp>
            <p:nvSpPr>
              <p:cNvPr id="28760" name="Rectangle 126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61" name="Group 1262"/>
              <p:cNvGrpSpPr>
                <a:grpSpLocks/>
              </p:cNvGrpSpPr>
              <p:nvPr/>
            </p:nvGrpSpPr>
            <p:grpSpPr bwMode="auto">
              <a:xfrm>
                <a:off x="2931" y="2061"/>
                <a:ext cx="506" cy="416"/>
                <a:chOff x="4101" y="2013"/>
                <a:chExt cx="506" cy="416"/>
              </a:xfrm>
            </p:grpSpPr>
            <p:sp>
              <p:nvSpPr>
                <p:cNvPr id="28762" name="Line 126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63" name="Line 126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64" name="Arc 126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54" name="Group 1266"/>
            <p:cNvGrpSpPr>
              <a:grpSpLocks/>
            </p:cNvGrpSpPr>
            <p:nvPr/>
          </p:nvGrpSpPr>
          <p:grpSpPr bwMode="auto">
            <a:xfrm>
              <a:off x="2223" y="3055"/>
              <a:ext cx="621" cy="511"/>
              <a:chOff x="2700" y="1858"/>
              <a:chExt cx="948" cy="780"/>
            </a:xfrm>
          </p:grpSpPr>
          <p:sp>
            <p:nvSpPr>
              <p:cNvPr id="28755" name="Rectangle 126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56" name="Group 1268"/>
              <p:cNvGrpSpPr>
                <a:grpSpLocks/>
              </p:cNvGrpSpPr>
              <p:nvPr/>
            </p:nvGrpSpPr>
            <p:grpSpPr bwMode="auto">
              <a:xfrm>
                <a:off x="2931" y="2061"/>
                <a:ext cx="506" cy="416"/>
                <a:chOff x="4101" y="2013"/>
                <a:chExt cx="506" cy="416"/>
              </a:xfrm>
            </p:grpSpPr>
            <p:sp>
              <p:nvSpPr>
                <p:cNvPr id="28757" name="Line 126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58" name="Line 127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59" name="Arc 127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3240" name="Group 1272"/>
          <p:cNvGrpSpPr>
            <a:grpSpLocks/>
          </p:cNvGrpSpPr>
          <p:nvPr/>
        </p:nvGrpSpPr>
        <p:grpSpPr bwMode="auto">
          <a:xfrm>
            <a:off x="3708400" y="2222500"/>
            <a:ext cx="3481388" cy="4038600"/>
            <a:chOff x="1224" y="1416"/>
            <a:chExt cx="2193" cy="2544"/>
          </a:xfrm>
        </p:grpSpPr>
        <p:sp>
          <p:nvSpPr>
            <p:cNvPr id="28726" name="Line 1273"/>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7" name="Line 1274"/>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8" name="Line 1275"/>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9" name="Rectangle 1276"/>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8730" name="Group 1277"/>
            <p:cNvGrpSpPr>
              <a:grpSpLocks/>
            </p:cNvGrpSpPr>
            <p:nvPr/>
          </p:nvGrpSpPr>
          <p:grpSpPr bwMode="auto">
            <a:xfrm>
              <a:off x="2308" y="1754"/>
              <a:ext cx="621" cy="511"/>
              <a:chOff x="2700" y="1858"/>
              <a:chExt cx="948" cy="780"/>
            </a:xfrm>
          </p:grpSpPr>
          <p:sp>
            <p:nvSpPr>
              <p:cNvPr id="28743" name="Rectangle 1278"/>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44" name="Group 1279"/>
              <p:cNvGrpSpPr>
                <a:grpSpLocks/>
              </p:cNvGrpSpPr>
              <p:nvPr/>
            </p:nvGrpSpPr>
            <p:grpSpPr bwMode="auto">
              <a:xfrm>
                <a:off x="2931" y="2061"/>
                <a:ext cx="506" cy="416"/>
                <a:chOff x="4101" y="2013"/>
                <a:chExt cx="506" cy="416"/>
              </a:xfrm>
            </p:grpSpPr>
            <p:sp>
              <p:nvSpPr>
                <p:cNvPr id="28745" name="Line 1280"/>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46" name="Line 1281"/>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47" name="Arc 1282"/>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31" name="Group 1283"/>
            <p:cNvGrpSpPr>
              <a:grpSpLocks/>
            </p:cNvGrpSpPr>
            <p:nvPr/>
          </p:nvGrpSpPr>
          <p:grpSpPr bwMode="auto">
            <a:xfrm>
              <a:off x="2796" y="2145"/>
              <a:ext cx="621" cy="511"/>
              <a:chOff x="2700" y="1858"/>
              <a:chExt cx="948" cy="780"/>
            </a:xfrm>
          </p:grpSpPr>
          <p:sp>
            <p:nvSpPr>
              <p:cNvPr id="28738" name="Rectangle 1284"/>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39" name="Group 1285"/>
              <p:cNvGrpSpPr>
                <a:grpSpLocks/>
              </p:cNvGrpSpPr>
              <p:nvPr/>
            </p:nvGrpSpPr>
            <p:grpSpPr bwMode="auto">
              <a:xfrm>
                <a:off x="2931" y="2061"/>
                <a:ext cx="506" cy="416"/>
                <a:chOff x="4101" y="2013"/>
                <a:chExt cx="506" cy="416"/>
              </a:xfrm>
            </p:grpSpPr>
            <p:sp>
              <p:nvSpPr>
                <p:cNvPr id="28740" name="Line 1286"/>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41" name="Line 1287"/>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42" name="Arc 1288"/>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32" name="Group 1289"/>
            <p:cNvGrpSpPr>
              <a:grpSpLocks/>
            </p:cNvGrpSpPr>
            <p:nvPr/>
          </p:nvGrpSpPr>
          <p:grpSpPr bwMode="auto">
            <a:xfrm>
              <a:off x="2223" y="3055"/>
              <a:ext cx="621" cy="511"/>
              <a:chOff x="2700" y="1858"/>
              <a:chExt cx="948" cy="780"/>
            </a:xfrm>
          </p:grpSpPr>
          <p:sp>
            <p:nvSpPr>
              <p:cNvPr id="28733" name="Rectangle 1290"/>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34" name="Group 1291"/>
              <p:cNvGrpSpPr>
                <a:grpSpLocks/>
              </p:cNvGrpSpPr>
              <p:nvPr/>
            </p:nvGrpSpPr>
            <p:grpSpPr bwMode="auto">
              <a:xfrm>
                <a:off x="2931" y="2061"/>
                <a:ext cx="506" cy="416"/>
                <a:chOff x="4101" y="2013"/>
                <a:chExt cx="506" cy="416"/>
              </a:xfrm>
            </p:grpSpPr>
            <p:sp>
              <p:nvSpPr>
                <p:cNvPr id="28735" name="Line 1292"/>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36" name="Line 1293"/>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37" name="Arc 1294"/>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3263" name="Group 1295"/>
          <p:cNvGrpSpPr>
            <a:grpSpLocks/>
          </p:cNvGrpSpPr>
          <p:nvPr/>
        </p:nvGrpSpPr>
        <p:grpSpPr bwMode="auto">
          <a:xfrm>
            <a:off x="4572000" y="2222500"/>
            <a:ext cx="3481388" cy="4038600"/>
            <a:chOff x="1224" y="1416"/>
            <a:chExt cx="2193" cy="2544"/>
          </a:xfrm>
        </p:grpSpPr>
        <p:sp>
          <p:nvSpPr>
            <p:cNvPr id="28704" name="Line 1296"/>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05" name="Line 1297"/>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06" name="Line 1298"/>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07" name="Rectangle 1299"/>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8708" name="Group 1300"/>
            <p:cNvGrpSpPr>
              <a:grpSpLocks/>
            </p:cNvGrpSpPr>
            <p:nvPr/>
          </p:nvGrpSpPr>
          <p:grpSpPr bwMode="auto">
            <a:xfrm>
              <a:off x="2308" y="1754"/>
              <a:ext cx="621" cy="511"/>
              <a:chOff x="2700" y="1858"/>
              <a:chExt cx="948" cy="780"/>
            </a:xfrm>
          </p:grpSpPr>
          <p:sp>
            <p:nvSpPr>
              <p:cNvPr id="28721" name="Rectangle 130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22" name="Group 1302"/>
              <p:cNvGrpSpPr>
                <a:grpSpLocks/>
              </p:cNvGrpSpPr>
              <p:nvPr/>
            </p:nvGrpSpPr>
            <p:grpSpPr bwMode="auto">
              <a:xfrm>
                <a:off x="2931" y="2061"/>
                <a:ext cx="506" cy="416"/>
                <a:chOff x="4101" y="2013"/>
                <a:chExt cx="506" cy="416"/>
              </a:xfrm>
            </p:grpSpPr>
            <p:sp>
              <p:nvSpPr>
                <p:cNvPr id="28723" name="Line 130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4" name="Line 130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5" name="Arc 130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09" name="Group 1306"/>
            <p:cNvGrpSpPr>
              <a:grpSpLocks/>
            </p:cNvGrpSpPr>
            <p:nvPr/>
          </p:nvGrpSpPr>
          <p:grpSpPr bwMode="auto">
            <a:xfrm>
              <a:off x="2796" y="2145"/>
              <a:ext cx="621" cy="511"/>
              <a:chOff x="2700" y="1858"/>
              <a:chExt cx="948" cy="780"/>
            </a:xfrm>
          </p:grpSpPr>
          <p:sp>
            <p:nvSpPr>
              <p:cNvPr id="28716" name="Rectangle 130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17" name="Group 1308"/>
              <p:cNvGrpSpPr>
                <a:grpSpLocks/>
              </p:cNvGrpSpPr>
              <p:nvPr/>
            </p:nvGrpSpPr>
            <p:grpSpPr bwMode="auto">
              <a:xfrm>
                <a:off x="2931" y="2061"/>
                <a:ext cx="506" cy="416"/>
                <a:chOff x="4101" y="2013"/>
                <a:chExt cx="506" cy="416"/>
              </a:xfrm>
            </p:grpSpPr>
            <p:sp>
              <p:nvSpPr>
                <p:cNvPr id="28718" name="Line 130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19" name="Line 131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0" name="Arc 131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10" name="Group 1312"/>
            <p:cNvGrpSpPr>
              <a:grpSpLocks/>
            </p:cNvGrpSpPr>
            <p:nvPr/>
          </p:nvGrpSpPr>
          <p:grpSpPr bwMode="auto">
            <a:xfrm>
              <a:off x="2223" y="3055"/>
              <a:ext cx="621" cy="511"/>
              <a:chOff x="2700" y="1858"/>
              <a:chExt cx="948" cy="780"/>
            </a:xfrm>
          </p:grpSpPr>
          <p:sp>
            <p:nvSpPr>
              <p:cNvPr id="28711" name="Rectangle 1313"/>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12" name="Group 1314"/>
              <p:cNvGrpSpPr>
                <a:grpSpLocks/>
              </p:cNvGrpSpPr>
              <p:nvPr/>
            </p:nvGrpSpPr>
            <p:grpSpPr bwMode="auto">
              <a:xfrm>
                <a:off x="2931" y="2061"/>
                <a:ext cx="506" cy="416"/>
                <a:chOff x="4101" y="2013"/>
                <a:chExt cx="506" cy="416"/>
              </a:xfrm>
            </p:grpSpPr>
            <p:sp>
              <p:nvSpPr>
                <p:cNvPr id="28713" name="Line 1315"/>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14" name="Line 1316"/>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15" name="Arc 1317"/>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3286" name="Group 1318"/>
          <p:cNvGrpSpPr>
            <a:grpSpLocks/>
          </p:cNvGrpSpPr>
          <p:nvPr/>
        </p:nvGrpSpPr>
        <p:grpSpPr bwMode="auto">
          <a:xfrm>
            <a:off x="5429250" y="2222500"/>
            <a:ext cx="3481388" cy="4038600"/>
            <a:chOff x="1224" y="1416"/>
            <a:chExt cx="2193" cy="2544"/>
          </a:xfrm>
        </p:grpSpPr>
        <p:sp>
          <p:nvSpPr>
            <p:cNvPr id="28682" name="Line 1319"/>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83" name="Line 1320"/>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84" name="Line 1321"/>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85" name="Rectangle 1322"/>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8686" name="Group 1323"/>
            <p:cNvGrpSpPr>
              <a:grpSpLocks/>
            </p:cNvGrpSpPr>
            <p:nvPr/>
          </p:nvGrpSpPr>
          <p:grpSpPr bwMode="auto">
            <a:xfrm>
              <a:off x="2308" y="1754"/>
              <a:ext cx="621" cy="511"/>
              <a:chOff x="2700" y="1858"/>
              <a:chExt cx="948" cy="780"/>
            </a:xfrm>
          </p:grpSpPr>
          <p:sp>
            <p:nvSpPr>
              <p:cNvPr id="28699" name="Rectangle 1324"/>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00" name="Group 1325"/>
              <p:cNvGrpSpPr>
                <a:grpSpLocks/>
              </p:cNvGrpSpPr>
              <p:nvPr/>
            </p:nvGrpSpPr>
            <p:grpSpPr bwMode="auto">
              <a:xfrm>
                <a:off x="2931" y="2061"/>
                <a:ext cx="506" cy="416"/>
                <a:chOff x="4101" y="2013"/>
                <a:chExt cx="506" cy="416"/>
              </a:xfrm>
            </p:grpSpPr>
            <p:sp>
              <p:nvSpPr>
                <p:cNvPr id="28701" name="Line 1326"/>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02" name="Line 1327"/>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03" name="Arc 1328"/>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687" name="Group 1329"/>
            <p:cNvGrpSpPr>
              <a:grpSpLocks/>
            </p:cNvGrpSpPr>
            <p:nvPr/>
          </p:nvGrpSpPr>
          <p:grpSpPr bwMode="auto">
            <a:xfrm>
              <a:off x="2796" y="2145"/>
              <a:ext cx="621" cy="511"/>
              <a:chOff x="2700" y="1858"/>
              <a:chExt cx="948" cy="780"/>
            </a:xfrm>
          </p:grpSpPr>
          <p:sp>
            <p:nvSpPr>
              <p:cNvPr id="28694" name="Rectangle 1330"/>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695" name="Group 1331"/>
              <p:cNvGrpSpPr>
                <a:grpSpLocks/>
              </p:cNvGrpSpPr>
              <p:nvPr/>
            </p:nvGrpSpPr>
            <p:grpSpPr bwMode="auto">
              <a:xfrm>
                <a:off x="2931" y="2061"/>
                <a:ext cx="506" cy="416"/>
                <a:chOff x="4101" y="2013"/>
                <a:chExt cx="506" cy="416"/>
              </a:xfrm>
            </p:grpSpPr>
            <p:sp>
              <p:nvSpPr>
                <p:cNvPr id="28696" name="Line 1332"/>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97" name="Line 1333"/>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98" name="Arc 1334"/>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688" name="Group 1335"/>
            <p:cNvGrpSpPr>
              <a:grpSpLocks/>
            </p:cNvGrpSpPr>
            <p:nvPr/>
          </p:nvGrpSpPr>
          <p:grpSpPr bwMode="auto">
            <a:xfrm>
              <a:off x="2223" y="3055"/>
              <a:ext cx="621" cy="511"/>
              <a:chOff x="2700" y="1858"/>
              <a:chExt cx="948" cy="780"/>
            </a:xfrm>
          </p:grpSpPr>
          <p:sp>
            <p:nvSpPr>
              <p:cNvPr id="28689" name="Rectangle 1336"/>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690" name="Group 1337"/>
              <p:cNvGrpSpPr>
                <a:grpSpLocks/>
              </p:cNvGrpSpPr>
              <p:nvPr/>
            </p:nvGrpSpPr>
            <p:grpSpPr bwMode="auto">
              <a:xfrm>
                <a:off x="2931" y="2061"/>
                <a:ext cx="506" cy="416"/>
                <a:chOff x="4101" y="2013"/>
                <a:chExt cx="506" cy="416"/>
              </a:xfrm>
            </p:grpSpPr>
            <p:sp>
              <p:nvSpPr>
                <p:cNvPr id="28691" name="Line 1338"/>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92" name="Line 1339"/>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93" name="Arc 1340"/>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sp>
        <p:nvSpPr>
          <p:cNvPr id="28681" name="Rectangle 1341"/>
          <p:cNvSpPr>
            <a:spLocks noGrp="1" noChangeArrowheads="1"/>
          </p:cNvSpPr>
          <p:nvPr>
            <p:ph type="body" idx="1"/>
          </p:nvPr>
        </p:nvSpPr>
        <p:spPr>
          <a:noFill/>
        </p:spPr>
        <p:txBody>
          <a:bodyPr/>
          <a:lstStyle/>
          <a:p>
            <a:pPr eaLnBrk="1" hangingPunct="1"/>
            <a:r>
              <a:rPr lang="en-US" sz="2400"/>
              <a:t>Approximate dynamic programming</a:t>
            </a:r>
          </a:p>
        </p:txBody>
      </p:sp>
      <p:sp>
        <p:nvSpPr>
          <p:cNvPr id="1342" name="Slide Number Placeholder 5">
            <a:extLst>
              <a:ext uri="{FF2B5EF4-FFF2-40B4-BE49-F238E27FC236}">
                <a16:creationId xmlns:a16="http://schemas.microsoft.com/office/drawing/2014/main" id="{AC5050CD-C739-4526-8600-D820D21E96FE}"/>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116</a:t>
            </a:fld>
            <a:endParaRPr lang="en-US" dirty="0"/>
          </a:p>
        </p:txBody>
      </p:sp>
    </p:spTree>
    <p:extLst>
      <p:ext uri="{BB962C8B-B14F-4D97-AF65-F5344CB8AC3E}">
        <p14:creationId xmlns:p14="http://schemas.microsoft.com/office/powerpoint/2010/main" val="24851006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853194"/>
                                        </p:tgtEl>
                                        <p:attrNameLst>
                                          <p:attrName>style.visibility</p:attrName>
                                        </p:attrNameLst>
                                      </p:cBhvr>
                                      <p:to>
                                        <p:strVal val="visible"/>
                                      </p:to>
                                    </p:set>
                                    <p:animEffect transition="in" filter="wipe(left)">
                                      <p:cBhvr>
                                        <p:cTn id="7" dur="500"/>
                                        <p:tgtEl>
                                          <p:spTgt spid="853194"/>
                                        </p:tgtEl>
                                      </p:cBhvr>
                                    </p:animEffect>
                                  </p:childTnLst>
                                  <p:subTnLst>
                                    <p:set>
                                      <p:cBhvr override="childStyle">
                                        <p:cTn dur="1" fill="hold" display="0" masterRel="nextClick" afterEffect="1"/>
                                        <p:tgtEl>
                                          <p:spTgt spid="853194"/>
                                        </p:tgtEl>
                                        <p:attrNameLst>
                                          <p:attrName>style.visibility</p:attrName>
                                        </p:attrNameLst>
                                      </p:cBhvr>
                                      <p:to>
                                        <p:strVal val="hidden"/>
                                      </p:to>
                                    </p:set>
                                  </p:sub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853217"/>
                                        </p:tgtEl>
                                        <p:attrNameLst>
                                          <p:attrName>style.visibility</p:attrName>
                                        </p:attrNameLst>
                                      </p:cBhvr>
                                      <p:to>
                                        <p:strVal val="visible"/>
                                      </p:to>
                                    </p:set>
                                    <p:animEffect transition="in" filter="wipe(left)">
                                      <p:cBhvr>
                                        <p:cTn id="11" dur="500"/>
                                        <p:tgtEl>
                                          <p:spTgt spid="853217"/>
                                        </p:tgtEl>
                                      </p:cBhvr>
                                    </p:animEffect>
                                  </p:childTnLst>
                                  <p:subTnLst>
                                    <p:set>
                                      <p:cBhvr override="childStyle">
                                        <p:cTn dur="1" fill="hold" display="0" masterRel="sameClick" afterEffect="1">
                                          <p:stCondLst>
                                            <p:cond evt="end" delay="0">
                                              <p:tn val="9"/>
                                            </p:cond>
                                          </p:stCondLst>
                                        </p:cTn>
                                        <p:tgtEl>
                                          <p:spTgt spid="853217"/>
                                        </p:tgtEl>
                                        <p:attrNameLst>
                                          <p:attrName>style.visibility</p:attrName>
                                        </p:attrNameLst>
                                      </p:cBhvr>
                                      <p:to>
                                        <p:strVal val="hidden"/>
                                      </p:to>
                                    </p:set>
                                  </p:sub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853240"/>
                                        </p:tgtEl>
                                        <p:attrNameLst>
                                          <p:attrName>style.visibility</p:attrName>
                                        </p:attrNameLst>
                                      </p:cBhvr>
                                      <p:to>
                                        <p:strVal val="visible"/>
                                      </p:to>
                                    </p:set>
                                    <p:animEffect transition="in" filter="wipe(left)">
                                      <p:cBhvr>
                                        <p:cTn id="15" dur="500"/>
                                        <p:tgtEl>
                                          <p:spTgt spid="853240"/>
                                        </p:tgtEl>
                                      </p:cBhvr>
                                    </p:animEffect>
                                  </p:childTnLst>
                                  <p:subTnLst>
                                    <p:set>
                                      <p:cBhvr override="childStyle">
                                        <p:cTn dur="1" fill="hold" display="0" masterRel="sameClick" afterEffect="1">
                                          <p:stCondLst>
                                            <p:cond evt="end" delay="0">
                                              <p:tn val="13"/>
                                            </p:cond>
                                          </p:stCondLst>
                                        </p:cTn>
                                        <p:tgtEl>
                                          <p:spTgt spid="853240"/>
                                        </p:tgtEl>
                                        <p:attrNameLst>
                                          <p:attrName>style.visibility</p:attrName>
                                        </p:attrNameLst>
                                      </p:cBhvr>
                                      <p:to>
                                        <p:strVal val="hidden"/>
                                      </p:to>
                                    </p:set>
                                  </p:sub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853263"/>
                                        </p:tgtEl>
                                        <p:attrNameLst>
                                          <p:attrName>style.visibility</p:attrName>
                                        </p:attrNameLst>
                                      </p:cBhvr>
                                      <p:to>
                                        <p:strVal val="visible"/>
                                      </p:to>
                                    </p:set>
                                    <p:animEffect transition="in" filter="wipe(left)">
                                      <p:cBhvr>
                                        <p:cTn id="19" dur="500"/>
                                        <p:tgtEl>
                                          <p:spTgt spid="853263"/>
                                        </p:tgtEl>
                                      </p:cBhvr>
                                    </p:animEffect>
                                  </p:childTnLst>
                                  <p:subTnLst>
                                    <p:set>
                                      <p:cBhvr override="childStyle">
                                        <p:cTn dur="1" fill="hold" display="0" masterRel="sameClick" afterEffect="1">
                                          <p:stCondLst>
                                            <p:cond evt="end" delay="0">
                                              <p:tn val="17"/>
                                            </p:cond>
                                          </p:stCondLst>
                                        </p:cTn>
                                        <p:tgtEl>
                                          <p:spTgt spid="853263"/>
                                        </p:tgtEl>
                                        <p:attrNameLst>
                                          <p:attrName>style.visibility</p:attrName>
                                        </p:attrNameLst>
                                      </p:cBhvr>
                                      <p:to>
                                        <p:strVal val="hidden"/>
                                      </p:to>
                                    </p:set>
                                  </p:subTnLst>
                                </p:cTn>
                              </p:par>
                            </p:childTnLst>
                          </p:cTn>
                        </p:par>
                        <p:par>
                          <p:cTn id="20" fill="hold" nodeType="afterGroup">
                            <p:stCondLst>
                              <p:cond delay="2000"/>
                            </p:stCondLst>
                            <p:childTnLst>
                              <p:par>
                                <p:cTn id="21" presetID="22" presetClass="entr" presetSubtype="8" fill="hold" nodeType="afterEffect">
                                  <p:stCondLst>
                                    <p:cond delay="0"/>
                                  </p:stCondLst>
                                  <p:childTnLst>
                                    <p:set>
                                      <p:cBhvr>
                                        <p:cTn id="22" dur="1" fill="hold">
                                          <p:stCondLst>
                                            <p:cond delay="0"/>
                                          </p:stCondLst>
                                        </p:cTn>
                                        <p:tgtEl>
                                          <p:spTgt spid="853286"/>
                                        </p:tgtEl>
                                        <p:attrNameLst>
                                          <p:attrName>style.visibility</p:attrName>
                                        </p:attrNameLst>
                                      </p:cBhvr>
                                      <p:to>
                                        <p:strVal val="visible"/>
                                      </p:to>
                                    </p:set>
                                    <p:animEffect transition="in" filter="wipe(left)">
                                      <p:cBhvr>
                                        <p:cTn id="23" dur="500"/>
                                        <p:tgtEl>
                                          <p:spTgt spid="853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p:txBody>
          <a:bodyPr/>
          <a:lstStyle/>
          <a:p>
            <a:pPr eaLnBrk="1" hangingPunct="1"/>
            <a:r>
              <a:rPr lang="en-US"/>
              <a:t>Laboratory testing</a:t>
            </a:r>
          </a:p>
        </p:txBody>
      </p:sp>
      <p:sp>
        <p:nvSpPr>
          <p:cNvPr id="40963" name="Rectangle 3"/>
          <p:cNvSpPr>
            <a:spLocks noGrp="1" noChangeArrowheads="1"/>
          </p:cNvSpPr>
          <p:nvPr>
            <p:ph type="body" idx="1"/>
          </p:nvPr>
        </p:nvSpPr>
        <p:spPr>
          <a:xfrm>
            <a:off x="609600" y="1171575"/>
            <a:ext cx="8382000" cy="5059363"/>
          </a:xfrm>
        </p:spPr>
        <p:txBody>
          <a:bodyPr/>
          <a:lstStyle/>
          <a:p>
            <a:pPr eaLnBrk="1" hangingPunct="1"/>
            <a:r>
              <a:rPr lang="en-US" sz="2400"/>
              <a:t>ADP as a percent of IP optimal </a:t>
            </a:r>
          </a:p>
          <a:p>
            <a:pPr lvl="1" eaLnBrk="1" hangingPunct="1"/>
            <a:r>
              <a:rPr lang="en-US" sz="2000"/>
              <a:t>3 day horizon</a:t>
            </a:r>
          </a:p>
          <a:p>
            <a:pPr lvl="1" eaLnBrk="1" hangingPunct="1"/>
            <a:r>
              <a:rPr lang="en-US" sz="2000"/>
              <a:t>Five locomotive types</a:t>
            </a:r>
          </a:p>
        </p:txBody>
      </p:sp>
      <p:pic>
        <p:nvPicPr>
          <p:cNvPr id="4096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392363"/>
            <a:ext cx="6300788" cy="419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Slide Number Placeholder 5">
            <a:extLst>
              <a:ext uri="{FF2B5EF4-FFF2-40B4-BE49-F238E27FC236}">
                <a16:creationId xmlns:a16="http://schemas.microsoft.com/office/drawing/2014/main" id="{96B230A8-3310-4FFD-B9E2-855A2021ED7D}"/>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117</a:t>
            </a:fld>
            <a:endParaRPr lang="en-US" dirty="0"/>
          </a:p>
        </p:txBody>
      </p:sp>
    </p:spTree>
    <p:extLst>
      <p:ext uri="{BB962C8B-B14F-4D97-AF65-F5344CB8AC3E}">
        <p14:creationId xmlns:p14="http://schemas.microsoft.com/office/powerpoint/2010/main" val="246376060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p:txBody>
          <a:bodyPr/>
          <a:lstStyle/>
          <a:p>
            <a:pPr eaLnBrk="1" hangingPunct="1"/>
            <a:r>
              <a:rPr lang="en-US"/>
              <a:t>Laboratory testing</a:t>
            </a:r>
          </a:p>
        </p:txBody>
      </p:sp>
      <p:sp>
        <p:nvSpPr>
          <p:cNvPr id="44035" name="Rectangle 3"/>
          <p:cNvSpPr>
            <a:spLocks noGrp="1" noChangeArrowheads="1"/>
          </p:cNvSpPr>
          <p:nvPr>
            <p:ph type="body" idx="1"/>
          </p:nvPr>
        </p:nvSpPr>
        <p:spPr/>
        <p:txBody>
          <a:bodyPr/>
          <a:lstStyle/>
          <a:p>
            <a:pPr eaLnBrk="1" hangingPunct="1"/>
            <a:r>
              <a:rPr lang="en-US" sz="2400"/>
              <a:t>Train delay with uncertain transit times and yard delays</a:t>
            </a:r>
          </a:p>
        </p:txBody>
      </p:sp>
      <p:grpSp>
        <p:nvGrpSpPr>
          <p:cNvPr id="44036" name="Group 1"/>
          <p:cNvGrpSpPr>
            <a:grpSpLocks/>
          </p:cNvGrpSpPr>
          <p:nvPr/>
        </p:nvGrpSpPr>
        <p:grpSpPr bwMode="auto">
          <a:xfrm>
            <a:off x="1054100" y="1874838"/>
            <a:ext cx="7645400" cy="4365625"/>
            <a:chOff x="1054100" y="1874838"/>
            <a:chExt cx="7645400" cy="4365625"/>
          </a:xfrm>
        </p:grpSpPr>
        <p:pic>
          <p:nvPicPr>
            <p:cNvPr id="44037"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54100" y="1874838"/>
              <a:ext cx="7645400" cy="4365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038" name="Text Box 5"/>
            <p:cNvSpPr txBox="1">
              <a:spLocks noChangeArrowheads="1"/>
            </p:cNvSpPr>
            <p:nvPr/>
          </p:nvSpPr>
          <p:spPr bwMode="auto">
            <a:xfrm>
              <a:off x="1812925" y="2381250"/>
              <a:ext cx="4997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rgbClr val="0033CC"/>
                  </a:solidFill>
                </a:rPr>
                <a:t>Train delay using deterministically trained VFAs</a:t>
              </a:r>
            </a:p>
          </p:txBody>
        </p:sp>
        <p:sp>
          <p:nvSpPr>
            <p:cNvPr id="44039" name="Text Box 6"/>
            <p:cNvSpPr txBox="1">
              <a:spLocks noChangeArrowheads="1"/>
            </p:cNvSpPr>
            <p:nvPr/>
          </p:nvSpPr>
          <p:spPr bwMode="auto">
            <a:xfrm>
              <a:off x="3305175" y="4767263"/>
              <a:ext cx="473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rgbClr val="800000"/>
                  </a:solidFill>
                </a:rPr>
                <a:t>Train delay using stochastically trained VFAs</a:t>
              </a:r>
            </a:p>
          </p:txBody>
        </p:sp>
        <p:sp>
          <p:nvSpPr>
            <p:cNvPr id="44040" name="Rectangle 7"/>
            <p:cNvSpPr>
              <a:spLocks noChangeArrowheads="1"/>
            </p:cNvSpPr>
            <p:nvPr/>
          </p:nvSpPr>
          <p:spPr bwMode="auto">
            <a:xfrm>
              <a:off x="3109913" y="5191125"/>
              <a:ext cx="3708400" cy="153988"/>
            </a:xfrm>
            <a:prstGeom prst="rect">
              <a:avLst/>
            </a:prstGeom>
            <a:solidFill>
              <a:schemeClr val="bg1"/>
            </a:solidFill>
            <a:ln w="57150">
              <a:solidFill>
                <a:schemeClr val="bg1"/>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4041" name="Rectangle 10"/>
            <p:cNvSpPr>
              <a:spLocks noChangeArrowheads="1"/>
            </p:cNvSpPr>
            <p:nvPr/>
          </p:nvSpPr>
          <p:spPr bwMode="auto">
            <a:xfrm>
              <a:off x="1127125" y="2214563"/>
              <a:ext cx="742950" cy="3881437"/>
            </a:xfrm>
            <a:prstGeom prst="rect">
              <a:avLst/>
            </a:prstGeom>
            <a:solidFill>
              <a:schemeClr val="bg1"/>
            </a:solidFill>
            <a:ln w="57150">
              <a:solidFill>
                <a:schemeClr val="bg1"/>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4042" name="Text Box 11"/>
            <p:cNvSpPr txBox="1">
              <a:spLocks noChangeArrowheads="1"/>
            </p:cNvSpPr>
            <p:nvPr/>
          </p:nvSpPr>
          <p:spPr bwMode="auto">
            <a:xfrm rot="-5400000">
              <a:off x="950119" y="3969544"/>
              <a:ext cx="1314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t>Train delay</a:t>
              </a:r>
            </a:p>
          </p:txBody>
        </p:sp>
      </p:grpSp>
      <p:sp>
        <p:nvSpPr>
          <p:cNvPr id="11" name="Slide Number Placeholder 5">
            <a:extLst>
              <a:ext uri="{FF2B5EF4-FFF2-40B4-BE49-F238E27FC236}">
                <a16:creationId xmlns:a16="http://schemas.microsoft.com/office/drawing/2014/main" id="{5F066AF0-C77D-4FE2-90E0-7BE532628AB4}"/>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118</a:t>
            </a:fld>
            <a:endParaRPr lang="en-US" dirty="0"/>
          </a:p>
        </p:txBody>
      </p:sp>
    </p:spTree>
    <p:extLst>
      <p:ext uri="{BB962C8B-B14F-4D97-AF65-F5344CB8AC3E}">
        <p14:creationId xmlns:p14="http://schemas.microsoft.com/office/powerpoint/2010/main" val="413361161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3"/>
          <p:cNvSpPr>
            <a:spLocks noGrp="1" noChangeArrowheads="1"/>
          </p:cNvSpPr>
          <p:nvPr>
            <p:ph type="body" idx="1"/>
          </p:nvPr>
        </p:nvSpPr>
        <p:spPr>
          <a:xfrm>
            <a:off x="609600" y="1343025"/>
            <a:ext cx="8382000" cy="5514975"/>
          </a:xfrm>
        </p:spPr>
        <p:txBody>
          <a:bodyPr/>
          <a:lstStyle/>
          <a:p>
            <a:pPr eaLnBrk="1" hangingPunct="1">
              <a:lnSpc>
                <a:spcPct val="90000"/>
              </a:lnSpc>
            </a:pPr>
            <a:r>
              <a:rPr lang="en-US"/>
              <a:t>How do we do it?</a:t>
            </a:r>
          </a:p>
          <a:p>
            <a:pPr eaLnBrk="1" hangingPunct="1">
              <a:lnSpc>
                <a:spcPct val="90000"/>
              </a:lnSpc>
            </a:pPr>
            <a:endParaRPr lang="en-US"/>
          </a:p>
          <a:p>
            <a:pPr lvl="1" eaLnBrk="1" hangingPunct="1">
              <a:lnSpc>
                <a:spcPct val="90000"/>
              </a:lnSpc>
            </a:pPr>
            <a:endParaRPr lang="en-US"/>
          </a:p>
          <a:p>
            <a:pPr eaLnBrk="1" hangingPunct="1">
              <a:lnSpc>
                <a:spcPct val="90000"/>
              </a:lnSpc>
            </a:pPr>
            <a:endParaRPr lang="en-US"/>
          </a:p>
          <a:p>
            <a:pPr eaLnBrk="1" hangingPunct="1">
              <a:lnSpc>
                <a:spcPct val="90000"/>
              </a:lnSpc>
            </a:pPr>
            <a:endParaRPr lang="en-US"/>
          </a:p>
          <a:p>
            <a:pPr eaLnBrk="1" hangingPunct="1">
              <a:lnSpc>
                <a:spcPct val="90000"/>
              </a:lnSpc>
            </a:pPr>
            <a:endParaRPr lang="en-US"/>
          </a:p>
          <a:p>
            <a:pPr eaLnBrk="1" hangingPunct="1">
              <a:lnSpc>
                <a:spcPct val="90000"/>
              </a:lnSpc>
            </a:pPr>
            <a:endParaRPr lang="en-US"/>
          </a:p>
          <a:p>
            <a:pPr eaLnBrk="1" hangingPunct="1">
              <a:lnSpc>
                <a:spcPct val="90000"/>
              </a:lnSpc>
            </a:pPr>
            <a:endParaRPr lang="en-US"/>
          </a:p>
          <a:p>
            <a:pPr eaLnBrk="1" hangingPunct="1">
              <a:lnSpc>
                <a:spcPct val="90000"/>
              </a:lnSpc>
            </a:pPr>
            <a:endParaRPr lang="en-US"/>
          </a:p>
          <a:p>
            <a:pPr eaLnBrk="1" hangingPunct="1">
              <a:lnSpc>
                <a:spcPct val="90000"/>
              </a:lnSpc>
            </a:pPr>
            <a:endParaRPr lang="en-US"/>
          </a:p>
          <a:p>
            <a:pPr lvl="1" eaLnBrk="1" hangingPunct="1">
              <a:lnSpc>
                <a:spcPct val="90000"/>
              </a:lnSpc>
            </a:pPr>
            <a:r>
              <a:rPr lang="en-US"/>
              <a:t>The stochastic model keeps more power in inventory.  The challenge is knowing when and where.</a:t>
            </a:r>
          </a:p>
        </p:txBody>
      </p:sp>
      <p:sp>
        <p:nvSpPr>
          <p:cNvPr id="45059" name="Rectangle 2"/>
          <p:cNvSpPr>
            <a:spLocks noGrp="1" noChangeArrowheads="1"/>
          </p:cNvSpPr>
          <p:nvPr>
            <p:ph type="title"/>
          </p:nvPr>
        </p:nvSpPr>
        <p:spPr/>
        <p:txBody>
          <a:bodyPr/>
          <a:lstStyle/>
          <a:p>
            <a:pPr eaLnBrk="1" hangingPunct="1"/>
            <a:r>
              <a:rPr lang="en-US"/>
              <a:t>Laboratory testing</a:t>
            </a:r>
          </a:p>
        </p:txBody>
      </p:sp>
      <p:grpSp>
        <p:nvGrpSpPr>
          <p:cNvPr id="45060" name="Group 1"/>
          <p:cNvGrpSpPr>
            <a:grpSpLocks/>
          </p:cNvGrpSpPr>
          <p:nvPr/>
        </p:nvGrpSpPr>
        <p:grpSpPr bwMode="auto">
          <a:xfrm>
            <a:off x="1131888" y="1762125"/>
            <a:ext cx="6738937" cy="4024313"/>
            <a:chOff x="1131888" y="1762125"/>
            <a:chExt cx="6738937" cy="4024313"/>
          </a:xfrm>
        </p:grpSpPr>
        <p:pic>
          <p:nvPicPr>
            <p:cNvPr id="45061"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1888" y="1762125"/>
              <a:ext cx="6738937" cy="4024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062" name="Text Box 5"/>
            <p:cNvSpPr txBox="1">
              <a:spLocks noChangeArrowheads="1"/>
            </p:cNvSpPr>
            <p:nvPr/>
          </p:nvSpPr>
          <p:spPr bwMode="auto">
            <a:xfrm>
              <a:off x="3136900" y="5367338"/>
              <a:ext cx="2800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sz="1600" i="0"/>
                <a:t>Time period within simulation</a:t>
              </a:r>
            </a:p>
          </p:txBody>
        </p:sp>
        <p:sp>
          <p:nvSpPr>
            <p:cNvPr id="45063" name="Text Box 6"/>
            <p:cNvSpPr txBox="1">
              <a:spLocks noChangeArrowheads="1"/>
            </p:cNvSpPr>
            <p:nvPr/>
          </p:nvSpPr>
          <p:spPr bwMode="auto">
            <a:xfrm>
              <a:off x="5267325" y="2463800"/>
              <a:ext cx="2051050" cy="366713"/>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rgbClr val="643C00"/>
                  </a:solidFill>
                </a:rPr>
                <a:t>Stochastic training</a:t>
              </a:r>
            </a:p>
          </p:txBody>
        </p:sp>
        <p:sp>
          <p:nvSpPr>
            <p:cNvPr id="45064" name="Text Box 7"/>
            <p:cNvSpPr txBox="1">
              <a:spLocks noChangeArrowheads="1"/>
            </p:cNvSpPr>
            <p:nvPr/>
          </p:nvSpPr>
          <p:spPr bwMode="auto">
            <a:xfrm>
              <a:off x="3324225" y="3998913"/>
              <a:ext cx="2317750" cy="366712"/>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chemeClr val="accent2"/>
                  </a:solidFill>
                </a:rPr>
                <a:t>Deterministic training</a:t>
              </a:r>
            </a:p>
          </p:txBody>
        </p:sp>
        <p:sp>
          <p:nvSpPr>
            <p:cNvPr id="45065" name="Rectangle 9"/>
            <p:cNvSpPr>
              <a:spLocks noChangeArrowheads="1"/>
            </p:cNvSpPr>
            <p:nvPr/>
          </p:nvSpPr>
          <p:spPr bwMode="auto">
            <a:xfrm>
              <a:off x="2509838" y="4524375"/>
              <a:ext cx="3708400" cy="153988"/>
            </a:xfrm>
            <a:prstGeom prst="rect">
              <a:avLst/>
            </a:prstGeom>
            <a:solidFill>
              <a:schemeClr val="bg1"/>
            </a:solidFill>
            <a:ln w="57150">
              <a:solidFill>
                <a:schemeClr val="bg1"/>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 name="Slide Number Placeholder 5">
            <a:extLst>
              <a:ext uri="{FF2B5EF4-FFF2-40B4-BE49-F238E27FC236}">
                <a16:creationId xmlns:a16="http://schemas.microsoft.com/office/drawing/2014/main" id="{FAFAD1DB-0AFF-49B2-A9E5-2D5C4F5B42E8}"/>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119</a:t>
            </a:fld>
            <a:endParaRPr lang="en-US" dirty="0"/>
          </a:p>
        </p:txBody>
      </p:sp>
    </p:spTree>
    <p:extLst>
      <p:ext uri="{BB962C8B-B14F-4D97-AF65-F5344CB8AC3E}">
        <p14:creationId xmlns:p14="http://schemas.microsoft.com/office/powerpoint/2010/main" val="189919115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6194" name="Group 2"/>
          <p:cNvGrpSpPr>
            <a:grpSpLocks/>
          </p:cNvGrpSpPr>
          <p:nvPr/>
        </p:nvGrpSpPr>
        <p:grpSpPr bwMode="auto">
          <a:xfrm>
            <a:off x="8097838" y="2501900"/>
            <a:ext cx="538162" cy="728663"/>
            <a:chOff x="4816" y="1931"/>
            <a:chExt cx="256" cy="359"/>
          </a:xfrm>
        </p:grpSpPr>
        <p:sp>
          <p:nvSpPr>
            <p:cNvPr id="776195" name="Freeform 3"/>
            <p:cNvSpPr>
              <a:spLocks/>
            </p:cNvSpPr>
            <p:nvPr/>
          </p:nvSpPr>
          <p:spPr bwMode="auto">
            <a:xfrm>
              <a:off x="4896" y="1931"/>
              <a:ext cx="176" cy="295"/>
            </a:xfrm>
            <a:custGeom>
              <a:avLst/>
              <a:gdLst>
                <a:gd name="T0" fmla="*/ 176 w 176"/>
                <a:gd name="T1" fmla="*/ 0 h 295"/>
                <a:gd name="T2" fmla="*/ 0 w 176"/>
                <a:gd name="T3" fmla="*/ 144 h 295"/>
                <a:gd name="T4" fmla="*/ 0 w 176"/>
                <a:gd name="T5" fmla="*/ 295 h 295"/>
                <a:gd name="T6" fmla="*/ 176 w 176"/>
                <a:gd name="T7" fmla="*/ 159 h 295"/>
                <a:gd name="T8" fmla="*/ 176 w 176"/>
                <a:gd name="T9" fmla="*/ 0 h 295"/>
              </a:gdLst>
              <a:ahLst/>
              <a:cxnLst>
                <a:cxn ang="0">
                  <a:pos x="T0" y="T1"/>
                </a:cxn>
                <a:cxn ang="0">
                  <a:pos x="T2" y="T3"/>
                </a:cxn>
                <a:cxn ang="0">
                  <a:pos x="T4" y="T5"/>
                </a:cxn>
                <a:cxn ang="0">
                  <a:pos x="T6" y="T7"/>
                </a:cxn>
                <a:cxn ang="0">
                  <a:pos x="T8" y="T9"/>
                </a:cxn>
              </a:cxnLst>
              <a:rect l="0" t="0" r="r" b="b"/>
              <a:pathLst>
                <a:path w="176" h="295">
                  <a:moveTo>
                    <a:pt x="176" y="0"/>
                  </a:moveTo>
                  <a:lnTo>
                    <a:pt x="0" y="144"/>
                  </a:lnTo>
                  <a:lnTo>
                    <a:pt x="0" y="295"/>
                  </a:lnTo>
                  <a:lnTo>
                    <a:pt x="176" y="159"/>
                  </a:lnTo>
                  <a:lnTo>
                    <a:pt x="176" y="0"/>
                  </a:lnTo>
                  <a:close/>
                </a:path>
              </a:pathLst>
            </a:custGeom>
            <a:solidFill>
              <a:srgbClr val="5FC000"/>
            </a:solidFill>
            <a:ln w="12700">
              <a:solidFill>
                <a:srgbClr val="000000"/>
              </a:solidFill>
              <a:prstDash val="solid"/>
              <a:round/>
              <a:headEnd/>
              <a:tailEnd/>
            </a:ln>
          </p:spPr>
          <p:txBody>
            <a:bodyPr/>
            <a:lstStyle/>
            <a:p>
              <a:endParaRPr lang="en-US"/>
            </a:p>
          </p:txBody>
        </p:sp>
        <p:sp>
          <p:nvSpPr>
            <p:cNvPr id="776196" name="Freeform 4"/>
            <p:cNvSpPr>
              <a:spLocks/>
            </p:cNvSpPr>
            <p:nvPr/>
          </p:nvSpPr>
          <p:spPr bwMode="auto">
            <a:xfrm>
              <a:off x="4832" y="2075"/>
              <a:ext cx="64" cy="215"/>
            </a:xfrm>
            <a:custGeom>
              <a:avLst/>
              <a:gdLst>
                <a:gd name="T0" fmla="*/ 0 w 64"/>
                <a:gd name="T1" fmla="*/ 55 h 215"/>
                <a:gd name="T2" fmla="*/ 56 w 64"/>
                <a:gd name="T3" fmla="*/ 23 h 215"/>
                <a:gd name="T4" fmla="*/ 64 w 64"/>
                <a:gd name="T5" fmla="*/ 0 h 215"/>
                <a:gd name="T6" fmla="*/ 64 w 64"/>
                <a:gd name="T7" fmla="*/ 151 h 215"/>
                <a:gd name="T8" fmla="*/ 56 w 64"/>
                <a:gd name="T9" fmla="*/ 183 h 215"/>
                <a:gd name="T10" fmla="*/ 0 w 64"/>
                <a:gd name="T11" fmla="*/ 215 h 215"/>
                <a:gd name="T12" fmla="*/ 0 w 64"/>
                <a:gd name="T13" fmla="*/ 55 h 215"/>
              </a:gdLst>
              <a:ahLst/>
              <a:cxnLst>
                <a:cxn ang="0">
                  <a:pos x="T0" y="T1"/>
                </a:cxn>
                <a:cxn ang="0">
                  <a:pos x="T2" y="T3"/>
                </a:cxn>
                <a:cxn ang="0">
                  <a:pos x="T4" y="T5"/>
                </a:cxn>
                <a:cxn ang="0">
                  <a:pos x="T6" y="T7"/>
                </a:cxn>
                <a:cxn ang="0">
                  <a:pos x="T8" y="T9"/>
                </a:cxn>
                <a:cxn ang="0">
                  <a:pos x="T10" y="T11"/>
                </a:cxn>
                <a:cxn ang="0">
                  <a:pos x="T12" y="T13"/>
                </a:cxn>
              </a:cxnLst>
              <a:rect l="0" t="0" r="r" b="b"/>
              <a:pathLst>
                <a:path w="64" h="215">
                  <a:moveTo>
                    <a:pt x="0" y="55"/>
                  </a:moveTo>
                  <a:lnTo>
                    <a:pt x="56" y="23"/>
                  </a:lnTo>
                  <a:lnTo>
                    <a:pt x="64" y="0"/>
                  </a:lnTo>
                  <a:lnTo>
                    <a:pt x="64" y="151"/>
                  </a:lnTo>
                  <a:lnTo>
                    <a:pt x="56" y="183"/>
                  </a:lnTo>
                  <a:lnTo>
                    <a:pt x="0" y="215"/>
                  </a:lnTo>
                  <a:lnTo>
                    <a:pt x="0" y="55"/>
                  </a:lnTo>
                  <a:close/>
                </a:path>
              </a:pathLst>
            </a:custGeom>
            <a:solidFill>
              <a:srgbClr val="3F5F00"/>
            </a:solidFill>
            <a:ln w="12700">
              <a:solidFill>
                <a:srgbClr val="000000"/>
              </a:solidFill>
              <a:prstDash val="solid"/>
              <a:round/>
              <a:headEnd/>
              <a:tailEnd/>
            </a:ln>
          </p:spPr>
          <p:txBody>
            <a:bodyPr/>
            <a:lstStyle/>
            <a:p>
              <a:endParaRPr lang="en-US"/>
            </a:p>
          </p:txBody>
        </p:sp>
        <p:sp>
          <p:nvSpPr>
            <p:cNvPr id="776197" name="Freeform 5"/>
            <p:cNvSpPr>
              <a:spLocks/>
            </p:cNvSpPr>
            <p:nvPr/>
          </p:nvSpPr>
          <p:spPr bwMode="auto">
            <a:xfrm>
              <a:off x="4816" y="2178"/>
              <a:ext cx="24" cy="56"/>
            </a:xfrm>
            <a:custGeom>
              <a:avLst/>
              <a:gdLst>
                <a:gd name="T0" fmla="*/ 24 w 24"/>
                <a:gd name="T1" fmla="*/ 0 h 56"/>
                <a:gd name="T2" fmla="*/ 0 w 24"/>
                <a:gd name="T3" fmla="*/ 24 h 56"/>
                <a:gd name="T4" fmla="*/ 24 w 24"/>
                <a:gd name="T5" fmla="*/ 56 h 56"/>
                <a:gd name="T6" fmla="*/ 24 w 24"/>
                <a:gd name="T7" fmla="*/ 0 h 56"/>
              </a:gdLst>
              <a:ahLst/>
              <a:cxnLst>
                <a:cxn ang="0">
                  <a:pos x="T0" y="T1"/>
                </a:cxn>
                <a:cxn ang="0">
                  <a:pos x="T2" y="T3"/>
                </a:cxn>
                <a:cxn ang="0">
                  <a:pos x="T4" y="T5"/>
                </a:cxn>
                <a:cxn ang="0">
                  <a:pos x="T6" y="T7"/>
                </a:cxn>
              </a:cxnLst>
              <a:rect l="0" t="0" r="r" b="b"/>
              <a:pathLst>
                <a:path w="24" h="56">
                  <a:moveTo>
                    <a:pt x="24" y="0"/>
                  </a:moveTo>
                  <a:lnTo>
                    <a:pt x="0" y="24"/>
                  </a:lnTo>
                  <a:lnTo>
                    <a:pt x="24" y="56"/>
                  </a:lnTo>
                  <a:lnTo>
                    <a:pt x="24" y="0"/>
                  </a:lnTo>
                  <a:close/>
                </a:path>
              </a:pathLst>
            </a:custGeom>
            <a:solidFill>
              <a:srgbClr val="008000"/>
            </a:solidFill>
            <a:ln w="12700">
              <a:solidFill>
                <a:srgbClr val="000000"/>
              </a:solidFill>
              <a:prstDash val="solid"/>
              <a:round/>
              <a:headEnd/>
              <a:tailEnd/>
            </a:ln>
          </p:spPr>
          <p:txBody>
            <a:bodyPr/>
            <a:lstStyle/>
            <a:p>
              <a:endParaRPr lang="en-US"/>
            </a:p>
          </p:txBody>
        </p:sp>
        <p:sp>
          <p:nvSpPr>
            <p:cNvPr id="776198" name="Freeform 6"/>
            <p:cNvSpPr>
              <a:spLocks/>
            </p:cNvSpPr>
            <p:nvPr/>
          </p:nvSpPr>
          <p:spPr bwMode="auto">
            <a:xfrm>
              <a:off x="4888" y="2075"/>
              <a:ext cx="8" cy="183"/>
            </a:xfrm>
            <a:custGeom>
              <a:avLst/>
              <a:gdLst>
                <a:gd name="T0" fmla="*/ 8 w 8"/>
                <a:gd name="T1" fmla="*/ 0 h 183"/>
                <a:gd name="T2" fmla="*/ 0 w 8"/>
                <a:gd name="T3" fmla="*/ 23 h 183"/>
                <a:gd name="T4" fmla="*/ 0 w 8"/>
                <a:gd name="T5" fmla="*/ 183 h 183"/>
                <a:gd name="T6" fmla="*/ 8 w 8"/>
                <a:gd name="T7" fmla="*/ 151 h 183"/>
                <a:gd name="T8" fmla="*/ 8 w 8"/>
                <a:gd name="T9" fmla="*/ 0 h 183"/>
              </a:gdLst>
              <a:ahLst/>
              <a:cxnLst>
                <a:cxn ang="0">
                  <a:pos x="T0" y="T1"/>
                </a:cxn>
                <a:cxn ang="0">
                  <a:pos x="T2" y="T3"/>
                </a:cxn>
                <a:cxn ang="0">
                  <a:pos x="T4" y="T5"/>
                </a:cxn>
                <a:cxn ang="0">
                  <a:pos x="T6" y="T7"/>
                </a:cxn>
                <a:cxn ang="0">
                  <a:pos x="T8" y="T9"/>
                </a:cxn>
              </a:cxnLst>
              <a:rect l="0" t="0" r="r" b="b"/>
              <a:pathLst>
                <a:path w="8" h="183">
                  <a:moveTo>
                    <a:pt x="8" y="0"/>
                  </a:moveTo>
                  <a:lnTo>
                    <a:pt x="0" y="23"/>
                  </a:lnTo>
                  <a:lnTo>
                    <a:pt x="0" y="183"/>
                  </a:lnTo>
                  <a:lnTo>
                    <a:pt x="8" y="151"/>
                  </a:lnTo>
                  <a:lnTo>
                    <a:pt x="8" y="0"/>
                  </a:lnTo>
                  <a:close/>
                </a:path>
              </a:pathLst>
            </a:custGeom>
            <a:solidFill>
              <a:srgbClr val="008000"/>
            </a:solidFill>
            <a:ln w="12700">
              <a:solidFill>
                <a:srgbClr val="000000"/>
              </a:solidFill>
              <a:prstDash val="solid"/>
              <a:round/>
              <a:headEnd/>
              <a:tailEnd/>
            </a:ln>
          </p:spPr>
          <p:txBody>
            <a:bodyPr/>
            <a:lstStyle/>
            <a:p>
              <a:endParaRPr lang="en-US"/>
            </a:p>
          </p:txBody>
        </p:sp>
      </p:grpSp>
      <p:grpSp>
        <p:nvGrpSpPr>
          <p:cNvPr id="776199" name="Group 7"/>
          <p:cNvGrpSpPr>
            <a:grpSpLocks/>
          </p:cNvGrpSpPr>
          <p:nvPr/>
        </p:nvGrpSpPr>
        <p:grpSpPr bwMode="auto">
          <a:xfrm>
            <a:off x="4392613" y="5108575"/>
            <a:ext cx="2482850" cy="1165225"/>
            <a:chOff x="3052" y="3215"/>
            <a:chExt cx="1182" cy="574"/>
          </a:xfrm>
        </p:grpSpPr>
        <p:sp>
          <p:nvSpPr>
            <p:cNvPr id="776200" name="Freeform 8"/>
            <p:cNvSpPr>
              <a:spLocks/>
            </p:cNvSpPr>
            <p:nvPr/>
          </p:nvSpPr>
          <p:spPr bwMode="auto">
            <a:xfrm>
              <a:off x="3579" y="3223"/>
              <a:ext cx="48" cy="167"/>
            </a:xfrm>
            <a:custGeom>
              <a:avLst/>
              <a:gdLst>
                <a:gd name="T0" fmla="*/ 0 w 48"/>
                <a:gd name="T1" fmla="*/ 24 h 167"/>
                <a:gd name="T2" fmla="*/ 24 w 48"/>
                <a:gd name="T3" fmla="*/ 96 h 167"/>
                <a:gd name="T4" fmla="*/ 24 w 48"/>
                <a:gd name="T5" fmla="*/ 167 h 167"/>
                <a:gd name="T6" fmla="*/ 48 w 48"/>
                <a:gd name="T7" fmla="*/ 152 h 167"/>
                <a:gd name="T8" fmla="*/ 48 w 48"/>
                <a:gd name="T9" fmla="*/ 0 h 167"/>
                <a:gd name="T10" fmla="*/ 0 w 48"/>
                <a:gd name="T11" fmla="*/ 24 h 167"/>
              </a:gdLst>
              <a:ahLst/>
              <a:cxnLst>
                <a:cxn ang="0">
                  <a:pos x="T0" y="T1"/>
                </a:cxn>
                <a:cxn ang="0">
                  <a:pos x="T2" y="T3"/>
                </a:cxn>
                <a:cxn ang="0">
                  <a:pos x="T4" y="T5"/>
                </a:cxn>
                <a:cxn ang="0">
                  <a:pos x="T6" y="T7"/>
                </a:cxn>
                <a:cxn ang="0">
                  <a:pos x="T8" y="T9"/>
                </a:cxn>
                <a:cxn ang="0">
                  <a:pos x="T10" y="T11"/>
                </a:cxn>
              </a:cxnLst>
              <a:rect l="0" t="0" r="r" b="b"/>
              <a:pathLst>
                <a:path w="48" h="167">
                  <a:moveTo>
                    <a:pt x="0" y="24"/>
                  </a:moveTo>
                  <a:lnTo>
                    <a:pt x="24" y="96"/>
                  </a:lnTo>
                  <a:lnTo>
                    <a:pt x="24" y="167"/>
                  </a:lnTo>
                  <a:lnTo>
                    <a:pt x="48" y="152"/>
                  </a:lnTo>
                  <a:lnTo>
                    <a:pt x="48" y="0"/>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776201" name="Freeform 9"/>
            <p:cNvSpPr>
              <a:spLocks/>
            </p:cNvSpPr>
            <p:nvPr/>
          </p:nvSpPr>
          <p:spPr bwMode="auto">
            <a:xfrm>
              <a:off x="3627" y="3215"/>
              <a:ext cx="151" cy="160"/>
            </a:xfrm>
            <a:custGeom>
              <a:avLst/>
              <a:gdLst>
                <a:gd name="T0" fmla="*/ 0 w 151"/>
                <a:gd name="T1" fmla="*/ 8 h 160"/>
                <a:gd name="T2" fmla="*/ 64 w 151"/>
                <a:gd name="T3" fmla="*/ 0 h 160"/>
                <a:gd name="T4" fmla="*/ 151 w 151"/>
                <a:gd name="T5" fmla="*/ 0 h 160"/>
                <a:gd name="T6" fmla="*/ 151 w 151"/>
                <a:gd name="T7" fmla="*/ 152 h 160"/>
                <a:gd name="T8" fmla="*/ 64 w 151"/>
                <a:gd name="T9" fmla="*/ 152 h 160"/>
                <a:gd name="T10" fmla="*/ 0 w 151"/>
                <a:gd name="T11" fmla="*/ 160 h 160"/>
                <a:gd name="T12" fmla="*/ 0 w 151"/>
                <a:gd name="T13" fmla="*/ 8 h 160"/>
              </a:gdLst>
              <a:ahLst/>
              <a:cxnLst>
                <a:cxn ang="0">
                  <a:pos x="T0" y="T1"/>
                </a:cxn>
                <a:cxn ang="0">
                  <a:pos x="T2" y="T3"/>
                </a:cxn>
                <a:cxn ang="0">
                  <a:pos x="T4" y="T5"/>
                </a:cxn>
                <a:cxn ang="0">
                  <a:pos x="T6" y="T7"/>
                </a:cxn>
                <a:cxn ang="0">
                  <a:pos x="T8" y="T9"/>
                </a:cxn>
                <a:cxn ang="0">
                  <a:pos x="T10" y="T11"/>
                </a:cxn>
                <a:cxn ang="0">
                  <a:pos x="T12" y="T13"/>
                </a:cxn>
              </a:cxnLst>
              <a:rect l="0" t="0" r="r" b="b"/>
              <a:pathLst>
                <a:path w="151" h="160">
                  <a:moveTo>
                    <a:pt x="0" y="8"/>
                  </a:moveTo>
                  <a:lnTo>
                    <a:pt x="64" y="0"/>
                  </a:lnTo>
                  <a:lnTo>
                    <a:pt x="151" y="0"/>
                  </a:lnTo>
                  <a:lnTo>
                    <a:pt x="151" y="152"/>
                  </a:lnTo>
                  <a:lnTo>
                    <a:pt x="64" y="152"/>
                  </a:lnTo>
                  <a:lnTo>
                    <a:pt x="0" y="160"/>
                  </a:lnTo>
                  <a:lnTo>
                    <a:pt x="0" y="8"/>
                  </a:lnTo>
                  <a:close/>
                </a:path>
              </a:pathLst>
            </a:custGeom>
            <a:solidFill>
              <a:srgbClr val="008000"/>
            </a:solidFill>
            <a:ln w="12700">
              <a:solidFill>
                <a:srgbClr val="000000"/>
              </a:solidFill>
              <a:prstDash val="solid"/>
              <a:round/>
              <a:headEnd/>
              <a:tailEnd/>
            </a:ln>
          </p:spPr>
          <p:txBody>
            <a:bodyPr/>
            <a:lstStyle/>
            <a:p>
              <a:endParaRPr lang="en-US"/>
            </a:p>
          </p:txBody>
        </p:sp>
        <p:sp>
          <p:nvSpPr>
            <p:cNvPr id="776202" name="Freeform 10"/>
            <p:cNvSpPr>
              <a:spLocks/>
            </p:cNvSpPr>
            <p:nvPr/>
          </p:nvSpPr>
          <p:spPr bwMode="auto">
            <a:xfrm>
              <a:off x="3778" y="3215"/>
              <a:ext cx="72" cy="215"/>
            </a:xfrm>
            <a:custGeom>
              <a:avLst/>
              <a:gdLst>
                <a:gd name="T0" fmla="*/ 0 w 72"/>
                <a:gd name="T1" fmla="*/ 0 h 215"/>
                <a:gd name="T2" fmla="*/ 0 w 72"/>
                <a:gd name="T3" fmla="*/ 152 h 215"/>
                <a:gd name="T4" fmla="*/ 72 w 72"/>
                <a:gd name="T5" fmla="*/ 215 h 215"/>
                <a:gd name="T6" fmla="*/ 72 w 72"/>
                <a:gd name="T7" fmla="*/ 64 h 215"/>
                <a:gd name="T8" fmla="*/ 0 w 72"/>
                <a:gd name="T9" fmla="*/ 0 h 215"/>
              </a:gdLst>
              <a:ahLst/>
              <a:cxnLst>
                <a:cxn ang="0">
                  <a:pos x="T0" y="T1"/>
                </a:cxn>
                <a:cxn ang="0">
                  <a:pos x="T2" y="T3"/>
                </a:cxn>
                <a:cxn ang="0">
                  <a:pos x="T4" y="T5"/>
                </a:cxn>
                <a:cxn ang="0">
                  <a:pos x="T6" y="T7"/>
                </a:cxn>
                <a:cxn ang="0">
                  <a:pos x="T8" y="T9"/>
                </a:cxn>
              </a:cxnLst>
              <a:rect l="0" t="0" r="r" b="b"/>
              <a:pathLst>
                <a:path w="72" h="215">
                  <a:moveTo>
                    <a:pt x="0" y="0"/>
                  </a:moveTo>
                  <a:lnTo>
                    <a:pt x="0" y="152"/>
                  </a:lnTo>
                  <a:lnTo>
                    <a:pt x="72" y="215"/>
                  </a:lnTo>
                  <a:lnTo>
                    <a:pt x="72" y="64"/>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03" name="Freeform 11"/>
            <p:cNvSpPr>
              <a:spLocks/>
            </p:cNvSpPr>
            <p:nvPr/>
          </p:nvSpPr>
          <p:spPr bwMode="auto">
            <a:xfrm>
              <a:off x="3850" y="3255"/>
              <a:ext cx="88" cy="175"/>
            </a:xfrm>
            <a:custGeom>
              <a:avLst/>
              <a:gdLst>
                <a:gd name="T0" fmla="*/ 0 w 88"/>
                <a:gd name="T1" fmla="*/ 24 h 175"/>
                <a:gd name="T2" fmla="*/ 88 w 88"/>
                <a:gd name="T3" fmla="*/ 0 h 175"/>
                <a:gd name="T4" fmla="*/ 88 w 88"/>
                <a:gd name="T5" fmla="*/ 151 h 175"/>
                <a:gd name="T6" fmla="*/ 0 w 88"/>
                <a:gd name="T7" fmla="*/ 175 h 175"/>
                <a:gd name="T8" fmla="*/ 0 w 88"/>
                <a:gd name="T9" fmla="*/ 24 h 175"/>
              </a:gdLst>
              <a:ahLst/>
              <a:cxnLst>
                <a:cxn ang="0">
                  <a:pos x="T0" y="T1"/>
                </a:cxn>
                <a:cxn ang="0">
                  <a:pos x="T2" y="T3"/>
                </a:cxn>
                <a:cxn ang="0">
                  <a:pos x="T4" y="T5"/>
                </a:cxn>
                <a:cxn ang="0">
                  <a:pos x="T6" y="T7"/>
                </a:cxn>
                <a:cxn ang="0">
                  <a:pos x="T8" y="T9"/>
                </a:cxn>
              </a:cxnLst>
              <a:rect l="0" t="0" r="r" b="b"/>
              <a:pathLst>
                <a:path w="88" h="175">
                  <a:moveTo>
                    <a:pt x="0" y="24"/>
                  </a:moveTo>
                  <a:lnTo>
                    <a:pt x="88" y="0"/>
                  </a:lnTo>
                  <a:lnTo>
                    <a:pt x="88" y="151"/>
                  </a:lnTo>
                  <a:lnTo>
                    <a:pt x="0" y="175"/>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776204" name="Freeform 12"/>
            <p:cNvSpPr>
              <a:spLocks/>
            </p:cNvSpPr>
            <p:nvPr/>
          </p:nvSpPr>
          <p:spPr bwMode="auto">
            <a:xfrm>
              <a:off x="3994" y="3406"/>
              <a:ext cx="56" cy="240"/>
            </a:xfrm>
            <a:custGeom>
              <a:avLst/>
              <a:gdLst>
                <a:gd name="T0" fmla="*/ 0 w 56"/>
                <a:gd name="T1" fmla="*/ 0 h 240"/>
                <a:gd name="T2" fmla="*/ 56 w 56"/>
                <a:gd name="T3" fmla="*/ 88 h 240"/>
                <a:gd name="T4" fmla="*/ 56 w 56"/>
                <a:gd name="T5" fmla="*/ 240 h 240"/>
                <a:gd name="T6" fmla="*/ 0 w 56"/>
                <a:gd name="T7" fmla="*/ 152 h 240"/>
                <a:gd name="T8" fmla="*/ 0 w 56"/>
                <a:gd name="T9" fmla="*/ 0 h 240"/>
              </a:gdLst>
              <a:ahLst/>
              <a:cxnLst>
                <a:cxn ang="0">
                  <a:pos x="T0" y="T1"/>
                </a:cxn>
                <a:cxn ang="0">
                  <a:pos x="T2" y="T3"/>
                </a:cxn>
                <a:cxn ang="0">
                  <a:pos x="T4" y="T5"/>
                </a:cxn>
                <a:cxn ang="0">
                  <a:pos x="T6" y="T7"/>
                </a:cxn>
                <a:cxn ang="0">
                  <a:pos x="T8" y="T9"/>
                </a:cxn>
              </a:cxnLst>
              <a:rect l="0" t="0" r="r" b="b"/>
              <a:pathLst>
                <a:path w="56" h="240">
                  <a:moveTo>
                    <a:pt x="0" y="0"/>
                  </a:moveTo>
                  <a:lnTo>
                    <a:pt x="56" y="88"/>
                  </a:lnTo>
                  <a:lnTo>
                    <a:pt x="56" y="240"/>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05" name="Freeform 13"/>
            <p:cNvSpPr>
              <a:spLocks/>
            </p:cNvSpPr>
            <p:nvPr/>
          </p:nvSpPr>
          <p:spPr bwMode="auto">
            <a:xfrm>
              <a:off x="3938" y="3255"/>
              <a:ext cx="72" cy="223"/>
            </a:xfrm>
            <a:custGeom>
              <a:avLst/>
              <a:gdLst>
                <a:gd name="T0" fmla="*/ 0 w 72"/>
                <a:gd name="T1" fmla="*/ 0 h 223"/>
                <a:gd name="T2" fmla="*/ 72 w 72"/>
                <a:gd name="T3" fmla="*/ 80 h 223"/>
                <a:gd name="T4" fmla="*/ 56 w 72"/>
                <a:gd name="T5" fmla="*/ 151 h 223"/>
                <a:gd name="T6" fmla="*/ 56 w 72"/>
                <a:gd name="T7" fmla="*/ 223 h 223"/>
                <a:gd name="T8" fmla="*/ 0 w 72"/>
                <a:gd name="T9" fmla="*/ 151 h 223"/>
                <a:gd name="T10" fmla="*/ 0 w 72"/>
                <a:gd name="T11" fmla="*/ 0 h 223"/>
              </a:gdLst>
              <a:ahLst/>
              <a:cxnLst>
                <a:cxn ang="0">
                  <a:pos x="T0" y="T1"/>
                </a:cxn>
                <a:cxn ang="0">
                  <a:pos x="T2" y="T3"/>
                </a:cxn>
                <a:cxn ang="0">
                  <a:pos x="T4" y="T5"/>
                </a:cxn>
                <a:cxn ang="0">
                  <a:pos x="T6" y="T7"/>
                </a:cxn>
                <a:cxn ang="0">
                  <a:pos x="T8" y="T9"/>
                </a:cxn>
                <a:cxn ang="0">
                  <a:pos x="T10" y="T11"/>
                </a:cxn>
              </a:cxnLst>
              <a:rect l="0" t="0" r="r" b="b"/>
              <a:pathLst>
                <a:path w="72" h="223">
                  <a:moveTo>
                    <a:pt x="0" y="0"/>
                  </a:moveTo>
                  <a:lnTo>
                    <a:pt x="72" y="80"/>
                  </a:lnTo>
                  <a:lnTo>
                    <a:pt x="56" y="151"/>
                  </a:lnTo>
                  <a:lnTo>
                    <a:pt x="56" y="223"/>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06" name="Freeform 14"/>
            <p:cNvSpPr>
              <a:spLocks/>
            </p:cNvSpPr>
            <p:nvPr/>
          </p:nvSpPr>
          <p:spPr bwMode="auto">
            <a:xfrm>
              <a:off x="3052" y="3279"/>
              <a:ext cx="151" cy="271"/>
            </a:xfrm>
            <a:custGeom>
              <a:avLst/>
              <a:gdLst>
                <a:gd name="T0" fmla="*/ 16 w 151"/>
                <a:gd name="T1" fmla="*/ 271 h 271"/>
                <a:gd name="T2" fmla="*/ 0 w 151"/>
                <a:gd name="T3" fmla="*/ 183 h 271"/>
                <a:gd name="T4" fmla="*/ 32 w 151"/>
                <a:gd name="T5" fmla="*/ 96 h 271"/>
                <a:gd name="T6" fmla="*/ 151 w 151"/>
                <a:gd name="T7" fmla="*/ 0 h 271"/>
                <a:gd name="T8" fmla="*/ 151 w 151"/>
                <a:gd name="T9" fmla="*/ 151 h 271"/>
                <a:gd name="T10" fmla="*/ 32 w 151"/>
                <a:gd name="T11" fmla="*/ 247 h 271"/>
                <a:gd name="T12" fmla="*/ 16 w 151"/>
                <a:gd name="T13" fmla="*/ 271 h 271"/>
              </a:gdLst>
              <a:ahLst/>
              <a:cxnLst>
                <a:cxn ang="0">
                  <a:pos x="T0" y="T1"/>
                </a:cxn>
                <a:cxn ang="0">
                  <a:pos x="T2" y="T3"/>
                </a:cxn>
                <a:cxn ang="0">
                  <a:pos x="T4" y="T5"/>
                </a:cxn>
                <a:cxn ang="0">
                  <a:pos x="T6" y="T7"/>
                </a:cxn>
                <a:cxn ang="0">
                  <a:pos x="T8" y="T9"/>
                </a:cxn>
                <a:cxn ang="0">
                  <a:pos x="T10" y="T11"/>
                </a:cxn>
                <a:cxn ang="0">
                  <a:pos x="T12" y="T13"/>
                </a:cxn>
              </a:cxnLst>
              <a:rect l="0" t="0" r="r" b="b"/>
              <a:pathLst>
                <a:path w="151" h="271">
                  <a:moveTo>
                    <a:pt x="16" y="271"/>
                  </a:moveTo>
                  <a:lnTo>
                    <a:pt x="0" y="183"/>
                  </a:lnTo>
                  <a:lnTo>
                    <a:pt x="32" y="96"/>
                  </a:lnTo>
                  <a:lnTo>
                    <a:pt x="151" y="0"/>
                  </a:lnTo>
                  <a:lnTo>
                    <a:pt x="151" y="151"/>
                  </a:lnTo>
                  <a:lnTo>
                    <a:pt x="32" y="247"/>
                  </a:lnTo>
                  <a:lnTo>
                    <a:pt x="16" y="271"/>
                  </a:lnTo>
                  <a:close/>
                </a:path>
              </a:pathLst>
            </a:custGeom>
            <a:solidFill>
              <a:srgbClr val="008000"/>
            </a:solidFill>
            <a:ln w="12700">
              <a:solidFill>
                <a:srgbClr val="000000"/>
              </a:solidFill>
              <a:prstDash val="solid"/>
              <a:round/>
              <a:headEnd/>
              <a:tailEnd/>
            </a:ln>
          </p:spPr>
          <p:txBody>
            <a:bodyPr/>
            <a:lstStyle/>
            <a:p>
              <a:endParaRPr lang="en-US"/>
            </a:p>
          </p:txBody>
        </p:sp>
        <p:sp>
          <p:nvSpPr>
            <p:cNvPr id="776207" name="Freeform 15"/>
            <p:cNvSpPr>
              <a:spLocks/>
            </p:cNvSpPr>
            <p:nvPr/>
          </p:nvSpPr>
          <p:spPr bwMode="auto">
            <a:xfrm>
              <a:off x="3203" y="3255"/>
              <a:ext cx="88" cy="175"/>
            </a:xfrm>
            <a:custGeom>
              <a:avLst/>
              <a:gdLst>
                <a:gd name="T0" fmla="*/ 0 w 88"/>
                <a:gd name="T1" fmla="*/ 24 h 175"/>
                <a:gd name="T2" fmla="*/ 0 w 88"/>
                <a:gd name="T3" fmla="*/ 175 h 175"/>
                <a:gd name="T4" fmla="*/ 88 w 88"/>
                <a:gd name="T5" fmla="*/ 151 h 175"/>
                <a:gd name="T6" fmla="*/ 88 w 88"/>
                <a:gd name="T7" fmla="*/ 0 h 175"/>
                <a:gd name="T8" fmla="*/ 0 w 88"/>
                <a:gd name="T9" fmla="*/ 24 h 175"/>
              </a:gdLst>
              <a:ahLst/>
              <a:cxnLst>
                <a:cxn ang="0">
                  <a:pos x="T0" y="T1"/>
                </a:cxn>
                <a:cxn ang="0">
                  <a:pos x="T2" y="T3"/>
                </a:cxn>
                <a:cxn ang="0">
                  <a:pos x="T4" y="T5"/>
                </a:cxn>
                <a:cxn ang="0">
                  <a:pos x="T6" y="T7"/>
                </a:cxn>
                <a:cxn ang="0">
                  <a:pos x="T8" y="T9"/>
                </a:cxn>
              </a:cxnLst>
              <a:rect l="0" t="0" r="r" b="b"/>
              <a:pathLst>
                <a:path w="88" h="175">
                  <a:moveTo>
                    <a:pt x="0" y="24"/>
                  </a:moveTo>
                  <a:lnTo>
                    <a:pt x="0" y="175"/>
                  </a:lnTo>
                  <a:lnTo>
                    <a:pt x="88" y="151"/>
                  </a:lnTo>
                  <a:lnTo>
                    <a:pt x="88" y="0"/>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776208" name="Freeform 16"/>
            <p:cNvSpPr>
              <a:spLocks/>
            </p:cNvSpPr>
            <p:nvPr/>
          </p:nvSpPr>
          <p:spPr bwMode="auto">
            <a:xfrm>
              <a:off x="3291" y="3255"/>
              <a:ext cx="176" cy="215"/>
            </a:xfrm>
            <a:custGeom>
              <a:avLst/>
              <a:gdLst>
                <a:gd name="T0" fmla="*/ 0 w 176"/>
                <a:gd name="T1" fmla="*/ 0 h 215"/>
                <a:gd name="T2" fmla="*/ 176 w 176"/>
                <a:gd name="T3" fmla="*/ 56 h 215"/>
                <a:gd name="T4" fmla="*/ 176 w 176"/>
                <a:gd name="T5" fmla="*/ 215 h 215"/>
                <a:gd name="T6" fmla="*/ 0 w 176"/>
                <a:gd name="T7" fmla="*/ 151 h 215"/>
                <a:gd name="T8" fmla="*/ 0 w 176"/>
                <a:gd name="T9" fmla="*/ 0 h 215"/>
              </a:gdLst>
              <a:ahLst/>
              <a:cxnLst>
                <a:cxn ang="0">
                  <a:pos x="T0" y="T1"/>
                </a:cxn>
                <a:cxn ang="0">
                  <a:pos x="T2" y="T3"/>
                </a:cxn>
                <a:cxn ang="0">
                  <a:pos x="T4" y="T5"/>
                </a:cxn>
                <a:cxn ang="0">
                  <a:pos x="T6" y="T7"/>
                </a:cxn>
                <a:cxn ang="0">
                  <a:pos x="T8" y="T9"/>
                </a:cxn>
              </a:cxnLst>
              <a:rect l="0" t="0" r="r" b="b"/>
              <a:pathLst>
                <a:path w="176" h="215">
                  <a:moveTo>
                    <a:pt x="0" y="0"/>
                  </a:moveTo>
                  <a:lnTo>
                    <a:pt x="176" y="56"/>
                  </a:lnTo>
                  <a:lnTo>
                    <a:pt x="176" y="215"/>
                  </a:lnTo>
                  <a:lnTo>
                    <a:pt x="0" y="151"/>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776209" name="Freeform 17"/>
            <p:cNvSpPr>
              <a:spLocks/>
            </p:cNvSpPr>
            <p:nvPr/>
          </p:nvSpPr>
          <p:spPr bwMode="auto">
            <a:xfrm>
              <a:off x="3467" y="3311"/>
              <a:ext cx="136" cy="159"/>
            </a:xfrm>
            <a:custGeom>
              <a:avLst/>
              <a:gdLst>
                <a:gd name="T0" fmla="*/ 0 w 136"/>
                <a:gd name="T1" fmla="*/ 0 h 159"/>
                <a:gd name="T2" fmla="*/ 0 w 136"/>
                <a:gd name="T3" fmla="*/ 159 h 159"/>
                <a:gd name="T4" fmla="*/ 136 w 136"/>
                <a:gd name="T5" fmla="*/ 159 h 159"/>
                <a:gd name="T6" fmla="*/ 136 w 136"/>
                <a:gd name="T7" fmla="*/ 8 h 159"/>
                <a:gd name="T8" fmla="*/ 0 w 136"/>
                <a:gd name="T9" fmla="*/ 0 h 159"/>
              </a:gdLst>
              <a:ahLst/>
              <a:cxnLst>
                <a:cxn ang="0">
                  <a:pos x="T0" y="T1"/>
                </a:cxn>
                <a:cxn ang="0">
                  <a:pos x="T2" y="T3"/>
                </a:cxn>
                <a:cxn ang="0">
                  <a:pos x="T4" y="T5"/>
                </a:cxn>
                <a:cxn ang="0">
                  <a:pos x="T6" y="T7"/>
                </a:cxn>
                <a:cxn ang="0">
                  <a:pos x="T8" y="T9"/>
                </a:cxn>
              </a:cxnLst>
              <a:rect l="0" t="0" r="r" b="b"/>
              <a:pathLst>
                <a:path w="136" h="159">
                  <a:moveTo>
                    <a:pt x="0" y="0"/>
                  </a:moveTo>
                  <a:lnTo>
                    <a:pt x="0" y="159"/>
                  </a:lnTo>
                  <a:lnTo>
                    <a:pt x="136" y="159"/>
                  </a:lnTo>
                  <a:lnTo>
                    <a:pt x="136" y="8"/>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10" name="Freeform 18"/>
            <p:cNvSpPr>
              <a:spLocks/>
            </p:cNvSpPr>
            <p:nvPr/>
          </p:nvSpPr>
          <p:spPr bwMode="auto">
            <a:xfrm>
              <a:off x="4154" y="3558"/>
              <a:ext cx="80" cy="231"/>
            </a:xfrm>
            <a:custGeom>
              <a:avLst/>
              <a:gdLst>
                <a:gd name="T0" fmla="*/ 0 w 80"/>
                <a:gd name="T1" fmla="*/ 80 h 231"/>
                <a:gd name="T2" fmla="*/ 80 w 80"/>
                <a:gd name="T3" fmla="*/ 0 h 231"/>
                <a:gd name="T4" fmla="*/ 80 w 80"/>
                <a:gd name="T5" fmla="*/ 151 h 231"/>
                <a:gd name="T6" fmla="*/ 0 w 80"/>
                <a:gd name="T7" fmla="*/ 231 h 231"/>
                <a:gd name="T8" fmla="*/ 0 w 80"/>
                <a:gd name="T9" fmla="*/ 80 h 231"/>
              </a:gdLst>
              <a:ahLst/>
              <a:cxnLst>
                <a:cxn ang="0">
                  <a:pos x="T0" y="T1"/>
                </a:cxn>
                <a:cxn ang="0">
                  <a:pos x="T2" y="T3"/>
                </a:cxn>
                <a:cxn ang="0">
                  <a:pos x="T4" y="T5"/>
                </a:cxn>
                <a:cxn ang="0">
                  <a:pos x="T6" y="T7"/>
                </a:cxn>
                <a:cxn ang="0">
                  <a:pos x="T8" y="T9"/>
                </a:cxn>
              </a:cxnLst>
              <a:rect l="0" t="0" r="r" b="b"/>
              <a:pathLst>
                <a:path w="80" h="231">
                  <a:moveTo>
                    <a:pt x="0" y="80"/>
                  </a:moveTo>
                  <a:lnTo>
                    <a:pt x="80" y="0"/>
                  </a:lnTo>
                  <a:lnTo>
                    <a:pt x="80" y="151"/>
                  </a:lnTo>
                  <a:lnTo>
                    <a:pt x="0" y="231"/>
                  </a:lnTo>
                  <a:lnTo>
                    <a:pt x="0" y="80"/>
                  </a:lnTo>
                  <a:close/>
                </a:path>
              </a:pathLst>
            </a:custGeom>
            <a:solidFill>
              <a:srgbClr val="008000"/>
            </a:solidFill>
            <a:ln w="12700">
              <a:solidFill>
                <a:srgbClr val="000000"/>
              </a:solidFill>
              <a:prstDash val="solid"/>
              <a:round/>
              <a:headEnd/>
              <a:tailEnd/>
            </a:ln>
          </p:spPr>
          <p:txBody>
            <a:bodyPr/>
            <a:lstStyle/>
            <a:p>
              <a:endParaRPr lang="en-US"/>
            </a:p>
          </p:txBody>
        </p:sp>
        <p:sp>
          <p:nvSpPr>
            <p:cNvPr id="776211" name="Rectangle 19"/>
            <p:cNvSpPr>
              <a:spLocks noChangeArrowheads="1"/>
            </p:cNvSpPr>
            <p:nvPr/>
          </p:nvSpPr>
          <p:spPr bwMode="auto">
            <a:xfrm>
              <a:off x="4054" y="3498"/>
              <a:ext cx="16" cy="144"/>
            </a:xfrm>
            <a:prstGeom prst="rect">
              <a:avLst/>
            </a:prstGeom>
            <a:solidFill>
              <a:srgbClr val="00FF00"/>
            </a:solidFill>
            <a:ln w="12700">
              <a:solidFill>
                <a:srgbClr val="000000"/>
              </a:solidFill>
              <a:miter lim="800000"/>
              <a:headEnd/>
              <a:tailEnd/>
            </a:ln>
          </p:spPr>
          <p:txBody>
            <a:bodyPr/>
            <a:lstStyle/>
            <a:p>
              <a:endParaRPr lang="en-US"/>
            </a:p>
          </p:txBody>
        </p:sp>
        <p:sp>
          <p:nvSpPr>
            <p:cNvPr id="776212" name="Freeform 20"/>
            <p:cNvSpPr>
              <a:spLocks/>
            </p:cNvSpPr>
            <p:nvPr/>
          </p:nvSpPr>
          <p:spPr bwMode="auto">
            <a:xfrm>
              <a:off x="4098" y="3638"/>
              <a:ext cx="56" cy="151"/>
            </a:xfrm>
            <a:custGeom>
              <a:avLst/>
              <a:gdLst>
                <a:gd name="T0" fmla="*/ 0 w 56"/>
                <a:gd name="T1" fmla="*/ 0 h 151"/>
                <a:gd name="T2" fmla="*/ 56 w 56"/>
                <a:gd name="T3" fmla="*/ 0 h 151"/>
                <a:gd name="T4" fmla="*/ 56 w 56"/>
                <a:gd name="T5" fmla="*/ 143 h 151"/>
                <a:gd name="T6" fmla="*/ 0 w 56"/>
                <a:gd name="T7" fmla="*/ 151 h 151"/>
                <a:gd name="T8" fmla="*/ 0 w 56"/>
                <a:gd name="T9" fmla="*/ 0 h 151"/>
              </a:gdLst>
              <a:ahLst/>
              <a:cxnLst>
                <a:cxn ang="0">
                  <a:pos x="T0" y="T1"/>
                </a:cxn>
                <a:cxn ang="0">
                  <a:pos x="T2" y="T3"/>
                </a:cxn>
                <a:cxn ang="0">
                  <a:pos x="T4" y="T5"/>
                </a:cxn>
                <a:cxn ang="0">
                  <a:pos x="T6" y="T7"/>
                </a:cxn>
                <a:cxn ang="0">
                  <a:pos x="T8" y="T9"/>
                </a:cxn>
              </a:cxnLst>
              <a:rect l="0" t="0" r="r" b="b"/>
              <a:pathLst>
                <a:path w="56" h="151">
                  <a:moveTo>
                    <a:pt x="0" y="0"/>
                  </a:moveTo>
                  <a:lnTo>
                    <a:pt x="56" y="0"/>
                  </a:lnTo>
                  <a:lnTo>
                    <a:pt x="56" y="143"/>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13" name="Freeform 21"/>
            <p:cNvSpPr>
              <a:spLocks/>
            </p:cNvSpPr>
            <p:nvPr/>
          </p:nvSpPr>
          <p:spPr bwMode="auto">
            <a:xfrm>
              <a:off x="4074" y="3494"/>
              <a:ext cx="24" cy="295"/>
            </a:xfrm>
            <a:custGeom>
              <a:avLst/>
              <a:gdLst>
                <a:gd name="T0" fmla="*/ 0 w 24"/>
                <a:gd name="T1" fmla="*/ 0 h 295"/>
                <a:gd name="T2" fmla="*/ 24 w 24"/>
                <a:gd name="T3" fmla="*/ 152 h 295"/>
                <a:gd name="T4" fmla="*/ 24 w 24"/>
                <a:gd name="T5" fmla="*/ 295 h 295"/>
                <a:gd name="T6" fmla="*/ 0 w 24"/>
                <a:gd name="T7" fmla="*/ 152 h 295"/>
                <a:gd name="T8" fmla="*/ 0 w 24"/>
                <a:gd name="T9" fmla="*/ 0 h 295"/>
              </a:gdLst>
              <a:ahLst/>
              <a:cxnLst>
                <a:cxn ang="0">
                  <a:pos x="T0" y="T1"/>
                </a:cxn>
                <a:cxn ang="0">
                  <a:pos x="T2" y="T3"/>
                </a:cxn>
                <a:cxn ang="0">
                  <a:pos x="T4" y="T5"/>
                </a:cxn>
                <a:cxn ang="0">
                  <a:pos x="T6" y="T7"/>
                </a:cxn>
                <a:cxn ang="0">
                  <a:pos x="T8" y="T9"/>
                </a:cxn>
              </a:cxnLst>
              <a:rect l="0" t="0" r="r" b="b"/>
              <a:pathLst>
                <a:path w="24" h="295">
                  <a:moveTo>
                    <a:pt x="0" y="0"/>
                  </a:moveTo>
                  <a:lnTo>
                    <a:pt x="24" y="152"/>
                  </a:lnTo>
                  <a:lnTo>
                    <a:pt x="24" y="295"/>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grpSp>
      <p:grpSp>
        <p:nvGrpSpPr>
          <p:cNvPr id="776214" name="Group 22"/>
          <p:cNvGrpSpPr>
            <a:grpSpLocks/>
          </p:cNvGrpSpPr>
          <p:nvPr/>
        </p:nvGrpSpPr>
        <p:grpSpPr bwMode="auto">
          <a:xfrm>
            <a:off x="6607175" y="4217988"/>
            <a:ext cx="838200" cy="1020762"/>
            <a:chOff x="4106" y="2776"/>
            <a:chExt cx="399" cy="503"/>
          </a:xfrm>
        </p:grpSpPr>
        <p:sp>
          <p:nvSpPr>
            <p:cNvPr id="776215" name="Freeform 23"/>
            <p:cNvSpPr>
              <a:spLocks/>
            </p:cNvSpPr>
            <p:nvPr/>
          </p:nvSpPr>
          <p:spPr bwMode="auto">
            <a:xfrm>
              <a:off x="4154" y="3024"/>
              <a:ext cx="64" cy="183"/>
            </a:xfrm>
            <a:custGeom>
              <a:avLst/>
              <a:gdLst>
                <a:gd name="T0" fmla="*/ 0 w 64"/>
                <a:gd name="T1" fmla="*/ 24 h 183"/>
                <a:gd name="T2" fmla="*/ 64 w 64"/>
                <a:gd name="T3" fmla="*/ 0 h 183"/>
                <a:gd name="T4" fmla="*/ 64 w 64"/>
                <a:gd name="T5" fmla="*/ 159 h 183"/>
                <a:gd name="T6" fmla="*/ 0 w 64"/>
                <a:gd name="T7" fmla="*/ 183 h 183"/>
                <a:gd name="T8" fmla="*/ 0 w 64"/>
                <a:gd name="T9" fmla="*/ 24 h 183"/>
              </a:gdLst>
              <a:ahLst/>
              <a:cxnLst>
                <a:cxn ang="0">
                  <a:pos x="T0" y="T1"/>
                </a:cxn>
                <a:cxn ang="0">
                  <a:pos x="T2" y="T3"/>
                </a:cxn>
                <a:cxn ang="0">
                  <a:pos x="T4" y="T5"/>
                </a:cxn>
                <a:cxn ang="0">
                  <a:pos x="T6" y="T7"/>
                </a:cxn>
                <a:cxn ang="0">
                  <a:pos x="T8" y="T9"/>
                </a:cxn>
              </a:cxnLst>
              <a:rect l="0" t="0" r="r" b="b"/>
              <a:pathLst>
                <a:path w="64" h="183">
                  <a:moveTo>
                    <a:pt x="0" y="24"/>
                  </a:moveTo>
                  <a:lnTo>
                    <a:pt x="64" y="0"/>
                  </a:lnTo>
                  <a:lnTo>
                    <a:pt x="64" y="159"/>
                  </a:lnTo>
                  <a:lnTo>
                    <a:pt x="0" y="183"/>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776216" name="Freeform 24"/>
            <p:cNvSpPr>
              <a:spLocks/>
            </p:cNvSpPr>
            <p:nvPr/>
          </p:nvSpPr>
          <p:spPr bwMode="auto">
            <a:xfrm>
              <a:off x="4218" y="2936"/>
              <a:ext cx="87" cy="247"/>
            </a:xfrm>
            <a:custGeom>
              <a:avLst/>
              <a:gdLst>
                <a:gd name="T0" fmla="*/ 0 w 87"/>
                <a:gd name="T1" fmla="*/ 88 h 247"/>
                <a:gd name="T2" fmla="*/ 87 w 87"/>
                <a:gd name="T3" fmla="*/ 0 h 247"/>
                <a:gd name="T4" fmla="*/ 87 w 87"/>
                <a:gd name="T5" fmla="*/ 159 h 247"/>
                <a:gd name="T6" fmla="*/ 0 w 87"/>
                <a:gd name="T7" fmla="*/ 247 h 247"/>
                <a:gd name="T8" fmla="*/ 0 w 87"/>
                <a:gd name="T9" fmla="*/ 88 h 247"/>
              </a:gdLst>
              <a:ahLst/>
              <a:cxnLst>
                <a:cxn ang="0">
                  <a:pos x="T0" y="T1"/>
                </a:cxn>
                <a:cxn ang="0">
                  <a:pos x="T2" y="T3"/>
                </a:cxn>
                <a:cxn ang="0">
                  <a:pos x="T4" y="T5"/>
                </a:cxn>
                <a:cxn ang="0">
                  <a:pos x="T6" y="T7"/>
                </a:cxn>
                <a:cxn ang="0">
                  <a:pos x="T8" y="T9"/>
                </a:cxn>
              </a:cxnLst>
              <a:rect l="0" t="0" r="r" b="b"/>
              <a:pathLst>
                <a:path w="87" h="247">
                  <a:moveTo>
                    <a:pt x="0" y="88"/>
                  </a:moveTo>
                  <a:lnTo>
                    <a:pt x="87" y="0"/>
                  </a:lnTo>
                  <a:lnTo>
                    <a:pt x="87" y="159"/>
                  </a:lnTo>
                  <a:lnTo>
                    <a:pt x="0" y="247"/>
                  </a:lnTo>
                  <a:lnTo>
                    <a:pt x="0" y="88"/>
                  </a:lnTo>
                  <a:close/>
                </a:path>
              </a:pathLst>
            </a:custGeom>
            <a:solidFill>
              <a:srgbClr val="5FC000"/>
            </a:solidFill>
            <a:ln w="12700">
              <a:solidFill>
                <a:srgbClr val="000000"/>
              </a:solidFill>
              <a:prstDash val="solid"/>
              <a:round/>
              <a:headEnd/>
              <a:tailEnd/>
            </a:ln>
          </p:spPr>
          <p:txBody>
            <a:bodyPr/>
            <a:lstStyle/>
            <a:p>
              <a:endParaRPr lang="en-US"/>
            </a:p>
          </p:txBody>
        </p:sp>
        <p:sp>
          <p:nvSpPr>
            <p:cNvPr id="776217" name="Freeform 25"/>
            <p:cNvSpPr>
              <a:spLocks/>
            </p:cNvSpPr>
            <p:nvPr/>
          </p:nvSpPr>
          <p:spPr bwMode="auto">
            <a:xfrm>
              <a:off x="4305" y="2880"/>
              <a:ext cx="40" cy="215"/>
            </a:xfrm>
            <a:custGeom>
              <a:avLst/>
              <a:gdLst>
                <a:gd name="T0" fmla="*/ 0 w 40"/>
                <a:gd name="T1" fmla="*/ 64 h 215"/>
                <a:gd name="T2" fmla="*/ 0 w 40"/>
                <a:gd name="T3" fmla="*/ 215 h 215"/>
                <a:gd name="T4" fmla="*/ 40 w 40"/>
                <a:gd name="T5" fmla="*/ 152 h 215"/>
                <a:gd name="T6" fmla="*/ 40 w 40"/>
                <a:gd name="T7" fmla="*/ 0 h 215"/>
                <a:gd name="T8" fmla="*/ 0 w 40"/>
                <a:gd name="T9" fmla="*/ 64 h 215"/>
              </a:gdLst>
              <a:ahLst/>
              <a:cxnLst>
                <a:cxn ang="0">
                  <a:pos x="T0" y="T1"/>
                </a:cxn>
                <a:cxn ang="0">
                  <a:pos x="T2" y="T3"/>
                </a:cxn>
                <a:cxn ang="0">
                  <a:pos x="T4" y="T5"/>
                </a:cxn>
                <a:cxn ang="0">
                  <a:pos x="T6" y="T7"/>
                </a:cxn>
                <a:cxn ang="0">
                  <a:pos x="T8" y="T9"/>
                </a:cxn>
              </a:cxnLst>
              <a:rect l="0" t="0" r="r" b="b"/>
              <a:pathLst>
                <a:path w="40" h="215">
                  <a:moveTo>
                    <a:pt x="0" y="64"/>
                  </a:moveTo>
                  <a:lnTo>
                    <a:pt x="0" y="215"/>
                  </a:lnTo>
                  <a:lnTo>
                    <a:pt x="40" y="152"/>
                  </a:lnTo>
                  <a:lnTo>
                    <a:pt x="40" y="0"/>
                  </a:lnTo>
                  <a:lnTo>
                    <a:pt x="0" y="64"/>
                  </a:lnTo>
                  <a:close/>
                </a:path>
              </a:pathLst>
            </a:custGeom>
            <a:solidFill>
              <a:srgbClr val="008000"/>
            </a:solidFill>
            <a:ln w="12700">
              <a:solidFill>
                <a:srgbClr val="000000"/>
              </a:solidFill>
              <a:prstDash val="solid"/>
              <a:round/>
              <a:headEnd/>
              <a:tailEnd/>
            </a:ln>
          </p:spPr>
          <p:txBody>
            <a:bodyPr/>
            <a:lstStyle/>
            <a:p>
              <a:endParaRPr lang="en-US"/>
            </a:p>
          </p:txBody>
        </p:sp>
        <p:sp>
          <p:nvSpPr>
            <p:cNvPr id="776218" name="Freeform 26"/>
            <p:cNvSpPr>
              <a:spLocks/>
            </p:cNvSpPr>
            <p:nvPr/>
          </p:nvSpPr>
          <p:spPr bwMode="auto">
            <a:xfrm>
              <a:off x="4106" y="3048"/>
              <a:ext cx="48" cy="231"/>
            </a:xfrm>
            <a:custGeom>
              <a:avLst/>
              <a:gdLst>
                <a:gd name="T0" fmla="*/ 48 w 48"/>
                <a:gd name="T1" fmla="*/ 0 h 231"/>
                <a:gd name="T2" fmla="*/ 48 w 48"/>
                <a:gd name="T3" fmla="*/ 159 h 231"/>
                <a:gd name="T4" fmla="*/ 40 w 48"/>
                <a:gd name="T5" fmla="*/ 207 h 231"/>
                <a:gd name="T6" fmla="*/ 32 w 48"/>
                <a:gd name="T7" fmla="*/ 231 h 231"/>
                <a:gd name="T8" fmla="*/ 16 w 48"/>
                <a:gd name="T9" fmla="*/ 207 h 231"/>
                <a:gd name="T10" fmla="*/ 0 w 48"/>
                <a:gd name="T11" fmla="*/ 151 h 231"/>
                <a:gd name="T12" fmla="*/ 40 w 48"/>
                <a:gd name="T13" fmla="*/ 55 h 231"/>
                <a:gd name="T14" fmla="*/ 48 w 48"/>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31">
                  <a:moveTo>
                    <a:pt x="48" y="0"/>
                  </a:moveTo>
                  <a:lnTo>
                    <a:pt x="48" y="159"/>
                  </a:lnTo>
                  <a:lnTo>
                    <a:pt x="40" y="207"/>
                  </a:lnTo>
                  <a:lnTo>
                    <a:pt x="32" y="231"/>
                  </a:lnTo>
                  <a:lnTo>
                    <a:pt x="16" y="207"/>
                  </a:lnTo>
                  <a:lnTo>
                    <a:pt x="0" y="151"/>
                  </a:lnTo>
                  <a:lnTo>
                    <a:pt x="40" y="55"/>
                  </a:lnTo>
                  <a:lnTo>
                    <a:pt x="48" y="0"/>
                  </a:lnTo>
                  <a:close/>
                </a:path>
              </a:pathLst>
            </a:custGeom>
            <a:solidFill>
              <a:srgbClr val="008000"/>
            </a:solidFill>
            <a:ln w="12700">
              <a:solidFill>
                <a:srgbClr val="000000"/>
              </a:solidFill>
              <a:prstDash val="solid"/>
              <a:round/>
              <a:headEnd/>
              <a:tailEnd/>
            </a:ln>
          </p:spPr>
          <p:txBody>
            <a:bodyPr/>
            <a:lstStyle/>
            <a:p>
              <a:endParaRPr lang="en-US"/>
            </a:p>
          </p:txBody>
        </p:sp>
        <p:sp>
          <p:nvSpPr>
            <p:cNvPr id="776219" name="Freeform 27"/>
            <p:cNvSpPr>
              <a:spLocks/>
            </p:cNvSpPr>
            <p:nvPr/>
          </p:nvSpPr>
          <p:spPr bwMode="auto">
            <a:xfrm>
              <a:off x="4345" y="2848"/>
              <a:ext cx="96" cy="184"/>
            </a:xfrm>
            <a:custGeom>
              <a:avLst/>
              <a:gdLst>
                <a:gd name="T0" fmla="*/ 0 w 96"/>
                <a:gd name="T1" fmla="*/ 32 h 184"/>
                <a:gd name="T2" fmla="*/ 96 w 96"/>
                <a:gd name="T3" fmla="*/ 0 h 184"/>
                <a:gd name="T4" fmla="*/ 96 w 96"/>
                <a:gd name="T5" fmla="*/ 152 h 184"/>
                <a:gd name="T6" fmla="*/ 0 w 96"/>
                <a:gd name="T7" fmla="*/ 184 h 184"/>
                <a:gd name="T8" fmla="*/ 0 w 96"/>
                <a:gd name="T9" fmla="*/ 32 h 184"/>
              </a:gdLst>
              <a:ahLst/>
              <a:cxnLst>
                <a:cxn ang="0">
                  <a:pos x="T0" y="T1"/>
                </a:cxn>
                <a:cxn ang="0">
                  <a:pos x="T2" y="T3"/>
                </a:cxn>
                <a:cxn ang="0">
                  <a:pos x="T4" y="T5"/>
                </a:cxn>
                <a:cxn ang="0">
                  <a:pos x="T6" y="T7"/>
                </a:cxn>
                <a:cxn ang="0">
                  <a:pos x="T8" y="T9"/>
                </a:cxn>
              </a:cxnLst>
              <a:rect l="0" t="0" r="r" b="b"/>
              <a:pathLst>
                <a:path w="96" h="184">
                  <a:moveTo>
                    <a:pt x="0" y="32"/>
                  </a:moveTo>
                  <a:lnTo>
                    <a:pt x="96" y="0"/>
                  </a:lnTo>
                  <a:lnTo>
                    <a:pt x="96" y="152"/>
                  </a:lnTo>
                  <a:lnTo>
                    <a:pt x="0" y="184"/>
                  </a:lnTo>
                  <a:lnTo>
                    <a:pt x="0" y="32"/>
                  </a:lnTo>
                  <a:close/>
                </a:path>
              </a:pathLst>
            </a:custGeom>
            <a:solidFill>
              <a:srgbClr val="5FC000"/>
            </a:solidFill>
            <a:ln w="12700">
              <a:solidFill>
                <a:srgbClr val="000000"/>
              </a:solidFill>
              <a:prstDash val="solid"/>
              <a:round/>
              <a:headEnd/>
              <a:tailEnd/>
            </a:ln>
          </p:spPr>
          <p:txBody>
            <a:bodyPr/>
            <a:lstStyle/>
            <a:p>
              <a:endParaRPr lang="en-US"/>
            </a:p>
          </p:txBody>
        </p:sp>
        <p:sp>
          <p:nvSpPr>
            <p:cNvPr id="776220" name="Freeform 28"/>
            <p:cNvSpPr>
              <a:spLocks/>
            </p:cNvSpPr>
            <p:nvPr/>
          </p:nvSpPr>
          <p:spPr bwMode="auto">
            <a:xfrm>
              <a:off x="4441" y="2776"/>
              <a:ext cx="64" cy="232"/>
            </a:xfrm>
            <a:custGeom>
              <a:avLst/>
              <a:gdLst>
                <a:gd name="T0" fmla="*/ 0 w 64"/>
                <a:gd name="T1" fmla="*/ 72 h 232"/>
                <a:gd name="T2" fmla="*/ 0 w 64"/>
                <a:gd name="T3" fmla="*/ 232 h 232"/>
                <a:gd name="T4" fmla="*/ 64 w 64"/>
                <a:gd name="T5" fmla="*/ 160 h 232"/>
                <a:gd name="T6" fmla="*/ 64 w 64"/>
                <a:gd name="T7" fmla="*/ 0 h 232"/>
                <a:gd name="T8" fmla="*/ 0 w 64"/>
                <a:gd name="T9" fmla="*/ 72 h 232"/>
              </a:gdLst>
              <a:ahLst/>
              <a:cxnLst>
                <a:cxn ang="0">
                  <a:pos x="T0" y="T1"/>
                </a:cxn>
                <a:cxn ang="0">
                  <a:pos x="T2" y="T3"/>
                </a:cxn>
                <a:cxn ang="0">
                  <a:pos x="T4" y="T5"/>
                </a:cxn>
                <a:cxn ang="0">
                  <a:pos x="T6" y="T7"/>
                </a:cxn>
                <a:cxn ang="0">
                  <a:pos x="T8" y="T9"/>
                </a:cxn>
              </a:cxnLst>
              <a:rect l="0" t="0" r="r" b="b"/>
              <a:pathLst>
                <a:path w="64" h="232">
                  <a:moveTo>
                    <a:pt x="0" y="72"/>
                  </a:moveTo>
                  <a:lnTo>
                    <a:pt x="0" y="232"/>
                  </a:lnTo>
                  <a:lnTo>
                    <a:pt x="64" y="160"/>
                  </a:lnTo>
                  <a:lnTo>
                    <a:pt x="64" y="0"/>
                  </a:lnTo>
                  <a:lnTo>
                    <a:pt x="0" y="72"/>
                  </a:lnTo>
                  <a:close/>
                </a:path>
              </a:pathLst>
            </a:custGeom>
            <a:solidFill>
              <a:srgbClr val="008000"/>
            </a:solidFill>
            <a:ln w="12700">
              <a:solidFill>
                <a:srgbClr val="000000"/>
              </a:solidFill>
              <a:prstDash val="solid"/>
              <a:round/>
              <a:headEnd/>
              <a:tailEnd/>
            </a:ln>
          </p:spPr>
          <p:txBody>
            <a:bodyPr/>
            <a:lstStyle/>
            <a:p>
              <a:endParaRPr lang="en-US"/>
            </a:p>
          </p:txBody>
        </p:sp>
      </p:grpSp>
      <p:sp>
        <p:nvSpPr>
          <p:cNvPr id="776221" name="Freeform 29"/>
          <p:cNvSpPr>
            <a:spLocks/>
          </p:cNvSpPr>
          <p:nvPr/>
        </p:nvSpPr>
        <p:spPr bwMode="auto">
          <a:xfrm>
            <a:off x="7529513" y="3521075"/>
            <a:ext cx="100012" cy="438150"/>
          </a:xfrm>
          <a:custGeom>
            <a:avLst/>
            <a:gdLst>
              <a:gd name="T0" fmla="*/ 0 w 48"/>
              <a:gd name="T1" fmla="*/ 64 h 216"/>
              <a:gd name="T2" fmla="*/ 48 w 48"/>
              <a:gd name="T3" fmla="*/ 0 h 216"/>
              <a:gd name="T4" fmla="*/ 48 w 48"/>
              <a:gd name="T5" fmla="*/ 152 h 216"/>
              <a:gd name="T6" fmla="*/ 0 w 48"/>
              <a:gd name="T7" fmla="*/ 216 h 216"/>
              <a:gd name="T8" fmla="*/ 0 w 48"/>
              <a:gd name="T9" fmla="*/ 64 h 216"/>
            </a:gdLst>
            <a:ahLst/>
            <a:cxnLst>
              <a:cxn ang="0">
                <a:pos x="T0" y="T1"/>
              </a:cxn>
              <a:cxn ang="0">
                <a:pos x="T2" y="T3"/>
              </a:cxn>
              <a:cxn ang="0">
                <a:pos x="T4" y="T5"/>
              </a:cxn>
              <a:cxn ang="0">
                <a:pos x="T6" y="T7"/>
              </a:cxn>
              <a:cxn ang="0">
                <a:pos x="T8" y="T9"/>
              </a:cxn>
            </a:cxnLst>
            <a:rect l="0" t="0" r="r" b="b"/>
            <a:pathLst>
              <a:path w="48" h="216">
                <a:moveTo>
                  <a:pt x="0" y="64"/>
                </a:moveTo>
                <a:lnTo>
                  <a:pt x="48" y="0"/>
                </a:lnTo>
                <a:lnTo>
                  <a:pt x="48" y="152"/>
                </a:lnTo>
                <a:lnTo>
                  <a:pt x="0" y="216"/>
                </a:lnTo>
                <a:lnTo>
                  <a:pt x="0" y="64"/>
                </a:lnTo>
                <a:close/>
              </a:path>
            </a:pathLst>
          </a:custGeom>
          <a:solidFill>
            <a:srgbClr val="5FC000"/>
          </a:solidFill>
          <a:ln w="12700">
            <a:solidFill>
              <a:srgbClr val="000000"/>
            </a:solidFill>
            <a:prstDash val="solid"/>
            <a:round/>
            <a:headEnd/>
            <a:tailEnd/>
          </a:ln>
        </p:spPr>
        <p:txBody>
          <a:bodyPr/>
          <a:lstStyle/>
          <a:p>
            <a:endParaRPr lang="en-US"/>
          </a:p>
        </p:txBody>
      </p:sp>
      <p:sp>
        <p:nvSpPr>
          <p:cNvPr id="776222" name="Freeform 30"/>
          <p:cNvSpPr>
            <a:spLocks/>
          </p:cNvSpPr>
          <p:nvPr/>
        </p:nvSpPr>
        <p:spPr bwMode="auto">
          <a:xfrm>
            <a:off x="7445375" y="3536950"/>
            <a:ext cx="84138" cy="438150"/>
          </a:xfrm>
          <a:custGeom>
            <a:avLst/>
            <a:gdLst>
              <a:gd name="T0" fmla="*/ 0 w 40"/>
              <a:gd name="T1" fmla="*/ 0 h 216"/>
              <a:gd name="T2" fmla="*/ 40 w 40"/>
              <a:gd name="T3" fmla="*/ 56 h 216"/>
              <a:gd name="T4" fmla="*/ 40 w 40"/>
              <a:gd name="T5" fmla="*/ 216 h 216"/>
              <a:gd name="T6" fmla="*/ 0 w 40"/>
              <a:gd name="T7" fmla="*/ 160 h 216"/>
              <a:gd name="T8" fmla="*/ 0 w 40"/>
              <a:gd name="T9" fmla="*/ 0 h 216"/>
            </a:gdLst>
            <a:ahLst/>
            <a:cxnLst>
              <a:cxn ang="0">
                <a:pos x="T0" y="T1"/>
              </a:cxn>
              <a:cxn ang="0">
                <a:pos x="T2" y="T3"/>
              </a:cxn>
              <a:cxn ang="0">
                <a:pos x="T4" y="T5"/>
              </a:cxn>
              <a:cxn ang="0">
                <a:pos x="T6" y="T7"/>
              </a:cxn>
              <a:cxn ang="0">
                <a:pos x="T8" y="T9"/>
              </a:cxn>
            </a:cxnLst>
            <a:rect l="0" t="0" r="r" b="b"/>
            <a:pathLst>
              <a:path w="40" h="216">
                <a:moveTo>
                  <a:pt x="0" y="0"/>
                </a:moveTo>
                <a:lnTo>
                  <a:pt x="40" y="56"/>
                </a:lnTo>
                <a:lnTo>
                  <a:pt x="40" y="216"/>
                </a:lnTo>
                <a:lnTo>
                  <a:pt x="0" y="160"/>
                </a:lnTo>
                <a:lnTo>
                  <a:pt x="0" y="0"/>
                </a:lnTo>
                <a:close/>
              </a:path>
            </a:pathLst>
          </a:custGeom>
          <a:solidFill>
            <a:srgbClr val="3F5F00"/>
          </a:solidFill>
          <a:ln w="12700">
            <a:solidFill>
              <a:srgbClr val="000000"/>
            </a:solidFill>
            <a:prstDash val="solid"/>
            <a:round/>
            <a:headEnd/>
            <a:tailEnd/>
          </a:ln>
        </p:spPr>
        <p:txBody>
          <a:bodyPr/>
          <a:lstStyle/>
          <a:p>
            <a:endParaRPr lang="en-US"/>
          </a:p>
        </p:txBody>
      </p:sp>
      <p:sp>
        <p:nvSpPr>
          <p:cNvPr id="776223" name="Freeform 31"/>
          <p:cNvSpPr>
            <a:spLocks/>
          </p:cNvSpPr>
          <p:nvPr/>
        </p:nvSpPr>
        <p:spPr bwMode="auto">
          <a:xfrm>
            <a:off x="7410450" y="3698875"/>
            <a:ext cx="101600" cy="501650"/>
          </a:xfrm>
          <a:custGeom>
            <a:avLst/>
            <a:gdLst>
              <a:gd name="T0" fmla="*/ 48 w 48"/>
              <a:gd name="T1" fmla="*/ 0 h 247"/>
              <a:gd name="T2" fmla="*/ 0 w 48"/>
              <a:gd name="T3" fmla="*/ 96 h 247"/>
              <a:gd name="T4" fmla="*/ 0 w 48"/>
              <a:gd name="T5" fmla="*/ 247 h 247"/>
              <a:gd name="T6" fmla="*/ 48 w 48"/>
              <a:gd name="T7" fmla="*/ 152 h 247"/>
              <a:gd name="T8" fmla="*/ 48 w 48"/>
              <a:gd name="T9" fmla="*/ 0 h 247"/>
            </a:gdLst>
            <a:ahLst/>
            <a:cxnLst>
              <a:cxn ang="0">
                <a:pos x="T0" y="T1"/>
              </a:cxn>
              <a:cxn ang="0">
                <a:pos x="T2" y="T3"/>
              </a:cxn>
              <a:cxn ang="0">
                <a:pos x="T4" y="T5"/>
              </a:cxn>
              <a:cxn ang="0">
                <a:pos x="T6" y="T7"/>
              </a:cxn>
              <a:cxn ang="0">
                <a:pos x="T8" y="T9"/>
              </a:cxn>
            </a:cxnLst>
            <a:rect l="0" t="0" r="r" b="b"/>
            <a:pathLst>
              <a:path w="48" h="247">
                <a:moveTo>
                  <a:pt x="48" y="0"/>
                </a:moveTo>
                <a:lnTo>
                  <a:pt x="0" y="96"/>
                </a:lnTo>
                <a:lnTo>
                  <a:pt x="0" y="247"/>
                </a:lnTo>
                <a:lnTo>
                  <a:pt x="48" y="152"/>
                </a:lnTo>
                <a:lnTo>
                  <a:pt x="48" y="0"/>
                </a:lnTo>
                <a:close/>
              </a:path>
            </a:pathLst>
          </a:custGeom>
          <a:solidFill>
            <a:srgbClr val="008000"/>
          </a:solidFill>
          <a:ln w="12700">
            <a:solidFill>
              <a:srgbClr val="000000"/>
            </a:solidFill>
            <a:prstDash val="solid"/>
            <a:round/>
            <a:headEnd/>
            <a:tailEnd/>
          </a:ln>
        </p:spPr>
        <p:txBody>
          <a:bodyPr/>
          <a:lstStyle/>
          <a:p>
            <a:endParaRPr lang="en-US"/>
          </a:p>
        </p:txBody>
      </p:sp>
      <p:sp>
        <p:nvSpPr>
          <p:cNvPr id="776224" name="Freeform 32"/>
          <p:cNvSpPr>
            <a:spLocks/>
          </p:cNvSpPr>
          <p:nvPr/>
        </p:nvSpPr>
        <p:spPr bwMode="auto">
          <a:xfrm>
            <a:off x="7343775" y="3894138"/>
            <a:ext cx="66675" cy="227012"/>
          </a:xfrm>
          <a:custGeom>
            <a:avLst/>
            <a:gdLst>
              <a:gd name="T0" fmla="*/ 32 w 32"/>
              <a:gd name="T1" fmla="*/ 0 h 112"/>
              <a:gd name="T2" fmla="*/ 0 w 32"/>
              <a:gd name="T3" fmla="*/ 32 h 112"/>
              <a:gd name="T4" fmla="*/ 32 w 32"/>
              <a:gd name="T5" fmla="*/ 112 h 112"/>
              <a:gd name="T6" fmla="*/ 32 w 32"/>
              <a:gd name="T7" fmla="*/ 0 h 112"/>
            </a:gdLst>
            <a:ahLst/>
            <a:cxnLst>
              <a:cxn ang="0">
                <a:pos x="T0" y="T1"/>
              </a:cxn>
              <a:cxn ang="0">
                <a:pos x="T2" y="T3"/>
              </a:cxn>
              <a:cxn ang="0">
                <a:pos x="T4" y="T5"/>
              </a:cxn>
              <a:cxn ang="0">
                <a:pos x="T6" y="T7"/>
              </a:cxn>
            </a:cxnLst>
            <a:rect l="0" t="0" r="r" b="b"/>
            <a:pathLst>
              <a:path w="32" h="112">
                <a:moveTo>
                  <a:pt x="32" y="0"/>
                </a:moveTo>
                <a:lnTo>
                  <a:pt x="0" y="32"/>
                </a:lnTo>
                <a:lnTo>
                  <a:pt x="32" y="112"/>
                </a:lnTo>
                <a:lnTo>
                  <a:pt x="32" y="0"/>
                </a:lnTo>
                <a:close/>
              </a:path>
            </a:pathLst>
          </a:custGeom>
          <a:solidFill>
            <a:srgbClr val="008000"/>
          </a:solidFill>
          <a:ln w="12700">
            <a:solidFill>
              <a:srgbClr val="000000"/>
            </a:solidFill>
            <a:prstDash val="solid"/>
            <a:round/>
            <a:headEnd/>
            <a:tailEnd/>
          </a:ln>
        </p:spPr>
        <p:txBody>
          <a:bodyPr/>
          <a:lstStyle/>
          <a:p>
            <a:endParaRPr lang="en-US"/>
          </a:p>
        </p:txBody>
      </p:sp>
      <p:sp>
        <p:nvSpPr>
          <p:cNvPr id="776225" name="Freeform 33"/>
          <p:cNvSpPr>
            <a:spLocks/>
          </p:cNvSpPr>
          <p:nvPr/>
        </p:nvSpPr>
        <p:spPr bwMode="auto">
          <a:xfrm>
            <a:off x="8132763" y="3165475"/>
            <a:ext cx="117475" cy="355600"/>
          </a:xfrm>
          <a:custGeom>
            <a:avLst/>
            <a:gdLst>
              <a:gd name="T0" fmla="*/ 0 w 56"/>
              <a:gd name="T1" fmla="*/ 16 h 175"/>
              <a:gd name="T2" fmla="*/ 56 w 56"/>
              <a:gd name="T3" fmla="*/ 0 h 175"/>
              <a:gd name="T4" fmla="*/ 56 w 56"/>
              <a:gd name="T5" fmla="*/ 151 h 175"/>
              <a:gd name="T6" fmla="*/ 0 w 56"/>
              <a:gd name="T7" fmla="*/ 175 h 175"/>
              <a:gd name="T8" fmla="*/ 0 w 56"/>
              <a:gd name="T9" fmla="*/ 16 h 175"/>
            </a:gdLst>
            <a:ahLst/>
            <a:cxnLst>
              <a:cxn ang="0">
                <a:pos x="T0" y="T1"/>
              </a:cxn>
              <a:cxn ang="0">
                <a:pos x="T2" y="T3"/>
              </a:cxn>
              <a:cxn ang="0">
                <a:pos x="T4" y="T5"/>
              </a:cxn>
              <a:cxn ang="0">
                <a:pos x="T6" y="T7"/>
              </a:cxn>
              <a:cxn ang="0">
                <a:pos x="T8" y="T9"/>
              </a:cxn>
            </a:cxnLst>
            <a:rect l="0" t="0" r="r" b="b"/>
            <a:pathLst>
              <a:path w="56" h="175">
                <a:moveTo>
                  <a:pt x="0" y="16"/>
                </a:moveTo>
                <a:lnTo>
                  <a:pt x="56" y="0"/>
                </a:lnTo>
                <a:lnTo>
                  <a:pt x="56" y="151"/>
                </a:lnTo>
                <a:lnTo>
                  <a:pt x="0" y="175"/>
                </a:lnTo>
                <a:lnTo>
                  <a:pt x="0" y="16"/>
                </a:lnTo>
                <a:close/>
              </a:path>
            </a:pathLst>
          </a:custGeom>
          <a:solidFill>
            <a:srgbClr val="5FC000"/>
          </a:solidFill>
          <a:ln w="12700">
            <a:solidFill>
              <a:srgbClr val="000000"/>
            </a:solidFill>
            <a:prstDash val="solid"/>
            <a:round/>
            <a:headEnd/>
            <a:tailEnd/>
          </a:ln>
        </p:spPr>
        <p:txBody>
          <a:bodyPr/>
          <a:lstStyle/>
          <a:p>
            <a:endParaRPr lang="en-US"/>
          </a:p>
        </p:txBody>
      </p:sp>
      <p:sp>
        <p:nvSpPr>
          <p:cNvPr id="776226" name="Freeform 34"/>
          <p:cNvSpPr>
            <a:spLocks/>
          </p:cNvSpPr>
          <p:nvPr/>
        </p:nvSpPr>
        <p:spPr bwMode="auto">
          <a:xfrm>
            <a:off x="8067675" y="3149600"/>
            <a:ext cx="65088" cy="355600"/>
          </a:xfrm>
          <a:custGeom>
            <a:avLst/>
            <a:gdLst>
              <a:gd name="T0" fmla="*/ 0 w 31"/>
              <a:gd name="T1" fmla="*/ 0 h 175"/>
              <a:gd name="T2" fmla="*/ 31 w 31"/>
              <a:gd name="T3" fmla="*/ 32 h 175"/>
              <a:gd name="T4" fmla="*/ 31 w 31"/>
              <a:gd name="T5" fmla="*/ 175 h 175"/>
              <a:gd name="T6" fmla="*/ 0 w 31"/>
              <a:gd name="T7" fmla="*/ 152 h 175"/>
              <a:gd name="T8" fmla="*/ 0 w 31"/>
              <a:gd name="T9" fmla="*/ 0 h 175"/>
            </a:gdLst>
            <a:ahLst/>
            <a:cxnLst>
              <a:cxn ang="0">
                <a:pos x="T0" y="T1"/>
              </a:cxn>
              <a:cxn ang="0">
                <a:pos x="T2" y="T3"/>
              </a:cxn>
              <a:cxn ang="0">
                <a:pos x="T4" y="T5"/>
              </a:cxn>
              <a:cxn ang="0">
                <a:pos x="T6" y="T7"/>
              </a:cxn>
              <a:cxn ang="0">
                <a:pos x="T8" y="T9"/>
              </a:cxn>
            </a:cxnLst>
            <a:rect l="0" t="0" r="r" b="b"/>
            <a:pathLst>
              <a:path w="31" h="175">
                <a:moveTo>
                  <a:pt x="0" y="0"/>
                </a:moveTo>
                <a:lnTo>
                  <a:pt x="31" y="32"/>
                </a:lnTo>
                <a:lnTo>
                  <a:pt x="31" y="175"/>
                </a:lnTo>
                <a:lnTo>
                  <a:pt x="0" y="152"/>
                </a:lnTo>
                <a:lnTo>
                  <a:pt x="0" y="0"/>
                </a:lnTo>
                <a:close/>
              </a:path>
            </a:pathLst>
          </a:custGeom>
          <a:solidFill>
            <a:srgbClr val="3F5F00"/>
          </a:solidFill>
          <a:ln w="12700">
            <a:solidFill>
              <a:srgbClr val="000000"/>
            </a:solidFill>
            <a:prstDash val="solid"/>
            <a:round/>
            <a:headEnd/>
            <a:tailEnd/>
          </a:ln>
        </p:spPr>
        <p:txBody>
          <a:bodyPr/>
          <a:lstStyle/>
          <a:p>
            <a:endParaRPr lang="en-US"/>
          </a:p>
        </p:txBody>
      </p:sp>
      <p:sp>
        <p:nvSpPr>
          <p:cNvPr id="776227" name="Freeform 35"/>
          <p:cNvSpPr>
            <a:spLocks/>
          </p:cNvSpPr>
          <p:nvPr/>
        </p:nvSpPr>
        <p:spPr bwMode="auto">
          <a:xfrm>
            <a:off x="8034338" y="3165475"/>
            <a:ext cx="33337" cy="371475"/>
          </a:xfrm>
          <a:custGeom>
            <a:avLst/>
            <a:gdLst>
              <a:gd name="T0" fmla="*/ 16 w 16"/>
              <a:gd name="T1" fmla="*/ 0 h 183"/>
              <a:gd name="T2" fmla="*/ 16 w 16"/>
              <a:gd name="T3" fmla="*/ 144 h 183"/>
              <a:gd name="T4" fmla="*/ 0 w 16"/>
              <a:gd name="T5" fmla="*/ 183 h 183"/>
              <a:gd name="T6" fmla="*/ 0 w 16"/>
              <a:gd name="T7" fmla="*/ 24 h 183"/>
              <a:gd name="T8" fmla="*/ 16 w 16"/>
              <a:gd name="T9" fmla="*/ 0 h 183"/>
            </a:gdLst>
            <a:ahLst/>
            <a:cxnLst>
              <a:cxn ang="0">
                <a:pos x="T0" y="T1"/>
              </a:cxn>
              <a:cxn ang="0">
                <a:pos x="T2" y="T3"/>
              </a:cxn>
              <a:cxn ang="0">
                <a:pos x="T4" y="T5"/>
              </a:cxn>
              <a:cxn ang="0">
                <a:pos x="T6" y="T7"/>
              </a:cxn>
              <a:cxn ang="0">
                <a:pos x="T8" y="T9"/>
              </a:cxn>
            </a:cxnLst>
            <a:rect l="0" t="0" r="r" b="b"/>
            <a:pathLst>
              <a:path w="16" h="183">
                <a:moveTo>
                  <a:pt x="16" y="0"/>
                </a:moveTo>
                <a:lnTo>
                  <a:pt x="16" y="144"/>
                </a:lnTo>
                <a:lnTo>
                  <a:pt x="0" y="183"/>
                </a:lnTo>
                <a:lnTo>
                  <a:pt x="0" y="24"/>
                </a:lnTo>
                <a:lnTo>
                  <a:pt x="16" y="0"/>
                </a:lnTo>
                <a:close/>
              </a:path>
            </a:pathLst>
          </a:custGeom>
          <a:solidFill>
            <a:srgbClr val="008000"/>
          </a:solidFill>
          <a:ln w="12700">
            <a:solidFill>
              <a:srgbClr val="000000"/>
            </a:solidFill>
            <a:prstDash val="solid"/>
            <a:round/>
            <a:headEnd/>
            <a:tailEnd/>
          </a:ln>
        </p:spPr>
        <p:txBody>
          <a:bodyPr/>
          <a:lstStyle/>
          <a:p>
            <a:endParaRPr lang="en-US"/>
          </a:p>
        </p:txBody>
      </p:sp>
      <p:sp>
        <p:nvSpPr>
          <p:cNvPr id="776228" name="Freeform 36"/>
          <p:cNvSpPr>
            <a:spLocks/>
          </p:cNvSpPr>
          <p:nvPr/>
        </p:nvSpPr>
        <p:spPr bwMode="auto">
          <a:xfrm>
            <a:off x="7731125" y="3230563"/>
            <a:ext cx="303213" cy="339725"/>
          </a:xfrm>
          <a:custGeom>
            <a:avLst/>
            <a:gdLst>
              <a:gd name="T0" fmla="*/ 144 w 144"/>
              <a:gd name="T1" fmla="*/ 0 h 167"/>
              <a:gd name="T2" fmla="*/ 112 w 144"/>
              <a:gd name="T3" fmla="*/ 0 h 167"/>
              <a:gd name="T4" fmla="*/ 0 w 144"/>
              <a:gd name="T5" fmla="*/ 16 h 167"/>
              <a:gd name="T6" fmla="*/ 0 w 144"/>
              <a:gd name="T7" fmla="*/ 167 h 167"/>
              <a:gd name="T8" fmla="*/ 112 w 144"/>
              <a:gd name="T9" fmla="*/ 159 h 167"/>
              <a:gd name="T10" fmla="*/ 144 w 144"/>
              <a:gd name="T11" fmla="*/ 151 h 167"/>
              <a:gd name="T12" fmla="*/ 144 w 144"/>
              <a:gd name="T13" fmla="*/ 0 h 167"/>
            </a:gdLst>
            <a:ahLst/>
            <a:cxnLst>
              <a:cxn ang="0">
                <a:pos x="T0" y="T1"/>
              </a:cxn>
              <a:cxn ang="0">
                <a:pos x="T2" y="T3"/>
              </a:cxn>
              <a:cxn ang="0">
                <a:pos x="T4" y="T5"/>
              </a:cxn>
              <a:cxn ang="0">
                <a:pos x="T6" y="T7"/>
              </a:cxn>
              <a:cxn ang="0">
                <a:pos x="T8" y="T9"/>
              </a:cxn>
              <a:cxn ang="0">
                <a:pos x="T10" y="T11"/>
              </a:cxn>
              <a:cxn ang="0">
                <a:pos x="T12" y="T13"/>
              </a:cxn>
            </a:cxnLst>
            <a:rect l="0" t="0" r="r" b="b"/>
            <a:pathLst>
              <a:path w="144" h="167">
                <a:moveTo>
                  <a:pt x="144" y="0"/>
                </a:moveTo>
                <a:lnTo>
                  <a:pt x="112" y="0"/>
                </a:lnTo>
                <a:lnTo>
                  <a:pt x="0" y="16"/>
                </a:lnTo>
                <a:lnTo>
                  <a:pt x="0" y="167"/>
                </a:lnTo>
                <a:lnTo>
                  <a:pt x="112" y="159"/>
                </a:lnTo>
                <a:lnTo>
                  <a:pt x="144" y="151"/>
                </a:lnTo>
                <a:lnTo>
                  <a:pt x="144" y="0"/>
                </a:lnTo>
                <a:close/>
              </a:path>
            </a:pathLst>
          </a:custGeom>
          <a:solidFill>
            <a:srgbClr val="5FC000"/>
          </a:solidFill>
          <a:ln w="12700">
            <a:solidFill>
              <a:srgbClr val="000000"/>
            </a:solidFill>
            <a:prstDash val="solid"/>
            <a:round/>
            <a:headEnd/>
            <a:tailEnd/>
          </a:ln>
        </p:spPr>
        <p:txBody>
          <a:bodyPr/>
          <a:lstStyle/>
          <a:p>
            <a:endParaRPr lang="en-US"/>
          </a:p>
        </p:txBody>
      </p:sp>
      <p:sp>
        <p:nvSpPr>
          <p:cNvPr id="776229" name="Freeform 37"/>
          <p:cNvSpPr>
            <a:spLocks/>
          </p:cNvSpPr>
          <p:nvPr/>
        </p:nvSpPr>
        <p:spPr bwMode="auto">
          <a:xfrm>
            <a:off x="7629525" y="3279775"/>
            <a:ext cx="101600" cy="403225"/>
          </a:xfrm>
          <a:custGeom>
            <a:avLst/>
            <a:gdLst>
              <a:gd name="T0" fmla="*/ 48 w 48"/>
              <a:gd name="T1" fmla="*/ 0 h 199"/>
              <a:gd name="T2" fmla="*/ 48 w 48"/>
              <a:gd name="T3" fmla="*/ 151 h 199"/>
              <a:gd name="T4" fmla="*/ 16 w 48"/>
              <a:gd name="T5" fmla="*/ 167 h 199"/>
              <a:gd name="T6" fmla="*/ 0 w 48"/>
              <a:gd name="T7" fmla="*/ 199 h 199"/>
              <a:gd name="T8" fmla="*/ 0 w 48"/>
              <a:gd name="T9" fmla="*/ 119 h 199"/>
              <a:gd name="T10" fmla="*/ 8 w 48"/>
              <a:gd name="T11" fmla="*/ 64 h 199"/>
              <a:gd name="T12" fmla="*/ 0 w 48"/>
              <a:gd name="T13" fmla="*/ 56 h 199"/>
              <a:gd name="T14" fmla="*/ 16 w 48"/>
              <a:gd name="T15" fmla="*/ 16 h 199"/>
              <a:gd name="T16" fmla="*/ 48 w 48"/>
              <a:gd name="T17"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99">
                <a:moveTo>
                  <a:pt x="48" y="0"/>
                </a:moveTo>
                <a:lnTo>
                  <a:pt x="48" y="151"/>
                </a:lnTo>
                <a:lnTo>
                  <a:pt x="16" y="167"/>
                </a:lnTo>
                <a:lnTo>
                  <a:pt x="0" y="199"/>
                </a:lnTo>
                <a:lnTo>
                  <a:pt x="0" y="119"/>
                </a:lnTo>
                <a:lnTo>
                  <a:pt x="8" y="64"/>
                </a:lnTo>
                <a:lnTo>
                  <a:pt x="0" y="56"/>
                </a:lnTo>
                <a:lnTo>
                  <a:pt x="16" y="16"/>
                </a:lnTo>
                <a:lnTo>
                  <a:pt x="48" y="0"/>
                </a:lnTo>
                <a:close/>
              </a:path>
            </a:pathLst>
          </a:custGeom>
          <a:solidFill>
            <a:srgbClr val="008000"/>
          </a:solidFill>
          <a:ln w="12700">
            <a:solidFill>
              <a:srgbClr val="000000"/>
            </a:solidFill>
            <a:prstDash val="solid"/>
            <a:round/>
            <a:headEnd/>
            <a:tailEnd/>
          </a:ln>
        </p:spPr>
        <p:txBody>
          <a:bodyPr/>
          <a:lstStyle/>
          <a:p>
            <a:endParaRPr lang="en-US"/>
          </a:p>
        </p:txBody>
      </p:sp>
      <p:grpSp>
        <p:nvGrpSpPr>
          <p:cNvPr id="776230" name="Group 38"/>
          <p:cNvGrpSpPr>
            <a:grpSpLocks/>
          </p:cNvGrpSpPr>
          <p:nvPr/>
        </p:nvGrpSpPr>
        <p:grpSpPr bwMode="auto">
          <a:xfrm>
            <a:off x="635000" y="2033588"/>
            <a:ext cx="3790950" cy="4064000"/>
            <a:chOff x="1263" y="1700"/>
            <a:chExt cx="1805" cy="2002"/>
          </a:xfrm>
        </p:grpSpPr>
        <p:sp>
          <p:nvSpPr>
            <p:cNvPr id="776231" name="Freeform 39"/>
            <p:cNvSpPr>
              <a:spLocks/>
            </p:cNvSpPr>
            <p:nvPr/>
          </p:nvSpPr>
          <p:spPr bwMode="auto">
            <a:xfrm>
              <a:off x="1303" y="2489"/>
              <a:ext cx="231" cy="543"/>
            </a:xfrm>
            <a:custGeom>
              <a:avLst/>
              <a:gdLst>
                <a:gd name="T0" fmla="*/ 0 w 231"/>
                <a:gd name="T1" fmla="*/ 0 h 543"/>
                <a:gd name="T2" fmla="*/ 0 w 231"/>
                <a:gd name="T3" fmla="*/ 152 h 543"/>
                <a:gd name="T4" fmla="*/ 88 w 231"/>
                <a:gd name="T5" fmla="*/ 279 h 543"/>
                <a:gd name="T6" fmla="*/ 231 w 231"/>
                <a:gd name="T7" fmla="*/ 543 h 543"/>
                <a:gd name="T8" fmla="*/ 231 w 231"/>
                <a:gd name="T9" fmla="*/ 391 h 543"/>
                <a:gd name="T10" fmla="*/ 96 w 231"/>
                <a:gd name="T11" fmla="*/ 144 h 543"/>
                <a:gd name="T12" fmla="*/ 0 w 231"/>
                <a:gd name="T13" fmla="*/ 0 h 543"/>
              </a:gdLst>
              <a:ahLst/>
              <a:cxnLst>
                <a:cxn ang="0">
                  <a:pos x="T0" y="T1"/>
                </a:cxn>
                <a:cxn ang="0">
                  <a:pos x="T2" y="T3"/>
                </a:cxn>
                <a:cxn ang="0">
                  <a:pos x="T4" y="T5"/>
                </a:cxn>
                <a:cxn ang="0">
                  <a:pos x="T6" y="T7"/>
                </a:cxn>
                <a:cxn ang="0">
                  <a:pos x="T8" y="T9"/>
                </a:cxn>
                <a:cxn ang="0">
                  <a:pos x="T10" y="T11"/>
                </a:cxn>
                <a:cxn ang="0">
                  <a:pos x="T12" y="T13"/>
                </a:cxn>
              </a:cxnLst>
              <a:rect l="0" t="0" r="r" b="b"/>
              <a:pathLst>
                <a:path w="231" h="543">
                  <a:moveTo>
                    <a:pt x="0" y="0"/>
                  </a:moveTo>
                  <a:lnTo>
                    <a:pt x="0" y="152"/>
                  </a:lnTo>
                  <a:lnTo>
                    <a:pt x="88" y="279"/>
                  </a:lnTo>
                  <a:lnTo>
                    <a:pt x="231" y="543"/>
                  </a:lnTo>
                  <a:lnTo>
                    <a:pt x="231" y="391"/>
                  </a:lnTo>
                  <a:lnTo>
                    <a:pt x="96" y="144"/>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32" name="Rectangle 40"/>
            <p:cNvSpPr>
              <a:spLocks noChangeArrowheads="1"/>
            </p:cNvSpPr>
            <p:nvPr/>
          </p:nvSpPr>
          <p:spPr bwMode="auto">
            <a:xfrm>
              <a:off x="1538" y="2884"/>
              <a:ext cx="48" cy="144"/>
            </a:xfrm>
            <a:prstGeom prst="rect">
              <a:avLst/>
            </a:prstGeom>
            <a:solidFill>
              <a:srgbClr val="008000"/>
            </a:solidFill>
            <a:ln w="12700">
              <a:solidFill>
                <a:srgbClr val="000000"/>
              </a:solidFill>
              <a:miter lim="800000"/>
              <a:headEnd/>
              <a:tailEnd/>
            </a:ln>
          </p:spPr>
          <p:txBody>
            <a:bodyPr/>
            <a:lstStyle/>
            <a:p>
              <a:endParaRPr lang="en-US"/>
            </a:p>
          </p:txBody>
        </p:sp>
        <p:sp>
          <p:nvSpPr>
            <p:cNvPr id="776233" name="Freeform 41"/>
            <p:cNvSpPr>
              <a:spLocks/>
            </p:cNvSpPr>
            <p:nvPr/>
          </p:nvSpPr>
          <p:spPr bwMode="auto">
            <a:xfrm>
              <a:off x="1590" y="2880"/>
              <a:ext cx="168" cy="279"/>
            </a:xfrm>
            <a:custGeom>
              <a:avLst/>
              <a:gdLst>
                <a:gd name="T0" fmla="*/ 0 w 168"/>
                <a:gd name="T1" fmla="*/ 0 h 279"/>
                <a:gd name="T2" fmla="*/ 0 w 168"/>
                <a:gd name="T3" fmla="*/ 152 h 279"/>
                <a:gd name="T4" fmla="*/ 168 w 168"/>
                <a:gd name="T5" fmla="*/ 279 h 279"/>
                <a:gd name="T6" fmla="*/ 168 w 168"/>
                <a:gd name="T7" fmla="*/ 128 h 279"/>
                <a:gd name="T8" fmla="*/ 0 w 168"/>
                <a:gd name="T9" fmla="*/ 0 h 279"/>
              </a:gdLst>
              <a:ahLst/>
              <a:cxnLst>
                <a:cxn ang="0">
                  <a:pos x="T0" y="T1"/>
                </a:cxn>
                <a:cxn ang="0">
                  <a:pos x="T2" y="T3"/>
                </a:cxn>
                <a:cxn ang="0">
                  <a:pos x="T4" y="T5"/>
                </a:cxn>
                <a:cxn ang="0">
                  <a:pos x="T6" y="T7"/>
                </a:cxn>
                <a:cxn ang="0">
                  <a:pos x="T8" y="T9"/>
                </a:cxn>
              </a:cxnLst>
              <a:rect l="0" t="0" r="r" b="b"/>
              <a:pathLst>
                <a:path w="168" h="279">
                  <a:moveTo>
                    <a:pt x="0" y="0"/>
                  </a:moveTo>
                  <a:lnTo>
                    <a:pt x="0" y="152"/>
                  </a:lnTo>
                  <a:lnTo>
                    <a:pt x="168" y="279"/>
                  </a:lnTo>
                  <a:lnTo>
                    <a:pt x="168" y="128"/>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34" name="Rectangle 42"/>
            <p:cNvSpPr>
              <a:spLocks noChangeArrowheads="1"/>
            </p:cNvSpPr>
            <p:nvPr/>
          </p:nvSpPr>
          <p:spPr bwMode="auto">
            <a:xfrm>
              <a:off x="1762" y="3012"/>
              <a:ext cx="176" cy="143"/>
            </a:xfrm>
            <a:prstGeom prst="rect">
              <a:avLst/>
            </a:prstGeom>
            <a:solidFill>
              <a:srgbClr val="008000"/>
            </a:solidFill>
            <a:ln w="12700">
              <a:solidFill>
                <a:srgbClr val="000000"/>
              </a:solidFill>
              <a:miter lim="800000"/>
              <a:headEnd/>
              <a:tailEnd/>
            </a:ln>
          </p:spPr>
          <p:txBody>
            <a:bodyPr/>
            <a:lstStyle/>
            <a:p>
              <a:endParaRPr lang="en-US"/>
            </a:p>
          </p:txBody>
        </p:sp>
        <p:sp>
          <p:nvSpPr>
            <p:cNvPr id="776235" name="Freeform 43"/>
            <p:cNvSpPr>
              <a:spLocks/>
            </p:cNvSpPr>
            <p:nvPr/>
          </p:nvSpPr>
          <p:spPr bwMode="auto">
            <a:xfrm>
              <a:off x="1942" y="3040"/>
              <a:ext cx="223" cy="255"/>
            </a:xfrm>
            <a:custGeom>
              <a:avLst/>
              <a:gdLst>
                <a:gd name="T0" fmla="*/ 0 w 223"/>
                <a:gd name="T1" fmla="*/ 0 h 255"/>
                <a:gd name="T2" fmla="*/ 223 w 223"/>
                <a:gd name="T3" fmla="*/ 103 h 255"/>
                <a:gd name="T4" fmla="*/ 223 w 223"/>
                <a:gd name="T5" fmla="*/ 255 h 255"/>
                <a:gd name="T6" fmla="*/ 0 w 223"/>
                <a:gd name="T7" fmla="*/ 151 h 255"/>
                <a:gd name="T8" fmla="*/ 0 w 223"/>
                <a:gd name="T9" fmla="*/ 0 h 255"/>
              </a:gdLst>
              <a:ahLst/>
              <a:cxnLst>
                <a:cxn ang="0">
                  <a:pos x="T0" y="T1"/>
                </a:cxn>
                <a:cxn ang="0">
                  <a:pos x="T2" y="T3"/>
                </a:cxn>
                <a:cxn ang="0">
                  <a:pos x="T4" y="T5"/>
                </a:cxn>
                <a:cxn ang="0">
                  <a:pos x="T6" y="T7"/>
                </a:cxn>
                <a:cxn ang="0">
                  <a:pos x="T8" y="T9"/>
                </a:cxn>
              </a:cxnLst>
              <a:rect l="0" t="0" r="r" b="b"/>
              <a:pathLst>
                <a:path w="223" h="255">
                  <a:moveTo>
                    <a:pt x="0" y="0"/>
                  </a:moveTo>
                  <a:lnTo>
                    <a:pt x="223" y="103"/>
                  </a:lnTo>
                  <a:lnTo>
                    <a:pt x="223" y="255"/>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36" name="Rectangle 44"/>
            <p:cNvSpPr>
              <a:spLocks noChangeArrowheads="1"/>
            </p:cNvSpPr>
            <p:nvPr/>
          </p:nvSpPr>
          <p:spPr bwMode="auto">
            <a:xfrm>
              <a:off x="2169" y="3147"/>
              <a:ext cx="168" cy="144"/>
            </a:xfrm>
            <a:prstGeom prst="rect">
              <a:avLst/>
            </a:prstGeom>
            <a:solidFill>
              <a:srgbClr val="008000"/>
            </a:solidFill>
            <a:ln w="12700">
              <a:solidFill>
                <a:srgbClr val="000000"/>
              </a:solidFill>
              <a:miter lim="800000"/>
              <a:headEnd/>
              <a:tailEnd/>
            </a:ln>
          </p:spPr>
          <p:txBody>
            <a:bodyPr/>
            <a:lstStyle/>
            <a:p>
              <a:endParaRPr lang="en-US"/>
            </a:p>
          </p:txBody>
        </p:sp>
        <p:sp>
          <p:nvSpPr>
            <p:cNvPr id="776237" name="Rectangle 45"/>
            <p:cNvSpPr>
              <a:spLocks noChangeArrowheads="1"/>
            </p:cNvSpPr>
            <p:nvPr/>
          </p:nvSpPr>
          <p:spPr bwMode="auto">
            <a:xfrm>
              <a:off x="2345" y="3083"/>
              <a:ext cx="72" cy="144"/>
            </a:xfrm>
            <a:prstGeom prst="rect">
              <a:avLst/>
            </a:prstGeom>
            <a:solidFill>
              <a:srgbClr val="008000"/>
            </a:solidFill>
            <a:ln w="12700">
              <a:solidFill>
                <a:srgbClr val="000000"/>
              </a:solidFill>
              <a:miter lim="800000"/>
              <a:headEnd/>
              <a:tailEnd/>
            </a:ln>
          </p:spPr>
          <p:txBody>
            <a:bodyPr/>
            <a:lstStyle/>
            <a:p>
              <a:endParaRPr lang="en-US"/>
            </a:p>
          </p:txBody>
        </p:sp>
        <p:sp>
          <p:nvSpPr>
            <p:cNvPr id="776238" name="Freeform 46"/>
            <p:cNvSpPr>
              <a:spLocks/>
            </p:cNvSpPr>
            <p:nvPr/>
          </p:nvSpPr>
          <p:spPr bwMode="auto">
            <a:xfrm>
              <a:off x="2421" y="3079"/>
              <a:ext cx="128" cy="264"/>
            </a:xfrm>
            <a:custGeom>
              <a:avLst/>
              <a:gdLst>
                <a:gd name="T0" fmla="*/ 0 w 128"/>
                <a:gd name="T1" fmla="*/ 0 h 264"/>
                <a:gd name="T2" fmla="*/ 128 w 128"/>
                <a:gd name="T3" fmla="*/ 112 h 264"/>
                <a:gd name="T4" fmla="*/ 128 w 128"/>
                <a:gd name="T5" fmla="*/ 264 h 264"/>
                <a:gd name="T6" fmla="*/ 0 w 128"/>
                <a:gd name="T7" fmla="*/ 152 h 264"/>
                <a:gd name="T8" fmla="*/ 0 w 128"/>
                <a:gd name="T9" fmla="*/ 0 h 264"/>
              </a:gdLst>
              <a:ahLst/>
              <a:cxnLst>
                <a:cxn ang="0">
                  <a:pos x="T0" y="T1"/>
                </a:cxn>
                <a:cxn ang="0">
                  <a:pos x="T2" y="T3"/>
                </a:cxn>
                <a:cxn ang="0">
                  <a:pos x="T4" y="T5"/>
                </a:cxn>
                <a:cxn ang="0">
                  <a:pos x="T6" y="T7"/>
                </a:cxn>
                <a:cxn ang="0">
                  <a:pos x="T8" y="T9"/>
                </a:cxn>
              </a:cxnLst>
              <a:rect l="0" t="0" r="r" b="b"/>
              <a:pathLst>
                <a:path w="128" h="264">
                  <a:moveTo>
                    <a:pt x="0" y="0"/>
                  </a:moveTo>
                  <a:lnTo>
                    <a:pt x="128" y="112"/>
                  </a:lnTo>
                  <a:lnTo>
                    <a:pt x="128" y="264"/>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39" name="Freeform 47"/>
            <p:cNvSpPr>
              <a:spLocks/>
            </p:cNvSpPr>
            <p:nvPr/>
          </p:nvSpPr>
          <p:spPr bwMode="auto">
            <a:xfrm>
              <a:off x="2549" y="3191"/>
              <a:ext cx="55" cy="263"/>
            </a:xfrm>
            <a:custGeom>
              <a:avLst/>
              <a:gdLst>
                <a:gd name="T0" fmla="*/ 0 w 55"/>
                <a:gd name="T1" fmla="*/ 0 h 263"/>
                <a:gd name="T2" fmla="*/ 55 w 55"/>
                <a:gd name="T3" fmla="*/ 104 h 263"/>
                <a:gd name="T4" fmla="*/ 55 w 55"/>
                <a:gd name="T5" fmla="*/ 263 h 263"/>
                <a:gd name="T6" fmla="*/ 0 w 55"/>
                <a:gd name="T7" fmla="*/ 152 h 263"/>
                <a:gd name="T8" fmla="*/ 0 w 55"/>
                <a:gd name="T9" fmla="*/ 0 h 263"/>
              </a:gdLst>
              <a:ahLst/>
              <a:cxnLst>
                <a:cxn ang="0">
                  <a:pos x="T0" y="T1"/>
                </a:cxn>
                <a:cxn ang="0">
                  <a:pos x="T2" y="T3"/>
                </a:cxn>
                <a:cxn ang="0">
                  <a:pos x="T4" y="T5"/>
                </a:cxn>
                <a:cxn ang="0">
                  <a:pos x="T6" y="T7"/>
                </a:cxn>
                <a:cxn ang="0">
                  <a:pos x="T8" y="T9"/>
                </a:cxn>
              </a:cxnLst>
              <a:rect l="0" t="0" r="r" b="b"/>
              <a:pathLst>
                <a:path w="55" h="263">
                  <a:moveTo>
                    <a:pt x="0" y="0"/>
                  </a:moveTo>
                  <a:lnTo>
                    <a:pt x="55" y="104"/>
                  </a:lnTo>
                  <a:lnTo>
                    <a:pt x="55" y="263"/>
                  </a:lnTo>
                  <a:lnTo>
                    <a:pt x="0" y="152"/>
                  </a:lnTo>
                  <a:lnTo>
                    <a:pt x="0" y="0"/>
                  </a:lnTo>
                  <a:close/>
                </a:path>
              </a:pathLst>
            </a:custGeom>
            <a:solidFill>
              <a:srgbClr val="5FC000"/>
            </a:solidFill>
            <a:ln w="12700">
              <a:solidFill>
                <a:srgbClr val="000000"/>
              </a:solidFill>
              <a:prstDash val="solid"/>
              <a:round/>
              <a:headEnd/>
              <a:tailEnd/>
            </a:ln>
          </p:spPr>
          <p:txBody>
            <a:bodyPr/>
            <a:lstStyle/>
            <a:p>
              <a:endParaRPr lang="en-US"/>
            </a:p>
          </p:txBody>
        </p:sp>
        <p:sp>
          <p:nvSpPr>
            <p:cNvPr id="776240" name="Freeform 48"/>
            <p:cNvSpPr>
              <a:spLocks/>
            </p:cNvSpPr>
            <p:nvPr/>
          </p:nvSpPr>
          <p:spPr bwMode="auto">
            <a:xfrm>
              <a:off x="2604" y="3295"/>
              <a:ext cx="72" cy="191"/>
            </a:xfrm>
            <a:custGeom>
              <a:avLst/>
              <a:gdLst>
                <a:gd name="T0" fmla="*/ 0 w 72"/>
                <a:gd name="T1" fmla="*/ 0 h 191"/>
                <a:gd name="T2" fmla="*/ 72 w 72"/>
                <a:gd name="T3" fmla="*/ 40 h 191"/>
                <a:gd name="T4" fmla="*/ 72 w 72"/>
                <a:gd name="T5" fmla="*/ 191 h 191"/>
                <a:gd name="T6" fmla="*/ 0 w 72"/>
                <a:gd name="T7" fmla="*/ 151 h 191"/>
                <a:gd name="T8" fmla="*/ 0 w 72"/>
                <a:gd name="T9" fmla="*/ 0 h 191"/>
              </a:gdLst>
              <a:ahLst/>
              <a:cxnLst>
                <a:cxn ang="0">
                  <a:pos x="T0" y="T1"/>
                </a:cxn>
                <a:cxn ang="0">
                  <a:pos x="T2" y="T3"/>
                </a:cxn>
                <a:cxn ang="0">
                  <a:pos x="T4" y="T5"/>
                </a:cxn>
                <a:cxn ang="0">
                  <a:pos x="T6" y="T7"/>
                </a:cxn>
                <a:cxn ang="0">
                  <a:pos x="T8" y="T9"/>
                </a:cxn>
              </a:cxnLst>
              <a:rect l="0" t="0" r="r" b="b"/>
              <a:pathLst>
                <a:path w="72" h="191">
                  <a:moveTo>
                    <a:pt x="0" y="0"/>
                  </a:moveTo>
                  <a:lnTo>
                    <a:pt x="72" y="40"/>
                  </a:lnTo>
                  <a:lnTo>
                    <a:pt x="72" y="191"/>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41" name="Freeform 49"/>
            <p:cNvSpPr>
              <a:spLocks/>
            </p:cNvSpPr>
            <p:nvPr/>
          </p:nvSpPr>
          <p:spPr bwMode="auto">
            <a:xfrm>
              <a:off x="2676" y="3287"/>
              <a:ext cx="40" cy="199"/>
            </a:xfrm>
            <a:custGeom>
              <a:avLst/>
              <a:gdLst>
                <a:gd name="T0" fmla="*/ 40 w 40"/>
                <a:gd name="T1" fmla="*/ 0 h 199"/>
                <a:gd name="T2" fmla="*/ 0 w 40"/>
                <a:gd name="T3" fmla="*/ 48 h 199"/>
                <a:gd name="T4" fmla="*/ 0 w 40"/>
                <a:gd name="T5" fmla="*/ 199 h 199"/>
                <a:gd name="T6" fmla="*/ 40 w 40"/>
                <a:gd name="T7" fmla="*/ 151 h 199"/>
                <a:gd name="T8" fmla="*/ 40 w 40"/>
                <a:gd name="T9" fmla="*/ 0 h 199"/>
              </a:gdLst>
              <a:ahLst/>
              <a:cxnLst>
                <a:cxn ang="0">
                  <a:pos x="T0" y="T1"/>
                </a:cxn>
                <a:cxn ang="0">
                  <a:pos x="T2" y="T3"/>
                </a:cxn>
                <a:cxn ang="0">
                  <a:pos x="T4" y="T5"/>
                </a:cxn>
                <a:cxn ang="0">
                  <a:pos x="T6" y="T7"/>
                </a:cxn>
                <a:cxn ang="0">
                  <a:pos x="T8" y="T9"/>
                </a:cxn>
              </a:cxnLst>
              <a:rect l="0" t="0" r="r" b="b"/>
              <a:pathLst>
                <a:path w="40" h="199">
                  <a:moveTo>
                    <a:pt x="40" y="0"/>
                  </a:moveTo>
                  <a:lnTo>
                    <a:pt x="0" y="48"/>
                  </a:lnTo>
                  <a:lnTo>
                    <a:pt x="0" y="199"/>
                  </a:lnTo>
                  <a:lnTo>
                    <a:pt x="40" y="151"/>
                  </a:lnTo>
                  <a:lnTo>
                    <a:pt x="4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42" name="Freeform 50"/>
            <p:cNvSpPr>
              <a:spLocks/>
            </p:cNvSpPr>
            <p:nvPr/>
          </p:nvSpPr>
          <p:spPr bwMode="auto">
            <a:xfrm>
              <a:off x="2716" y="3287"/>
              <a:ext cx="88" cy="175"/>
            </a:xfrm>
            <a:custGeom>
              <a:avLst/>
              <a:gdLst>
                <a:gd name="T0" fmla="*/ 0 w 88"/>
                <a:gd name="T1" fmla="*/ 0 h 175"/>
                <a:gd name="T2" fmla="*/ 88 w 88"/>
                <a:gd name="T3" fmla="*/ 24 h 175"/>
                <a:gd name="T4" fmla="*/ 88 w 88"/>
                <a:gd name="T5" fmla="*/ 175 h 175"/>
                <a:gd name="T6" fmla="*/ 0 w 88"/>
                <a:gd name="T7" fmla="*/ 151 h 175"/>
                <a:gd name="T8" fmla="*/ 0 w 88"/>
                <a:gd name="T9" fmla="*/ 0 h 175"/>
              </a:gdLst>
              <a:ahLst/>
              <a:cxnLst>
                <a:cxn ang="0">
                  <a:pos x="T0" y="T1"/>
                </a:cxn>
                <a:cxn ang="0">
                  <a:pos x="T2" y="T3"/>
                </a:cxn>
                <a:cxn ang="0">
                  <a:pos x="T4" y="T5"/>
                </a:cxn>
                <a:cxn ang="0">
                  <a:pos x="T6" y="T7"/>
                </a:cxn>
                <a:cxn ang="0">
                  <a:pos x="T8" y="T9"/>
                </a:cxn>
              </a:cxnLst>
              <a:rect l="0" t="0" r="r" b="b"/>
              <a:pathLst>
                <a:path w="88" h="175">
                  <a:moveTo>
                    <a:pt x="0" y="0"/>
                  </a:moveTo>
                  <a:lnTo>
                    <a:pt x="88" y="24"/>
                  </a:lnTo>
                  <a:lnTo>
                    <a:pt x="88" y="175"/>
                  </a:lnTo>
                  <a:lnTo>
                    <a:pt x="0" y="151"/>
                  </a:lnTo>
                  <a:lnTo>
                    <a:pt x="0" y="0"/>
                  </a:lnTo>
                  <a:close/>
                </a:path>
              </a:pathLst>
            </a:custGeom>
            <a:solidFill>
              <a:srgbClr val="5FC000"/>
            </a:solidFill>
            <a:ln w="12700">
              <a:solidFill>
                <a:srgbClr val="000000"/>
              </a:solidFill>
              <a:prstDash val="solid"/>
              <a:round/>
              <a:headEnd/>
              <a:tailEnd/>
            </a:ln>
          </p:spPr>
          <p:txBody>
            <a:bodyPr/>
            <a:lstStyle/>
            <a:p>
              <a:endParaRPr lang="en-US"/>
            </a:p>
          </p:txBody>
        </p:sp>
        <p:sp>
          <p:nvSpPr>
            <p:cNvPr id="776243" name="Freeform 51"/>
            <p:cNvSpPr>
              <a:spLocks/>
            </p:cNvSpPr>
            <p:nvPr/>
          </p:nvSpPr>
          <p:spPr bwMode="auto">
            <a:xfrm>
              <a:off x="2908" y="3486"/>
              <a:ext cx="160" cy="216"/>
            </a:xfrm>
            <a:custGeom>
              <a:avLst/>
              <a:gdLst>
                <a:gd name="T0" fmla="*/ 0 w 160"/>
                <a:gd name="T1" fmla="*/ 0 h 216"/>
                <a:gd name="T2" fmla="*/ 160 w 160"/>
                <a:gd name="T3" fmla="*/ 56 h 216"/>
                <a:gd name="T4" fmla="*/ 160 w 160"/>
                <a:gd name="T5" fmla="*/ 216 h 216"/>
                <a:gd name="T6" fmla="*/ 0 w 160"/>
                <a:gd name="T7" fmla="*/ 160 h 216"/>
                <a:gd name="T8" fmla="*/ 0 w 160"/>
                <a:gd name="T9" fmla="*/ 0 h 216"/>
              </a:gdLst>
              <a:ahLst/>
              <a:cxnLst>
                <a:cxn ang="0">
                  <a:pos x="T0" y="T1"/>
                </a:cxn>
                <a:cxn ang="0">
                  <a:pos x="T2" y="T3"/>
                </a:cxn>
                <a:cxn ang="0">
                  <a:pos x="T4" y="T5"/>
                </a:cxn>
                <a:cxn ang="0">
                  <a:pos x="T6" y="T7"/>
                </a:cxn>
                <a:cxn ang="0">
                  <a:pos x="T8" y="T9"/>
                </a:cxn>
              </a:cxnLst>
              <a:rect l="0" t="0" r="r" b="b"/>
              <a:pathLst>
                <a:path w="160" h="216">
                  <a:moveTo>
                    <a:pt x="0" y="0"/>
                  </a:moveTo>
                  <a:lnTo>
                    <a:pt x="160" y="56"/>
                  </a:lnTo>
                  <a:lnTo>
                    <a:pt x="160" y="216"/>
                  </a:lnTo>
                  <a:lnTo>
                    <a:pt x="0" y="160"/>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44" name="Freeform 52"/>
            <p:cNvSpPr>
              <a:spLocks/>
            </p:cNvSpPr>
            <p:nvPr/>
          </p:nvSpPr>
          <p:spPr bwMode="auto">
            <a:xfrm>
              <a:off x="2804" y="3311"/>
              <a:ext cx="104" cy="335"/>
            </a:xfrm>
            <a:custGeom>
              <a:avLst/>
              <a:gdLst>
                <a:gd name="T0" fmla="*/ 0 w 104"/>
                <a:gd name="T1" fmla="*/ 0 h 335"/>
                <a:gd name="T2" fmla="*/ 104 w 104"/>
                <a:gd name="T3" fmla="*/ 183 h 335"/>
                <a:gd name="T4" fmla="*/ 104 w 104"/>
                <a:gd name="T5" fmla="*/ 335 h 335"/>
                <a:gd name="T6" fmla="*/ 0 w 104"/>
                <a:gd name="T7" fmla="*/ 159 h 335"/>
                <a:gd name="T8" fmla="*/ 0 w 104"/>
                <a:gd name="T9" fmla="*/ 0 h 335"/>
              </a:gdLst>
              <a:ahLst/>
              <a:cxnLst>
                <a:cxn ang="0">
                  <a:pos x="T0" y="T1"/>
                </a:cxn>
                <a:cxn ang="0">
                  <a:pos x="T2" y="T3"/>
                </a:cxn>
                <a:cxn ang="0">
                  <a:pos x="T4" y="T5"/>
                </a:cxn>
                <a:cxn ang="0">
                  <a:pos x="T6" y="T7"/>
                </a:cxn>
                <a:cxn ang="0">
                  <a:pos x="T8" y="T9"/>
                </a:cxn>
              </a:cxnLst>
              <a:rect l="0" t="0" r="r" b="b"/>
              <a:pathLst>
                <a:path w="104" h="335">
                  <a:moveTo>
                    <a:pt x="0" y="0"/>
                  </a:moveTo>
                  <a:lnTo>
                    <a:pt x="104" y="183"/>
                  </a:lnTo>
                  <a:lnTo>
                    <a:pt x="104" y="335"/>
                  </a:lnTo>
                  <a:lnTo>
                    <a:pt x="0" y="159"/>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45" name="Freeform 53"/>
            <p:cNvSpPr>
              <a:spLocks/>
            </p:cNvSpPr>
            <p:nvPr/>
          </p:nvSpPr>
          <p:spPr bwMode="auto">
            <a:xfrm>
              <a:off x="1263" y="1700"/>
              <a:ext cx="40" cy="255"/>
            </a:xfrm>
            <a:custGeom>
              <a:avLst/>
              <a:gdLst>
                <a:gd name="T0" fmla="*/ 0 w 40"/>
                <a:gd name="T1" fmla="*/ 0 h 255"/>
                <a:gd name="T2" fmla="*/ 40 w 40"/>
                <a:gd name="T3" fmla="*/ 159 h 255"/>
                <a:gd name="T4" fmla="*/ 24 w 40"/>
                <a:gd name="T5" fmla="*/ 255 h 255"/>
                <a:gd name="T6" fmla="*/ 0 w 40"/>
                <a:gd name="T7" fmla="*/ 159 h 255"/>
                <a:gd name="T8" fmla="*/ 0 w 40"/>
                <a:gd name="T9" fmla="*/ 0 h 255"/>
              </a:gdLst>
              <a:ahLst/>
              <a:cxnLst>
                <a:cxn ang="0">
                  <a:pos x="T0" y="T1"/>
                </a:cxn>
                <a:cxn ang="0">
                  <a:pos x="T2" y="T3"/>
                </a:cxn>
                <a:cxn ang="0">
                  <a:pos x="T4" y="T5"/>
                </a:cxn>
                <a:cxn ang="0">
                  <a:pos x="T6" y="T7"/>
                </a:cxn>
                <a:cxn ang="0">
                  <a:pos x="T8" y="T9"/>
                </a:cxn>
              </a:cxnLst>
              <a:rect l="0" t="0" r="r" b="b"/>
              <a:pathLst>
                <a:path w="40" h="255">
                  <a:moveTo>
                    <a:pt x="0" y="0"/>
                  </a:moveTo>
                  <a:lnTo>
                    <a:pt x="40" y="159"/>
                  </a:lnTo>
                  <a:lnTo>
                    <a:pt x="24" y="255"/>
                  </a:lnTo>
                  <a:lnTo>
                    <a:pt x="0" y="159"/>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46" name="Freeform 54"/>
            <p:cNvSpPr>
              <a:spLocks/>
            </p:cNvSpPr>
            <p:nvPr/>
          </p:nvSpPr>
          <p:spPr bwMode="auto">
            <a:xfrm>
              <a:off x="1263" y="2354"/>
              <a:ext cx="56" cy="215"/>
            </a:xfrm>
            <a:custGeom>
              <a:avLst/>
              <a:gdLst>
                <a:gd name="T0" fmla="*/ 0 w 56"/>
                <a:gd name="T1" fmla="*/ 0 h 215"/>
                <a:gd name="T2" fmla="*/ 56 w 56"/>
                <a:gd name="T3" fmla="*/ 79 h 215"/>
                <a:gd name="T4" fmla="*/ 40 w 56"/>
                <a:gd name="T5" fmla="*/ 135 h 215"/>
                <a:gd name="T6" fmla="*/ 40 w 56"/>
                <a:gd name="T7" fmla="*/ 215 h 215"/>
                <a:gd name="T8" fmla="*/ 0 w 56"/>
                <a:gd name="T9" fmla="*/ 151 h 215"/>
                <a:gd name="T10" fmla="*/ 0 w 56"/>
                <a:gd name="T11" fmla="*/ 0 h 215"/>
              </a:gdLst>
              <a:ahLst/>
              <a:cxnLst>
                <a:cxn ang="0">
                  <a:pos x="T0" y="T1"/>
                </a:cxn>
                <a:cxn ang="0">
                  <a:pos x="T2" y="T3"/>
                </a:cxn>
                <a:cxn ang="0">
                  <a:pos x="T4" y="T5"/>
                </a:cxn>
                <a:cxn ang="0">
                  <a:pos x="T6" y="T7"/>
                </a:cxn>
                <a:cxn ang="0">
                  <a:pos x="T8" y="T9"/>
                </a:cxn>
                <a:cxn ang="0">
                  <a:pos x="T10" y="T11"/>
                </a:cxn>
              </a:cxnLst>
              <a:rect l="0" t="0" r="r" b="b"/>
              <a:pathLst>
                <a:path w="56" h="215">
                  <a:moveTo>
                    <a:pt x="0" y="0"/>
                  </a:moveTo>
                  <a:lnTo>
                    <a:pt x="56" y="79"/>
                  </a:lnTo>
                  <a:lnTo>
                    <a:pt x="40" y="135"/>
                  </a:lnTo>
                  <a:lnTo>
                    <a:pt x="40" y="215"/>
                  </a:lnTo>
                  <a:lnTo>
                    <a:pt x="0" y="151"/>
                  </a:lnTo>
                  <a:lnTo>
                    <a:pt x="0" y="0"/>
                  </a:lnTo>
                  <a:close/>
                </a:path>
              </a:pathLst>
            </a:custGeom>
            <a:solidFill>
              <a:srgbClr val="008000"/>
            </a:solidFill>
            <a:ln w="12700">
              <a:solidFill>
                <a:srgbClr val="000000"/>
              </a:solidFill>
              <a:prstDash val="solid"/>
              <a:round/>
              <a:headEnd/>
              <a:tailEnd/>
            </a:ln>
          </p:spPr>
          <p:txBody>
            <a:bodyPr/>
            <a:lstStyle/>
            <a:p>
              <a:endParaRPr lang="en-US"/>
            </a:p>
          </p:txBody>
        </p:sp>
      </p:grpSp>
      <p:grpSp>
        <p:nvGrpSpPr>
          <p:cNvPr id="776247" name="Group 55"/>
          <p:cNvGrpSpPr>
            <a:grpSpLocks/>
          </p:cNvGrpSpPr>
          <p:nvPr/>
        </p:nvGrpSpPr>
        <p:grpSpPr bwMode="auto">
          <a:xfrm>
            <a:off x="5080000" y="1984375"/>
            <a:ext cx="1409700" cy="1230313"/>
            <a:chOff x="3379" y="1676"/>
            <a:chExt cx="671" cy="606"/>
          </a:xfrm>
        </p:grpSpPr>
        <p:sp>
          <p:nvSpPr>
            <p:cNvPr id="776248" name="Freeform 56"/>
            <p:cNvSpPr>
              <a:spLocks/>
            </p:cNvSpPr>
            <p:nvPr/>
          </p:nvSpPr>
          <p:spPr bwMode="auto">
            <a:xfrm>
              <a:off x="3738" y="1867"/>
              <a:ext cx="216" cy="184"/>
            </a:xfrm>
            <a:custGeom>
              <a:avLst/>
              <a:gdLst>
                <a:gd name="T0" fmla="*/ 0 w 216"/>
                <a:gd name="T1" fmla="*/ 24 h 184"/>
                <a:gd name="T2" fmla="*/ 216 w 216"/>
                <a:gd name="T3" fmla="*/ 0 h 184"/>
                <a:gd name="T4" fmla="*/ 216 w 216"/>
                <a:gd name="T5" fmla="*/ 152 h 184"/>
                <a:gd name="T6" fmla="*/ 0 w 216"/>
                <a:gd name="T7" fmla="*/ 184 h 184"/>
                <a:gd name="T8" fmla="*/ 0 w 216"/>
                <a:gd name="T9" fmla="*/ 24 h 184"/>
              </a:gdLst>
              <a:ahLst/>
              <a:cxnLst>
                <a:cxn ang="0">
                  <a:pos x="T0" y="T1"/>
                </a:cxn>
                <a:cxn ang="0">
                  <a:pos x="T2" y="T3"/>
                </a:cxn>
                <a:cxn ang="0">
                  <a:pos x="T4" y="T5"/>
                </a:cxn>
                <a:cxn ang="0">
                  <a:pos x="T6" y="T7"/>
                </a:cxn>
                <a:cxn ang="0">
                  <a:pos x="T8" y="T9"/>
                </a:cxn>
              </a:cxnLst>
              <a:rect l="0" t="0" r="r" b="b"/>
              <a:pathLst>
                <a:path w="216" h="184">
                  <a:moveTo>
                    <a:pt x="0" y="24"/>
                  </a:moveTo>
                  <a:lnTo>
                    <a:pt x="216" y="0"/>
                  </a:lnTo>
                  <a:lnTo>
                    <a:pt x="216" y="152"/>
                  </a:lnTo>
                  <a:lnTo>
                    <a:pt x="0" y="184"/>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776249" name="Freeform 57"/>
            <p:cNvSpPr>
              <a:spLocks/>
            </p:cNvSpPr>
            <p:nvPr/>
          </p:nvSpPr>
          <p:spPr bwMode="auto">
            <a:xfrm>
              <a:off x="3675" y="1891"/>
              <a:ext cx="79" cy="231"/>
            </a:xfrm>
            <a:custGeom>
              <a:avLst/>
              <a:gdLst>
                <a:gd name="T0" fmla="*/ 79 w 79"/>
                <a:gd name="T1" fmla="*/ 0 h 231"/>
                <a:gd name="T2" fmla="*/ 79 w 79"/>
                <a:gd name="T3" fmla="*/ 152 h 231"/>
                <a:gd name="T4" fmla="*/ 0 w 79"/>
                <a:gd name="T5" fmla="*/ 231 h 231"/>
                <a:gd name="T6" fmla="*/ 0 w 79"/>
                <a:gd name="T7" fmla="*/ 80 h 231"/>
                <a:gd name="T8" fmla="*/ 79 w 79"/>
                <a:gd name="T9" fmla="*/ 0 h 231"/>
              </a:gdLst>
              <a:ahLst/>
              <a:cxnLst>
                <a:cxn ang="0">
                  <a:pos x="T0" y="T1"/>
                </a:cxn>
                <a:cxn ang="0">
                  <a:pos x="T2" y="T3"/>
                </a:cxn>
                <a:cxn ang="0">
                  <a:pos x="T4" y="T5"/>
                </a:cxn>
                <a:cxn ang="0">
                  <a:pos x="T6" y="T7"/>
                </a:cxn>
                <a:cxn ang="0">
                  <a:pos x="T8" y="T9"/>
                </a:cxn>
              </a:cxnLst>
              <a:rect l="0" t="0" r="r" b="b"/>
              <a:pathLst>
                <a:path w="79" h="231">
                  <a:moveTo>
                    <a:pt x="79" y="0"/>
                  </a:moveTo>
                  <a:lnTo>
                    <a:pt x="79" y="152"/>
                  </a:lnTo>
                  <a:lnTo>
                    <a:pt x="0" y="231"/>
                  </a:lnTo>
                  <a:lnTo>
                    <a:pt x="0" y="80"/>
                  </a:lnTo>
                  <a:lnTo>
                    <a:pt x="79" y="0"/>
                  </a:lnTo>
                  <a:close/>
                </a:path>
              </a:pathLst>
            </a:custGeom>
            <a:solidFill>
              <a:srgbClr val="3F5F00"/>
            </a:solidFill>
            <a:ln w="12700">
              <a:solidFill>
                <a:srgbClr val="000000"/>
              </a:solidFill>
              <a:prstDash val="solid"/>
              <a:round/>
              <a:headEnd/>
              <a:tailEnd/>
            </a:ln>
          </p:spPr>
          <p:txBody>
            <a:bodyPr/>
            <a:lstStyle/>
            <a:p>
              <a:endParaRPr lang="en-US"/>
            </a:p>
          </p:txBody>
        </p:sp>
        <p:sp>
          <p:nvSpPr>
            <p:cNvPr id="776250" name="Freeform 58"/>
            <p:cNvSpPr>
              <a:spLocks/>
            </p:cNvSpPr>
            <p:nvPr/>
          </p:nvSpPr>
          <p:spPr bwMode="auto">
            <a:xfrm>
              <a:off x="3379" y="1676"/>
              <a:ext cx="120" cy="159"/>
            </a:xfrm>
            <a:custGeom>
              <a:avLst/>
              <a:gdLst>
                <a:gd name="T0" fmla="*/ 120 w 120"/>
                <a:gd name="T1" fmla="*/ 0 h 159"/>
                <a:gd name="T2" fmla="*/ 16 w 120"/>
                <a:gd name="T3" fmla="*/ 95 h 159"/>
                <a:gd name="T4" fmla="*/ 0 w 120"/>
                <a:gd name="T5" fmla="*/ 151 h 159"/>
                <a:gd name="T6" fmla="*/ 96 w 120"/>
                <a:gd name="T7" fmla="*/ 119 h 159"/>
                <a:gd name="T8" fmla="*/ 120 w 120"/>
                <a:gd name="T9" fmla="*/ 159 h 159"/>
                <a:gd name="T10" fmla="*/ 120 w 120"/>
                <a:gd name="T11" fmla="*/ 0 h 159"/>
              </a:gdLst>
              <a:ahLst/>
              <a:cxnLst>
                <a:cxn ang="0">
                  <a:pos x="T0" y="T1"/>
                </a:cxn>
                <a:cxn ang="0">
                  <a:pos x="T2" y="T3"/>
                </a:cxn>
                <a:cxn ang="0">
                  <a:pos x="T4" y="T5"/>
                </a:cxn>
                <a:cxn ang="0">
                  <a:pos x="T6" y="T7"/>
                </a:cxn>
                <a:cxn ang="0">
                  <a:pos x="T8" y="T9"/>
                </a:cxn>
                <a:cxn ang="0">
                  <a:pos x="T10" y="T11"/>
                </a:cxn>
              </a:cxnLst>
              <a:rect l="0" t="0" r="r" b="b"/>
              <a:pathLst>
                <a:path w="120" h="159">
                  <a:moveTo>
                    <a:pt x="120" y="0"/>
                  </a:moveTo>
                  <a:lnTo>
                    <a:pt x="16" y="95"/>
                  </a:lnTo>
                  <a:lnTo>
                    <a:pt x="0" y="151"/>
                  </a:lnTo>
                  <a:lnTo>
                    <a:pt x="96" y="119"/>
                  </a:lnTo>
                  <a:lnTo>
                    <a:pt x="120" y="159"/>
                  </a:lnTo>
                  <a:lnTo>
                    <a:pt x="12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51" name="Freeform 59"/>
            <p:cNvSpPr>
              <a:spLocks/>
            </p:cNvSpPr>
            <p:nvPr/>
          </p:nvSpPr>
          <p:spPr bwMode="auto">
            <a:xfrm>
              <a:off x="3635" y="1763"/>
              <a:ext cx="64" cy="80"/>
            </a:xfrm>
            <a:custGeom>
              <a:avLst/>
              <a:gdLst>
                <a:gd name="T0" fmla="*/ 64 w 64"/>
                <a:gd name="T1" fmla="*/ 0 h 80"/>
                <a:gd name="T2" fmla="*/ 0 w 64"/>
                <a:gd name="T3" fmla="*/ 56 h 80"/>
                <a:gd name="T4" fmla="*/ 64 w 64"/>
                <a:gd name="T5" fmla="*/ 80 h 80"/>
                <a:gd name="T6" fmla="*/ 64 w 64"/>
                <a:gd name="T7" fmla="*/ 0 h 80"/>
              </a:gdLst>
              <a:ahLst/>
              <a:cxnLst>
                <a:cxn ang="0">
                  <a:pos x="T0" y="T1"/>
                </a:cxn>
                <a:cxn ang="0">
                  <a:pos x="T2" y="T3"/>
                </a:cxn>
                <a:cxn ang="0">
                  <a:pos x="T4" y="T5"/>
                </a:cxn>
                <a:cxn ang="0">
                  <a:pos x="T6" y="T7"/>
                </a:cxn>
              </a:cxnLst>
              <a:rect l="0" t="0" r="r" b="b"/>
              <a:pathLst>
                <a:path w="64" h="80">
                  <a:moveTo>
                    <a:pt x="64" y="0"/>
                  </a:moveTo>
                  <a:lnTo>
                    <a:pt x="0" y="56"/>
                  </a:lnTo>
                  <a:lnTo>
                    <a:pt x="64" y="80"/>
                  </a:lnTo>
                  <a:lnTo>
                    <a:pt x="64" y="0"/>
                  </a:lnTo>
                  <a:close/>
                </a:path>
              </a:pathLst>
            </a:custGeom>
            <a:solidFill>
              <a:srgbClr val="008000"/>
            </a:solidFill>
            <a:ln w="12700">
              <a:solidFill>
                <a:srgbClr val="000000"/>
              </a:solidFill>
              <a:prstDash val="solid"/>
              <a:round/>
              <a:headEnd/>
              <a:tailEnd/>
            </a:ln>
          </p:spPr>
          <p:txBody>
            <a:bodyPr/>
            <a:lstStyle/>
            <a:p>
              <a:endParaRPr lang="en-US"/>
            </a:p>
          </p:txBody>
        </p:sp>
        <p:sp>
          <p:nvSpPr>
            <p:cNvPr id="776252" name="Freeform 60"/>
            <p:cNvSpPr>
              <a:spLocks/>
            </p:cNvSpPr>
            <p:nvPr/>
          </p:nvSpPr>
          <p:spPr bwMode="auto">
            <a:xfrm>
              <a:off x="3699" y="1979"/>
              <a:ext cx="47" cy="223"/>
            </a:xfrm>
            <a:custGeom>
              <a:avLst/>
              <a:gdLst>
                <a:gd name="T0" fmla="*/ 47 w 47"/>
                <a:gd name="T1" fmla="*/ 0 h 223"/>
                <a:gd name="T2" fmla="*/ 0 w 47"/>
                <a:gd name="T3" fmla="*/ 64 h 223"/>
                <a:gd name="T4" fmla="*/ 0 w 47"/>
                <a:gd name="T5" fmla="*/ 223 h 223"/>
                <a:gd name="T6" fmla="*/ 47 w 47"/>
                <a:gd name="T7" fmla="*/ 159 h 223"/>
                <a:gd name="T8" fmla="*/ 47 w 47"/>
                <a:gd name="T9" fmla="*/ 0 h 223"/>
              </a:gdLst>
              <a:ahLst/>
              <a:cxnLst>
                <a:cxn ang="0">
                  <a:pos x="T0" y="T1"/>
                </a:cxn>
                <a:cxn ang="0">
                  <a:pos x="T2" y="T3"/>
                </a:cxn>
                <a:cxn ang="0">
                  <a:pos x="T4" y="T5"/>
                </a:cxn>
                <a:cxn ang="0">
                  <a:pos x="T6" y="T7"/>
                </a:cxn>
                <a:cxn ang="0">
                  <a:pos x="T8" y="T9"/>
                </a:cxn>
              </a:cxnLst>
              <a:rect l="0" t="0" r="r" b="b"/>
              <a:pathLst>
                <a:path w="47" h="223">
                  <a:moveTo>
                    <a:pt x="47" y="0"/>
                  </a:moveTo>
                  <a:lnTo>
                    <a:pt x="0" y="64"/>
                  </a:lnTo>
                  <a:lnTo>
                    <a:pt x="0" y="223"/>
                  </a:lnTo>
                  <a:lnTo>
                    <a:pt x="47" y="159"/>
                  </a:lnTo>
                  <a:lnTo>
                    <a:pt x="47" y="0"/>
                  </a:lnTo>
                  <a:close/>
                </a:path>
              </a:pathLst>
            </a:custGeom>
            <a:solidFill>
              <a:srgbClr val="008000"/>
            </a:solidFill>
            <a:ln w="12700">
              <a:solidFill>
                <a:srgbClr val="000000"/>
              </a:solidFill>
              <a:prstDash val="solid"/>
              <a:round/>
              <a:headEnd/>
              <a:tailEnd/>
            </a:ln>
          </p:spPr>
          <p:txBody>
            <a:bodyPr/>
            <a:lstStyle/>
            <a:p>
              <a:endParaRPr lang="en-US"/>
            </a:p>
          </p:txBody>
        </p:sp>
        <p:sp>
          <p:nvSpPr>
            <p:cNvPr id="776253" name="Freeform 61"/>
            <p:cNvSpPr>
              <a:spLocks/>
            </p:cNvSpPr>
            <p:nvPr/>
          </p:nvSpPr>
          <p:spPr bwMode="auto">
            <a:xfrm>
              <a:off x="3683" y="2051"/>
              <a:ext cx="16" cy="183"/>
            </a:xfrm>
            <a:custGeom>
              <a:avLst/>
              <a:gdLst>
                <a:gd name="T0" fmla="*/ 16 w 16"/>
                <a:gd name="T1" fmla="*/ 0 h 183"/>
                <a:gd name="T2" fmla="*/ 16 w 16"/>
                <a:gd name="T3" fmla="*/ 143 h 183"/>
                <a:gd name="T4" fmla="*/ 8 w 16"/>
                <a:gd name="T5" fmla="*/ 183 h 183"/>
                <a:gd name="T6" fmla="*/ 0 w 16"/>
                <a:gd name="T7" fmla="*/ 143 h 183"/>
                <a:gd name="T8" fmla="*/ 16 w 16"/>
                <a:gd name="T9" fmla="*/ 0 h 183"/>
              </a:gdLst>
              <a:ahLst/>
              <a:cxnLst>
                <a:cxn ang="0">
                  <a:pos x="T0" y="T1"/>
                </a:cxn>
                <a:cxn ang="0">
                  <a:pos x="T2" y="T3"/>
                </a:cxn>
                <a:cxn ang="0">
                  <a:pos x="T4" y="T5"/>
                </a:cxn>
                <a:cxn ang="0">
                  <a:pos x="T6" y="T7"/>
                </a:cxn>
                <a:cxn ang="0">
                  <a:pos x="T8" y="T9"/>
                </a:cxn>
              </a:cxnLst>
              <a:rect l="0" t="0" r="r" b="b"/>
              <a:pathLst>
                <a:path w="16" h="183">
                  <a:moveTo>
                    <a:pt x="16" y="0"/>
                  </a:moveTo>
                  <a:lnTo>
                    <a:pt x="16" y="143"/>
                  </a:lnTo>
                  <a:lnTo>
                    <a:pt x="8" y="183"/>
                  </a:lnTo>
                  <a:lnTo>
                    <a:pt x="0" y="143"/>
                  </a:lnTo>
                  <a:lnTo>
                    <a:pt x="16" y="0"/>
                  </a:lnTo>
                  <a:close/>
                </a:path>
              </a:pathLst>
            </a:custGeom>
            <a:solidFill>
              <a:srgbClr val="3F5F00"/>
            </a:solidFill>
            <a:ln w="12700">
              <a:solidFill>
                <a:srgbClr val="000000"/>
              </a:solidFill>
              <a:prstDash val="solid"/>
              <a:round/>
              <a:headEnd/>
              <a:tailEnd/>
            </a:ln>
          </p:spPr>
          <p:txBody>
            <a:bodyPr/>
            <a:lstStyle/>
            <a:p>
              <a:endParaRPr lang="en-US"/>
            </a:p>
          </p:txBody>
        </p:sp>
        <p:sp>
          <p:nvSpPr>
            <p:cNvPr id="776254" name="Freeform 62"/>
            <p:cNvSpPr>
              <a:spLocks/>
            </p:cNvSpPr>
            <p:nvPr/>
          </p:nvSpPr>
          <p:spPr bwMode="auto">
            <a:xfrm>
              <a:off x="3954" y="2019"/>
              <a:ext cx="56" cy="79"/>
            </a:xfrm>
            <a:custGeom>
              <a:avLst/>
              <a:gdLst>
                <a:gd name="T0" fmla="*/ 56 w 56"/>
                <a:gd name="T1" fmla="*/ 0 h 79"/>
                <a:gd name="T2" fmla="*/ 0 w 56"/>
                <a:gd name="T3" fmla="*/ 56 h 79"/>
                <a:gd name="T4" fmla="*/ 16 w 56"/>
                <a:gd name="T5" fmla="*/ 79 h 79"/>
                <a:gd name="T6" fmla="*/ 56 w 56"/>
                <a:gd name="T7" fmla="*/ 56 h 79"/>
                <a:gd name="T8" fmla="*/ 56 w 56"/>
                <a:gd name="T9" fmla="*/ 0 h 79"/>
              </a:gdLst>
              <a:ahLst/>
              <a:cxnLst>
                <a:cxn ang="0">
                  <a:pos x="T0" y="T1"/>
                </a:cxn>
                <a:cxn ang="0">
                  <a:pos x="T2" y="T3"/>
                </a:cxn>
                <a:cxn ang="0">
                  <a:pos x="T4" y="T5"/>
                </a:cxn>
                <a:cxn ang="0">
                  <a:pos x="T6" y="T7"/>
                </a:cxn>
                <a:cxn ang="0">
                  <a:pos x="T8" y="T9"/>
                </a:cxn>
              </a:cxnLst>
              <a:rect l="0" t="0" r="r" b="b"/>
              <a:pathLst>
                <a:path w="56" h="79">
                  <a:moveTo>
                    <a:pt x="56" y="0"/>
                  </a:moveTo>
                  <a:lnTo>
                    <a:pt x="0" y="56"/>
                  </a:lnTo>
                  <a:lnTo>
                    <a:pt x="16" y="79"/>
                  </a:lnTo>
                  <a:lnTo>
                    <a:pt x="56" y="56"/>
                  </a:lnTo>
                  <a:lnTo>
                    <a:pt x="56" y="0"/>
                  </a:lnTo>
                  <a:close/>
                </a:path>
              </a:pathLst>
            </a:custGeom>
            <a:solidFill>
              <a:srgbClr val="3F5F00"/>
            </a:solidFill>
            <a:ln w="12700">
              <a:solidFill>
                <a:srgbClr val="000000"/>
              </a:solidFill>
              <a:prstDash val="solid"/>
              <a:round/>
              <a:headEnd/>
              <a:tailEnd/>
            </a:ln>
          </p:spPr>
          <p:txBody>
            <a:bodyPr/>
            <a:lstStyle/>
            <a:p>
              <a:endParaRPr lang="en-US"/>
            </a:p>
          </p:txBody>
        </p:sp>
        <p:sp>
          <p:nvSpPr>
            <p:cNvPr id="776255" name="Freeform 63"/>
            <p:cNvSpPr>
              <a:spLocks/>
            </p:cNvSpPr>
            <p:nvPr/>
          </p:nvSpPr>
          <p:spPr bwMode="auto">
            <a:xfrm>
              <a:off x="3986" y="2162"/>
              <a:ext cx="64" cy="120"/>
            </a:xfrm>
            <a:custGeom>
              <a:avLst/>
              <a:gdLst>
                <a:gd name="T0" fmla="*/ 64 w 64"/>
                <a:gd name="T1" fmla="*/ 0 h 120"/>
                <a:gd name="T2" fmla="*/ 0 w 64"/>
                <a:gd name="T3" fmla="*/ 80 h 120"/>
                <a:gd name="T4" fmla="*/ 0 w 64"/>
                <a:gd name="T5" fmla="*/ 96 h 120"/>
                <a:gd name="T6" fmla="*/ 48 w 64"/>
                <a:gd name="T7" fmla="*/ 120 h 120"/>
                <a:gd name="T8" fmla="*/ 64 w 64"/>
                <a:gd name="T9" fmla="*/ 120 h 120"/>
                <a:gd name="T10" fmla="*/ 64 w 64"/>
                <a:gd name="T11" fmla="*/ 0 h 120"/>
              </a:gdLst>
              <a:ahLst/>
              <a:cxnLst>
                <a:cxn ang="0">
                  <a:pos x="T0" y="T1"/>
                </a:cxn>
                <a:cxn ang="0">
                  <a:pos x="T2" y="T3"/>
                </a:cxn>
                <a:cxn ang="0">
                  <a:pos x="T4" y="T5"/>
                </a:cxn>
                <a:cxn ang="0">
                  <a:pos x="T6" y="T7"/>
                </a:cxn>
                <a:cxn ang="0">
                  <a:pos x="T8" y="T9"/>
                </a:cxn>
                <a:cxn ang="0">
                  <a:pos x="T10" y="T11"/>
                </a:cxn>
              </a:cxnLst>
              <a:rect l="0" t="0" r="r" b="b"/>
              <a:pathLst>
                <a:path w="64" h="120">
                  <a:moveTo>
                    <a:pt x="64" y="0"/>
                  </a:moveTo>
                  <a:lnTo>
                    <a:pt x="0" y="80"/>
                  </a:lnTo>
                  <a:lnTo>
                    <a:pt x="0" y="96"/>
                  </a:lnTo>
                  <a:lnTo>
                    <a:pt x="48" y="120"/>
                  </a:lnTo>
                  <a:lnTo>
                    <a:pt x="64" y="120"/>
                  </a:lnTo>
                  <a:lnTo>
                    <a:pt x="64" y="0"/>
                  </a:lnTo>
                  <a:close/>
                </a:path>
              </a:pathLst>
            </a:custGeom>
            <a:solidFill>
              <a:srgbClr val="008000"/>
            </a:solidFill>
            <a:ln w="12700">
              <a:solidFill>
                <a:srgbClr val="000000"/>
              </a:solidFill>
              <a:prstDash val="solid"/>
              <a:round/>
              <a:headEnd/>
              <a:tailEnd/>
            </a:ln>
          </p:spPr>
          <p:txBody>
            <a:bodyPr/>
            <a:lstStyle/>
            <a:p>
              <a:endParaRPr lang="en-US"/>
            </a:p>
          </p:txBody>
        </p:sp>
      </p:grpSp>
      <p:sp>
        <p:nvSpPr>
          <p:cNvPr id="776256" name="Freeform 64"/>
          <p:cNvSpPr>
            <a:spLocks/>
          </p:cNvSpPr>
          <p:nvPr/>
        </p:nvSpPr>
        <p:spPr bwMode="auto">
          <a:xfrm>
            <a:off x="6757988" y="3051175"/>
            <a:ext cx="787400" cy="454025"/>
          </a:xfrm>
          <a:custGeom>
            <a:avLst/>
            <a:gdLst>
              <a:gd name="T0" fmla="*/ 0 w 375"/>
              <a:gd name="T1" fmla="*/ 40 h 223"/>
              <a:gd name="T2" fmla="*/ 56 w 375"/>
              <a:gd name="T3" fmla="*/ 0 h 223"/>
              <a:gd name="T4" fmla="*/ 56 w 375"/>
              <a:gd name="T5" fmla="*/ 40 h 223"/>
              <a:gd name="T6" fmla="*/ 335 w 375"/>
              <a:gd name="T7" fmla="*/ 40 h 223"/>
              <a:gd name="T8" fmla="*/ 375 w 375"/>
              <a:gd name="T9" fmla="*/ 104 h 223"/>
              <a:gd name="T10" fmla="*/ 351 w 375"/>
              <a:gd name="T11" fmla="*/ 128 h 223"/>
              <a:gd name="T12" fmla="*/ 367 w 375"/>
              <a:gd name="T13" fmla="*/ 184 h 223"/>
              <a:gd name="T14" fmla="*/ 351 w 375"/>
              <a:gd name="T15" fmla="*/ 207 h 223"/>
              <a:gd name="T16" fmla="*/ 287 w 375"/>
              <a:gd name="T17" fmla="*/ 207 h 223"/>
              <a:gd name="T18" fmla="*/ 287 w 375"/>
              <a:gd name="T19" fmla="*/ 223 h 223"/>
              <a:gd name="T20" fmla="*/ 0 w 375"/>
              <a:gd name="T21" fmla="*/ 223 h 223"/>
              <a:gd name="T22" fmla="*/ 0 w 375"/>
              <a:gd name="T23"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5" h="223">
                <a:moveTo>
                  <a:pt x="0" y="40"/>
                </a:moveTo>
                <a:lnTo>
                  <a:pt x="56" y="0"/>
                </a:lnTo>
                <a:lnTo>
                  <a:pt x="56" y="40"/>
                </a:lnTo>
                <a:lnTo>
                  <a:pt x="335" y="40"/>
                </a:lnTo>
                <a:lnTo>
                  <a:pt x="375" y="104"/>
                </a:lnTo>
                <a:lnTo>
                  <a:pt x="351" y="128"/>
                </a:lnTo>
                <a:lnTo>
                  <a:pt x="367" y="184"/>
                </a:lnTo>
                <a:lnTo>
                  <a:pt x="351" y="207"/>
                </a:lnTo>
                <a:lnTo>
                  <a:pt x="287" y="207"/>
                </a:lnTo>
                <a:lnTo>
                  <a:pt x="287" y="223"/>
                </a:lnTo>
                <a:lnTo>
                  <a:pt x="0" y="223"/>
                </a:lnTo>
                <a:lnTo>
                  <a:pt x="0" y="40"/>
                </a:lnTo>
                <a:close/>
              </a:path>
            </a:pathLst>
          </a:custGeom>
          <a:solidFill>
            <a:srgbClr val="FF6600"/>
          </a:solidFill>
          <a:ln w="12700">
            <a:solidFill>
              <a:srgbClr val="000000"/>
            </a:solidFill>
            <a:prstDash val="solid"/>
            <a:round/>
            <a:headEnd/>
            <a:tailEnd/>
          </a:ln>
        </p:spPr>
        <p:txBody>
          <a:bodyPr/>
          <a:lstStyle/>
          <a:p>
            <a:endParaRPr lang="en-US"/>
          </a:p>
        </p:txBody>
      </p:sp>
      <p:sp>
        <p:nvSpPr>
          <p:cNvPr id="776257" name="Freeform 65"/>
          <p:cNvSpPr>
            <a:spLocks/>
          </p:cNvSpPr>
          <p:nvPr/>
        </p:nvSpPr>
        <p:spPr bwMode="auto">
          <a:xfrm>
            <a:off x="6875463" y="2566988"/>
            <a:ext cx="871537" cy="760412"/>
          </a:xfrm>
          <a:custGeom>
            <a:avLst/>
            <a:gdLst>
              <a:gd name="T0" fmla="*/ 0 w 415"/>
              <a:gd name="T1" fmla="*/ 239 h 375"/>
              <a:gd name="T2" fmla="*/ 0 w 415"/>
              <a:gd name="T3" fmla="*/ 279 h 375"/>
              <a:gd name="T4" fmla="*/ 271 w 415"/>
              <a:gd name="T5" fmla="*/ 279 h 375"/>
              <a:gd name="T6" fmla="*/ 319 w 415"/>
              <a:gd name="T7" fmla="*/ 343 h 375"/>
              <a:gd name="T8" fmla="*/ 367 w 415"/>
              <a:gd name="T9" fmla="*/ 351 h 375"/>
              <a:gd name="T10" fmla="*/ 367 w 415"/>
              <a:gd name="T11" fmla="*/ 375 h 375"/>
              <a:gd name="T12" fmla="*/ 407 w 415"/>
              <a:gd name="T13" fmla="*/ 343 h 375"/>
              <a:gd name="T14" fmla="*/ 415 w 415"/>
              <a:gd name="T15" fmla="*/ 223 h 375"/>
              <a:gd name="T16" fmla="*/ 415 w 415"/>
              <a:gd name="T17" fmla="*/ 135 h 375"/>
              <a:gd name="T18" fmla="*/ 399 w 415"/>
              <a:gd name="T19" fmla="*/ 119 h 375"/>
              <a:gd name="T20" fmla="*/ 407 w 415"/>
              <a:gd name="T21" fmla="*/ 0 h 375"/>
              <a:gd name="T22" fmla="*/ 319 w 415"/>
              <a:gd name="T23" fmla="*/ 0 h 375"/>
              <a:gd name="T24" fmla="*/ 223 w 415"/>
              <a:gd name="T25" fmla="*/ 96 h 375"/>
              <a:gd name="T26" fmla="*/ 239 w 415"/>
              <a:gd name="T27" fmla="*/ 127 h 375"/>
              <a:gd name="T28" fmla="*/ 183 w 415"/>
              <a:gd name="T29" fmla="*/ 175 h 375"/>
              <a:gd name="T30" fmla="*/ 103 w 415"/>
              <a:gd name="T31" fmla="*/ 159 h 375"/>
              <a:gd name="T32" fmla="*/ 39 w 415"/>
              <a:gd name="T33" fmla="*/ 159 h 375"/>
              <a:gd name="T34" fmla="*/ 23 w 415"/>
              <a:gd name="T35" fmla="*/ 207 h 375"/>
              <a:gd name="T36" fmla="*/ 0 w 415"/>
              <a:gd name="T37" fmla="*/ 23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5" h="375">
                <a:moveTo>
                  <a:pt x="0" y="239"/>
                </a:moveTo>
                <a:lnTo>
                  <a:pt x="0" y="279"/>
                </a:lnTo>
                <a:lnTo>
                  <a:pt x="271" y="279"/>
                </a:lnTo>
                <a:lnTo>
                  <a:pt x="319" y="343"/>
                </a:lnTo>
                <a:lnTo>
                  <a:pt x="367" y="351"/>
                </a:lnTo>
                <a:lnTo>
                  <a:pt x="367" y="375"/>
                </a:lnTo>
                <a:lnTo>
                  <a:pt x="407" y="343"/>
                </a:lnTo>
                <a:lnTo>
                  <a:pt x="415" y="223"/>
                </a:lnTo>
                <a:lnTo>
                  <a:pt x="415" y="135"/>
                </a:lnTo>
                <a:lnTo>
                  <a:pt x="399" y="119"/>
                </a:lnTo>
                <a:lnTo>
                  <a:pt x="407" y="0"/>
                </a:lnTo>
                <a:lnTo>
                  <a:pt x="319" y="0"/>
                </a:lnTo>
                <a:lnTo>
                  <a:pt x="223" y="96"/>
                </a:lnTo>
                <a:lnTo>
                  <a:pt x="239" y="127"/>
                </a:lnTo>
                <a:lnTo>
                  <a:pt x="183" y="175"/>
                </a:lnTo>
                <a:lnTo>
                  <a:pt x="103" y="159"/>
                </a:lnTo>
                <a:lnTo>
                  <a:pt x="39" y="159"/>
                </a:lnTo>
                <a:lnTo>
                  <a:pt x="23" y="207"/>
                </a:lnTo>
                <a:lnTo>
                  <a:pt x="0" y="239"/>
                </a:lnTo>
                <a:close/>
              </a:path>
            </a:pathLst>
          </a:custGeom>
          <a:solidFill>
            <a:srgbClr val="FF6600"/>
          </a:solidFill>
          <a:ln w="12700">
            <a:solidFill>
              <a:srgbClr val="000000"/>
            </a:solidFill>
            <a:prstDash val="solid"/>
            <a:round/>
            <a:headEnd/>
            <a:tailEnd/>
          </a:ln>
        </p:spPr>
        <p:txBody>
          <a:bodyPr/>
          <a:lstStyle/>
          <a:p>
            <a:endParaRPr lang="en-US"/>
          </a:p>
        </p:txBody>
      </p:sp>
      <p:sp>
        <p:nvSpPr>
          <p:cNvPr id="776258" name="Freeform 66"/>
          <p:cNvSpPr>
            <a:spLocks/>
          </p:cNvSpPr>
          <p:nvPr/>
        </p:nvSpPr>
        <p:spPr bwMode="auto">
          <a:xfrm>
            <a:off x="7713663" y="2582863"/>
            <a:ext cx="319087" cy="371475"/>
          </a:xfrm>
          <a:custGeom>
            <a:avLst/>
            <a:gdLst>
              <a:gd name="T0" fmla="*/ 8 w 152"/>
              <a:gd name="T1" fmla="*/ 0 h 183"/>
              <a:gd name="T2" fmla="*/ 152 w 152"/>
              <a:gd name="T3" fmla="*/ 0 h 183"/>
              <a:gd name="T4" fmla="*/ 144 w 152"/>
              <a:gd name="T5" fmla="*/ 48 h 183"/>
              <a:gd name="T6" fmla="*/ 120 w 152"/>
              <a:gd name="T7" fmla="*/ 56 h 183"/>
              <a:gd name="T8" fmla="*/ 80 w 152"/>
              <a:gd name="T9" fmla="*/ 183 h 183"/>
              <a:gd name="T10" fmla="*/ 16 w 152"/>
              <a:gd name="T11" fmla="*/ 183 h 183"/>
              <a:gd name="T12" fmla="*/ 16 w 152"/>
              <a:gd name="T13" fmla="*/ 127 h 183"/>
              <a:gd name="T14" fmla="*/ 0 w 152"/>
              <a:gd name="T15" fmla="*/ 111 h 183"/>
              <a:gd name="T16" fmla="*/ 8 w 152"/>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83">
                <a:moveTo>
                  <a:pt x="8" y="0"/>
                </a:moveTo>
                <a:lnTo>
                  <a:pt x="152" y="0"/>
                </a:lnTo>
                <a:lnTo>
                  <a:pt x="144" y="48"/>
                </a:lnTo>
                <a:lnTo>
                  <a:pt x="120" y="56"/>
                </a:lnTo>
                <a:lnTo>
                  <a:pt x="80" y="183"/>
                </a:lnTo>
                <a:lnTo>
                  <a:pt x="16" y="183"/>
                </a:lnTo>
                <a:lnTo>
                  <a:pt x="16" y="127"/>
                </a:lnTo>
                <a:lnTo>
                  <a:pt x="0" y="111"/>
                </a:lnTo>
                <a:lnTo>
                  <a:pt x="8" y="0"/>
                </a:lnTo>
                <a:close/>
              </a:path>
            </a:pathLst>
          </a:custGeom>
          <a:solidFill>
            <a:srgbClr val="5FDF00"/>
          </a:solidFill>
          <a:ln w="12700">
            <a:solidFill>
              <a:srgbClr val="000000"/>
            </a:solidFill>
            <a:prstDash val="solid"/>
            <a:round/>
            <a:headEnd/>
            <a:tailEnd/>
          </a:ln>
        </p:spPr>
        <p:txBody>
          <a:bodyPr/>
          <a:lstStyle/>
          <a:p>
            <a:endParaRPr lang="en-US"/>
          </a:p>
        </p:txBody>
      </p:sp>
      <p:sp>
        <p:nvSpPr>
          <p:cNvPr id="776259" name="Freeform 67"/>
          <p:cNvSpPr>
            <a:spLocks/>
          </p:cNvSpPr>
          <p:nvPr/>
        </p:nvSpPr>
        <p:spPr bwMode="auto">
          <a:xfrm>
            <a:off x="7881938" y="2436813"/>
            <a:ext cx="249237" cy="517525"/>
          </a:xfrm>
          <a:custGeom>
            <a:avLst/>
            <a:gdLst>
              <a:gd name="T0" fmla="*/ 72 w 119"/>
              <a:gd name="T1" fmla="*/ 72 h 255"/>
              <a:gd name="T2" fmla="*/ 119 w 119"/>
              <a:gd name="T3" fmla="*/ 0 h 255"/>
              <a:gd name="T4" fmla="*/ 119 w 119"/>
              <a:gd name="T5" fmla="*/ 239 h 255"/>
              <a:gd name="T6" fmla="*/ 72 w 119"/>
              <a:gd name="T7" fmla="*/ 255 h 255"/>
              <a:gd name="T8" fmla="*/ 0 w 119"/>
              <a:gd name="T9" fmla="*/ 255 h 255"/>
              <a:gd name="T10" fmla="*/ 40 w 119"/>
              <a:gd name="T11" fmla="*/ 128 h 255"/>
              <a:gd name="T12" fmla="*/ 72 w 119"/>
              <a:gd name="T13" fmla="*/ 120 h 255"/>
              <a:gd name="T14" fmla="*/ 72 w 119"/>
              <a:gd name="T15" fmla="*/ 7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255">
                <a:moveTo>
                  <a:pt x="72" y="72"/>
                </a:moveTo>
                <a:lnTo>
                  <a:pt x="119" y="0"/>
                </a:lnTo>
                <a:lnTo>
                  <a:pt x="119" y="239"/>
                </a:lnTo>
                <a:lnTo>
                  <a:pt x="72" y="255"/>
                </a:lnTo>
                <a:lnTo>
                  <a:pt x="0" y="255"/>
                </a:lnTo>
                <a:lnTo>
                  <a:pt x="40" y="128"/>
                </a:lnTo>
                <a:lnTo>
                  <a:pt x="72" y="120"/>
                </a:lnTo>
                <a:lnTo>
                  <a:pt x="72" y="72"/>
                </a:lnTo>
                <a:close/>
              </a:path>
            </a:pathLst>
          </a:custGeom>
          <a:solidFill>
            <a:srgbClr val="5FDF00"/>
          </a:solidFill>
          <a:ln w="12700">
            <a:solidFill>
              <a:srgbClr val="000000"/>
            </a:solidFill>
            <a:prstDash val="solid"/>
            <a:round/>
            <a:headEnd/>
            <a:tailEnd/>
          </a:ln>
        </p:spPr>
        <p:txBody>
          <a:bodyPr/>
          <a:lstStyle/>
          <a:p>
            <a:endParaRPr lang="en-US"/>
          </a:p>
        </p:txBody>
      </p:sp>
      <p:sp>
        <p:nvSpPr>
          <p:cNvPr id="776260" name="Freeform 68"/>
          <p:cNvSpPr>
            <a:spLocks/>
          </p:cNvSpPr>
          <p:nvPr/>
        </p:nvSpPr>
        <p:spPr bwMode="auto">
          <a:xfrm>
            <a:off x="8131175" y="2160588"/>
            <a:ext cx="504825" cy="744537"/>
          </a:xfrm>
          <a:custGeom>
            <a:avLst/>
            <a:gdLst>
              <a:gd name="T0" fmla="*/ 0 w 240"/>
              <a:gd name="T1" fmla="*/ 144 h 367"/>
              <a:gd name="T2" fmla="*/ 0 w 240"/>
              <a:gd name="T3" fmla="*/ 367 h 367"/>
              <a:gd name="T4" fmla="*/ 56 w 240"/>
              <a:gd name="T5" fmla="*/ 335 h 367"/>
              <a:gd name="T6" fmla="*/ 56 w 240"/>
              <a:gd name="T7" fmla="*/ 312 h 367"/>
              <a:gd name="T8" fmla="*/ 240 w 240"/>
              <a:gd name="T9" fmla="*/ 176 h 367"/>
              <a:gd name="T10" fmla="*/ 232 w 240"/>
              <a:gd name="T11" fmla="*/ 128 h 367"/>
              <a:gd name="T12" fmla="*/ 200 w 240"/>
              <a:gd name="T13" fmla="*/ 112 h 367"/>
              <a:gd name="T14" fmla="*/ 176 w 240"/>
              <a:gd name="T15" fmla="*/ 8 h 367"/>
              <a:gd name="T16" fmla="*/ 128 w 240"/>
              <a:gd name="T17" fmla="*/ 16 h 367"/>
              <a:gd name="T18" fmla="*/ 104 w 240"/>
              <a:gd name="T19" fmla="*/ 0 h 367"/>
              <a:gd name="T20" fmla="*/ 56 w 240"/>
              <a:gd name="T21" fmla="*/ 40 h 367"/>
              <a:gd name="T22" fmla="*/ 0 w 240"/>
              <a:gd name="T23" fmla="*/ 1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367">
                <a:moveTo>
                  <a:pt x="0" y="144"/>
                </a:moveTo>
                <a:lnTo>
                  <a:pt x="0" y="367"/>
                </a:lnTo>
                <a:lnTo>
                  <a:pt x="56" y="335"/>
                </a:lnTo>
                <a:lnTo>
                  <a:pt x="56" y="312"/>
                </a:lnTo>
                <a:lnTo>
                  <a:pt x="240" y="176"/>
                </a:lnTo>
                <a:lnTo>
                  <a:pt x="232" y="128"/>
                </a:lnTo>
                <a:lnTo>
                  <a:pt x="200" y="112"/>
                </a:lnTo>
                <a:lnTo>
                  <a:pt x="176" y="8"/>
                </a:lnTo>
                <a:lnTo>
                  <a:pt x="128" y="16"/>
                </a:lnTo>
                <a:lnTo>
                  <a:pt x="104" y="0"/>
                </a:lnTo>
                <a:lnTo>
                  <a:pt x="56" y="40"/>
                </a:lnTo>
                <a:lnTo>
                  <a:pt x="0" y="144"/>
                </a:lnTo>
                <a:close/>
              </a:path>
            </a:pathLst>
          </a:custGeom>
          <a:solidFill>
            <a:srgbClr val="5FDF00"/>
          </a:solidFill>
          <a:ln w="12700">
            <a:solidFill>
              <a:srgbClr val="000000"/>
            </a:solidFill>
            <a:prstDash val="solid"/>
            <a:round/>
            <a:headEnd/>
            <a:tailEnd/>
          </a:ln>
        </p:spPr>
        <p:txBody>
          <a:bodyPr/>
          <a:lstStyle/>
          <a:p>
            <a:endParaRPr lang="en-US"/>
          </a:p>
        </p:txBody>
      </p:sp>
      <p:sp>
        <p:nvSpPr>
          <p:cNvPr id="776261" name="Freeform 69"/>
          <p:cNvSpPr>
            <a:spLocks/>
          </p:cNvSpPr>
          <p:nvPr/>
        </p:nvSpPr>
        <p:spPr bwMode="auto">
          <a:xfrm>
            <a:off x="7731125" y="2922588"/>
            <a:ext cx="501650" cy="276225"/>
          </a:xfrm>
          <a:custGeom>
            <a:avLst/>
            <a:gdLst>
              <a:gd name="T0" fmla="*/ 8 w 239"/>
              <a:gd name="T1" fmla="*/ 16 h 136"/>
              <a:gd name="T2" fmla="*/ 144 w 239"/>
              <a:gd name="T3" fmla="*/ 16 h 136"/>
              <a:gd name="T4" fmla="*/ 183 w 239"/>
              <a:gd name="T5" fmla="*/ 0 h 136"/>
              <a:gd name="T6" fmla="*/ 199 w 239"/>
              <a:gd name="T7" fmla="*/ 40 h 136"/>
              <a:gd name="T8" fmla="*/ 175 w 239"/>
              <a:gd name="T9" fmla="*/ 64 h 136"/>
              <a:gd name="T10" fmla="*/ 207 w 239"/>
              <a:gd name="T11" fmla="*/ 120 h 136"/>
              <a:gd name="T12" fmla="*/ 239 w 239"/>
              <a:gd name="T13" fmla="*/ 120 h 136"/>
              <a:gd name="T14" fmla="*/ 191 w 239"/>
              <a:gd name="T15" fmla="*/ 136 h 136"/>
              <a:gd name="T16" fmla="*/ 144 w 239"/>
              <a:gd name="T17" fmla="*/ 96 h 136"/>
              <a:gd name="T18" fmla="*/ 0 w 239"/>
              <a:gd name="T19" fmla="*/ 96 h 136"/>
              <a:gd name="T20" fmla="*/ 8 w 239"/>
              <a:gd name="T21" fmla="*/ 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136">
                <a:moveTo>
                  <a:pt x="8" y="16"/>
                </a:moveTo>
                <a:lnTo>
                  <a:pt x="144" y="16"/>
                </a:lnTo>
                <a:lnTo>
                  <a:pt x="183" y="0"/>
                </a:lnTo>
                <a:lnTo>
                  <a:pt x="199" y="40"/>
                </a:lnTo>
                <a:lnTo>
                  <a:pt x="175" y="64"/>
                </a:lnTo>
                <a:lnTo>
                  <a:pt x="207" y="120"/>
                </a:lnTo>
                <a:lnTo>
                  <a:pt x="239" y="120"/>
                </a:lnTo>
                <a:lnTo>
                  <a:pt x="191" y="136"/>
                </a:lnTo>
                <a:lnTo>
                  <a:pt x="144" y="96"/>
                </a:lnTo>
                <a:lnTo>
                  <a:pt x="0" y="96"/>
                </a:lnTo>
                <a:lnTo>
                  <a:pt x="8" y="16"/>
                </a:lnTo>
                <a:close/>
              </a:path>
            </a:pathLst>
          </a:custGeom>
          <a:solidFill>
            <a:srgbClr val="5FDF00"/>
          </a:solidFill>
          <a:ln w="12700">
            <a:solidFill>
              <a:srgbClr val="000000"/>
            </a:solidFill>
            <a:prstDash val="solid"/>
            <a:round/>
            <a:headEnd/>
            <a:tailEnd/>
          </a:ln>
        </p:spPr>
        <p:txBody>
          <a:bodyPr/>
          <a:lstStyle/>
          <a:p>
            <a:endParaRPr lang="en-US"/>
          </a:p>
        </p:txBody>
      </p:sp>
      <p:sp>
        <p:nvSpPr>
          <p:cNvPr id="776262" name="Freeform 70"/>
          <p:cNvSpPr>
            <a:spLocks/>
          </p:cNvSpPr>
          <p:nvPr/>
        </p:nvSpPr>
        <p:spPr bwMode="auto">
          <a:xfrm>
            <a:off x="7966075" y="3116263"/>
            <a:ext cx="100013" cy="114300"/>
          </a:xfrm>
          <a:custGeom>
            <a:avLst/>
            <a:gdLst>
              <a:gd name="T0" fmla="*/ 0 w 48"/>
              <a:gd name="T1" fmla="*/ 0 h 56"/>
              <a:gd name="T2" fmla="*/ 32 w 48"/>
              <a:gd name="T3" fmla="*/ 0 h 56"/>
              <a:gd name="T4" fmla="*/ 48 w 48"/>
              <a:gd name="T5" fmla="*/ 16 h 56"/>
              <a:gd name="T6" fmla="*/ 32 w 48"/>
              <a:gd name="T7" fmla="*/ 56 h 56"/>
              <a:gd name="T8" fmla="*/ 0 w 48"/>
              <a:gd name="T9" fmla="*/ 56 h 56"/>
              <a:gd name="T10" fmla="*/ 0 w 48"/>
              <a:gd name="T11" fmla="*/ 0 h 56"/>
            </a:gdLst>
            <a:ahLst/>
            <a:cxnLst>
              <a:cxn ang="0">
                <a:pos x="T0" y="T1"/>
              </a:cxn>
              <a:cxn ang="0">
                <a:pos x="T2" y="T3"/>
              </a:cxn>
              <a:cxn ang="0">
                <a:pos x="T4" y="T5"/>
              </a:cxn>
              <a:cxn ang="0">
                <a:pos x="T6" y="T7"/>
              </a:cxn>
              <a:cxn ang="0">
                <a:pos x="T8" y="T9"/>
              </a:cxn>
              <a:cxn ang="0">
                <a:pos x="T10" y="T11"/>
              </a:cxn>
            </a:cxnLst>
            <a:rect l="0" t="0" r="r" b="b"/>
            <a:pathLst>
              <a:path w="48" h="56">
                <a:moveTo>
                  <a:pt x="0" y="0"/>
                </a:moveTo>
                <a:lnTo>
                  <a:pt x="32" y="0"/>
                </a:lnTo>
                <a:lnTo>
                  <a:pt x="48" y="16"/>
                </a:lnTo>
                <a:lnTo>
                  <a:pt x="32" y="56"/>
                </a:lnTo>
                <a:lnTo>
                  <a:pt x="0" y="56"/>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776263" name="Freeform 71"/>
          <p:cNvSpPr>
            <a:spLocks/>
          </p:cNvSpPr>
          <p:nvPr/>
        </p:nvSpPr>
        <p:spPr bwMode="auto">
          <a:xfrm>
            <a:off x="7731125" y="3116263"/>
            <a:ext cx="234950" cy="146050"/>
          </a:xfrm>
          <a:custGeom>
            <a:avLst/>
            <a:gdLst>
              <a:gd name="T0" fmla="*/ 0 w 112"/>
              <a:gd name="T1" fmla="*/ 0 h 72"/>
              <a:gd name="T2" fmla="*/ 112 w 112"/>
              <a:gd name="T3" fmla="*/ 0 h 72"/>
              <a:gd name="T4" fmla="*/ 112 w 112"/>
              <a:gd name="T5" fmla="*/ 56 h 72"/>
              <a:gd name="T6" fmla="*/ 0 w 112"/>
              <a:gd name="T7" fmla="*/ 72 h 72"/>
              <a:gd name="T8" fmla="*/ 0 w 112"/>
              <a:gd name="T9" fmla="*/ 0 h 72"/>
            </a:gdLst>
            <a:ahLst/>
            <a:cxnLst>
              <a:cxn ang="0">
                <a:pos x="T0" y="T1"/>
              </a:cxn>
              <a:cxn ang="0">
                <a:pos x="T2" y="T3"/>
              </a:cxn>
              <a:cxn ang="0">
                <a:pos x="T4" y="T5"/>
              </a:cxn>
              <a:cxn ang="0">
                <a:pos x="T6" y="T7"/>
              </a:cxn>
              <a:cxn ang="0">
                <a:pos x="T8" y="T9"/>
              </a:cxn>
            </a:cxnLst>
            <a:rect l="0" t="0" r="r" b="b"/>
            <a:pathLst>
              <a:path w="112" h="72">
                <a:moveTo>
                  <a:pt x="0" y="0"/>
                </a:moveTo>
                <a:lnTo>
                  <a:pt x="112" y="0"/>
                </a:lnTo>
                <a:lnTo>
                  <a:pt x="112" y="56"/>
                </a:lnTo>
                <a:lnTo>
                  <a:pt x="0" y="72"/>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776264" name="Freeform 72"/>
          <p:cNvSpPr>
            <a:spLocks/>
          </p:cNvSpPr>
          <p:nvPr/>
        </p:nvSpPr>
        <p:spPr bwMode="auto">
          <a:xfrm>
            <a:off x="7445375" y="3262313"/>
            <a:ext cx="201613" cy="388937"/>
          </a:xfrm>
          <a:custGeom>
            <a:avLst/>
            <a:gdLst>
              <a:gd name="T0" fmla="*/ 48 w 96"/>
              <a:gd name="T1" fmla="*/ 0 h 191"/>
              <a:gd name="T2" fmla="*/ 24 w 96"/>
              <a:gd name="T3" fmla="*/ 24 h 191"/>
              <a:gd name="T4" fmla="*/ 40 w 96"/>
              <a:gd name="T5" fmla="*/ 80 h 191"/>
              <a:gd name="T6" fmla="*/ 24 w 96"/>
              <a:gd name="T7" fmla="*/ 103 h 191"/>
              <a:gd name="T8" fmla="*/ 0 w 96"/>
              <a:gd name="T9" fmla="*/ 135 h 191"/>
              <a:gd name="T10" fmla="*/ 40 w 96"/>
              <a:gd name="T11" fmla="*/ 191 h 191"/>
              <a:gd name="T12" fmla="*/ 88 w 96"/>
              <a:gd name="T13" fmla="*/ 135 h 191"/>
              <a:gd name="T14" fmla="*/ 96 w 96"/>
              <a:gd name="T15" fmla="*/ 64 h 191"/>
              <a:gd name="T16" fmla="*/ 80 w 96"/>
              <a:gd name="T17" fmla="*/ 64 h 191"/>
              <a:gd name="T18" fmla="*/ 96 w 96"/>
              <a:gd name="T19" fmla="*/ 32 h 191"/>
              <a:gd name="T20" fmla="*/ 96 w 96"/>
              <a:gd name="T21" fmla="*/ 8 h 191"/>
              <a:gd name="T22" fmla="*/ 48 w 96"/>
              <a:gd name="T23"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191">
                <a:moveTo>
                  <a:pt x="48" y="0"/>
                </a:moveTo>
                <a:lnTo>
                  <a:pt x="24" y="24"/>
                </a:lnTo>
                <a:lnTo>
                  <a:pt x="40" y="80"/>
                </a:lnTo>
                <a:lnTo>
                  <a:pt x="24" y="103"/>
                </a:lnTo>
                <a:lnTo>
                  <a:pt x="0" y="135"/>
                </a:lnTo>
                <a:lnTo>
                  <a:pt x="40" y="191"/>
                </a:lnTo>
                <a:lnTo>
                  <a:pt x="88" y="135"/>
                </a:lnTo>
                <a:lnTo>
                  <a:pt x="96" y="64"/>
                </a:lnTo>
                <a:lnTo>
                  <a:pt x="80" y="64"/>
                </a:lnTo>
                <a:lnTo>
                  <a:pt x="96" y="32"/>
                </a:lnTo>
                <a:lnTo>
                  <a:pt x="96" y="8"/>
                </a:lnTo>
                <a:lnTo>
                  <a:pt x="48" y="0"/>
                </a:lnTo>
                <a:close/>
              </a:path>
            </a:pathLst>
          </a:custGeom>
          <a:solidFill>
            <a:srgbClr val="FF6600"/>
          </a:solidFill>
          <a:ln w="12700">
            <a:solidFill>
              <a:srgbClr val="000000"/>
            </a:solidFill>
            <a:prstDash val="solid"/>
            <a:round/>
            <a:headEnd/>
            <a:tailEnd/>
          </a:ln>
        </p:spPr>
        <p:txBody>
          <a:bodyPr/>
          <a:lstStyle/>
          <a:p>
            <a:endParaRPr lang="en-US"/>
          </a:p>
        </p:txBody>
      </p:sp>
      <p:sp>
        <p:nvSpPr>
          <p:cNvPr id="776265" name="Freeform 73"/>
          <p:cNvSpPr>
            <a:spLocks/>
          </p:cNvSpPr>
          <p:nvPr/>
        </p:nvSpPr>
        <p:spPr bwMode="auto">
          <a:xfrm>
            <a:off x="7361238" y="3471863"/>
            <a:ext cx="150812" cy="260350"/>
          </a:xfrm>
          <a:custGeom>
            <a:avLst/>
            <a:gdLst>
              <a:gd name="T0" fmla="*/ 64 w 72"/>
              <a:gd name="T1" fmla="*/ 0 h 128"/>
              <a:gd name="T2" fmla="*/ 0 w 72"/>
              <a:gd name="T3" fmla="*/ 0 h 128"/>
              <a:gd name="T4" fmla="*/ 0 w 72"/>
              <a:gd name="T5" fmla="*/ 128 h 128"/>
              <a:gd name="T6" fmla="*/ 64 w 72"/>
              <a:gd name="T7" fmla="*/ 128 h 128"/>
              <a:gd name="T8" fmla="*/ 72 w 72"/>
              <a:gd name="T9" fmla="*/ 112 h 128"/>
              <a:gd name="T10" fmla="*/ 40 w 72"/>
              <a:gd name="T11" fmla="*/ 72 h 128"/>
              <a:gd name="T12" fmla="*/ 40 w 72"/>
              <a:gd name="T13" fmla="*/ 32 h 128"/>
              <a:gd name="T14" fmla="*/ 64 w 72"/>
              <a:gd name="T15" fmla="*/ 0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28">
                <a:moveTo>
                  <a:pt x="64" y="0"/>
                </a:moveTo>
                <a:lnTo>
                  <a:pt x="0" y="0"/>
                </a:lnTo>
                <a:lnTo>
                  <a:pt x="0" y="128"/>
                </a:lnTo>
                <a:lnTo>
                  <a:pt x="64" y="128"/>
                </a:lnTo>
                <a:lnTo>
                  <a:pt x="72" y="112"/>
                </a:lnTo>
                <a:lnTo>
                  <a:pt x="40" y="72"/>
                </a:lnTo>
                <a:lnTo>
                  <a:pt x="40" y="32"/>
                </a:lnTo>
                <a:lnTo>
                  <a:pt x="64" y="0"/>
                </a:lnTo>
                <a:close/>
              </a:path>
            </a:pathLst>
          </a:custGeom>
          <a:solidFill>
            <a:srgbClr val="008000"/>
          </a:solidFill>
          <a:ln w="12700">
            <a:solidFill>
              <a:srgbClr val="000000"/>
            </a:solidFill>
            <a:prstDash val="solid"/>
            <a:round/>
            <a:headEnd/>
            <a:tailEnd/>
          </a:ln>
        </p:spPr>
        <p:txBody>
          <a:bodyPr/>
          <a:lstStyle/>
          <a:p>
            <a:endParaRPr lang="en-US"/>
          </a:p>
        </p:txBody>
      </p:sp>
      <p:sp>
        <p:nvSpPr>
          <p:cNvPr id="776266" name="Freeform 74"/>
          <p:cNvSpPr>
            <a:spLocks/>
          </p:cNvSpPr>
          <p:nvPr/>
        </p:nvSpPr>
        <p:spPr bwMode="auto">
          <a:xfrm>
            <a:off x="6892925" y="3505200"/>
            <a:ext cx="601663" cy="373063"/>
          </a:xfrm>
          <a:custGeom>
            <a:avLst/>
            <a:gdLst>
              <a:gd name="T0" fmla="*/ 0 w 287"/>
              <a:gd name="T1" fmla="*/ 0 h 184"/>
              <a:gd name="T2" fmla="*/ 223 w 287"/>
              <a:gd name="T3" fmla="*/ 0 h 184"/>
              <a:gd name="T4" fmla="*/ 223 w 287"/>
              <a:gd name="T5" fmla="*/ 120 h 184"/>
              <a:gd name="T6" fmla="*/ 287 w 287"/>
              <a:gd name="T7" fmla="*/ 120 h 184"/>
              <a:gd name="T8" fmla="*/ 247 w 287"/>
              <a:gd name="T9" fmla="*/ 184 h 184"/>
              <a:gd name="T10" fmla="*/ 175 w 287"/>
              <a:gd name="T11" fmla="*/ 168 h 184"/>
              <a:gd name="T12" fmla="*/ 151 w 287"/>
              <a:gd name="T13" fmla="*/ 72 h 184"/>
              <a:gd name="T14" fmla="*/ 143 w 287"/>
              <a:gd name="T15" fmla="*/ 56 h 184"/>
              <a:gd name="T16" fmla="*/ 87 w 287"/>
              <a:gd name="T17" fmla="*/ 32 h 184"/>
              <a:gd name="T18" fmla="*/ 0 w 287"/>
              <a:gd name="T19" fmla="*/ 80 h 184"/>
              <a:gd name="T20" fmla="*/ 0 w 287"/>
              <a:gd name="T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7" h="184">
                <a:moveTo>
                  <a:pt x="0" y="0"/>
                </a:moveTo>
                <a:lnTo>
                  <a:pt x="223" y="0"/>
                </a:lnTo>
                <a:lnTo>
                  <a:pt x="223" y="120"/>
                </a:lnTo>
                <a:lnTo>
                  <a:pt x="287" y="120"/>
                </a:lnTo>
                <a:lnTo>
                  <a:pt x="247" y="184"/>
                </a:lnTo>
                <a:lnTo>
                  <a:pt x="175" y="168"/>
                </a:lnTo>
                <a:lnTo>
                  <a:pt x="151" y="72"/>
                </a:lnTo>
                <a:lnTo>
                  <a:pt x="143" y="56"/>
                </a:lnTo>
                <a:lnTo>
                  <a:pt x="87" y="32"/>
                </a:lnTo>
                <a:lnTo>
                  <a:pt x="0" y="80"/>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67" name="Freeform 75"/>
          <p:cNvSpPr>
            <a:spLocks/>
          </p:cNvSpPr>
          <p:nvPr/>
        </p:nvSpPr>
        <p:spPr bwMode="auto">
          <a:xfrm>
            <a:off x="3721100" y="3471863"/>
            <a:ext cx="1004888" cy="520700"/>
          </a:xfrm>
          <a:custGeom>
            <a:avLst/>
            <a:gdLst>
              <a:gd name="T0" fmla="*/ 0 w 479"/>
              <a:gd name="T1" fmla="*/ 0 h 256"/>
              <a:gd name="T2" fmla="*/ 455 w 479"/>
              <a:gd name="T3" fmla="*/ 0 h 256"/>
              <a:gd name="T4" fmla="*/ 471 w 479"/>
              <a:gd name="T5" fmla="*/ 16 h 256"/>
              <a:gd name="T6" fmla="*/ 447 w 479"/>
              <a:gd name="T7" fmla="*/ 40 h 256"/>
              <a:gd name="T8" fmla="*/ 479 w 479"/>
              <a:gd name="T9" fmla="*/ 72 h 256"/>
              <a:gd name="T10" fmla="*/ 479 w 479"/>
              <a:gd name="T11" fmla="*/ 256 h 256"/>
              <a:gd name="T12" fmla="*/ 0 w 479"/>
              <a:gd name="T13" fmla="*/ 256 h 256"/>
              <a:gd name="T14" fmla="*/ 0 w 479"/>
              <a:gd name="T15" fmla="*/ 0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256">
                <a:moveTo>
                  <a:pt x="0" y="0"/>
                </a:moveTo>
                <a:lnTo>
                  <a:pt x="455" y="0"/>
                </a:lnTo>
                <a:lnTo>
                  <a:pt x="471" y="16"/>
                </a:lnTo>
                <a:lnTo>
                  <a:pt x="447" y="40"/>
                </a:lnTo>
                <a:lnTo>
                  <a:pt x="479" y="72"/>
                </a:lnTo>
                <a:lnTo>
                  <a:pt x="479" y="256"/>
                </a:lnTo>
                <a:lnTo>
                  <a:pt x="0" y="256"/>
                </a:lnTo>
                <a:lnTo>
                  <a:pt x="0" y="0"/>
                </a:lnTo>
                <a:close/>
              </a:path>
            </a:pathLst>
          </a:custGeom>
          <a:solidFill>
            <a:srgbClr val="0066FF"/>
          </a:solidFill>
          <a:ln w="12700">
            <a:solidFill>
              <a:srgbClr val="000000"/>
            </a:solidFill>
            <a:prstDash val="solid"/>
            <a:round/>
            <a:headEnd/>
            <a:tailEnd/>
          </a:ln>
        </p:spPr>
        <p:txBody>
          <a:bodyPr/>
          <a:lstStyle/>
          <a:p>
            <a:endParaRPr lang="en-US"/>
          </a:p>
        </p:txBody>
      </p:sp>
      <p:sp>
        <p:nvSpPr>
          <p:cNvPr id="776268" name="Freeform 76"/>
          <p:cNvSpPr>
            <a:spLocks/>
          </p:cNvSpPr>
          <p:nvPr/>
        </p:nvSpPr>
        <p:spPr bwMode="auto">
          <a:xfrm>
            <a:off x="3451225" y="2387600"/>
            <a:ext cx="1058863" cy="647700"/>
          </a:xfrm>
          <a:custGeom>
            <a:avLst/>
            <a:gdLst>
              <a:gd name="T0" fmla="*/ 0 w 504"/>
              <a:gd name="T1" fmla="*/ 0 h 319"/>
              <a:gd name="T2" fmla="*/ 496 w 504"/>
              <a:gd name="T3" fmla="*/ 0 h 319"/>
              <a:gd name="T4" fmla="*/ 496 w 504"/>
              <a:gd name="T5" fmla="*/ 24 h 319"/>
              <a:gd name="T6" fmla="*/ 472 w 504"/>
              <a:gd name="T7" fmla="*/ 56 h 319"/>
              <a:gd name="T8" fmla="*/ 504 w 504"/>
              <a:gd name="T9" fmla="*/ 88 h 319"/>
              <a:gd name="T10" fmla="*/ 504 w 504"/>
              <a:gd name="T11" fmla="*/ 231 h 319"/>
              <a:gd name="T12" fmla="*/ 488 w 504"/>
              <a:gd name="T13" fmla="*/ 231 h 319"/>
              <a:gd name="T14" fmla="*/ 488 w 504"/>
              <a:gd name="T15" fmla="*/ 319 h 319"/>
              <a:gd name="T16" fmla="*/ 400 w 504"/>
              <a:gd name="T17" fmla="*/ 295 h 319"/>
              <a:gd name="T18" fmla="*/ 368 w 504"/>
              <a:gd name="T19" fmla="*/ 271 h 319"/>
              <a:gd name="T20" fmla="*/ 0 w 504"/>
              <a:gd name="T21" fmla="*/ 271 h 319"/>
              <a:gd name="T22" fmla="*/ 0 w 504"/>
              <a:gd name="T2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4" h="319">
                <a:moveTo>
                  <a:pt x="0" y="0"/>
                </a:moveTo>
                <a:lnTo>
                  <a:pt x="496" y="0"/>
                </a:lnTo>
                <a:lnTo>
                  <a:pt x="496" y="24"/>
                </a:lnTo>
                <a:lnTo>
                  <a:pt x="472" y="56"/>
                </a:lnTo>
                <a:lnTo>
                  <a:pt x="504" y="88"/>
                </a:lnTo>
                <a:lnTo>
                  <a:pt x="504" y="231"/>
                </a:lnTo>
                <a:lnTo>
                  <a:pt x="488" y="231"/>
                </a:lnTo>
                <a:lnTo>
                  <a:pt x="488" y="319"/>
                </a:lnTo>
                <a:lnTo>
                  <a:pt x="400" y="295"/>
                </a:lnTo>
                <a:lnTo>
                  <a:pt x="368" y="271"/>
                </a:lnTo>
                <a:lnTo>
                  <a:pt x="0" y="271"/>
                </a:lnTo>
                <a:lnTo>
                  <a:pt x="0" y="0"/>
                </a:lnTo>
                <a:close/>
              </a:path>
            </a:pathLst>
          </a:custGeom>
          <a:solidFill>
            <a:srgbClr val="FF9900"/>
          </a:solidFill>
          <a:ln w="12700">
            <a:solidFill>
              <a:srgbClr val="000000"/>
            </a:solidFill>
            <a:prstDash val="solid"/>
            <a:round/>
            <a:headEnd/>
            <a:tailEnd/>
          </a:ln>
        </p:spPr>
        <p:txBody>
          <a:bodyPr/>
          <a:lstStyle/>
          <a:p>
            <a:endParaRPr lang="en-US"/>
          </a:p>
        </p:txBody>
      </p:sp>
      <p:sp>
        <p:nvSpPr>
          <p:cNvPr id="776269" name="Freeform 77"/>
          <p:cNvSpPr>
            <a:spLocks/>
          </p:cNvSpPr>
          <p:nvPr/>
        </p:nvSpPr>
        <p:spPr bwMode="auto">
          <a:xfrm>
            <a:off x="4476750" y="2857500"/>
            <a:ext cx="922338" cy="503238"/>
          </a:xfrm>
          <a:custGeom>
            <a:avLst/>
            <a:gdLst>
              <a:gd name="T0" fmla="*/ 0 w 439"/>
              <a:gd name="T1" fmla="*/ 0 h 248"/>
              <a:gd name="T2" fmla="*/ 367 w 439"/>
              <a:gd name="T3" fmla="*/ 0 h 248"/>
              <a:gd name="T4" fmla="*/ 383 w 439"/>
              <a:gd name="T5" fmla="*/ 24 h 248"/>
              <a:gd name="T6" fmla="*/ 383 w 439"/>
              <a:gd name="T7" fmla="*/ 56 h 248"/>
              <a:gd name="T8" fmla="*/ 415 w 439"/>
              <a:gd name="T9" fmla="*/ 96 h 248"/>
              <a:gd name="T10" fmla="*/ 439 w 439"/>
              <a:gd name="T11" fmla="*/ 136 h 248"/>
              <a:gd name="T12" fmla="*/ 383 w 439"/>
              <a:gd name="T13" fmla="*/ 176 h 248"/>
              <a:gd name="T14" fmla="*/ 391 w 439"/>
              <a:gd name="T15" fmla="*/ 200 h 248"/>
              <a:gd name="T16" fmla="*/ 351 w 439"/>
              <a:gd name="T17" fmla="*/ 248 h 248"/>
              <a:gd name="T18" fmla="*/ 48 w 439"/>
              <a:gd name="T19" fmla="*/ 248 h 248"/>
              <a:gd name="T20" fmla="*/ 0 w 439"/>
              <a:gd name="T21" fmla="*/ 88 h 248"/>
              <a:gd name="T22" fmla="*/ 0 w 439"/>
              <a:gd name="T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9" h="248">
                <a:moveTo>
                  <a:pt x="0" y="0"/>
                </a:moveTo>
                <a:lnTo>
                  <a:pt x="367" y="0"/>
                </a:lnTo>
                <a:lnTo>
                  <a:pt x="383" y="24"/>
                </a:lnTo>
                <a:lnTo>
                  <a:pt x="383" y="56"/>
                </a:lnTo>
                <a:lnTo>
                  <a:pt x="415" y="96"/>
                </a:lnTo>
                <a:lnTo>
                  <a:pt x="439" y="136"/>
                </a:lnTo>
                <a:lnTo>
                  <a:pt x="383" y="176"/>
                </a:lnTo>
                <a:lnTo>
                  <a:pt x="391" y="200"/>
                </a:lnTo>
                <a:lnTo>
                  <a:pt x="351" y="248"/>
                </a:lnTo>
                <a:lnTo>
                  <a:pt x="48" y="248"/>
                </a:lnTo>
                <a:lnTo>
                  <a:pt x="0" y="88"/>
                </a:lnTo>
                <a:lnTo>
                  <a:pt x="0" y="0"/>
                </a:lnTo>
                <a:close/>
              </a:path>
            </a:pathLst>
          </a:custGeom>
          <a:solidFill>
            <a:srgbClr val="FF0000"/>
          </a:solidFill>
          <a:ln w="12700">
            <a:solidFill>
              <a:srgbClr val="000000"/>
            </a:solidFill>
            <a:prstDash val="solid"/>
            <a:round/>
            <a:headEnd/>
            <a:tailEnd/>
          </a:ln>
        </p:spPr>
        <p:txBody>
          <a:bodyPr/>
          <a:lstStyle/>
          <a:p>
            <a:endParaRPr lang="en-US"/>
          </a:p>
        </p:txBody>
      </p:sp>
      <p:sp>
        <p:nvSpPr>
          <p:cNvPr id="776270" name="Freeform 78"/>
          <p:cNvSpPr>
            <a:spLocks/>
          </p:cNvSpPr>
          <p:nvPr/>
        </p:nvSpPr>
        <p:spPr bwMode="auto">
          <a:xfrm>
            <a:off x="4392613" y="1854200"/>
            <a:ext cx="939800" cy="1003300"/>
          </a:xfrm>
          <a:custGeom>
            <a:avLst/>
            <a:gdLst>
              <a:gd name="T0" fmla="*/ 0 w 447"/>
              <a:gd name="T1" fmla="*/ 0 h 494"/>
              <a:gd name="T2" fmla="*/ 151 w 447"/>
              <a:gd name="T3" fmla="*/ 0 h 494"/>
              <a:gd name="T4" fmla="*/ 447 w 447"/>
              <a:gd name="T5" fmla="*/ 64 h 494"/>
              <a:gd name="T6" fmla="*/ 343 w 447"/>
              <a:gd name="T7" fmla="*/ 159 h 494"/>
              <a:gd name="T8" fmla="*/ 303 w 447"/>
              <a:gd name="T9" fmla="*/ 303 h 494"/>
              <a:gd name="T10" fmla="*/ 303 w 447"/>
              <a:gd name="T11" fmla="*/ 383 h 494"/>
              <a:gd name="T12" fmla="*/ 407 w 447"/>
              <a:gd name="T13" fmla="*/ 455 h 494"/>
              <a:gd name="T14" fmla="*/ 415 w 447"/>
              <a:gd name="T15" fmla="*/ 494 h 494"/>
              <a:gd name="T16" fmla="*/ 56 w 447"/>
              <a:gd name="T17" fmla="*/ 494 h 494"/>
              <a:gd name="T18" fmla="*/ 56 w 447"/>
              <a:gd name="T19" fmla="*/ 351 h 494"/>
              <a:gd name="T20" fmla="*/ 32 w 447"/>
              <a:gd name="T21" fmla="*/ 319 h 494"/>
              <a:gd name="T22" fmla="*/ 48 w 447"/>
              <a:gd name="T23" fmla="*/ 295 h 494"/>
              <a:gd name="T24" fmla="*/ 48 w 447"/>
              <a:gd name="T25" fmla="*/ 263 h 494"/>
              <a:gd name="T26" fmla="*/ 40 w 447"/>
              <a:gd name="T27" fmla="*/ 175 h 494"/>
              <a:gd name="T28" fmla="*/ 0 w 447"/>
              <a:gd name="T29"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7" h="494">
                <a:moveTo>
                  <a:pt x="0" y="0"/>
                </a:moveTo>
                <a:lnTo>
                  <a:pt x="151" y="0"/>
                </a:lnTo>
                <a:lnTo>
                  <a:pt x="447" y="64"/>
                </a:lnTo>
                <a:lnTo>
                  <a:pt x="343" y="159"/>
                </a:lnTo>
                <a:lnTo>
                  <a:pt x="303" y="303"/>
                </a:lnTo>
                <a:lnTo>
                  <a:pt x="303" y="383"/>
                </a:lnTo>
                <a:lnTo>
                  <a:pt x="407" y="455"/>
                </a:lnTo>
                <a:lnTo>
                  <a:pt x="415" y="494"/>
                </a:lnTo>
                <a:lnTo>
                  <a:pt x="56" y="494"/>
                </a:lnTo>
                <a:lnTo>
                  <a:pt x="56" y="351"/>
                </a:lnTo>
                <a:lnTo>
                  <a:pt x="32" y="319"/>
                </a:lnTo>
                <a:lnTo>
                  <a:pt x="48" y="295"/>
                </a:lnTo>
                <a:lnTo>
                  <a:pt x="48" y="263"/>
                </a:lnTo>
                <a:lnTo>
                  <a:pt x="40" y="175"/>
                </a:lnTo>
                <a:lnTo>
                  <a:pt x="0" y="0"/>
                </a:lnTo>
                <a:close/>
              </a:path>
            </a:pathLst>
          </a:custGeom>
          <a:solidFill>
            <a:srgbClr val="D60093"/>
          </a:solidFill>
          <a:ln w="12700">
            <a:solidFill>
              <a:srgbClr val="000000"/>
            </a:solidFill>
            <a:prstDash val="solid"/>
            <a:round/>
            <a:headEnd/>
            <a:tailEnd/>
          </a:ln>
        </p:spPr>
        <p:txBody>
          <a:bodyPr/>
          <a:lstStyle/>
          <a:p>
            <a:endParaRPr lang="en-US"/>
          </a:p>
        </p:txBody>
      </p:sp>
      <p:sp>
        <p:nvSpPr>
          <p:cNvPr id="776271" name="Freeform 79"/>
          <p:cNvSpPr>
            <a:spLocks/>
          </p:cNvSpPr>
          <p:nvPr/>
        </p:nvSpPr>
        <p:spPr bwMode="auto">
          <a:xfrm>
            <a:off x="5029200" y="2225675"/>
            <a:ext cx="820738" cy="809625"/>
          </a:xfrm>
          <a:custGeom>
            <a:avLst/>
            <a:gdLst>
              <a:gd name="T0" fmla="*/ 24 w 391"/>
              <a:gd name="T1" fmla="*/ 32 h 399"/>
              <a:gd name="T2" fmla="*/ 120 w 391"/>
              <a:gd name="T3" fmla="*/ 0 h 399"/>
              <a:gd name="T4" fmla="*/ 144 w 391"/>
              <a:gd name="T5" fmla="*/ 40 h 399"/>
              <a:gd name="T6" fmla="*/ 280 w 391"/>
              <a:gd name="T7" fmla="*/ 104 h 399"/>
              <a:gd name="T8" fmla="*/ 312 w 391"/>
              <a:gd name="T9" fmla="*/ 144 h 399"/>
              <a:gd name="T10" fmla="*/ 320 w 391"/>
              <a:gd name="T11" fmla="*/ 184 h 399"/>
              <a:gd name="T12" fmla="*/ 367 w 391"/>
              <a:gd name="T13" fmla="*/ 168 h 399"/>
              <a:gd name="T14" fmla="*/ 391 w 391"/>
              <a:gd name="T15" fmla="*/ 192 h 399"/>
              <a:gd name="T16" fmla="*/ 344 w 391"/>
              <a:gd name="T17" fmla="*/ 256 h 399"/>
              <a:gd name="T18" fmla="*/ 328 w 391"/>
              <a:gd name="T19" fmla="*/ 399 h 399"/>
              <a:gd name="T20" fmla="*/ 152 w 391"/>
              <a:gd name="T21" fmla="*/ 399 h 399"/>
              <a:gd name="T22" fmla="*/ 120 w 391"/>
              <a:gd name="T23" fmla="*/ 375 h 399"/>
              <a:gd name="T24" fmla="*/ 120 w 391"/>
              <a:gd name="T25" fmla="*/ 335 h 399"/>
              <a:gd name="T26" fmla="*/ 104 w 391"/>
              <a:gd name="T27" fmla="*/ 303 h 399"/>
              <a:gd name="T28" fmla="*/ 104 w 391"/>
              <a:gd name="T29" fmla="*/ 272 h 399"/>
              <a:gd name="T30" fmla="*/ 0 w 391"/>
              <a:gd name="T31" fmla="*/ 200 h 399"/>
              <a:gd name="T32" fmla="*/ 0 w 391"/>
              <a:gd name="T33" fmla="*/ 120 h 399"/>
              <a:gd name="T34" fmla="*/ 24 w 391"/>
              <a:gd name="T35" fmla="*/ 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1" h="399">
                <a:moveTo>
                  <a:pt x="24" y="32"/>
                </a:moveTo>
                <a:lnTo>
                  <a:pt x="120" y="0"/>
                </a:lnTo>
                <a:lnTo>
                  <a:pt x="144" y="40"/>
                </a:lnTo>
                <a:lnTo>
                  <a:pt x="280" y="104"/>
                </a:lnTo>
                <a:lnTo>
                  <a:pt x="312" y="144"/>
                </a:lnTo>
                <a:lnTo>
                  <a:pt x="320" y="184"/>
                </a:lnTo>
                <a:lnTo>
                  <a:pt x="367" y="168"/>
                </a:lnTo>
                <a:lnTo>
                  <a:pt x="391" y="192"/>
                </a:lnTo>
                <a:lnTo>
                  <a:pt x="344" y="256"/>
                </a:lnTo>
                <a:lnTo>
                  <a:pt x="328" y="399"/>
                </a:lnTo>
                <a:lnTo>
                  <a:pt x="152" y="399"/>
                </a:lnTo>
                <a:lnTo>
                  <a:pt x="120" y="375"/>
                </a:lnTo>
                <a:lnTo>
                  <a:pt x="120" y="335"/>
                </a:lnTo>
                <a:lnTo>
                  <a:pt x="104" y="303"/>
                </a:lnTo>
                <a:lnTo>
                  <a:pt x="104" y="272"/>
                </a:lnTo>
                <a:lnTo>
                  <a:pt x="0" y="200"/>
                </a:lnTo>
                <a:lnTo>
                  <a:pt x="0" y="120"/>
                </a:lnTo>
                <a:lnTo>
                  <a:pt x="24" y="32"/>
                </a:lnTo>
                <a:close/>
              </a:path>
            </a:pathLst>
          </a:custGeom>
          <a:solidFill>
            <a:srgbClr val="D60093"/>
          </a:solidFill>
          <a:ln w="12700">
            <a:solidFill>
              <a:srgbClr val="000000"/>
            </a:solidFill>
            <a:prstDash val="solid"/>
            <a:round/>
            <a:headEnd/>
            <a:tailEnd/>
          </a:ln>
        </p:spPr>
        <p:txBody>
          <a:bodyPr/>
          <a:lstStyle/>
          <a:p>
            <a:endParaRPr lang="en-US"/>
          </a:p>
        </p:txBody>
      </p:sp>
      <p:sp>
        <p:nvSpPr>
          <p:cNvPr id="776272" name="Freeform 80"/>
          <p:cNvSpPr>
            <a:spLocks/>
          </p:cNvSpPr>
          <p:nvPr/>
        </p:nvSpPr>
        <p:spPr bwMode="auto">
          <a:xfrm>
            <a:off x="5332413" y="2146300"/>
            <a:ext cx="938212" cy="436563"/>
          </a:xfrm>
          <a:custGeom>
            <a:avLst/>
            <a:gdLst>
              <a:gd name="T0" fmla="*/ 0 w 447"/>
              <a:gd name="T1" fmla="*/ 71 h 215"/>
              <a:gd name="T2" fmla="*/ 136 w 447"/>
              <a:gd name="T3" fmla="*/ 151 h 215"/>
              <a:gd name="T4" fmla="*/ 168 w 447"/>
              <a:gd name="T5" fmla="*/ 183 h 215"/>
              <a:gd name="T6" fmla="*/ 176 w 447"/>
              <a:gd name="T7" fmla="*/ 215 h 215"/>
              <a:gd name="T8" fmla="*/ 255 w 447"/>
              <a:gd name="T9" fmla="*/ 143 h 215"/>
              <a:gd name="T10" fmla="*/ 447 w 447"/>
              <a:gd name="T11" fmla="*/ 111 h 215"/>
              <a:gd name="T12" fmla="*/ 359 w 447"/>
              <a:gd name="T13" fmla="*/ 55 h 215"/>
              <a:gd name="T14" fmla="*/ 247 w 447"/>
              <a:gd name="T15" fmla="*/ 103 h 215"/>
              <a:gd name="T16" fmla="*/ 136 w 447"/>
              <a:gd name="T17" fmla="*/ 63 h 215"/>
              <a:gd name="T18" fmla="*/ 200 w 447"/>
              <a:gd name="T19" fmla="*/ 7 h 215"/>
              <a:gd name="T20" fmla="*/ 144 w 447"/>
              <a:gd name="T21" fmla="*/ 0 h 215"/>
              <a:gd name="T22" fmla="*/ 0 w 447"/>
              <a:gd name="T23" fmla="*/ 7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7" h="215">
                <a:moveTo>
                  <a:pt x="0" y="71"/>
                </a:moveTo>
                <a:lnTo>
                  <a:pt x="136" y="151"/>
                </a:lnTo>
                <a:lnTo>
                  <a:pt x="168" y="183"/>
                </a:lnTo>
                <a:lnTo>
                  <a:pt x="176" y="215"/>
                </a:lnTo>
                <a:lnTo>
                  <a:pt x="255" y="143"/>
                </a:lnTo>
                <a:lnTo>
                  <a:pt x="447" y="111"/>
                </a:lnTo>
                <a:lnTo>
                  <a:pt x="359" y="55"/>
                </a:lnTo>
                <a:lnTo>
                  <a:pt x="247" y="103"/>
                </a:lnTo>
                <a:lnTo>
                  <a:pt x="136" y="63"/>
                </a:lnTo>
                <a:lnTo>
                  <a:pt x="200" y="7"/>
                </a:lnTo>
                <a:lnTo>
                  <a:pt x="144" y="0"/>
                </a:lnTo>
                <a:lnTo>
                  <a:pt x="0" y="71"/>
                </a:lnTo>
                <a:close/>
              </a:path>
            </a:pathLst>
          </a:custGeom>
          <a:solidFill>
            <a:schemeClr val="hlink"/>
          </a:solidFill>
          <a:ln w="12700">
            <a:solidFill>
              <a:srgbClr val="000000"/>
            </a:solidFill>
            <a:prstDash val="solid"/>
            <a:round/>
            <a:headEnd/>
            <a:tailEnd/>
          </a:ln>
        </p:spPr>
        <p:txBody>
          <a:bodyPr/>
          <a:lstStyle/>
          <a:p>
            <a:endParaRPr lang="en-US"/>
          </a:p>
        </p:txBody>
      </p:sp>
      <p:sp>
        <p:nvSpPr>
          <p:cNvPr id="776273" name="Freeform 81"/>
          <p:cNvSpPr>
            <a:spLocks/>
          </p:cNvSpPr>
          <p:nvPr/>
        </p:nvSpPr>
        <p:spPr bwMode="auto">
          <a:xfrm>
            <a:off x="5867400" y="2486025"/>
            <a:ext cx="622300" cy="679450"/>
          </a:xfrm>
          <a:custGeom>
            <a:avLst/>
            <a:gdLst>
              <a:gd name="T0" fmla="*/ 144 w 296"/>
              <a:gd name="T1" fmla="*/ 0 h 335"/>
              <a:gd name="T2" fmla="*/ 232 w 296"/>
              <a:gd name="T3" fmla="*/ 24 h 335"/>
              <a:gd name="T4" fmla="*/ 256 w 296"/>
              <a:gd name="T5" fmla="*/ 96 h 335"/>
              <a:gd name="T6" fmla="*/ 200 w 296"/>
              <a:gd name="T7" fmla="*/ 152 h 335"/>
              <a:gd name="T8" fmla="*/ 216 w 296"/>
              <a:gd name="T9" fmla="*/ 175 h 335"/>
              <a:gd name="T10" fmla="*/ 264 w 296"/>
              <a:gd name="T11" fmla="*/ 144 h 335"/>
              <a:gd name="T12" fmla="*/ 288 w 296"/>
              <a:gd name="T13" fmla="*/ 152 h 335"/>
              <a:gd name="T14" fmla="*/ 296 w 296"/>
              <a:gd name="T15" fmla="*/ 239 h 335"/>
              <a:gd name="T16" fmla="*/ 240 w 296"/>
              <a:gd name="T17" fmla="*/ 319 h 335"/>
              <a:gd name="T18" fmla="*/ 240 w 296"/>
              <a:gd name="T19" fmla="*/ 335 h 335"/>
              <a:gd name="T20" fmla="*/ 0 w 296"/>
              <a:gd name="T21" fmla="*/ 335 h 335"/>
              <a:gd name="T22" fmla="*/ 32 w 296"/>
              <a:gd name="T23" fmla="*/ 239 h 335"/>
              <a:gd name="T24" fmla="*/ 16 w 296"/>
              <a:gd name="T25" fmla="*/ 167 h 335"/>
              <a:gd name="T26" fmla="*/ 48 w 296"/>
              <a:gd name="T27" fmla="*/ 88 h 335"/>
              <a:gd name="T28" fmla="*/ 144 w 296"/>
              <a:gd name="T29"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6" h="335">
                <a:moveTo>
                  <a:pt x="144" y="0"/>
                </a:moveTo>
                <a:lnTo>
                  <a:pt x="232" y="24"/>
                </a:lnTo>
                <a:lnTo>
                  <a:pt x="256" y="96"/>
                </a:lnTo>
                <a:lnTo>
                  <a:pt x="200" y="152"/>
                </a:lnTo>
                <a:lnTo>
                  <a:pt x="216" y="175"/>
                </a:lnTo>
                <a:lnTo>
                  <a:pt x="264" y="144"/>
                </a:lnTo>
                <a:lnTo>
                  <a:pt x="288" y="152"/>
                </a:lnTo>
                <a:lnTo>
                  <a:pt x="296" y="239"/>
                </a:lnTo>
                <a:lnTo>
                  <a:pt x="240" y="319"/>
                </a:lnTo>
                <a:lnTo>
                  <a:pt x="240" y="335"/>
                </a:lnTo>
                <a:lnTo>
                  <a:pt x="0" y="335"/>
                </a:lnTo>
                <a:lnTo>
                  <a:pt x="32" y="239"/>
                </a:lnTo>
                <a:lnTo>
                  <a:pt x="16" y="167"/>
                </a:lnTo>
                <a:lnTo>
                  <a:pt x="48" y="88"/>
                </a:lnTo>
                <a:lnTo>
                  <a:pt x="144" y="0"/>
                </a:lnTo>
                <a:close/>
              </a:path>
            </a:pathLst>
          </a:custGeom>
          <a:solidFill>
            <a:schemeClr val="hlink"/>
          </a:solidFill>
          <a:ln w="12700">
            <a:solidFill>
              <a:srgbClr val="000000"/>
            </a:solidFill>
            <a:prstDash val="solid"/>
            <a:round/>
            <a:headEnd/>
            <a:tailEnd/>
          </a:ln>
        </p:spPr>
        <p:txBody>
          <a:bodyPr/>
          <a:lstStyle/>
          <a:p>
            <a:endParaRPr lang="en-US"/>
          </a:p>
        </p:txBody>
      </p:sp>
      <p:sp>
        <p:nvSpPr>
          <p:cNvPr id="776274" name="Freeform 82"/>
          <p:cNvSpPr>
            <a:spLocks/>
          </p:cNvSpPr>
          <p:nvPr/>
        </p:nvSpPr>
        <p:spPr bwMode="auto">
          <a:xfrm>
            <a:off x="5213350" y="3035300"/>
            <a:ext cx="552450" cy="941388"/>
          </a:xfrm>
          <a:custGeom>
            <a:avLst/>
            <a:gdLst>
              <a:gd name="T0" fmla="*/ 64 w 263"/>
              <a:gd name="T1" fmla="*/ 0 h 463"/>
              <a:gd name="T2" fmla="*/ 240 w 263"/>
              <a:gd name="T3" fmla="*/ 0 h 463"/>
              <a:gd name="T4" fmla="*/ 263 w 263"/>
              <a:gd name="T5" fmla="*/ 72 h 463"/>
              <a:gd name="T6" fmla="*/ 263 w 263"/>
              <a:gd name="T7" fmla="*/ 303 h 463"/>
              <a:gd name="T8" fmla="*/ 263 w 263"/>
              <a:gd name="T9" fmla="*/ 327 h 463"/>
              <a:gd name="T10" fmla="*/ 232 w 263"/>
              <a:gd name="T11" fmla="*/ 367 h 463"/>
              <a:gd name="T12" fmla="*/ 224 w 263"/>
              <a:gd name="T13" fmla="*/ 415 h 463"/>
              <a:gd name="T14" fmla="*/ 160 w 263"/>
              <a:gd name="T15" fmla="*/ 463 h 463"/>
              <a:gd name="T16" fmla="*/ 128 w 263"/>
              <a:gd name="T17" fmla="*/ 447 h 463"/>
              <a:gd name="T18" fmla="*/ 64 w 263"/>
              <a:gd name="T19" fmla="*/ 351 h 463"/>
              <a:gd name="T20" fmla="*/ 80 w 263"/>
              <a:gd name="T21" fmla="*/ 319 h 463"/>
              <a:gd name="T22" fmla="*/ 56 w 263"/>
              <a:gd name="T23" fmla="*/ 303 h 463"/>
              <a:gd name="T24" fmla="*/ 0 w 263"/>
              <a:gd name="T25" fmla="*/ 215 h 463"/>
              <a:gd name="T26" fmla="*/ 0 w 263"/>
              <a:gd name="T27" fmla="*/ 152 h 463"/>
              <a:gd name="T28" fmla="*/ 40 w 263"/>
              <a:gd name="T29" fmla="*/ 112 h 463"/>
              <a:gd name="T30" fmla="*/ 32 w 263"/>
              <a:gd name="T31" fmla="*/ 80 h 463"/>
              <a:gd name="T32" fmla="*/ 80 w 263"/>
              <a:gd name="T33" fmla="*/ 48 h 463"/>
              <a:gd name="T34" fmla="*/ 64 w 263"/>
              <a:gd name="T35"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463">
                <a:moveTo>
                  <a:pt x="64" y="0"/>
                </a:moveTo>
                <a:lnTo>
                  <a:pt x="240" y="0"/>
                </a:lnTo>
                <a:lnTo>
                  <a:pt x="263" y="72"/>
                </a:lnTo>
                <a:lnTo>
                  <a:pt x="263" y="303"/>
                </a:lnTo>
                <a:lnTo>
                  <a:pt x="263" y="327"/>
                </a:lnTo>
                <a:lnTo>
                  <a:pt x="232" y="367"/>
                </a:lnTo>
                <a:lnTo>
                  <a:pt x="224" y="415"/>
                </a:lnTo>
                <a:lnTo>
                  <a:pt x="160" y="463"/>
                </a:lnTo>
                <a:lnTo>
                  <a:pt x="128" y="447"/>
                </a:lnTo>
                <a:lnTo>
                  <a:pt x="64" y="351"/>
                </a:lnTo>
                <a:lnTo>
                  <a:pt x="80" y="319"/>
                </a:lnTo>
                <a:lnTo>
                  <a:pt x="56" y="303"/>
                </a:lnTo>
                <a:lnTo>
                  <a:pt x="0" y="215"/>
                </a:lnTo>
                <a:lnTo>
                  <a:pt x="0" y="152"/>
                </a:lnTo>
                <a:lnTo>
                  <a:pt x="40" y="112"/>
                </a:lnTo>
                <a:lnTo>
                  <a:pt x="32" y="80"/>
                </a:lnTo>
                <a:lnTo>
                  <a:pt x="80" y="48"/>
                </a:lnTo>
                <a:lnTo>
                  <a:pt x="64" y="0"/>
                </a:lnTo>
                <a:close/>
              </a:path>
            </a:pathLst>
          </a:custGeom>
          <a:solidFill>
            <a:srgbClr val="FF0000"/>
          </a:solidFill>
          <a:ln w="12700">
            <a:solidFill>
              <a:srgbClr val="000000"/>
            </a:solidFill>
            <a:prstDash val="solid"/>
            <a:round/>
            <a:headEnd/>
            <a:tailEnd/>
          </a:ln>
        </p:spPr>
        <p:txBody>
          <a:bodyPr/>
          <a:lstStyle/>
          <a:p>
            <a:endParaRPr lang="en-US"/>
          </a:p>
        </p:txBody>
      </p:sp>
      <p:sp>
        <p:nvSpPr>
          <p:cNvPr id="776275" name="Freeform 83"/>
          <p:cNvSpPr>
            <a:spLocks/>
          </p:cNvSpPr>
          <p:nvPr/>
        </p:nvSpPr>
        <p:spPr bwMode="auto">
          <a:xfrm>
            <a:off x="4578350" y="3360738"/>
            <a:ext cx="971550" cy="792162"/>
          </a:xfrm>
          <a:custGeom>
            <a:avLst/>
            <a:gdLst>
              <a:gd name="T0" fmla="*/ 0 w 463"/>
              <a:gd name="T1" fmla="*/ 0 h 390"/>
              <a:gd name="T2" fmla="*/ 303 w 463"/>
              <a:gd name="T3" fmla="*/ 0 h 390"/>
              <a:gd name="T4" fmla="*/ 303 w 463"/>
              <a:gd name="T5" fmla="*/ 48 h 390"/>
              <a:gd name="T6" fmla="*/ 359 w 463"/>
              <a:gd name="T7" fmla="*/ 143 h 390"/>
              <a:gd name="T8" fmla="*/ 383 w 463"/>
              <a:gd name="T9" fmla="*/ 159 h 390"/>
              <a:gd name="T10" fmla="*/ 367 w 463"/>
              <a:gd name="T11" fmla="*/ 191 h 390"/>
              <a:gd name="T12" fmla="*/ 431 w 463"/>
              <a:gd name="T13" fmla="*/ 287 h 390"/>
              <a:gd name="T14" fmla="*/ 463 w 463"/>
              <a:gd name="T15" fmla="*/ 303 h 390"/>
              <a:gd name="T16" fmla="*/ 423 w 463"/>
              <a:gd name="T17" fmla="*/ 390 h 390"/>
              <a:gd name="T18" fmla="*/ 383 w 463"/>
              <a:gd name="T19" fmla="*/ 390 h 390"/>
              <a:gd name="T20" fmla="*/ 391 w 463"/>
              <a:gd name="T21" fmla="*/ 351 h 390"/>
              <a:gd name="T22" fmla="*/ 87 w 463"/>
              <a:gd name="T23" fmla="*/ 351 h 390"/>
              <a:gd name="T24" fmla="*/ 71 w 463"/>
              <a:gd name="T25" fmla="*/ 311 h 390"/>
              <a:gd name="T26" fmla="*/ 71 w 463"/>
              <a:gd name="T27" fmla="*/ 127 h 390"/>
              <a:gd name="T28" fmla="*/ 39 w 463"/>
              <a:gd name="T29" fmla="*/ 95 h 390"/>
              <a:gd name="T30" fmla="*/ 63 w 463"/>
              <a:gd name="T31" fmla="*/ 71 h 390"/>
              <a:gd name="T32" fmla="*/ 0 w 463"/>
              <a:gd name="T3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3" h="390">
                <a:moveTo>
                  <a:pt x="0" y="0"/>
                </a:moveTo>
                <a:lnTo>
                  <a:pt x="303" y="0"/>
                </a:lnTo>
                <a:lnTo>
                  <a:pt x="303" y="48"/>
                </a:lnTo>
                <a:lnTo>
                  <a:pt x="359" y="143"/>
                </a:lnTo>
                <a:lnTo>
                  <a:pt x="383" y="159"/>
                </a:lnTo>
                <a:lnTo>
                  <a:pt x="367" y="191"/>
                </a:lnTo>
                <a:lnTo>
                  <a:pt x="431" y="287"/>
                </a:lnTo>
                <a:lnTo>
                  <a:pt x="463" y="303"/>
                </a:lnTo>
                <a:lnTo>
                  <a:pt x="423" y="390"/>
                </a:lnTo>
                <a:lnTo>
                  <a:pt x="383" y="390"/>
                </a:lnTo>
                <a:lnTo>
                  <a:pt x="391" y="351"/>
                </a:lnTo>
                <a:lnTo>
                  <a:pt x="87" y="351"/>
                </a:lnTo>
                <a:lnTo>
                  <a:pt x="71" y="311"/>
                </a:lnTo>
                <a:lnTo>
                  <a:pt x="71" y="127"/>
                </a:lnTo>
                <a:lnTo>
                  <a:pt x="39" y="95"/>
                </a:lnTo>
                <a:lnTo>
                  <a:pt x="63" y="71"/>
                </a:lnTo>
                <a:lnTo>
                  <a:pt x="0" y="0"/>
                </a:lnTo>
                <a:close/>
              </a:path>
            </a:pathLst>
          </a:custGeom>
          <a:solidFill>
            <a:srgbClr val="0066FF"/>
          </a:solidFill>
          <a:ln w="12700">
            <a:solidFill>
              <a:srgbClr val="000000"/>
            </a:solidFill>
            <a:prstDash val="solid"/>
            <a:round/>
            <a:headEnd/>
            <a:tailEnd/>
          </a:ln>
        </p:spPr>
        <p:txBody>
          <a:bodyPr/>
          <a:lstStyle/>
          <a:p>
            <a:endParaRPr lang="en-US"/>
          </a:p>
        </p:txBody>
      </p:sp>
      <p:sp>
        <p:nvSpPr>
          <p:cNvPr id="776276" name="Freeform 84"/>
          <p:cNvSpPr>
            <a:spLocks/>
          </p:cNvSpPr>
          <p:nvPr/>
        </p:nvSpPr>
        <p:spPr bwMode="auto">
          <a:xfrm>
            <a:off x="5684838" y="3165475"/>
            <a:ext cx="450850" cy="712788"/>
          </a:xfrm>
          <a:custGeom>
            <a:avLst/>
            <a:gdLst>
              <a:gd name="T0" fmla="*/ 39 w 215"/>
              <a:gd name="T1" fmla="*/ 0 h 351"/>
              <a:gd name="T2" fmla="*/ 55 w 215"/>
              <a:gd name="T3" fmla="*/ 16 h 351"/>
              <a:gd name="T4" fmla="*/ 87 w 215"/>
              <a:gd name="T5" fmla="*/ 0 h 351"/>
              <a:gd name="T6" fmla="*/ 215 w 215"/>
              <a:gd name="T7" fmla="*/ 0 h 351"/>
              <a:gd name="T8" fmla="*/ 215 w 215"/>
              <a:gd name="T9" fmla="*/ 215 h 351"/>
              <a:gd name="T10" fmla="*/ 135 w 215"/>
              <a:gd name="T11" fmla="*/ 319 h 351"/>
              <a:gd name="T12" fmla="*/ 0 w 215"/>
              <a:gd name="T13" fmla="*/ 351 h 351"/>
              <a:gd name="T14" fmla="*/ 8 w 215"/>
              <a:gd name="T15" fmla="*/ 303 h 351"/>
              <a:gd name="T16" fmla="*/ 39 w 215"/>
              <a:gd name="T17" fmla="*/ 263 h 351"/>
              <a:gd name="T18" fmla="*/ 39 w 215"/>
              <a:gd name="T19"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351">
                <a:moveTo>
                  <a:pt x="39" y="0"/>
                </a:moveTo>
                <a:lnTo>
                  <a:pt x="55" y="16"/>
                </a:lnTo>
                <a:lnTo>
                  <a:pt x="87" y="0"/>
                </a:lnTo>
                <a:lnTo>
                  <a:pt x="215" y="0"/>
                </a:lnTo>
                <a:lnTo>
                  <a:pt x="215" y="215"/>
                </a:lnTo>
                <a:lnTo>
                  <a:pt x="135" y="319"/>
                </a:lnTo>
                <a:lnTo>
                  <a:pt x="0" y="351"/>
                </a:lnTo>
                <a:lnTo>
                  <a:pt x="8" y="303"/>
                </a:lnTo>
                <a:lnTo>
                  <a:pt x="39" y="263"/>
                </a:lnTo>
                <a:lnTo>
                  <a:pt x="39" y="0"/>
                </a:lnTo>
                <a:close/>
              </a:path>
            </a:pathLst>
          </a:custGeom>
          <a:solidFill>
            <a:schemeClr val="hlink"/>
          </a:solidFill>
          <a:ln w="12700">
            <a:solidFill>
              <a:srgbClr val="000000"/>
            </a:solidFill>
            <a:prstDash val="solid"/>
            <a:round/>
            <a:headEnd/>
            <a:tailEnd/>
          </a:ln>
        </p:spPr>
        <p:txBody>
          <a:bodyPr/>
          <a:lstStyle/>
          <a:p>
            <a:endParaRPr lang="en-US"/>
          </a:p>
        </p:txBody>
      </p:sp>
      <p:sp>
        <p:nvSpPr>
          <p:cNvPr id="776277" name="Freeform 85"/>
          <p:cNvSpPr>
            <a:spLocks/>
          </p:cNvSpPr>
          <p:nvPr/>
        </p:nvSpPr>
        <p:spPr bwMode="auto">
          <a:xfrm>
            <a:off x="6135688" y="3133725"/>
            <a:ext cx="622300" cy="614363"/>
          </a:xfrm>
          <a:custGeom>
            <a:avLst/>
            <a:gdLst>
              <a:gd name="T0" fmla="*/ 0 w 296"/>
              <a:gd name="T1" fmla="*/ 16 h 303"/>
              <a:gd name="T2" fmla="*/ 112 w 296"/>
              <a:gd name="T3" fmla="*/ 16 h 303"/>
              <a:gd name="T4" fmla="*/ 152 w 296"/>
              <a:gd name="T5" fmla="*/ 40 h 303"/>
              <a:gd name="T6" fmla="*/ 216 w 296"/>
              <a:gd name="T7" fmla="*/ 40 h 303"/>
              <a:gd name="T8" fmla="*/ 296 w 296"/>
              <a:gd name="T9" fmla="*/ 0 h 303"/>
              <a:gd name="T10" fmla="*/ 296 w 296"/>
              <a:gd name="T11" fmla="*/ 128 h 303"/>
              <a:gd name="T12" fmla="*/ 288 w 296"/>
              <a:gd name="T13" fmla="*/ 136 h 303"/>
              <a:gd name="T14" fmla="*/ 248 w 296"/>
              <a:gd name="T15" fmla="*/ 215 h 303"/>
              <a:gd name="T16" fmla="*/ 224 w 296"/>
              <a:gd name="T17" fmla="*/ 215 h 303"/>
              <a:gd name="T18" fmla="*/ 152 w 296"/>
              <a:gd name="T19" fmla="*/ 303 h 303"/>
              <a:gd name="T20" fmla="*/ 128 w 296"/>
              <a:gd name="T21" fmla="*/ 279 h 303"/>
              <a:gd name="T22" fmla="*/ 88 w 296"/>
              <a:gd name="T23" fmla="*/ 287 h 303"/>
              <a:gd name="T24" fmla="*/ 0 w 296"/>
              <a:gd name="T25" fmla="*/ 215 h 303"/>
              <a:gd name="T26" fmla="*/ 0 w 296"/>
              <a:gd name="T27" fmla="*/ 16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6" h="303">
                <a:moveTo>
                  <a:pt x="0" y="16"/>
                </a:moveTo>
                <a:lnTo>
                  <a:pt x="112" y="16"/>
                </a:lnTo>
                <a:lnTo>
                  <a:pt x="152" y="40"/>
                </a:lnTo>
                <a:lnTo>
                  <a:pt x="216" y="40"/>
                </a:lnTo>
                <a:lnTo>
                  <a:pt x="296" y="0"/>
                </a:lnTo>
                <a:lnTo>
                  <a:pt x="296" y="128"/>
                </a:lnTo>
                <a:lnTo>
                  <a:pt x="288" y="136"/>
                </a:lnTo>
                <a:lnTo>
                  <a:pt x="248" y="215"/>
                </a:lnTo>
                <a:lnTo>
                  <a:pt x="224" y="215"/>
                </a:lnTo>
                <a:lnTo>
                  <a:pt x="152" y="303"/>
                </a:lnTo>
                <a:lnTo>
                  <a:pt x="128" y="279"/>
                </a:lnTo>
                <a:lnTo>
                  <a:pt x="88" y="287"/>
                </a:lnTo>
                <a:lnTo>
                  <a:pt x="0" y="215"/>
                </a:lnTo>
                <a:lnTo>
                  <a:pt x="0" y="16"/>
                </a:lnTo>
                <a:close/>
              </a:path>
            </a:pathLst>
          </a:custGeom>
          <a:solidFill>
            <a:schemeClr val="hlink"/>
          </a:solidFill>
          <a:ln w="12700">
            <a:solidFill>
              <a:srgbClr val="000000"/>
            </a:solidFill>
            <a:prstDash val="solid"/>
            <a:round/>
            <a:headEnd/>
            <a:tailEnd/>
          </a:ln>
        </p:spPr>
        <p:txBody>
          <a:bodyPr/>
          <a:lstStyle/>
          <a:p>
            <a:endParaRPr lang="en-US"/>
          </a:p>
        </p:txBody>
      </p:sp>
      <p:sp>
        <p:nvSpPr>
          <p:cNvPr id="776278" name="Freeform 86"/>
          <p:cNvSpPr>
            <a:spLocks/>
          </p:cNvSpPr>
          <p:nvPr/>
        </p:nvSpPr>
        <p:spPr bwMode="auto">
          <a:xfrm>
            <a:off x="1792288" y="1873250"/>
            <a:ext cx="1658937" cy="842963"/>
          </a:xfrm>
          <a:custGeom>
            <a:avLst/>
            <a:gdLst>
              <a:gd name="T0" fmla="*/ 0 w 790"/>
              <a:gd name="T1" fmla="*/ 0 h 415"/>
              <a:gd name="T2" fmla="*/ 790 w 790"/>
              <a:gd name="T3" fmla="*/ 0 h 415"/>
              <a:gd name="T4" fmla="*/ 790 w 790"/>
              <a:gd name="T5" fmla="*/ 359 h 415"/>
              <a:gd name="T6" fmla="*/ 327 w 790"/>
              <a:gd name="T7" fmla="*/ 359 h 415"/>
              <a:gd name="T8" fmla="*/ 327 w 790"/>
              <a:gd name="T9" fmla="*/ 383 h 415"/>
              <a:gd name="T10" fmla="*/ 216 w 790"/>
              <a:gd name="T11" fmla="*/ 415 h 415"/>
              <a:gd name="T12" fmla="*/ 144 w 790"/>
              <a:gd name="T13" fmla="*/ 295 h 415"/>
              <a:gd name="T14" fmla="*/ 104 w 790"/>
              <a:gd name="T15" fmla="*/ 311 h 415"/>
              <a:gd name="T16" fmla="*/ 96 w 790"/>
              <a:gd name="T17" fmla="*/ 295 h 415"/>
              <a:gd name="T18" fmla="*/ 120 w 790"/>
              <a:gd name="T19" fmla="*/ 231 h 415"/>
              <a:gd name="T20" fmla="*/ 0 w 790"/>
              <a:gd name="T21" fmla="*/ 104 h 415"/>
              <a:gd name="T22" fmla="*/ 0 w 790"/>
              <a:gd name="T23"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0" h="415">
                <a:moveTo>
                  <a:pt x="0" y="0"/>
                </a:moveTo>
                <a:lnTo>
                  <a:pt x="790" y="0"/>
                </a:lnTo>
                <a:lnTo>
                  <a:pt x="790" y="359"/>
                </a:lnTo>
                <a:lnTo>
                  <a:pt x="327" y="359"/>
                </a:lnTo>
                <a:lnTo>
                  <a:pt x="327" y="383"/>
                </a:lnTo>
                <a:lnTo>
                  <a:pt x="216" y="415"/>
                </a:lnTo>
                <a:lnTo>
                  <a:pt x="144" y="295"/>
                </a:lnTo>
                <a:lnTo>
                  <a:pt x="104" y="311"/>
                </a:lnTo>
                <a:lnTo>
                  <a:pt x="96" y="295"/>
                </a:lnTo>
                <a:lnTo>
                  <a:pt x="120" y="231"/>
                </a:lnTo>
                <a:lnTo>
                  <a:pt x="0" y="104"/>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79" name="Rectangle 87"/>
          <p:cNvSpPr>
            <a:spLocks noChangeArrowheads="1"/>
          </p:cNvSpPr>
          <p:nvPr/>
        </p:nvSpPr>
        <p:spPr bwMode="auto">
          <a:xfrm>
            <a:off x="2487613" y="2609850"/>
            <a:ext cx="955675" cy="696913"/>
          </a:xfrm>
          <a:prstGeom prst="rect">
            <a:avLst/>
          </a:prstGeom>
          <a:solidFill>
            <a:srgbClr val="FF66FF"/>
          </a:solidFill>
          <a:ln w="12700">
            <a:solidFill>
              <a:srgbClr val="000000"/>
            </a:solidFill>
            <a:miter lim="800000"/>
            <a:headEnd/>
            <a:tailEnd/>
          </a:ln>
        </p:spPr>
        <p:txBody>
          <a:bodyPr/>
          <a:lstStyle/>
          <a:p>
            <a:endParaRPr lang="en-US"/>
          </a:p>
        </p:txBody>
      </p:sp>
      <p:sp>
        <p:nvSpPr>
          <p:cNvPr id="776280" name="Freeform 88"/>
          <p:cNvSpPr>
            <a:spLocks/>
          </p:cNvSpPr>
          <p:nvPr/>
        </p:nvSpPr>
        <p:spPr bwMode="auto">
          <a:xfrm>
            <a:off x="3451225" y="1854200"/>
            <a:ext cx="1042988" cy="533400"/>
          </a:xfrm>
          <a:custGeom>
            <a:avLst/>
            <a:gdLst>
              <a:gd name="T0" fmla="*/ 0 w 496"/>
              <a:gd name="T1" fmla="*/ 0 h 263"/>
              <a:gd name="T2" fmla="*/ 448 w 496"/>
              <a:gd name="T3" fmla="*/ 0 h 263"/>
              <a:gd name="T4" fmla="*/ 488 w 496"/>
              <a:gd name="T5" fmla="*/ 199 h 263"/>
              <a:gd name="T6" fmla="*/ 496 w 496"/>
              <a:gd name="T7" fmla="*/ 263 h 263"/>
              <a:gd name="T8" fmla="*/ 0 w 496"/>
              <a:gd name="T9" fmla="*/ 263 h 263"/>
              <a:gd name="T10" fmla="*/ 0 w 496"/>
              <a:gd name="T11" fmla="*/ 0 h 263"/>
            </a:gdLst>
            <a:ahLst/>
            <a:cxnLst>
              <a:cxn ang="0">
                <a:pos x="T0" y="T1"/>
              </a:cxn>
              <a:cxn ang="0">
                <a:pos x="T2" y="T3"/>
              </a:cxn>
              <a:cxn ang="0">
                <a:pos x="T4" y="T5"/>
              </a:cxn>
              <a:cxn ang="0">
                <a:pos x="T6" y="T7"/>
              </a:cxn>
              <a:cxn ang="0">
                <a:pos x="T8" y="T9"/>
              </a:cxn>
              <a:cxn ang="0">
                <a:pos x="T10" y="T11"/>
              </a:cxn>
            </a:cxnLst>
            <a:rect l="0" t="0" r="r" b="b"/>
            <a:pathLst>
              <a:path w="496" h="263">
                <a:moveTo>
                  <a:pt x="0" y="0"/>
                </a:moveTo>
                <a:lnTo>
                  <a:pt x="448" y="0"/>
                </a:lnTo>
                <a:lnTo>
                  <a:pt x="488" y="199"/>
                </a:lnTo>
                <a:lnTo>
                  <a:pt x="496" y="263"/>
                </a:lnTo>
                <a:lnTo>
                  <a:pt x="0" y="263"/>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81" name="Freeform 89"/>
          <p:cNvSpPr>
            <a:spLocks/>
          </p:cNvSpPr>
          <p:nvPr/>
        </p:nvSpPr>
        <p:spPr bwMode="auto">
          <a:xfrm>
            <a:off x="3451225" y="2938463"/>
            <a:ext cx="1225550" cy="533400"/>
          </a:xfrm>
          <a:custGeom>
            <a:avLst/>
            <a:gdLst>
              <a:gd name="T0" fmla="*/ 0 w 583"/>
              <a:gd name="T1" fmla="*/ 0 h 263"/>
              <a:gd name="T2" fmla="*/ 368 w 583"/>
              <a:gd name="T3" fmla="*/ 0 h 263"/>
              <a:gd name="T4" fmla="*/ 400 w 583"/>
              <a:gd name="T5" fmla="*/ 24 h 263"/>
              <a:gd name="T6" fmla="*/ 488 w 583"/>
              <a:gd name="T7" fmla="*/ 48 h 263"/>
              <a:gd name="T8" fmla="*/ 536 w 583"/>
              <a:gd name="T9" fmla="*/ 208 h 263"/>
              <a:gd name="T10" fmla="*/ 583 w 583"/>
              <a:gd name="T11" fmla="*/ 263 h 263"/>
              <a:gd name="T12" fmla="*/ 128 w 583"/>
              <a:gd name="T13" fmla="*/ 263 h 263"/>
              <a:gd name="T14" fmla="*/ 128 w 583"/>
              <a:gd name="T15" fmla="*/ 176 h 263"/>
              <a:gd name="T16" fmla="*/ 0 w 583"/>
              <a:gd name="T17" fmla="*/ 176 h 263"/>
              <a:gd name="T18" fmla="*/ 0 w 583"/>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3" h="263">
                <a:moveTo>
                  <a:pt x="0" y="0"/>
                </a:moveTo>
                <a:lnTo>
                  <a:pt x="368" y="0"/>
                </a:lnTo>
                <a:lnTo>
                  <a:pt x="400" y="24"/>
                </a:lnTo>
                <a:lnTo>
                  <a:pt x="488" y="48"/>
                </a:lnTo>
                <a:lnTo>
                  <a:pt x="536" y="208"/>
                </a:lnTo>
                <a:lnTo>
                  <a:pt x="583" y="263"/>
                </a:lnTo>
                <a:lnTo>
                  <a:pt x="128" y="263"/>
                </a:lnTo>
                <a:lnTo>
                  <a:pt x="128" y="176"/>
                </a:lnTo>
                <a:lnTo>
                  <a:pt x="0" y="176"/>
                </a:lnTo>
                <a:lnTo>
                  <a:pt x="0" y="0"/>
                </a:lnTo>
                <a:close/>
              </a:path>
            </a:pathLst>
          </a:custGeom>
          <a:solidFill>
            <a:srgbClr val="FF9900"/>
          </a:solidFill>
          <a:ln w="12700">
            <a:solidFill>
              <a:srgbClr val="000000"/>
            </a:solidFill>
            <a:prstDash val="solid"/>
            <a:round/>
            <a:headEnd/>
            <a:tailEnd/>
          </a:ln>
        </p:spPr>
        <p:txBody>
          <a:bodyPr/>
          <a:lstStyle/>
          <a:p>
            <a:endParaRPr lang="en-US"/>
          </a:p>
        </p:txBody>
      </p:sp>
      <p:sp>
        <p:nvSpPr>
          <p:cNvPr id="776282" name="Rectangle 90"/>
          <p:cNvSpPr>
            <a:spLocks noChangeArrowheads="1"/>
          </p:cNvSpPr>
          <p:nvPr/>
        </p:nvSpPr>
        <p:spPr bwMode="auto">
          <a:xfrm>
            <a:off x="2773363" y="3303588"/>
            <a:ext cx="938212" cy="665162"/>
          </a:xfrm>
          <a:prstGeom prst="rect">
            <a:avLst/>
          </a:prstGeom>
          <a:solidFill>
            <a:srgbClr val="FF66FF"/>
          </a:solidFill>
          <a:ln w="12700">
            <a:solidFill>
              <a:srgbClr val="000000"/>
            </a:solidFill>
            <a:miter lim="800000"/>
            <a:headEnd/>
            <a:tailEnd/>
          </a:ln>
        </p:spPr>
        <p:txBody>
          <a:bodyPr/>
          <a:lstStyle/>
          <a:p>
            <a:endParaRPr lang="en-US"/>
          </a:p>
        </p:txBody>
      </p:sp>
      <p:sp>
        <p:nvSpPr>
          <p:cNvPr id="776283" name="Freeform 91"/>
          <p:cNvSpPr>
            <a:spLocks/>
          </p:cNvSpPr>
          <p:nvPr/>
        </p:nvSpPr>
        <p:spPr bwMode="auto">
          <a:xfrm>
            <a:off x="6456363" y="3409950"/>
            <a:ext cx="754062" cy="533400"/>
          </a:xfrm>
          <a:custGeom>
            <a:avLst/>
            <a:gdLst>
              <a:gd name="T0" fmla="*/ 144 w 359"/>
              <a:gd name="T1" fmla="*/ 0 h 263"/>
              <a:gd name="T2" fmla="*/ 136 w 359"/>
              <a:gd name="T3" fmla="*/ 0 h 263"/>
              <a:gd name="T4" fmla="*/ 96 w 359"/>
              <a:gd name="T5" fmla="*/ 79 h 263"/>
              <a:gd name="T6" fmla="*/ 72 w 359"/>
              <a:gd name="T7" fmla="*/ 79 h 263"/>
              <a:gd name="T8" fmla="*/ 0 w 359"/>
              <a:gd name="T9" fmla="*/ 159 h 263"/>
              <a:gd name="T10" fmla="*/ 32 w 359"/>
              <a:gd name="T11" fmla="*/ 247 h 263"/>
              <a:gd name="T12" fmla="*/ 144 w 359"/>
              <a:gd name="T13" fmla="*/ 263 h 263"/>
              <a:gd name="T14" fmla="*/ 168 w 359"/>
              <a:gd name="T15" fmla="*/ 247 h 263"/>
              <a:gd name="T16" fmla="*/ 200 w 359"/>
              <a:gd name="T17" fmla="*/ 183 h 263"/>
              <a:gd name="T18" fmla="*/ 208 w 359"/>
              <a:gd name="T19" fmla="*/ 175 h 263"/>
              <a:gd name="T20" fmla="*/ 359 w 359"/>
              <a:gd name="T21" fmla="*/ 127 h 263"/>
              <a:gd name="T22" fmla="*/ 343 w 359"/>
              <a:gd name="T23" fmla="*/ 103 h 263"/>
              <a:gd name="T24" fmla="*/ 287 w 359"/>
              <a:gd name="T25" fmla="*/ 79 h 263"/>
              <a:gd name="T26" fmla="*/ 208 w 359"/>
              <a:gd name="T27" fmla="*/ 127 h 263"/>
              <a:gd name="T28" fmla="*/ 208 w 359"/>
              <a:gd name="T29" fmla="*/ 47 h 263"/>
              <a:gd name="T30" fmla="*/ 144 w 359"/>
              <a:gd name="T31" fmla="*/ 47 h 263"/>
              <a:gd name="T32" fmla="*/ 144 w 359"/>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9" h="263">
                <a:moveTo>
                  <a:pt x="144" y="0"/>
                </a:moveTo>
                <a:lnTo>
                  <a:pt x="136" y="0"/>
                </a:lnTo>
                <a:lnTo>
                  <a:pt x="96" y="79"/>
                </a:lnTo>
                <a:lnTo>
                  <a:pt x="72" y="79"/>
                </a:lnTo>
                <a:lnTo>
                  <a:pt x="0" y="159"/>
                </a:lnTo>
                <a:lnTo>
                  <a:pt x="32" y="247"/>
                </a:lnTo>
                <a:lnTo>
                  <a:pt x="144" y="263"/>
                </a:lnTo>
                <a:lnTo>
                  <a:pt x="168" y="247"/>
                </a:lnTo>
                <a:lnTo>
                  <a:pt x="200" y="183"/>
                </a:lnTo>
                <a:lnTo>
                  <a:pt x="208" y="175"/>
                </a:lnTo>
                <a:lnTo>
                  <a:pt x="359" y="127"/>
                </a:lnTo>
                <a:lnTo>
                  <a:pt x="343" y="103"/>
                </a:lnTo>
                <a:lnTo>
                  <a:pt x="287" y="79"/>
                </a:lnTo>
                <a:lnTo>
                  <a:pt x="208" y="127"/>
                </a:lnTo>
                <a:lnTo>
                  <a:pt x="208" y="47"/>
                </a:lnTo>
                <a:lnTo>
                  <a:pt x="144" y="47"/>
                </a:lnTo>
                <a:lnTo>
                  <a:pt x="144" y="0"/>
                </a:lnTo>
                <a:close/>
              </a:path>
            </a:pathLst>
          </a:custGeom>
          <a:solidFill>
            <a:srgbClr val="008000"/>
          </a:solidFill>
          <a:ln w="12700">
            <a:solidFill>
              <a:srgbClr val="000000"/>
            </a:solidFill>
            <a:prstDash val="solid"/>
            <a:round/>
            <a:headEnd/>
            <a:tailEnd/>
          </a:ln>
        </p:spPr>
        <p:txBody>
          <a:bodyPr/>
          <a:lstStyle/>
          <a:p>
            <a:endParaRPr lang="en-US"/>
          </a:p>
        </p:txBody>
      </p:sp>
      <p:sp>
        <p:nvSpPr>
          <p:cNvPr id="776284" name="Freeform 92"/>
          <p:cNvSpPr>
            <a:spLocks/>
          </p:cNvSpPr>
          <p:nvPr/>
        </p:nvSpPr>
        <p:spPr bwMode="auto">
          <a:xfrm>
            <a:off x="6221413" y="3667125"/>
            <a:ext cx="1190625" cy="406400"/>
          </a:xfrm>
          <a:custGeom>
            <a:avLst/>
            <a:gdLst>
              <a:gd name="T0" fmla="*/ 0 w 567"/>
              <a:gd name="T1" fmla="*/ 200 h 200"/>
              <a:gd name="T2" fmla="*/ 16 w 567"/>
              <a:gd name="T3" fmla="*/ 184 h 200"/>
              <a:gd name="T4" fmla="*/ 144 w 567"/>
              <a:gd name="T5" fmla="*/ 120 h 200"/>
              <a:gd name="T6" fmla="*/ 256 w 567"/>
              <a:gd name="T7" fmla="*/ 136 h 200"/>
              <a:gd name="T8" fmla="*/ 288 w 567"/>
              <a:gd name="T9" fmla="*/ 120 h 200"/>
              <a:gd name="T10" fmla="*/ 320 w 567"/>
              <a:gd name="T11" fmla="*/ 48 h 200"/>
              <a:gd name="T12" fmla="*/ 471 w 567"/>
              <a:gd name="T13" fmla="*/ 0 h 200"/>
              <a:gd name="T14" fmla="*/ 495 w 567"/>
              <a:gd name="T15" fmla="*/ 88 h 200"/>
              <a:gd name="T16" fmla="*/ 567 w 567"/>
              <a:gd name="T17" fmla="*/ 104 h 200"/>
              <a:gd name="T18" fmla="*/ 535 w 567"/>
              <a:gd name="T19" fmla="*/ 152 h 200"/>
              <a:gd name="T20" fmla="*/ 559 w 567"/>
              <a:gd name="T21" fmla="*/ 200 h 200"/>
              <a:gd name="T22" fmla="*/ 0 w 567"/>
              <a:gd name="T2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7" h="200">
                <a:moveTo>
                  <a:pt x="0" y="200"/>
                </a:moveTo>
                <a:lnTo>
                  <a:pt x="16" y="184"/>
                </a:lnTo>
                <a:lnTo>
                  <a:pt x="144" y="120"/>
                </a:lnTo>
                <a:lnTo>
                  <a:pt x="256" y="136"/>
                </a:lnTo>
                <a:lnTo>
                  <a:pt x="288" y="120"/>
                </a:lnTo>
                <a:lnTo>
                  <a:pt x="320" y="48"/>
                </a:lnTo>
                <a:lnTo>
                  <a:pt x="471" y="0"/>
                </a:lnTo>
                <a:lnTo>
                  <a:pt x="495" y="88"/>
                </a:lnTo>
                <a:lnTo>
                  <a:pt x="567" y="104"/>
                </a:lnTo>
                <a:lnTo>
                  <a:pt x="535" y="152"/>
                </a:lnTo>
                <a:lnTo>
                  <a:pt x="559" y="200"/>
                </a:lnTo>
                <a:lnTo>
                  <a:pt x="0" y="200"/>
                </a:lnTo>
                <a:close/>
              </a:path>
            </a:pathLst>
          </a:custGeom>
          <a:solidFill>
            <a:srgbClr val="008000"/>
          </a:solidFill>
          <a:ln w="12700">
            <a:solidFill>
              <a:srgbClr val="000000"/>
            </a:solidFill>
            <a:prstDash val="solid"/>
            <a:round/>
            <a:headEnd/>
            <a:tailEnd/>
          </a:ln>
        </p:spPr>
        <p:txBody>
          <a:bodyPr/>
          <a:lstStyle/>
          <a:p>
            <a:endParaRPr lang="en-US"/>
          </a:p>
        </p:txBody>
      </p:sp>
      <p:sp>
        <p:nvSpPr>
          <p:cNvPr id="776285" name="Freeform 93"/>
          <p:cNvSpPr>
            <a:spLocks/>
          </p:cNvSpPr>
          <p:nvPr/>
        </p:nvSpPr>
        <p:spPr bwMode="auto">
          <a:xfrm>
            <a:off x="5483225" y="3570288"/>
            <a:ext cx="1039813" cy="536575"/>
          </a:xfrm>
          <a:custGeom>
            <a:avLst/>
            <a:gdLst>
              <a:gd name="T0" fmla="*/ 0 w 495"/>
              <a:gd name="T1" fmla="*/ 264 h 264"/>
              <a:gd name="T2" fmla="*/ 32 w 495"/>
              <a:gd name="T3" fmla="*/ 200 h 264"/>
              <a:gd name="T4" fmla="*/ 96 w 495"/>
              <a:gd name="T5" fmla="*/ 152 h 264"/>
              <a:gd name="T6" fmla="*/ 231 w 495"/>
              <a:gd name="T7" fmla="*/ 128 h 264"/>
              <a:gd name="T8" fmla="*/ 311 w 495"/>
              <a:gd name="T9" fmla="*/ 16 h 264"/>
              <a:gd name="T10" fmla="*/ 311 w 495"/>
              <a:gd name="T11" fmla="*/ 0 h 264"/>
              <a:gd name="T12" fmla="*/ 399 w 495"/>
              <a:gd name="T13" fmla="*/ 72 h 264"/>
              <a:gd name="T14" fmla="*/ 439 w 495"/>
              <a:gd name="T15" fmla="*/ 64 h 264"/>
              <a:gd name="T16" fmla="*/ 463 w 495"/>
              <a:gd name="T17" fmla="*/ 80 h 264"/>
              <a:gd name="T18" fmla="*/ 495 w 495"/>
              <a:gd name="T19" fmla="*/ 168 h 264"/>
              <a:gd name="T20" fmla="*/ 367 w 495"/>
              <a:gd name="T21" fmla="*/ 232 h 264"/>
              <a:gd name="T22" fmla="*/ 351 w 495"/>
              <a:gd name="T23" fmla="*/ 248 h 264"/>
              <a:gd name="T24" fmla="*/ 104 w 495"/>
              <a:gd name="T25" fmla="*/ 248 h 264"/>
              <a:gd name="T26" fmla="*/ 104 w 495"/>
              <a:gd name="T27" fmla="*/ 264 h 264"/>
              <a:gd name="T28" fmla="*/ 0 w 495"/>
              <a:gd name="T29"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5" h="264">
                <a:moveTo>
                  <a:pt x="0" y="264"/>
                </a:moveTo>
                <a:lnTo>
                  <a:pt x="32" y="200"/>
                </a:lnTo>
                <a:lnTo>
                  <a:pt x="96" y="152"/>
                </a:lnTo>
                <a:lnTo>
                  <a:pt x="231" y="128"/>
                </a:lnTo>
                <a:lnTo>
                  <a:pt x="311" y="16"/>
                </a:lnTo>
                <a:lnTo>
                  <a:pt x="311" y="0"/>
                </a:lnTo>
                <a:lnTo>
                  <a:pt x="399" y="72"/>
                </a:lnTo>
                <a:lnTo>
                  <a:pt x="439" y="64"/>
                </a:lnTo>
                <a:lnTo>
                  <a:pt x="463" y="80"/>
                </a:lnTo>
                <a:lnTo>
                  <a:pt x="495" y="168"/>
                </a:lnTo>
                <a:lnTo>
                  <a:pt x="367" y="232"/>
                </a:lnTo>
                <a:lnTo>
                  <a:pt x="351" y="248"/>
                </a:lnTo>
                <a:lnTo>
                  <a:pt x="104" y="248"/>
                </a:lnTo>
                <a:lnTo>
                  <a:pt x="104" y="264"/>
                </a:lnTo>
                <a:lnTo>
                  <a:pt x="0" y="264"/>
                </a:lnTo>
                <a:close/>
              </a:path>
            </a:pathLst>
          </a:custGeom>
          <a:solidFill>
            <a:srgbClr val="FFFF00"/>
          </a:solidFill>
          <a:ln w="12700">
            <a:solidFill>
              <a:srgbClr val="000000"/>
            </a:solidFill>
            <a:prstDash val="solid"/>
            <a:round/>
            <a:headEnd/>
            <a:tailEnd/>
          </a:ln>
        </p:spPr>
        <p:txBody>
          <a:bodyPr/>
          <a:lstStyle/>
          <a:p>
            <a:endParaRPr lang="en-US"/>
          </a:p>
        </p:txBody>
      </p:sp>
      <p:sp>
        <p:nvSpPr>
          <p:cNvPr id="776286" name="Freeform 94"/>
          <p:cNvSpPr>
            <a:spLocks/>
          </p:cNvSpPr>
          <p:nvPr/>
        </p:nvSpPr>
        <p:spPr bwMode="auto">
          <a:xfrm>
            <a:off x="4760913" y="4073525"/>
            <a:ext cx="706437" cy="615950"/>
          </a:xfrm>
          <a:custGeom>
            <a:avLst/>
            <a:gdLst>
              <a:gd name="T0" fmla="*/ 0 w 336"/>
              <a:gd name="T1" fmla="*/ 0 h 303"/>
              <a:gd name="T2" fmla="*/ 304 w 336"/>
              <a:gd name="T3" fmla="*/ 0 h 303"/>
              <a:gd name="T4" fmla="*/ 296 w 336"/>
              <a:gd name="T5" fmla="*/ 39 h 303"/>
              <a:gd name="T6" fmla="*/ 336 w 336"/>
              <a:gd name="T7" fmla="*/ 39 h 303"/>
              <a:gd name="T8" fmla="*/ 296 w 336"/>
              <a:gd name="T9" fmla="*/ 151 h 303"/>
              <a:gd name="T10" fmla="*/ 256 w 336"/>
              <a:gd name="T11" fmla="*/ 207 h 303"/>
              <a:gd name="T12" fmla="*/ 224 w 336"/>
              <a:gd name="T13" fmla="*/ 303 h 303"/>
              <a:gd name="T14" fmla="*/ 48 w 336"/>
              <a:gd name="T15" fmla="*/ 303 h 303"/>
              <a:gd name="T16" fmla="*/ 48 w 336"/>
              <a:gd name="T17" fmla="*/ 255 h 303"/>
              <a:gd name="T18" fmla="*/ 16 w 336"/>
              <a:gd name="T19" fmla="*/ 247 h 303"/>
              <a:gd name="T20" fmla="*/ 16 w 336"/>
              <a:gd name="T21" fmla="*/ 63 h 303"/>
              <a:gd name="T22" fmla="*/ 0 w 336"/>
              <a:gd name="T2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303">
                <a:moveTo>
                  <a:pt x="0" y="0"/>
                </a:moveTo>
                <a:lnTo>
                  <a:pt x="304" y="0"/>
                </a:lnTo>
                <a:lnTo>
                  <a:pt x="296" y="39"/>
                </a:lnTo>
                <a:lnTo>
                  <a:pt x="336" y="39"/>
                </a:lnTo>
                <a:lnTo>
                  <a:pt x="296" y="151"/>
                </a:lnTo>
                <a:lnTo>
                  <a:pt x="256" y="207"/>
                </a:lnTo>
                <a:lnTo>
                  <a:pt x="224" y="303"/>
                </a:lnTo>
                <a:lnTo>
                  <a:pt x="48" y="303"/>
                </a:lnTo>
                <a:lnTo>
                  <a:pt x="48" y="255"/>
                </a:lnTo>
                <a:lnTo>
                  <a:pt x="16" y="247"/>
                </a:lnTo>
                <a:lnTo>
                  <a:pt x="16" y="63"/>
                </a:lnTo>
                <a:lnTo>
                  <a:pt x="0" y="0"/>
                </a:lnTo>
                <a:close/>
              </a:path>
            </a:pathLst>
          </a:custGeom>
          <a:solidFill>
            <a:srgbClr val="00CCFF"/>
          </a:solidFill>
          <a:ln w="12700">
            <a:solidFill>
              <a:srgbClr val="000000"/>
            </a:solidFill>
            <a:prstDash val="solid"/>
            <a:round/>
            <a:headEnd/>
            <a:tailEnd/>
          </a:ln>
        </p:spPr>
        <p:txBody>
          <a:bodyPr/>
          <a:lstStyle/>
          <a:p>
            <a:endParaRPr lang="en-US"/>
          </a:p>
        </p:txBody>
      </p:sp>
      <p:sp>
        <p:nvSpPr>
          <p:cNvPr id="776287" name="Freeform 95"/>
          <p:cNvSpPr>
            <a:spLocks/>
          </p:cNvSpPr>
          <p:nvPr/>
        </p:nvSpPr>
        <p:spPr bwMode="auto">
          <a:xfrm>
            <a:off x="5383213" y="4073525"/>
            <a:ext cx="1206500" cy="290513"/>
          </a:xfrm>
          <a:custGeom>
            <a:avLst/>
            <a:gdLst>
              <a:gd name="T0" fmla="*/ 56 w 575"/>
              <a:gd name="T1" fmla="*/ 16 h 143"/>
              <a:gd name="T2" fmla="*/ 152 w 575"/>
              <a:gd name="T3" fmla="*/ 16 h 143"/>
              <a:gd name="T4" fmla="*/ 152 w 575"/>
              <a:gd name="T5" fmla="*/ 0 h 143"/>
              <a:gd name="T6" fmla="*/ 575 w 575"/>
              <a:gd name="T7" fmla="*/ 0 h 143"/>
              <a:gd name="T8" fmla="*/ 567 w 575"/>
              <a:gd name="T9" fmla="*/ 31 h 143"/>
              <a:gd name="T10" fmla="*/ 399 w 575"/>
              <a:gd name="T11" fmla="*/ 103 h 143"/>
              <a:gd name="T12" fmla="*/ 383 w 575"/>
              <a:gd name="T13" fmla="*/ 143 h 143"/>
              <a:gd name="T14" fmla="*/ 0 w 575"/>
              <a:gd name="T15" fmla="*/ 143 h 143"/>
              <a:gd name="T16" fmla="*/ 56 w 575"/>
              <a:gd name="T17" fmla="*/ 1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5" h="143">
                <a:moveTo>
                  <a:pt x="56" y="16"/>
                </a:moveTo>
                <a:lnTo>
                  <a:pt x="152" y="16"/>
                </a:lnTo>
                <a:lnTo>
                  <a:pt x="152" y="0"/>
                </a:lnTo>
                <a:lnTo>
                  <a:pt x="575" y="0"/>
                </a:lnTo>
                <a:lnTo>
                  <a:pt x="567" y="31"/>
                </a:lnTo>
                <a:lnTo>
                  <a:pt x="399" y="103"/>
                </a:lnTo>
                <a:lnTo>
                  <a:pt x="383" y="143"/>
                </a:lnTo>
                <a:lnTo>
                  <a:pt x="0" y="143"/>
                </a:lnTo>
                <a:lnTo>
                  <a:pt x="56" y="16"/>
                </a:lnTo>
                <a:close/>
              </a:path>
            </a:pathLst>
          </a:custGeom>
          <a:solidFill>
            <a:srgbClr val="FFFF00"/>
          </a:solidFill>
          <a:ln w="12700">
            <a:solidFill>
              <a:srgbClr val="000000"/>
            </a:solidFill>
            <a:prstDash val="solid"/>
            <a:round/>
            <a:headEnd/>
            <a:tailEnd/>
          </a:ln>
        </p:spPr>
        <p:txBody>
          <a:bodyPr/>
          <a:lstStyle/>
          <a:p>
            <a:endParaRPr lang="en-US"/>
          </a:p>
        </p:txBody>
      </p:sp>
      <p:sp>
        <p:nvSpPr>
          <p:cNvPr id="776288" name="Freeform 96"/>
          <p:cNvSpPr>
            <a:spLocks/>
          </p:cNvSpPr>
          <p:nvPr/>
        </p:nvSpPr>
        <p:spPr bwMode="auto">
          <a:xfrm>
            <a:off x="6186488" y="4073525"/>
            <a:ext cx="1258887" cy="468313"/>
          </a:xfrm>
          <a:custGeom>
            <a:avLst/>
            <a:gdLst>
              <a:gd name="T0" fmla="*/ 192 w 599"/>
              <a:gd name="T1" fmla="*/ 0 h 231"/>
              <a:gd name="T2" fmla="*/ 575 w 599"/>
              <a:gd name="T3" fmla="*/ 0 h 231"/>
              <a:gd name="T4" fmla="*/ 599 w 599"/>
              <a:gd name="T5" fmla="*/ 71 h 231"/>
              <a:gd name="T6" fmla="*/ 535 w 599"/>
              <a:gd name="T7" fmla="*/ 143 h 231"/>
              <a:gd name="T8" fmla="*/ 439 w 599"/>
              <a:gd name="T9" fmla="*/ 175 h 231"/>
              <a:gd name="T10" fmla="*/ 399 w 599"/>
              <a:gd name="T11" fmla="*/ 231 h 231"/>
              <a:gd name="T12" fmla="*/ 304 w 599"/>
              <a:gd name="T13" fmla="*/ 135 h 231"/>
              <a:gd name="T14" fmla="*/ 232 w 599"/>
              <a:gd name="T15" fmla="*/ 135 h 231"/>
              <a:gd name="T16" fmla="*/ 224 w 599"/>
              <a:gd name="T17" fmla="*/ 111 h 231"/>
              <a:gd name="T18" fmla="*/ 120 w 599"/>
              <a:gd name="T19" fmla="*/ 111 h 231"/>
              <a:gd name="T20" fmla="*/ 80 w 599"/>
              <a:gd name="T21" fmla="*/ 143 h 231"/>
              <a:gd name="T22" fmla="*/ 0 w 599"/>
              <a:gd name="T23" fmla="*/ 143 h 231"/>
              <a:gd name="T24" fmla="*/ 16 w 599"/>
              <a:gd name="T25" fmla="*/ 103 h 231"/>
              <a:gd name="T26" fmla="*/ 184 w 599"/>
              <a:gd name="T27" fmla="*/ 31 h 231"/>
              <a:gd name="T28" fmla="*/ 192 w 599"/>
              <a:gd name="T29"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9" h="231">
                <a:moveTo>
                  <a:pt x="192" y="0"/>
                </a:moveTo>
                <a:lnTo>
                  <a:pt x="575" y="0"/>
                </a:lnTo>
                <a:lnTo>
                  <a:pt x="599" y="71"/>
                </a:lnTo>
                <a:lnTo>
                  <a:pt x="535" y="143"/>
                </a:lnTo>
                <a:lnTo>
                  <a:pt x="439" y="175"/>
                </a:lnTo>
                <a:lnTo>
                  <a:pt x="399" y="231"/>
                </a:lnTo>
                <a:lnTo>
                  <a:pt x="304" y="135"/>
                </a:lnTo>
                <a:lnTo>
                  <a:pt x="232" y="135"/>
                </a:lnTo>
                <a:lnTo>
                  <a:pt x="224" y="111"/>
                </a:lnTo>
                <a:lnTo>
                  <a:pt x="120" y="111"/>
                </a:lnTo>
                <a:lnTo>
                  <a:pt x="80" y="143"/>
                </a:lnTo>
                <a:lnTo>
                  <a:pt x="0" y="143"/>
                </a:lnTo>
                <a:lnTo>
                  <a:pt x="16" y="103"/>
                </a:lnTo>
                <a:lnTo>
                  <a:pt x="184" y="31"/>
                </a:lnTo>
                <a:lnTo>
                  <a:pt x="192" y="0"/>
                </a:lnTo>
                <a:close/>
              </a:path>
            </a:pathLst>
          </a:custGeom>
          <a:solidFill>
            <a:srgbClr val="FF3300"/>
          </a:solidFill>
          <a:ln w="12700">
            <a:solidFill>
              <a:srgbClr val="000000"/>
            </a:solidFill>
            <a:prstDash val="solid"/>
            <a:round/>
            <a:headEnd/>
            <a:tailEnd/>
          </a:ln>
        </p:spPr>
        <p:txBody>
          <a:bodyPr/>
          <a:lstStyle/>
          <a:p>
            <a:endParaRPr lang="en-US"/>
          </a:p>
        </p:txBody>
      </p:sp>
      <p:sp>
        <p:nvSpPr>
          <p:cNvPr id="776289" name="Freeform 97"/>
          <p:cNvSpPr>
            <a:spLocks/>
          </p:cNvSpPr>
          <p:nvPr/>
        </p:nvSpPr>
        <p:spPr bwMode="auto">
          <a:xfrm>
            <a:off x="6338888" y="4298950"/>
            <a:ext cx="685800" cy="582613"/>
          </a:xfrm>
          <a:custGeom>
            <a:avLst/>
            <a:gdLst>
              <a:gd name="T0" fmla="*/ 16 w 327"/>
              <a:gd name="T1" fmla="*/ 32 h 287"/>
              <a:gd name="T2" fmla="*/ 48 w 327"/>
              <a:gd name="T3" fmla="*/ 0 h 287"/>
              <a:gd name="T4" fmla="*/ 152 w 327"/>
              <a:gd name="T5" fmla="*/ 0 h 287"/>
              <a:gd name="T6" fmla="*/ 160 w 327"/>
              <a:gd name="T7" fmla="*/ 24 h 287"/>
              <a:gd name="T8" fmla="*/ 232 w 327"/>
              <a:gd name="T9" fmla="*/ 24 h 287"/>
              <a:gd name="T10" fmla="*/ 327 w 327"/>
              <a:gd name="T11" fmla="*/ 120 h 287"/>
              <a:gd name="T12" fmla="*/ 240 w 327"/>
              <a:gd name="T13" fmla="*/ 208 h 287"/>
              <a:gd name="T14" fmla="*/ 176 w 327"/>
              <a:gd name="T15" fmla="*/ 232 h 287"/>
              <a:gd name="T16" fmla="*/ 168 w 327"/>
              <a:gd name="T17" fmla="*/ 287 h 287"/>
              <a:gd name="T18" fmla="*/ 136 w 327"/>
              <a:gd name="T19" fmla="*/ 224 h 287"/>
              <a:gd name="T20" fmla="*/ 0 w 327"/>
              <a:gd name="T21" fmla="*/ 64 h 287"/>
              <a:gd name="T22" fmla="*/ 16 w 327"/>
              <a:gd name="T23" fmla="*/ 3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7" h="287">
                <a:moveTo>
                  <a:pt x="16" y="32"/>
                </a:moveTo>
                <a:lnTo>
                  <a:pt x="48" y="0"/>
                </a:lnTo>
                <a:lnTo>
                  <a:pt x="152" y="0"/>
                </a:lnTo>
                <a:lnTo>
                  <a:pt x="160" y="24"/>
                </a:lnTo>
                <a:lnTo>
                  <a:pt x="232" y="24"/>
                </a:lnTo>
                <a:lnTo>
                  <a:pt x="327" y="120"/>
                </a:lnTo>
                <a:lnTo>
                  <a:pt x="240" y="208"/>
                </a:lnTo>
                <a:lnTo>
                  <a:pt x="176" y="232"/>
                </a:lnTo>
                <a:lnTo>
                  <a:pt x="168" y="287"/>
                </a:lnTo>
                <a:lnTo>
                  <a:pt x="136" y="224"/>
                </a:lnTo>
                <a:lnTo>
                  <a:pt x="0" y="64"/>
                </a:lnTo>
                <a:lnTo>
                  <a:pt x="16" y="32"/>
                </a:lnTo>
                <a:close/>
              </a:path>
            </a:pathLst>
          </a:custGeom>
          <a:solidFill>
            <a:srgbClr val="FF3300"/>
          </a:solidFill>
          <a:ln w="12700">
            <a:solidFill>
              <a:srgbClr val="000000"/>
            </a:solidFill>
            <a:prstDash val="solid"/>
            <a:round/>
            <a:headEnd/>
            <a:tailEnd/>
          </a:ln>
        </p:spPr>
        <p:txBody>
          <a:bodyPr/>
          <a:lstStyle/>
          <a:p>
            <a:endParaRPr lang="en-US"/>
          </a:p>
        </p:txBody>
      </p:sp>
      <p:sp>
        <p:nvSpPr>
          <p:cNvPr id="776290" name="Freeform 98"/>
          <p:cNvSpPr>
            <a:spLocks/>
          </p:cNvSpPr>
          <p:nvPr/>
        </p:nvSpPr>
        <p:spPr bwMode="auto">
          <a:xfrm>
            <a:off x="6035675" y="4364038"/>
            <a:ext cx="655638" cy="728662"/>
          </a:xfrm>
          <a:custGeom>
            <a:avLst/>
            <a:gdLst>
              <a:gd name="T0" fmla="*/ 0 w 312"/>
              <a:gd name="T1" fmla="*/ 0 h 359"/>
              <a:gd name="T2" fmla="*/ 160 w 312"/>
              <a:gd name="T3" fmla="*/ 0 h 359"/>
              <a:gd name="T4" fmla="*/ 144 w 312"/>
              <a:gd name="T5" fmla="*/ 32 h 359"/>
              <a:gd name="T6" fmla="*/ 280 w 312"/>
              <a:gd name="T7" fmla="*/ 192 h 359"/>
              <a:gd name="T8" fmla="*/ 312 w 312"/>
              <a:gd name="T9" fmla="*/ 255 h 359"/>
              <a:gd name="T10" fmla="*/ 272 w 312"/>
              <a:gd name="T11" fmla="*/ 359 h 359"/>
              <a:gd name="T12" fmla="*/ 56 w 312"/>
              <a:gd name="T13" fmla="*/ 359 h 359"/>
              <a:gd name="T14" fmla="*/ 32 w 312"/>
              <a:gd name="T15" fmla="*/ 311 h 359"/>
              <a:gd name="T16" fmla="*/ 24 w 312"/>
              <a:gd name="T17" fmla="*/ 255 h 359"/>
              <a:gd name="T18" fmla="*/ 48 w 312"/>
              <a:gd name="T19" fmla="*/ 223 h 359"/>
              <a:gd name="T20" fmla="*/ 0 w 312"/>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359">
                <a:moveTo>
                  <a:pt x="0" y="0"/>
                </a:moveTo>
                <a:lnTo>
                  <a:pt x="160" y="0"/>
                </a:lnTo>
                <a:lnTo>
                  <a:pt x="144" y="32"/>
                </a:lnTo>
                <a:lnTo>
                  <a:pt x="280" y="192"/>
                </a:lnTo>
                <a:lnTo>
                  <a:pt x="312" y="255"/>
                </a:lnTo>
                <a:lnTo>
                  <a:pt x="272" y="359"/>
                </a:lnTo>
                <a:lnTo>
                  <a:pt x="56" y="359"/>
                </a:lnTo>
                <a:lnTo>
                  <a:pt x="32" y="311"/>
                </a:lnTo>
                <a:lnTo>
                  <a:pt x="24" y="255"/>
                </a:lnTo>
                <a:lnTo>
                  <a:pt x="48" y="223"/>
                </a:lnTo>
                <a:lnTo>
                  <a:pt x="0" y="0"/>
                </a:lnTo>
                <a:close/>
              </a:path>
            </a:pathLst>
          </a:custGeom>
          <a:solidFill>
            <a:srgbClr val="FF66FF"/>
          </a:solidFill>
          <a:ln w="12700">
            <a:solidFill>
              <a:srgbClr val="000000"/>
            </a:solidFill>
            <a:prstDash val="solid"/>
            <a:round/>
            <a:headEnd/>
            <a:tailEnd/>
          </a:ln>
        </p:spPr>
        <p:txBody>
          <a:bodyPr/>
          <a:lstStyle/>
          <a:p>
            <a:endParaRPr lang="en-US"/>
          </a:p>
        </p:txBody>
      </p:sp>
      <p:sp>
        <p:nvSpPr>
          <p:cNvPr id="776291" name="Freeform 99"/>
          <p:cNvSpPr>
            <a:spLocks/>
          </p:cNvSpPr>
          <p:nvPr/>
        </p:nvSpPr>
        <p:spPr bwMode="auto">
          <a:xfrm>
            <a:off x="5600700" y="4364038"/>
            <a:ext cx="536575" cy="760412"/>
          </a:xfrm>
          <a:custGeom>
            <a:avLst/>
            <a:gdLst>
              <a:gd name="T0" fmla="*/ 48 w 255"/>
              <a:gd name="T1" fmla="*/ 0 h 375"/>
              <a:gd name="T2" fmla="*/ 207 w 255"/>
              <a:gd name="T3" fmla="*/ 0 h 375"/>
              <a:gd name="T4" fmla="*/ 255 w 255"/>
              <a:gd name="T5" fmla="*/ 231 h 375"/>
              <a:gd name="T6" fmla="*/ 231 w 255"/>
              <a:gd name="T7" fmla="*/ 255 h 375"/>
              <a:gd name="T8" fmla="*/ 239 w 255"/>
              <a:gd name="T9" fmla="*/ 311 h 375"/>
              <a:gd name="T10" fmla="*/ 64 w 255"/>
              <a:gd name="T11" fmla="*/ 311 h 375"/>
              <a:gd name="T12" fmla="*/ 64 w 255"/>
              <a:gd name="T13" fmla="*/ 367 h 375"/>
              <a:gd name="T14" fmla="*/ 0 w 255"/>
              <a:gd name="T15" fmla="*/ 375 h 375"/>
              <a:gd name="T16" fmla="*/ 0 w 255"/>
              <a:gd name="T17" fmla="*/ 271 h 375"/>
              <a:gd name="T18" fmla="*/ 48 w 255"/>
              <a:gd name="T1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375">
                <a:moveTo>
                  <a:pt x="48" y="0"/>
                </a:moveTo>
                <a:lnTo>
                  <a:pt x="207" y="0"/>
                </a:lnTo>
                <a:lnTo>
                  <a:pt x="255" y="231"/>
                </a:lnTo>
                <a:lnTo>
                  <a:pt x="231" y="255"/>
                </a:lnTo>
                <a:lnTo>
                  <a:pt x="239" y="311"/>
                </a:lnTo>
                <a:lnTo>
                  <a:pt x="64" y="311"/>
                </a:lnTo>
                <a:lnTo>
                  <a:pt x="64" y="367"/>
                </a:lnTo>
                <a:lnTo>
                  <a:pt x="0" y="375"/>
                </a:lnTo>
                <a:lnTo>
                  <a:pt x="0" y="271"/>
                </a:lnTo>
                <a:lnTo>
                  <a:pt x="48" y="0"/>
                </a:lnTo>
                <a:close/>
              </a:path>
            </a:pathLst>
          </a:custGeom>
          <a:solidFill>
            <a:srgbClr val="FF66FF"/>
          </a:solidFill>
          <a:ln w="12700">
            <a:solidFill>
              <a:srgbClr val="000000"/>
            </a:solidFill>
            <a:prstDash val="solid"/>
            <a:round/>
            <a:headEnd/>
            <a:tailEnd/>
          </a:ln>
        </p:spPr>
        <p:txBody>
          <a:bodyPr/>
          <a:lstStyle/>
          <a:p>
            <a:endParaRPr lang="en-US"/>
          </a:p>
        </p:txBody>
      </p:sp>
      <p:sp>
        <p:nvSpPr>
          <p:cNvPr id="776292" name="Freeform 100"/>
          <p:cNvSpPr>
            <a:spLocks/>
          </p:cNvSpPr>
          <p:nvPr/>
        </p:nvSpPr>
        <p:spPr bwMode="auto">
          <a:xfrm>
            <a:off x="5230813" y="4364038"/>
            <a:ext cx="471487" cy="809625"/>
          </a:xfrm>
          <a:custGeom>
            <a:avLst/>
            <a:gdLst>
              <a:gd name="T0" fmla="*/ 72 w 224"/>
              <a:gd name="T1" fmla="*/ 0 h 399"/>
              <a:gd name="T2" fmla="*/ 224 w 224"/>
              <a:gd name="T3" fmla="*/ 0 h 399"/>
              <a:gd name="T4" fmla="*/ 176 w 224"/>
              <a:gd name="T5" fmla="*/ 271 h 399"/>
              <a:gd name="T6" fmla="*/ 176 w 224"/>
              <a:gd name="T7" fmla="*/ 375 h 399"/>
              <a:gd name="T8" fmla="*/ 128 w 224"/>
              <a:gd name="T9" fmla="*/ 399 h 399"/>
              <a:gd name="T10" fmla="*/ 104 w 224"/>
              <a:gd name="T11" fmla="*/ 335 h 399"/>
              <a:gd name="T12" fmla="*/ 0 w 224"/>
              <a:gd name="T13" fmla="*/ 335 h 399"/>
              <a:gd name="T14" fmla="*/ 32 w 224"/>
              <a:gd name="T15" fmla="*/ 215 h 399"/>
              <a:gd name="T16" fmla="*/ 0 w 224"/>
              <a:gd name="T17" fmla="*/ 160 h 399"/>
              <a:gd name="T18" fmla="*/ 32 w 224"/>
              <a:gd name="T19" fmla="*/ 64 h 399"/>
              <a:gd name="T20" fmla="*/ 72 w 224"/>
              <a:gd name="T21"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399">
                <a:moveTo>
                  <a:pt x="72" y="0"/>
                </a:moveTo>
                <a:lnTo>
                  <a:pt x="224" y="0"/>
                </a:lnTo>
                <a:lnTo>
                  <a:pt x="176" y="271"/>
                </a:lnTo>
                <a:lnTo>
                  <a:pt x="176" y="375"/>
                </a:lnTo>
                <a:lnTo>
                  <a:pt x="128" y="399"/>
                </a:lnTo>
                <a:lnTo>
                  <a:pt x="104" y="335"/>
                </a:lnTo>
                <a:lnTo>
                  <a:pt x="0" y="335"/>
                </a:lnTo>
                <a:lnTo>
                  <a:pt x="32" y="215"/>
                </a:lnTo>
                <a:lnTo>
                  <a:pt x="0" y="160"/>
                </a:lnTo>
                <a:lnTo>
                  <a:pt x="32" y="64"/>
                </a:lnTo>
                <a:lnTo>
                  <a:pt x="72" y="0"/>
                </a:lnTo>
                <a:close/>
              </a:path>
            </a:pathLst>
          </a:custGeom>
          <a:solidFill>
            <a:srgbClr val="FF66FF"/>
          </a:solidFill>
          <a:ln w="12700">
            <a:solidFill>
              <a:srgbClr val="000000"/>
            </a:solidFill>
            <a:prstDash val="solid"/>
            <a:round/>
            <a:headEnd/>
            <a:tailEnd/>
          </a:ln>
        </p:spPr>
        <p:txBody>
          <a:bodyPr/>
          <a:lstStyle/>
          <a:p>
            <a:endParaRPr lang="en-US"/>
          </a:p>
        </p:txBody>
      </p:sp>
      <p:sp>
        <p:nvSpPr>
          <p:cNvPr id="776293" name="Freeform 101"/>
          <p:cNvSpPr>
            <a:spLocks/>
          </p:cNvSpPr>
          <p:nvPr/>
        </p:nvSpPr>
        <p:spPr bwMode="auto">
          <a:xfrm>
            <a:off x="5735638" y="4995863"/>
            <a:ext cx="1139825" cy="971550"/>
          </a:xfrm>
          <a:custGeom>
            <a:avLst/>
            <a:gdLst>
              <a:gd name="T0" fmla="*/ 0 w 543"/>
              <a:gd name="T1" fmla="*/ 0 h 479"/>
              <a:gd name="T2" fmla="*/ 175 w 543"/>
              <a:gd name="T3" fmla="*/ 0 h 479"/>
              <a:gd name="T4" fmla="*/ 199 w 543"/>
              <a:gd name="T5" fmla="*/ 48 h 479"/>
              <a:gd name="T6" fmla="*/ 423 w 543"/>
              <a:gd name="T7" fmla="*/ 48 h 479"/>
              <a:gd name="T8" fmla="*/ 423 w 543"/>
              <a:gd name="T9" fmla="*/ 88 h 479"/>
              <a:gd name="T10" fmla="*/ 503 w 543"/>
              <a:gd name="T11" fmla="*/ 231 h 479"/>
              <a:gd name="T12" fmla="*/ 535 w 543"/>
              <a:gd name="T13" fmla="*/ 327 h 479"/>
              <a:gd name="T14" fmla="*/ 543 w 543"/>
              <a:gd name="T15" fmla="*/ 399 h 479"/>
              <a:gd name="T16" fmla="*/ 463 w 543"/>
              <a:gd name="T17" fmla="*/ 471 h 479"/>
              <a:gd name="T18" fmla="*/ 407 w 543"/>
              <a:gd name="T19" fmla="*/ 479 h 479"/>
              <a:gd name="T20" fmla="*/ 383 w 543"/>
              <a:gd name="T21" fmla="*/ 335 h 479"/>
              <a:gd name="T22" fmla="*/ 367 w 543"/>
              <a:gd name="T23" fmla="*/ 335 h 479"/>
              <a:gd name="T24" fmla="*/ 303 w 543"/>
              <a:gd name="T25" fmla="*/ 247 h 479"/>
              <a:gd name="T26" fmla="*/ 319 w 543"/>
              <a:gd name="T27" fmla="*/ 176 h 479"/>
              <a:gd name="T28" fmla="*/ 247 w 543"/>
              <a:gd name="T29" fmla="*/ 96 h 479"/>
              <a:gd name="T30" fmla="*/ 159 w 543"/>
              <a:gd name="T31" fmla="*/ 120 h 479"/>
              <a:gd name="T32" fmla="*/ 87 w 543"/>
              <a:gd name="T33" fmla="*/ 56 h 479"/>
              <a:gd name="T34" fmla="*/ 0 w 543"/>
              <a:gd name="T35" fmla="*/ 56 h 479"/>
              <a:gd name="T36" fmla="*/ 0 w 543"/>
              <a:gd name="T37"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3" h="479">
                <a:moveTo>
                  <a:pt x="0" y="0"/>
                </a:moveTo>
                <a:lnTo>
                  <a:pt x="175" y="0"/>
                </a:lnTo>
                <a:lnTo>
                  <a:pt x="199" y="48"/>
                </a:lnTo>
                <a:lnTo>
                  <a:pt x="423" y="48"/>
                </a:lnTo>
                <a:lnTo>
                  <a:pt x="423" y="88"/>
                </a:lnTo>
                <a:lnTo>
                  <a:pt x="503" y="231"/>
                </a:lnTo>
                <a:lnTo>
                  <a:pt x="535" y="327"/>
                </a:lnTo>
                <a:lnTo>
                  <a:pt x="543" y="399"/>
                </a:lnTo>
                <a:lnTo>
                  <a:pt x="463" y="471"/>
                </a:lnTo>
                <a:lnTo>
                  <a:pt x="407" y="479"/>
                </a:lnTo>
                <a:lnTo>
                  <a:pt x="383" y="335"/>
                </a:lnTo>
                <a:lnTo>
                  <a:pt x="367" y="335"/>
                </a:lnTo>
                <a:lnTo>
                  <a:pt x="303" y="247"/>
                </a:lnTo>
                <a:lnTo>
                  <a:pt x="319" y="176"/>
                </a:lnTo>
                <a:lnTo>
                  <a:pt x="247" y="96"/>
                </a:lnTo>
                <a:lnTo>
                  <a:pt x="159" y="120"/>
                </a:lnTo>
                <a:lnTo>
                  <a:pt x="87" y="56"/>
                </a:lnTo>
                <a:lnTo>
                  <a:pt x="0" y="56"/>
                </a:lnTo>
                <a:lnTo>
                  <a:pt x="0" y="0"/>
                </a:lnTo>
                <a:close/>
              </a:path>
            </a:pathLst>
          </a:custGeom>
          <a:solidFill>
            <a:srgbClr val="FF66FF"/>
          </a:solidFill>
          <a:ln w="12700">
            <a:solidFill>
              <a:srgbClr val="000000"/>
            </a:solidFill>
            <a:prstDash val="solid"/>
            <a:round/>
            <a:headEnd/>
            <a:tailEnd/>
          </a:ln>
        </p:spPr>
        <p:txBody>
          <a:bodyPr/>
          <a:lstStyle/>
          <a:p>
            <a:endParaRPr lang="en-US"/>
          </a:p>
        </p:txBody>
      </p:sp>
      <p:sp>
        <p:nvSpPr>
          <p:cNvPr id="776294" name="Freeform 102"/>
          <p:cNvSpPr>
            <a:spLocks/>
          </p:cNvSpPr>
          <p:nvPr/>
        </p:nvSpPr>
        <p:spPr bwMode="auto">
          <a:xfrm>
            <a:off x="4845050" y="4672013"/>
            <a:ext cx="706438" cy="647700"/>
          </a:xfrm>
          <a:custGeom>
            <a:avLst/>
            <a:gdLst>
              <a:gd name="T0" fmla="*/ 8 w 336"/>
              <a:gd name="T1" fmla="*/ 0 h 319"/>
              <a:gd name="T2" fmla="*/ 184 w 336"/>
              <a:gd name="T3" fmla="*/ 0 h 319"/>
              <a:gd name="T4" fmla="*/ 216 w 336"/>
              <a:gd name="T5" fmla="*/ 63 h 319"/>
              <a:gd name="T6" fmla="*/ 184 w 336"/>
              <a:gd name="T7" fmla="*/ 175 h 319"/>
              <a:gd name="T8" fmla="*/ 288 w 336"/>
              <a:gd name="T9" fmla="*/ 175 h 319"/>
              <a:gd name="T10" fmla="*/ 312 w 336"/>
              <a:gd name="T11" fmla="*/ 247 h 319"/>
              <a:gd name="T12" fmla="*/ 336 w 336"/>
              <a:gd name="T13" fmla="*/ 319 h 319"/>
              <a:gd name="T14" fmla="*/ 192 w 336"/>
              <a:gd name="T15" fmla="*/ 311 h 319"/>
              <a:gd name="T16" fmla="*/ 24 w 336"/>
              <a:gd name="T17" fmla="*/ 247 h 319"/>
              <a:gd name="T18" fmla="*/ 48 w 336"/>
              <a:gd name="T19" fmla="*/ 199 h 319"/>
              <a:gd name="T20" fmla="*/ 0 w 336"/>
              <a:gd name="T21" fmla="*/ 95 h 319"/>
              <a:gd name="T22" fmla="*/ 8 w 336"/>
              <a:gd name="T2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319">
                <a:moveTo>
                  <a:pt x="8" y="0"/>
                </a:moveTo>
                <a:lnTo>
                  <a:pt x="184" y="0"/>
                </a:lnTo>
                <a:lnTo>
                  <a:pt x="216" y="63"/>
                </a:lnTo>
                <a:lnTo>
                  <a:pt x="184" y="175"/>
                </a:lnTo>
                <a:lnTo>
                  <a:pt x="288" y="175"/>
                </a:lnTo>
                <a:lnTo>
                  <a:pt x="312" y="247"/>
                </a:lnTo>
                <a:lnTo>
                  <a:pt x="336" y="319"/>
                </a:lnTo>
                <a:lnTo>
                  <a:pt x="192" y="311"/>
                </a:lnTo>
                <a:lnTo>
                  <a:pt x="24" y="247"/>
                </a:lnTo>
                <a:lnTo>
                  <a:pt x="48" y="199"/>
                </a:lnTo>
                <a:lnTo>
                  <a:pt x="0" y="95"/>
                </a:lnTo>
                <a:lnTo>
                  <a:pt x="8" y="0"/>
                </a:lnTo>
                <a:close/>
              </a:path>
            </a:pathLst>
          </a:custGeom>
          <a:solidFill>
            <a:srgbClr val="00CCFF"/>
          </a:solidFill>
          <a:ln w="12700">
            <a:solidFill>
              <a:srgbClr val="000000"/>
            </a:solidFill>
            <a:prstDash val="solid"/>
            <a:round/>
            <a:headEnd/>
            <a:tailEnd/>
          </a:ln>
        </p:spPr>
        <p:txBody>
          <a:bodyPr/>
          <a:lstStyle/>
          <a:p>
            <a:endParaRPr lang="en-US"/>
          </a:p>
        </p:txBody>
      </p:sp>
      <p:sp>
        <p:nvSpPr>
          <p:cNvPr id="776295" name="Freeform 103"/>
          <p:cNvSpPr>
            <a:spLocks/>
          </p:cNvSpPr>
          <p:nvPr/>
        </p:nvSpPr>
        <p:spPr bwMode="auto">
          <a:xfrm>
            <a:off x="3570288" y="3992563"/>
            <a:ext cx="1208087" cy="598487"/>
          </a:xfrm>
          <a:custGeom>
            <a:avLst/>
            <a:gdLst>
              <a:gd name="T0" fmla="*/ 0 w 575"/>
              <a:gd name="T1" fmla="*/ 0 h 295"/>
              <a:gd name="T2" fmla="*/ 551 w 575"/>
              <a:gd name="T3" fmla="*/ 0 h 295"/>
              <a:gd name="T4" fmla="*/ 567 w 575"/>
              <a:gd name="T5" fmla="*/ 48 h 295"/>
              <a:gd name="T6" fmla="*/ 575 w 575"/>
              <a:gd name="T7" fmla="*/ 111 h 295"/>
              <a:gd name="T8" fmla="*/ 575 w 575"/>
              <a:gd name="T9" fmla="*/ 295 h 295"/>
              <a:gd name="T10" fmla="*/ 480 w 575"/>
              <a:gd name="T11" fmla="*/ 271 h 295"/>
              <a:gd name="T12" fmla="*/ 440 w 575"/>
              <a:gd name="T13" fmla="*/ 279 h 295"/>
              <a:gd name="T14" fmla="*/ 200 w 575"/>
              <a:gd name="T15" fmla="*/ 223 h 295"/>
              <a:gd name="T16" fmla="*/ 200 w 575"/>
              <a:gd name="T17" fmla="*/ 79 h 295"/>
              <a:gd name="T18" fmla="*/ 0 w 575"/>
              <a:gd name="T19" fmla="*/ 79 h 295"/>
              <a:gd name="T20" fmla="*/ 0 w 575"/>
              <a:gd name="T2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5" h="295">
                <a:moveTo>
                  <a:pt x="0" y="0"/>
                </a:moveTo>
                <a:lnTo>
                  <a:pt x="551" y="0"/>
                </a:lnTo>
                <a:lnTo>
                  <a:pt x="567" y="48"/>
                </a:lnTo>
                <a:lnTo>
                  <a:pt x="575" y="111"/>
                </a:lnTo>
                <a:lnTo>
                  <a:pt x="575" y="295"/>
                </a:lnTo>
                <a:lnTo>
                  <a:pt x="480" y="271"/>
                </a:lnTo>
                <a:lnTo>
                  <a:pt x="440" y="279"/>
                </a:lnTo>
                <a:lnTo>
                  <a:pt x="200" y="223"/>
                </a:lnTo>
                <a:lnTo>
                  <a:pt x="200" y="79"/>
                </a:lnTo>
                <a:lnTo>
                  <a:pt x="0" y="79"/>
                </a:lnTo>
                <a:lnTo>
                  <a:pt x="0" y="0"/>
                </a:lnTo>
                <a:close/>
              </a:path>
            </a:pathLst>
          </a:custGeom>
          <a:solidFill>
            <a:srgbClr val="00CCFF"/>
          </a:solidFill>
          <a:ln w="12700">
            <a:solidFill>
              <a:srgbClr val="000000"/>
            </a:solidFill>
            <a:prstDash val="solid"/>
            <a:round/>
            <a:headEnd/>
            <a:tailEnd/>
          </a:ln>
        </p:spPr>
        <p:txBody>
          <a:bodyPr/>
          <a:lstStyle/>
          <a:p>
            <a:endParaRPr lang="en-US"/>
          </a:p>
        </p:txBody>
      </p:sp>
      <p:sp>
        <p:nvSpPr>
          <p:cNvPr id="776296" name="Freeform 104"/>
          <p:cNvSpPr>
            <a:spLocks/>
          </p:cNvSpPr>
          <p:nvPr/>
        </p:nvSpPr>
        <p:spPr bwMode="auto">
          <a:xfrm>
            <a:off x="3051175" y="4152900"/>
            <a:ext cx="1893888" cy="1635125"/>
          </a:xfrm>
          <a:custGeom>
            <a:avLst/>
            <a:gdLst>
              <a:gd name="T0" fmla="*/ 247 w 902"/>
              <a:gd name="T1" fmla="*/ 0 h 806"/>
              <a:gd name="T2" fmla="*/ 447 w 902"/>
              <a:gd name="T3" fmla="*/ 0 h 806"/>
              <a:gd name="T4" fmla="*/ 447 w 902"/>
              <a:gd name="T5" fmla="*/ 144 h 806"/>
              <a:gd name="T6" fmla="*/ 687 w 902"/>
              <a:gd name="T7" fmla="*/ 200 h 806"/>
              <a:gd name="T8" fmla="*/ 727 w 902"/>
              <a:gd name="T9" fmla="*/ 192 h 806"/>
              <a:gd name="T10" fmla="*/ 822 w 902"/>
              <a:gd name="T11" fmla="*/ 216 h 806"/>
              <a:gd name="T12" fmla="*/ 862 w 902"/>
              <a:gd name="T13" fmla="*/ 216 h 806"/>
              <a:gd name="T14" fmla="*/ 854 w 902"/>
              <a:gd name="T15" fmla="*/ 359 h 806"/>
              <a:gd name="T16" fmla="*/ 902 w 902"/>
              <a:gd name="T17" fmla="*/ 463 h 806"/>
              <a:gd name="T18" fmla="*/ 878 w 902"/>
              <a:gd name="T19" fmla="*/ 511 h 806"/>
              <a:gd name="T20" fmla="*/ 790 w 902"/>
              <a:gd name="T21" fmla="*/ 527 h 806"/>
              <a:gd name="T22" fmla="*/ 671 w 902"/>
              <a:gd name="T23" fmla="*/ 631 h 806"/>
              <a:gd name="T24" fmla="*/ 639 w 902"/>
              <a:gd name="T25" fmla="*/ 718 h 806"/>
              <a:gd name="T26" fmla="*/ 655 w 902"/>
              <a:gd name="T27" fmla="*/ 806 h 806"/>
              <a:gd name="T28" fmla="*/ 495 w 902"/>
              <a:gd name="T29" fmla="*/ 742 h 806"/>
              <a:gd name="T30" fmla="*/ 391 w 902"/>
              <a:gd name="T31" fmla="*/ 567 h 806"/>
              <a:gd name="T32" fmla="*/ 303 w 902"/>
              <a:gd name="T33" fmla="*/ 543 h 806"/>
              <a:gd name="T34" fmla="*/ 255 w 902"/>
              <a:gd name="T35" fmla="*/ 591 h 806"/>
              <a:gd name="T36" fmla="*/ 191 w 902"/>
              <a:gd name="T37" fmla="*/ 551 h 806"/>
              <a:gd name="T38" fmla="*/ 136 w 902"/>
              <a:gd name="T39" fmla="*/ 447 h 806"/>
              <a:gd name="T40" fmla="*/ 0 w 902"/>
              <a:gd name="T41" fmla="*/ 327 h 806"/>
              <a:gd name="T42" fmla="*/ 247 w 902"/>
              <a:gd name="T43" fmla="*/ 327 h 806"/>
              <a:gd name="T44" fmla="*/ 247 w 902"/>
              <a:gd name="T45" fmla="*/ 0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2" h="806">
                <a:moveTo>
                  <a:pt x="247" y="0"/>
                </a:moveTo>
                <a:lnTo>
                  <a:pt x="447" y="0"/>
                </a:lnTo>
                <a:lnTo>
                  <a:pt x="447" y="144"/>
                </a:lnTo>
                <a:lnTo>
                  <a:pt x="687" y="200"/>
                </a:lnTo>
                <a:lnTo>
                  <a:pt x="727" y="192"/>
                </a:lnTo>
                <a:lnTo>
                  <a:pt x="822" y="216"/>
                </a:lnTo>
                <a:lnTo>
                  <a:pt x="862" y="216"/>
                </a:lnTo>
                <a:lnTo>
                  <a:pt x="854" y="359"/>
                </a:lnTo>
                <a:lnTo>
                  <a:pt x="902" y="463"/>
                </a:lnTo>
                <a:lnTo>
                  <a:pt x="878" y="511"/>
                </a:lnTo>
                <a:lnTo>
                  <a:pt x="790" y="527"/>
                </a:lnTo>
                <a:lnTo>
                  <a:pt x="671" y="631"/>
                </a:lnTo>
                <a:lnTo>
                  <a:pt x="639" y="718"/>
                </a:lnTo>
                <a:lnTo>
                  <a:pt x="655" y="806"/>
                </a:lnTo>
                <a:lnTo>
                  <a:pt x="495" y="742"/>
                </a:lnTo>
                <a:lnTo>
                  <a:pt x="391" y="567"/>
                </a:lnTo>
                <a:lnTo>
                  <a:pt x="303" y="543"/>
                </a:lnTo>
                <a:lnTo>
                  <a:pt x="255" y="591"/>
                </a:lnTo>
                <a:lnTo>
                  <a:pt x="191" y="551"/>
                </a:lnTo>
                <a:lnTo>
                  <a:pt x="136" y="447"/>
                </a:lnTo>
                <a:lnTo>
                  <a:pt x="0" y="327"/>
                </a:lnTo>
                <a:lnTo>
                  <a:pt x="247" y="327"/>
                </a:lnTo>
                <a:lnTo>
                  <a:pt x="247" y="0"/>
                </a:lnTo>
                <a:close/>
              </a:path>
            </a:pathLst>
          </a:custGeom>
          <a:solidFill>
            <a:srgbClr val="00CCFF"/>
          </a:solidFill>
          <a:ln w="12700">
            <a:solidFill>
              <a:srgbClr val="000000"/>
            </a:solidFill>
            <a:prstDash val="solid"/>
            <a:round/>
            <a:headEnd/>
            <a:tailEnd/>
          </a:ln>
        </p:spPr>
        <p:txBody>
          <a:bodyPr/>
          <a:lstStyle/>
          <a:p>
            <a:endParaRPr lang="en-US"/>
          </a:p>
        </p:txBody>
      </p:sp>
      <p:sp>
        <p:nvSpPr>
          <p:cNvPr id="776297" name="Freeform 105"/>
          <p:cNvSpPr>
            <a:spLocks/>
          </p:cNvSpPr>
          <p:nvPr/>
        </p:nvSpPr>
        <p:spPr bwMode="auto">
          <a:xfrm>
            <a:off x="2765425" y="3976688"/>
            <a:ext cx="804863" cy="985837"/>
          </a:xfrm>
          <a:custGeom>
            <a:avLst/>
            <a:gdLst>
              <a:gd name="T0" fmla="*/ 0 w 383"/>
              <a:gd name="T1" fmla="*/ 0 h 486"/>
              <a:gd name="T2" fmla="*/ 383 w 383"/>
              <a:gd name="T3" fmla="*/ 0 h 486"/>
              <a:gd name="T4" fmla="*/ 383 w 383"/>
              <a:gd name="T5" fmla="*/ 422 h 486"/>
              <a:gd name="T6" fmla="*/ 136 w 383"/>
              <a:gd name="T7" fmla="*/ 422 h 486"/>
              <a:gd name="T8" fmla="*/ 64 w 383"/>
              <a:gd name="T9" fmla="*/ 422 h 486"/>
              <a:gd name="T10" fmla="*/ 64 w 383"/>
              <a:gd name="T11" fmla="*/ 486 h 486"/>
              <a:gd name="T12" fmla="*/ 0 w 383"/>
              <a:gd name="T13" fmla="*/ 486 h 486"/>
              <a:gd name="T14" fmla="*/ 0 w 383"/>
              <a:gd name="T15" fmla="*/ 0 h 4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3" h="486">
                <a:moveTo>
                  <a:pt x="0" y="0"/>
                </a:moveTo>
                <a:lnTo>
                  <a:pt x="383" y="0"/>
                </a:lnTo>
                <a:lnTo>
                  <a:pt x="383" y="422"/>
                </a:lnTo>
                <a:lnTo>
                  <a:pt x="136" y="422"/>
                </a:lnTo>
                <a:lnTo>
                  <a:pt x="64" y="422"/>
                </a:lnTo>
                <a:lnTo>
                  <a:pt x="64" y="486"/>
                </a:lnTo>
                <a:lnTo>
                  <a:pt x="0" y="486"/>
                </a:lnTo>
                <a:lnTo>
                  <a:pt x="0" y="0"/>
                </a:lnTo>
                <a:close/>
              </a:path>
            </a:pathLst>
          </a:custGeom>
          <a:solidFill>
            <a:srgbClr val="CC9900"/>
          </a:solidFill>
          <a:ln w="12700">
            <a:solidFill>
              <a:srgbClr val="000000"/>
            </a:solidFill>
            <a:prstDash val="solid"/>
            <a:round/>
            <a:headEnd/>
            <a:tailEnd/>
          </a:ln>
        </p:spPr>
        <p:txBody>
          <a:bodyPr/>
          <a:lstStyle/>
          <a:p>
            <a:endParaRPr lang="en-US"/>
          </a:p>
        </p:txBody>
      </p:sp>
      <p:sp>
        <p:nvSpPr>
          <p:cNvPr id="776298" name="Freeform 106"/>
          <p:cNvSpPr>
            <a:spLocks/>
          </p:cNvSpPr>
          <p:nvPr/>
        </p:nvSpPr>
        <p:spPr bwMode="auto">
          <a:xfrm>
            <a:off x="2062163" y="3133725"/>
            <a:ext cx="703262" cy="858838"/>
          </a:xfrm>
          <a:custGeom>
            <a:avLst/>
            <a:gdLst>
              <a:gd name="T0" fmla="*/ 199 w 335"/>
              <a:gd name="T1" fmla="*/ 80 h 423"/>
              <a:gd name="T2" fmla="*/ 335 w 335"/>
              <a:gd name="T3" fmla="*/ 80 h 423"/>
              <a:gd name="T4" fmla="*/ 335 w 335"/>
              <a:gd name="T5" fmla="*/ 423 h 423"/>
              <a:gd name="T6" fmla="*/ 0 w 335"/>
              <a:gd name="T7" fmla="*/ 423 h 423"/>
              <a:gd name="T8" fmla="*/ 0 w 335"/>
              <a:gd name="T9" fmla="*/ 0 h 423"/>
              <a:gd name="T10" fmla="*/ 199 w 335"/>
              <a:gd name="T11" fmla="*/ 0 h 423"/>
              <a:gd name="T12" fmla="*/ 199 w 335"/>
              <a:gd name="T13" fmla="*/ 80 h 423"/>
            </a:gdLst>
            <a:ahLst/>
            <a:cxnLst>
              <a:cxn ang="0">
                <a:pos x="T0" y="T1"/>
              </a:cxn>
              <a:cxn ang="0">
                <a:pos x="T2" y="T3"/>
              </a:cxn>
              <a:cxn ang="0">
                <a:pos x="T4" y="T5"/>
              </a:cxn>
              <a:cxn ang="0">
                <a:pos x="T6" y="T7"/>
              </a:cxn>
              <a:cxn ang="0">
                <a:pos x="T8" y="T9"/>
              </a:cxn>
              <a:cxn ang="0">
                <a:pos x="T10" y="T11"/>
              </a:cxn>
              <a:cxn ang="0">
                <a:pos x="T12" y="T13"/>
              </a:cxn>
            </a:cxnLst>
            <a:rect l="0" t="0" r="r" b="b"/>
            <a:pathLst>
              <a:path w="335" h="423">
                <a:moveTo>
                  <a:pt x="199" y="80"/>
                </a:moveTo>
                <a:lnTo>
                  <a:pt x="335" y="80"/>
                </a:lnTo>
                <a:lnTo>
                  <a:pt x="335" y="423"/>
                </a:lnTo>
                <a:lnTo>
                  <a:pt x="0" y="423"/>
                </a:lnTo>
                <a:lnTo>
                  <a:pt x="0" y="0"/>
                </a:lnTo>
                <a:lnTo>
                  <a:pt x="199" y="0"/>
                </a:lnTo>
                <a:lnTo>
                  <a:pt x="199" y="80"/>
                </a:lnTo>
                <a:close/>
              </a:path>
            </a:pathLst>
          </a:custGeom>
          <a:solidFill>
            <a:srgbClr val="FF66FF"/>
          </a:solidFill>
          <a:ln w="12700">
            <a:solidFill>
              <a:srgbClr val="000000"/>
            </a:solidFill>
            <a:prstDash val="solid"/>
            <a:round/>
            <a:headEnd/>
            <a:tailEnd/>
          </a:ln>
        </p:spPr>
        <p:txBody>
          <a:bodyPr/>
          <a:lstStyle/>
          <a:p>
            <a:endParaRPr lang="en-US"/>
          </a:p>
        </p:txBody>
      </p:sp>
      <p:sp>
        <p:nvSpPr>
          <p:cNvPr id="776299" name="Freeform 107"/>
          <p:cNvSpPr>
            <a:spLocks/>
          </p:cNvSpPr>
          <p:nvPr/>
        </p:nvSpPr>
        <p:spPr bwMode="auto">
          <a:xfrm>
            <a:off x="635000" y="1873250"/>
            <a:ext cx="1006475" cy="598488"/>
          </a:xfrm>
          <a:custGeom>
            <a:avLst/>
            <a:gdLst>
              <a:gd name="T0" fmla="*/ 104 w 479"/>
              <a:gd name="T1" fmla="*/ 0 h 295"/>
              <a:gd name="T2" fmla="*/ 128 w 479"/>
              <a:gd name="T3" fmla="*/ 88 h 295"/>
              <a:gd name="T4" fmla="*/ 112 w 479"/>
              <a:gd name="T5" fmla="*/ 112 h 295"/>
              <a:gd name="T6" fmla="*/ 0 w 479"/>
              <a:gd name="T7" fmla="*/ 88 h 295"/>
              <a:gd name="T8" fmla="*/ 32 w 479"/>
              <a:gd name="T9" fmla="*/ 247 h 295"/>
              <a:gd name="T10" fmla="*/ 88 w 479"/>
              <a:gd name="T11" fmla="*/ 247 h 295"/>
              <a:gd name="T12" fmla="*/ 104 w 479"/>
              <a:gd name="T13" fmla="*/ 295 h 295"/>
              <a:gd name="T14" fmla="*/ 319 w 479"/>
              <a:gd name="T15" fmla="*/ 255 h 295"/>
              <a:gd name="T16" fmla="*/ 479 w 479"/>
              <a:gd name="T17" fmla="*/ 255 h 295"/>
              <a:gd name="T18" fmla="*/ 479 w 479"/>
              <a:gd name="T19" fmla="*/ 0 h 295"/>
              <a:gd name="T20" fmla="*/ 104 w 479"/>
              <a:gd name="T2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9" h="295">
                <a:moveTo>
                  <a:pt x="104" y="0"/>
                </a:moveTo>
                <a:lnTo>
                  <a:pt x="128" y="88"/>
                </a:lnTo>
                <a:lnTo>
                  <a:pt x="112" y="112"/>
                </a:lnTo>
                <a:lnTo>
                  <a:pt x="0" y="88"/>
                </a:lnTo>
                <a:lnTo>
                  <a:pt x="32" y="247"/>
                </a:lnTo>
                <a:lnTo>
                  <a:pt x="88" y="247"/>
                </a:lnTo>
                <a:lnTo>
                  <a:pt x="104" y="295"/>
                </a:lnTo>
                <a:lnTo>
                  <a:pt x="319" y="255"/>
                </a:lnTo>
                <a:lnTo>
                  <a:pt x="479" y="255"/>
                </a:lnTo>
                <a:lnTo>
                  <a:pt x="479" y="0"/>
                </a:lnTo>
                <a:lnTo>
                  <a:pt x="104" y="0"/>
                </a:lnTo>
                <a:close/>
              </a:path>
            </a:pathLst>
          </a:custGeom>
          <a:solidFill>
            <a:srgbClr val="FFFF00"/>
          </a:solidFill>
          <a:ln w="12700">
            <a:solidFill>
              <a:srgbClr val="000000"/>
            </a:solidFill>
            <a:prstDash val="solid"/>
            <a:round/>
            <a:headEnd/>
            <a:tailEnd/>
          </a:ln>
        </p:spPr>
        <p:txBody>
          <a:bodyPr/>
          <a:lstStyle/>
          <a:p>
            <a:endParaRPr lang="en-US"/>
          </a:p>
        </p:txBody>
      </p:sp>
      <p:sp>
        <p:nvSpPr>
          <p:cNvPr id="776300" name="Freeform 108"/>
          <p:cNvSpPr>
            <a:spLocks/>
          </p:cNvSpPr>
          <p:nvPr/>
        </p:nvSpPr>
        <p:spPr bwMode="auto">
          <a:xfrm>
            <a:off x="635000" y="2374900"/>
            <a:ext cx="1057275" cy="777875"/>
          </a:xfrm>
          <a:custGeom>
            <a:avLst/>
            <a:gdLst>
              <a:gd name="T0" fmla="*/ 32 w 503"/>
              <a:gd name="T1" fmla="*/ 0 h 383"/>
              <a:gd name="T2" fmla="*/ 88 w 503"/>
              <a:gd name="T3" fmla="*/ 0 h 383"/>
              <a:gd name="T4" fmla="*/ 104 w 503"/>
              <a:gd name="T5" fmla="*/ 48 h 383"/>
              <a:gd name="T6" fmla="*/ 311 w 503"/>
              <a:gd name="T7" fmla="*/ 8 h 383"/>
              <a:gd name="T8" fmla="*/ 479 w 503"/>
              <a:gd name="T9" fmla="*/ 8 h 383"/>
              <a:gd name="T10" fmla="*/ 503 w 503"/>
              <a:gd name="T11" fmla="*/ 48 h 383"/>
              <a:gd name="T12" fmla="*/ 471 w 503"/>
              <a:gd name="T13" fmla="*/ 192 h 383"/>
              <a:gd name="T14" fmla="*/ 487 w 503"/>
              <a:gd name="T15" fmla="*/ 192 h 383"/>
              <a:gd name="T16" fmla="*/ 487 w 503"/>
              <a:gd name="T17" fmla="*/ 383 h 383"/>
              <a:gd name="T18" fmla="*/ 16 w 503"/>
              <a:gd name="T19" fmla="*/ 383 h 383"/>
              <a:gd name="T20" fmla="*/ 0 w 503"/>
              <a:gd name="T21" fmla="*/ 295 h 383"/>
              <a:gd name="T22" fmla="*/ 32 w 503"/>
              <a:gd name="T23"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3" h="383">
                <a:moveTo>
                  <a:pt x="32" y="0"/>
                </a:moveTo>
                <a:lnTo>
                  <a:pt x="88" y="0"/>
                </a:lnTo>
                <a:lnTo>
                  <a:pt x="104" y="48"/>
                </a:lnTo>
                <a:lnTo>
                  <a:pt x="311" y="8"/>
                </a:lnTo>
                <a:lnTo>
                  <a:pt x="479" y="8"/>
                </a:lnTo>
                <a:lnTo>
                  <a:pt x="503" y="48"/>
                </a:lnTo>
                <a:lnTo>
                  <a:pt x="471" y="192"/>
                </a:lnTo>
                <a:lnTo>
                  <a:pt x="487" y="192"/>
                </a:lnTo>
                <a:lnTo>
                  <a:pt x="487" y="383"/>
                </a:lnTo>
                <a:lnTo>
                  <a:pt x="16" y="383"/>
                </a:lnTo>
                <a:lnTo>
                  <a:pt x="0" y="295"/>
                </a:lnTo>
                <a:lnTo>
                  <a:pt x="32" y="0"/>
                </a:lnTo>
                <a:close/>
              </a:path>
            </a:pathLst>
          </a:custGeom>
          <a:solidFill>
            <a:srgbClr val="FFFF00"/>
          </a:solidFill>
          <a:ln w="12700">
            <a:solidFill>
              <a:srgbClr val="000000"/>
            </a:solidFill>
            <a:prstDash val="solid"/>
            <a:round/>
            <a:headEnd/>
            <a:tailEnd/>
          </a:ln>
        </p:spPr>
        <p:txBody>
          <a:bodyPr/>
          <a:lstStyle/>
          <a:p>
            <a:endParaRPr lang="en-US"/>
          </a:p>
        </p:txBody>
      </p:sp>
      <p:sp>
        <p:nvSpPr>
          <p:cNvPr id="776301" name="Freeform 109"/>
          <p:cNvSpPr>
            <a:spLocks/>
          </p:cNvSpPr>
          <p:nvPr/>
        </p:nvSpPr>
        <p:spPr bwMode="auto">
          <a:xfrm>
            <a:off x="1608138" y="1873250"/>
            <a:ext cx="854075" cy="1279525"/>
          </a:xfrm>
          <a:custGeom>
            <a:avLst/>
            <a:gdLst>
              <a:gd name="T0" fmla="*/ 16 w 407"/>
              <a:gd name="T1" fmla="*/ 0 h 630"/>
              <a:gd name="T2" fmla="*/ 88 w 407"/>
              <a:gd name="T3" fmla="*/ 0 h 630"/>
              <a:gd name="T4" fmla="*/ 88 w 407"/>
              <a:gd name="T5" fmla="*/ 104 h 630"/>
              <a:gd name="T6" fmla="*/ 208 w 407"/>
              <a:gd name="T7" fmla="*/ 231 h 630"/>
              <a:gd name="T8" fmla="*/ 184 w 407"/>
              <a:gd name="T9" fmla="*/ 287 h 630"/>
              <a:gd name="T10" fmla="*/ 192 w 407"/>
              <a:gd name="T11" fmla="*/ 319 h 630"/>
              <a:gd name="T12" fmla="*/ 240 w 407"/>
              <a:gd name="T13" fmla="*/ 303 h 630"/>
              <a:gd name="T14" fmla="*/ 304 w 407"/>
              <a:gd name="T15" fmla="*/ 415 h 630"/>
              <a:gd name="T16" fmla="*/ 407 w 407"/>
              <a:gd name="T17" fmla="*/ 383 h 630"/>
              <a:gd name="T18" fmla="*/ 407 w 407"/>
              <a:gd name="T19" fmla="*/ 630 h 630"/>
              <a:gd name="T20" fmla="*/ 216 w 407"/>
              <a:gd name="T21" fmla="*/ 630 h 630"/>
              <a:gd name="T22" fmla="*/ 24 w 407"/>
              <a:gd name="T23" fmla="*/ 630 h 630"/>
              <a:gd name="T24" fmla="*/ 24 w 407"/>
              <a:gd name="T25" fmla="*/ 439 h 630"/>
              <a:gd name="T26" fmla="*/ 0 w 407"/>
              <a:gd name="T27" fmla="*/ 439 h 630"/>
              <a:gd name="T28" fmla="*/ 40 w 407"/>
              <a:gd name="T29" fmla="*/ 295 h 630"/>
              <a:gd name="T30" fmla="*/ 16 w 407"/>
              <a:gd name="T31" fmla="*/ 255 h 630"/>
              <a:gd name="T32" fmla="*/ 16 w 407"/>
              <a:gd name="T33"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7" h="630">
                <a:moveTo>
                  <a:pt x="16" y="0"/>
                </a:moveTo>
                <a:lnTo>
                  <a:pt x="88" y="0"/>
                </a:lnTo>
                <a:lnTo>
                  <a:pt x="88" y="104"/>
                </a:lnTo>
                <a:lnTo>
                  <a:pt x="208" y="231"/>
                </a:lnTo>
                <a:lnTo>
                  <a:pt x="184" y="287"/>
                </a:lnTo>
                <a:lnTo>
                  <a:pt x="192" y="319"/>
                </a:lnTo>
                <a:lnTo>
                  <a:pt x="240" y="303"/>
                </a:lnTo>
                <a:lnTo>
                  <a:pt x="304" y="415"/>
                </a:lnTo>
                <a:lnTo>
                  <a:pt x="407" y="383"/>
                </a:lnTo>
                <a:lnTo>
                  <a:pt x="407" y="630"/>
                </a:lnTo>
                <a:lnTo>
                  <a:pt x="216" y="630"/>
                </a:lnTo>
                <a:lnTo>
                  <a:pt x="24" y="630"/>
                </a:lnTo>
                <a:lnTo>
                  <a:pt x="24" y="439"/>
                </a:lnTo>
                <a:lnTo>
                  <a:pt x="0" y="439"/>
                </a:lnTo>
                <a:lnTo>
                  <a:pt x="40" y="295"/>
                </a:lnTo>
                <a:lnTo>
                  <a:pt x="16" y="255"/>
                </a:lnTo>
                <a:lnTo>
                  <a:pt x="16" y="0"/>
                </a:lnTo>
                <a:close/>
              </a:path>
            </a:pathLst>
          </a:custGeom>
          <a:solidFill>
            <a:srgbClr val="FFFF00"/>
          </a:solidFill>
          <a:ln w="12700">
            <a:solidFill>
              <a:srgbClr val="000000"/>
            </a:solidFill>
            <a:prstDash val="solid"/>
            <a:round/>
            <a:headEnd/>
            <a:tailEnd/>
          </a:ln>
        </p:spPr>
        <p:txBody>
          <a:bodyPr/>
          <a:lstStyle/>
          <a:p>
            <a:endParaRPr lang="en-US"/>
          </a:p>
        </p:txBody>
      </p:sp>
      <p:sp>
        <p:nvSpPr>
          <p:cNvPr id="776302" name="Freeform 110"/>
          <p:cNvSpPr>
            <a:spLocks/>
          </p:cNvSpPr>
          <p:nvPr/>
        </p:nvSpPr>
        <p:spPr bwMode="auto">
          <a:xfrm>
            <a:off x="1254125" y="3133725"/>
            <a:ext cx="808038" cy="1246188"/>
          </a:xfrm>
          <a:custGeom>
            <a:avLst/>
            <a:gdLst>
              <a:gd name="T0" fmla="*/ 0 w 384"/>
              <a:gd name="T1" fmla="*/ 0 h 614"/>
              <a:gd name="T2" fmla="*/ 384 w 384"/>
              <a:gd name="T3" fmla="*/ 0 h 614"/>
              <a:gd name="T4" fmla="*/ 384 w 384"/>
              <a:gd name="T5" fmla="*/ 423 h 614"/>
              <a:gd name="T6" fmla="*/ 384 w 384"/>
              <a:gd name="T7" fmla="*/ 510 h 614"/>
              <a:gd name="T8" fmla="*/ 344 w 384"/>
              <a:gd name="T9" fmla="*/ 502 h 614"/>
              <a:gd name="T10" fmla="*/ 360 w 384"/>
              <a:gd name="T11" fmla="*/ 614 h 614"/>
              <a:gd name="T12" fmla="*/ 0 w 384"/>
              <a:gd name="T13" fmla="*/ 263 h 614"/>
              <a:gd name="T14" fmla="*/ 0 w 384"/>
              <a:gd name="T15" fmla="*/ 0 h 6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4" h="614">
                <a:moveTo>
                  <a:pt x="0" y="0"/>
                </a:moveTo>
                <a:lnTo>
                  <a:pt x="384" y="0"/>
                </a:lnTo>
                <a:lnTo>
                  <a:pt x="384" y="423"/>
                </a:lnTo>
                <a:lnTo>
                  <a:pt x="384" y="510"/>
                </a:lnTo>
                <a:lnTo>
                  <a:pt x="344" y="502"/>
                </a:lnTo>
                <a:lnTo>
                  <a:pt x="360" y="614"/>
                </a:lnTo>
                <a:lnTo>
                  <a:pt x="0" y="263"/>
                </a:lnTo>
                <a:lnTo>
                  <a:pt x="0" y="0"/>
                </a:lnTo>
                <a:close/>
              </a:path>
            </a:pathLst>
          </a:custGeom>
          <a:solidFill>
            <a:schemeClr val="accent1"/>
          </a:solidFill>
          <a:ln w="12700">
            <a:solidFill>
              <a:srgbClr val="000000"/>
            </a:solidFill>
            <a:prstDash val="solid"/>
            <a:round/>
            <a:headEnd/>
            <a:tailEnd/>
          </a:ln>
        </p:spPr>
        <p:txBody>
          <a:bodyPr/>
          <a:lstStyle/>
          <a:p>
            <a:endParaRPr lang="en-US"/>
          </a:p>
        </p:txBody>
      </p:sp>
      <p:sp>
        <p:nvSpPr>
          <p:cNvPr id="776303" name="Freeform 111"/>
          <p:cNvSpPr>
            <a:spLocks/>
          </p:cNvSpPr>
          <p:nvPr/>
        </p:nvSpPr>
        <p:spPr bwMode="auto">
          <a:xfrm>
            <a:off x="1978025" y="3992563"/>
            <a:ext cx="787400" cy="969962"/>
          </a:xfrm>
          <a:custGeom>
            <a:avLst/>
            <a:gdLst>
              <a:gd name="T0" fmla="*/ 40 w 375"/>
              <a:gd name="T1" fmla="*/ 0 h 478"/>
              <a:gd name="T2" fmla="*/ 375 w 375"/>
              <a:gd name="T3" fmla="*/ 0 h 478"/>
              <a:gd name="T4" fmla="*/ 375 w 375"/>
              <a:gd name="T5" fmla="*/ 478 h 478"/>
              <a:gd name="T6" fmla="*/ 255 w 375"/>
              <a:gd name="T7" fmla="*/ 478 h 478"/>
              <a:gd name="T8" fmla="*/ 40 w 375"/>
              <a:gd name="T9" fmla="*/ 375 h 478"/>
              <a:gd name="T10" fmla="*/ 40 w 375"/>
              <a:gd name="T11" fmla="*/ 343 h 478"/>
              <a:gd name="T12" fmla="*/ 48 w 375"/>
              <a:gd name="T13" fmla="*/ 239 h 478"/>
              <a:gd name="T14" fmla="*/ 16 w 375"/>
              <a:gd name="T15" fmla="*/ 191 h 478"/>
              <a:gd name="T16" fmla="*/ 0 w 375"/>
              <a:gd name="T17" fmla="*/ 79 h 478"/>
              <a:gd name="T18" fmla="*/ 40 w 375"/>
              <a:gd name="T19" fmla="*/ 87 h 478"/>
              <a:gd name="T20" fmla="*/ 40 w 375"/>
              <a:gd name="T21"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5" h="478">
                <a:moveTo>
                  <a:pt x="40" y="0"/>
                </a:moveTo>
                <a:lnTo>
                  <a:pt x="375" y="0"/>
                </a:lnTo>
                <a:lnTo>
                  <a:pt x="375" y="478"/>
                </a:lnTo>
                <a:lnTo>
                  <a:pt x="255" y="478"/>
                </a:lnTo>
                <a:lnTo>
                  <a:pt x="40" y="375"/>
                </a:lnTo>
                <a:lnTo>
                  <a:pt x="40" y="343"/>
                </a:lnTo>
                <a:lnTo>
                  <a:pt x="48" y="239"/>
                </a:lnTo>
                <a:lnTo>
                  <a:pt x="16" y="191"/>
                </a:lnTo>
                <a:lnTo>
                  <a:pt x="0" y="79"/>
                </a:lnTo>
                <a:lnTo>
                  <a:pt x="40" y="87"/>
                </a:lnTo>
                <a:lnTo>
                  <a:pt x="40" y="0"/>
                </a:lnTo>
                <a:close/>
              </a:path>
            </a:pathLst>
          </a:custGeom>
          <a:solidFill>
            <a:srgbClr val="CC9900"/>
          </a:solidFill>
          <a:ln w="12700">
            <a:solidFill>
              <a:srgbClr val="000000"/>
            </a:solidFill>
            <a:prstDash val="solid"/>
            <a:round/>
            <a:headEnd/>
            <a:tailEnd/>
          </a:ln>
        </p:spPr>
        <p:txBody>
          <a:bodyPr/>
          <a:lstStyle/>
          <a:p>
            <a:endParaRPr lang="en-US"/>
          </a:p>
        </p:txBody>
      </p:sp>
      <p:sp>
        <p:nvSpPr>
          <p:cNvPr id="776304" name="Freeform 112"/>
          <p:cNvSpPr>
            <a:spLocks/>
          </p:cNvSpPr>
          <p:nvPr/>
        </p:nvSpPr>
        <p:spPr bwMode="auto">
          <a:xfrm>
            <a:off x="635000" y="3116263"/>
            <a:ext cx="1443038" cy="1571625"/>
          </a:xfrm>
          <a:custGeom>
            <a:avLst/>
            <a:gdLst>
              <a:gd name="T0" fmla="*/ 16 w 687"/>
              <a:gd name="T1" fmla="*/ 0 h 774"/>
              <a:gd name="T2" fmla="*/ 295 w 687"/>
              <a:gd name="T3" fmla="*/ 0 h 774"/>
              <a:gd name="T4" fmla="*/ 295 w 687"/>
              <a:gd name="T5" fmla="*/ 263 h 774"/>
              <a:gd name="T6" fmla="*/ 655 w 687"/>
              <a:gd name="T7" fmla="*/ 622 h 774"/>
              <a:gd name="T8" fmla="*/ 687 w 687"/>
              <a:gd name="T9" fmla="*/ 670 h 774"/>
              <a:gd name="T10" fmla="*/ 671 w 687"/>
              <a:gd name="T11" fmla="*/ 774 h 774"/>
              <a:gd name="T12" fmla="*/ 495 w 687"/>
              <a:gd name="T13" fmla="*/ 774 h 774"/>
              <a:gd name="T14" fmla="*/ 335 w 687"/>
              <a:gd name="T15" fmla="*/ 646 h 774"/>
              <a:gd name="T16" fmla="*/ 271 w 687"/>
              <a:gd name="T17" fmla="*/ 646 h 774"/>
              <a:gd name="T18" fmla="*/ 136 w 687"/>
              <a:gd name="T19" fmla="*/ 399 h 774"/>
              <a:gd name="T20" fmla="*/ 40 w 687"/>
              <a:gd name="T21" fmla="*/ 255 h 774"/>
              <a:gd name="T22" fmla="*/ 56 w 687"/>
              <a:gd name="T23" fmla="*/ 199 h 774"/>
              <a:gd name="T24" fmla="*/ 0 w 687"/>
              <a:gd name="T25" fmla="*/ 120 h 774"/>
              <a:gd name="T26" fmla="*/ 16 w 687"/>
              <a:gd name="T2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774">
                <a:moveTo>
                  <a:pt x="16" y="0"/>
                </a:moveTo>
                <a:lnTo>
                  <a:pt x="295" y="0"/>
                </a:lnTo>
                <a:lnTo>
                  <a:pt x="295" y="263"/>
                </a:lnTo>
                <a:lnTo>
                  <a:pt x="655" y="622"/>
                </a:lnTo>
                <a:lnTo>
                  <a:pt x="687" y="670"/>
                </a:lnTo>
                <a:lnTo>
                  <a:pt x="671" y="774"/>
                </a:lnTo>
                <a:lnTo>
                  <a:pt x="495" y="774"/>
                </a:lnTo>
                <a:lnTo>
                  <a:pt x="335" y="646"/>
                </a:lnTo>
                <a:lnTo>
                  <a:pt x="271" y="646"/>
                </a:lnTo>
                <a:lnTo>
                  <a:pt x="136" y="399"/>
                </a:lnTo>
                <a:lnTo>
                  <a:pt x="40" y="255"/>
                </a:lnTo>
                <a:lnTo>
                  <a:pt x="56" y="199"/>
                </a:lnTo>
                <a:lnTo>
                  <a:pt x="0" y="120"/>
                </a:lnTo>
                <a:lnTo>
                  <a:pt x="16" y="0"/>
                </a:lnTo>
                <a:close/>
              </a:path>
            </a:pathLst>
          </a:custGeom>
          <a:solidFill>
            <a:schemeClr val="accent1"/>
          </a:solidFill>
          <a:ln w="12700">
            <a:solidFill>
              <a:srgbClr val="000000"/>
            </a:solidFill>
            <a:prstDash val="solid"/>
            <a:round/>
            <a:headEnd/>
            <a:tailEnd/>
          </a:ln>
        </p:spPr>
        <p:txBody>
          <a:bodyPr/>
          <a:lstStyle/>
          <a:p>
            <a:endParaRPr lang="en-US"/>
          </a:p>
        </p:txBody>
      </p:sp>
      <p:graphicFrame>
        <p:nvGraphicFramePr>
          <p:cNvPr id="776305" name="Object 113"/>
          <p:cNvGraphicFramePr>
            <a:graphicFrameLocks noChangeAspect="1"/>
          </p:cNvGraphicFramePr>
          <p:nvPr/>
        </p:nvGraphicFramePr>
        <p:xfrm>
          <a:off x="3765550" y="4808538"/>
          <a:ext cx="917575" cy="276225"/>
        </p:xfrm>
        <a:graphic>
          <a:graphicData uri="http://schemas.openxmlformats.org/presentationml/2006/ole">
            <mc:AlternateContent xmlns:mc="http://schemas.openxmlformats.org/markup-compatibility/2006">
              <mc:Choice xmlns:v="urn:schemas-microsoft-com:vml" Requires="v">
                <p:oleObj spid="_x0000_s4103" name="Clip" r:id="rId4" imgW="7033680" imgH="2111040" progId="MS_ClipArt_Gallery.2">
                  <p:embed/>
                </p:oleObj>
              </mc:Choice>
              <mc:Fallback>
                <p:oleObj name="Clip" r:id="rId4" imgW="7033680" imgH="2111040" progId="MS_ClipArt_Gallery.2">
                  <p:embed/>
                  <p:pic>
                    <p:nvPicPr>
                      <p:cNvPr id="776305" name="Object 1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65550" y="4808538"/>
                        <a:ext cx="9175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76306" name="Line 114"/>
          <p:cNvSpPr>
            <a:spLocks noChangeShapeType="1"/>
          </p:cNvSpPr>
          <p:nvPr/>
        </p:nvSpPr>
        <p:spPr bwMode="auto">
          <a:xfrm flipH="1" flipV="1">
            <a:off x="2955925" y="3546475"/>
            <a:ext cx="1031875" cy="1076325"/>
          </a:xfrm>
          <a:prstGeom prst="line">
            <a:avLst/>
          </a:prstGeom>
          <a:noFill/>
          <a:ln w="5715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776307" name="Object 115"/>
          <p:cNvGraphicFramePr>
            <a:graphicFrameLocks noChangeAspect="1"/>
          </p:cNvGraphicFramePr>
          <p:nvPr/>
        </p:nvGraphicFramePr>
        <p:xfrm>
          <a:off x="2395538" y="2728913"/>
          <a:ext cx="468312" cy="1384300"/>
        </p:xfrm>
        <a:graphic>
          <a:graphicData uri="http://schemas.openxmlformats.org/presentationml/2006/ole">
            <mc:AlternateContent xmlns:mc="http://schemas.openxmlformats.org/markup-compatibility/2006">
              <mc:Choice xmlns:v="urn:schemas-microsoft-com:vml" Requires="v">
                <p:oleObj spid="_x0000_s4104" name="Equation" r:id="rId6" imgW="317160" imgH="939600" progId="Equation.DSMT4">
                  <p:embed/>
                </p:oleObj>
              </mc:Choice>
              <mc:Fallback>
                <p:oleObj name="Equation" r:id="rId6" imgW="317160" imgH="939600" progId="Equation.DSMT4">
                  <p:embed/>
                  <p:pic>
                    <p:nvPicPr>
                      <p:cNvPr id="776307" name="Object 11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95538" y="2728913"/>
                        <a:ext cx="468312" cy="13843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76308" name="Line 116"/>
          <p:cNvSpPr>
            <a:spLocks noChangeShapeType="1"/>
          </p:cNvSpPr>
          <p:nvPr/>
        </p:nvSpPr>
        <p:spPr bwMode="auto">
          <a:xfrm flipV="1">
            <a:off x="2998788" y="3103563"/>
            <a:ext cx="4327525" cy="390525"/>
          </a:xfrm>
          <a:prstGeom prst="line">
            <a:avLst/>
          </a:prstGeom>
          <a:noFill/>
          <a:ln w="5715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776309" name="Object 117"/>
          <p:cNvGraphicFramePr>
            <a:graphicFrameLocks noChangeAspect="1"/>
          </p:cNvGraphicFramePr>
          <p:nvPr/>
        </p:nvGraphicFramePr>
        <p:xfrm>
          <a:off x="7362825" y="2438400"/>
          <a:ext cx="468313" cy="1384300"/>
        </p:xfrm>
        <a:graphic>
          <a:graphicData uri="http://schemas.openxmlformats.org/presentationml/2006/ole">
            <mc:AlternateContent xmlns:mc="http://schemas.openxmlformats.org/markup-compatibility/2006">
              <mc:Choice xmlns:v="urn:schemas-microsoft-com:vml" Requires="v">
                <p:oleObj spid="_x0000_s4105" name="Equation" r:id="rId8" imgW="317160" imgH="939600" progId="Equation.DSMT4">
                  <p:embed/>
                </p:oleObj>
              </mc:Choice>
              <mc:Fallback>
                <p:oleObj name="Equation" r:id="rId8" imgW="317160" imgH="939600" progId="Equation.DSMT4">
                  <p:embed/>
                  <p:pic>
                    <p:nvPicPr>
                      <p:cNvPr id="776309" name="Object 11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362825" y="2438400"/>
                        <a:ext cx="468313" cy="13843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76310" name="Line 118"/>
          <p:cNvSpPr>
            <a:spLocks noChangeShapeType="1"/>
          </p:cNvSpPr>
          <p:nvPr/>
        </p:nvSpPr>
        <p:spPr bwMode="auto">
          <a:xfrm flipH="1">
            <a:off x="6157913" y="3125788"/>
            <a:ext cx="1146175" cy="1819275"/>
          </a:xfrm>
          <a:prstGeom prst="line">
            <a:avLst/>
          </a:prstGeom>
          <a:noFill/>
          <a:ln w="5715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776311" name="Object 119"/>
          <p:cNvGraphicFramePr>
            <a:graphicFrameLocks noChangeAspect="1"/>
          </p:cNvGraphicFramePr>
          <p:nvPr/>
        </p:nvGraphicFramePr>
        <p:xfrm>
          <a:off x="5497513" y="3963988"/>
          <a:ext cx="468312" cy="1384300"/>
        </p:xfrm>
        <a:graphic>
          <a:graphicData uri="http://schemas.openxmlformats.org/presentationml/2006/ole">
            <mc:AlternateContent xmlns:mc="http://schemas.openxmlformats.org/markup-compatibility/2006">
              <mc:Choice xmlns:v="urn:schemas-microsoft-com:vml" Requires="v">
                <p:oleObj spid="_x0000_s4106" name="Equation" r:id="rId9" imgW="317160" imgH="939600" progId="Equation.DSMT4">
                  <p:embed/>
                </p:oleObj>
              </mc:Choice>
              <mc:Fallback>
                <p:oleObj name="Equation" r:id="rId9" imgW="317160" imgH="939600" progId="Equation.DSMT4">
                  <p:embed/>
                  <p:pic>
                    <p:nvPicPr>
                      <p:cNvPr id="776311" name="Object 11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97513" y="3963988"/>
                        <a:ext cx="468312" cy="13843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76313" name="Object 121"/>
          <p:cNvGraphicFramePr>
            <a:graphicFrameLocks noChangeAspect="1"/>
          </p:cNvGraphicFramePr>
          <p:nvPr/>
        </p:nvGraphicFramePr>
        <p:xfrm>
          <a:off x="3133725" y="4406900"/>
          <a:ext cx="468313" cy="1384300"/>
        </p:xfrm>
        <a:graphic>
          <a:graphicData uri="http://schemas.openxmlformats.org/presentationml/2006/ole">
            <mc:AlternateContent xmlns:mc="http://schemas.openxmlformats.org/markup-compatibility/2006">
              <mc:Choice xmlns:v="urn:schemas-microsoft-com:vml" Requires="v">
                <p:oleObj spid="_x0000_s4107" name="Equation" r:id="rId10" imgW="317160" imgH="939600" progId="Equation.DSMT4">
                  <p:embed/>
                </p:oleObj>
              </mc:Choice>
              <mc:Fallback>
                <p:oleObj name="Equation" r:id="rId10" imgW="317160" imgH="939600" progId="Equation.DSMT4">
                  <p:embed/>
                  <p:pic>
                    <p:nvPicPr>
                      <p:cNvPr id="776313" name="Object 12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33725" y="4406900"/>
                        <a:ext cx="468313" cy="13843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76315" name="Text Box 123"/>
          <p:cNvSpPr txBox="1">
            <a:spLocks noGrp="1" noChangeArrowheads="1"/>
          </p:cNvSpPr>
          <p:nvPr>
            <p:ph type="title"/>
          </p:nvPr>
        </p:nvSpPr>
        <p:spPr>
          <a:noFill/>
          <a:ln/>
          <a:extLst>
            <a:ext uri="{91240B29-F687-4F45-9708-019B960494DF}">
              <a14:hiddenLine xmlns:a14="http://schemas.microsoft.com/office/drawing/2010/main" w="9525" algn="ctr">
                <a:solidFill>
                  <a:schemeClr val="tx1"/>
                </a:solidFill>
                <a:miter lim="800000"/>
                <a:headEnd/>
                <a:tailEnd/>
              </a14:hiddenLine>
            </a:ext>
          </a:extLst>
        </p:spPr>
        <p:txBody>
          <a:bodyPr/>
          <a:lstStyle/>
          <a:p>
            <a:r>
              <a:rPr lang="en-US" dirty="0"/>
              <a:t>Modeling resources</a:t>
            </a:r>
            <a:endParaRPr lang="en-US" altLang="en-US" dirty="0"/>
          </a:p>
        </p:txBody>
      </p:sp>
      <p:sp>
        <p:nvSpPr>
          <p:cNvPr id="122" name="Slide Number Placeholder 5">
            <a:extLst>
              <a:ext uri="{FF2B5EF4-FFF2-40B4-BE49-F238E27FC236}">
                <a16:creationId xmlns:a16="http://schemas.microsoft.com/office/drawing/2014/main" id="{1347D6DA-29BD-404A-97C9-04599EFDB100}"/>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12</a:t>
            </a:fld>
            <a:endParaRPr lang="en-US" dirty="0"/>
          </a:p>
        </p:txBody>
      </p:sp>
    </p:spTree>
    <p:extLst>
      <p:ext uri="{BB962C8B-B14F-4D97-AF65-F5344CB8AC3E}">
        <p14:creationId xmlns:p14="http://schemas.microsoft.com/office/powerpoint/2010/main" val="19268489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76313"/>
                                        </p:tgtEl>
                                        <p:attrNameLst>
                                          <p:attrName>style.visibility</p:attrName>
                                        </p:attrNameLst>
                                      </p:cBhvr>
                                      <p:to>
                                        <p:strVal val="visible"/>
                                      </p:to>
                                    </p:set>
                                    <p:animEffect transition="in" filter="dissolve">
                                      <p:cBhvr>
                                        <p:cTn id="7" dur="500"/>
                                        <p:tgtEl>
                                          <p:spTgt spid="77631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76306"/>
                                        </p:tgtEl>
                                        <p:attrNameLst>
                                          <p:attrName>style.visibility</p:attrName>
                                        </p:attrNameLst>
                                      </p:cBhvr>
                                      <p:to>
                                        <p:strVal val="visible"/>
                                      </p:to>
                                    </p:set>
                                    <p:animEffect transition="in" filter="wipe(down)">
                                      <p:cBhvr>
                                        <p:cTn id="12" dur="500"/>
                                        <p:tgtEl>
                                          <p:spTgt spid="776306"/>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776307"/>
                                        </p:tgtEl>
                                        <p:attrNameLst>
                                          <p:attrName>style.visibility</p:attrName>
                                        </p:attrNameLst>
                                      </p:cBhvr>
                                      <p:to>
                                        <p:strVal val="visible"/>
                                      </p:to>
                                    </p:set>
                                    <p:animEffect transition="in" filter="dissolve">
                                      <p:cBhvr>
                                        <p:cTn id="16" dur="500"/>
                                        <p:tgtEl>
                                          <p:spTgt spid="77630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776308"/>
                                        </p:tgtEl>
                                        <p:attrNameLst>
                                          <p:attrName>style.visibility</p:attrName>
                                        </p:attrNameLst>
                                      </p:cBhvr>
                                      <p:to>
                                        <p:strVal val="visible"/>
                                      </p:to>
                                    </p:set>
                                    <p:animEffect transition="in" filter="wipe(left)">
                                      <p:cBhvr>
                                        <p:cTn id="21" dur="500"/>
                                        <p:tgtEl>
                                          <p:spTgt spid="776308"/>
                                        </p:tgtEl>
                                      </p:cBhvr>
                                    </p:animEffect>
                                  </p:childTnLst>
                                </p:cTn>
                              </p:par>
                            </p:childTnLst>
                          </p:cTn>
                        </p:par>
                        <p:par>
                          <p:cTn id="22" fill="hold" nodeType="afterGroup">
                            <p:stCondLst>
                              <p:cond delay="500"/>
                            </p:stCondLst>
                            <p:childTnLst>
                              <p:par>
                                <p:cTn id="23" presetID="9" presetClass="entr" presetSubtype="0" fill="hold" nodeType="afterEffect">
                                  <p:stCondLst>
                                    <p:cond delay="0"/>
                                  </p:stCondLst>
                                  <p:childTnLst>
                                    <p:set>
                                      <p:cBhvr>
                                        <p:cTn id="24" dur="1" fill="hold">
                                          <p:stCondLst>
                                            <p:cond delay="0"/>
                                          </p:stCondLst>
                                        </p:cTn>
                                        <p:tgtEl>
                                          <p:spTgt spid="776309"/>
                                        </p:tgtEl>
                                        <p:attrNameLst>
                                          <p:attrName>style.visibility</p:attrName>
                                        </p:attrNameLst>
                                      </p:cBhvr>
                                      <p:to>
                                        <p:strVal val="visible"/>
                                      </p:to>
                                    </p:set>
                                    <p:animEffect transition="in" filter="dissolve">
                                      <p:cBhvr>
                                        <p:cTn id="25" dur="500"/>
                                        <p:tgtEl>
                                          <p:spTgt spid="776309"/>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776310"/>
                                        </p:tgtEl>
                                        <p:attrNameLst>
                                          <p:attrName>style.visibility</p:attrName>
                                        </p:attrNameLst>
                                      </p:cBhvr>
                                      <p:to>
                                        <p:strVal val="visible"/>
                                      </p:to>
                                    </p:set>
                                    <p:animEffect transition="in" filter="wipe(up)">
                                      <p:cBhvr>
                                        <p:cTn id="30" dur="500"/>
                                        <p:tgtEl>
                                          <p:spTgt spid="776310"/>
                                        </p:tgtEl>
                                      </p:cBhvr>
                                    </p:animEffect>
                                  </p:childTnLst>
                                </p:cTn>
                              </p:par>
                            </p:childTnLst>
                          </p:cTn>
                        </p:par>
                        <p:par>
                          <p:cTn id="31" fill="hold" nodeType="afterGroup">
                            <p:stCondLst>
                              <p:cond delay="500"/>
                            </p:stCondLst>
                            <p:childTnLst>
                              <p:par>
                                <p:cTn id="32" presetID="9" presetClass="entr" presetSubtype="0" fill="hold" nodeType="afterEffect">
                                  <p:stCondLst>
                                    <p:cond delay="0"/>
                                  </p:stCondLst>
                                  <p:childTnLst>
                                    <p:set>
                                      <p:cBhvr>
                                        <p:cTn id="33" dur="1" fill="hold">
                                          <p:stCondLst>
                                            <p:cond delay="0"/>
                                          </p:stCondLst>
                                        </p:cTn>
                                        <p:tgtEl>
                                          <p:spTgt spid="776311"/>
                                        </p:tgtEl>
                                        <p:attrNameLst>
                                          <p:attrName>style.visibility</p:attrName>
                                        </p:attrNameLst>
                                      </p:cBhvr>
                                      <p:to>
                                        <p:strVal val="visible"/>
                                      </p:to>
                                    </p:set>
                                    <p:animEffect transition="in" filter="dissolve">
                                      <p:cBhvr>
                                        <p:cTn id="34" dur="500"/>
                                        <p:tgtEl>
                                          <p:spTgt spid="776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6306" grpId="0" animBg="1"/>
      <p:bldP spid="776308" grpId="0" animBg="1"/>
      <p:bldP spid="77631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1778" name="Rectangle 2"/>
          <p:cNvSpPr>
            <a:spLocks noGrp="1" noChangeArrowheads="1"/>
          </p:cNvSpPr>
          <p:nvPr>
            <p:ph type="title"/>
          </p:nvPr>
        </p:nvSpPr>
        <p:spPr>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sz="3200" dirty="0"/>
              <a:t>Modeling resources</a:t>
            </a:r>
          </a:p>
        </p:txBody>
      </p:sp>
      <p:sp>
        <p:nvSpPr>
          <p:cNvPr id="2891779" name="Rectangle 3"/>
          <p:cNvSpPr>
            <a:spLocks noGrp="1" noChangeArrowheads="1"/>
          </p:cNvSpPr>
          <p:nvPr>
            <p:ph type="body" idx="1"/>
          </p:nvPr>
        </p:nvSpPr>
        <p:spPr/>
        <p:txBody>
          <a:bodyPr/>
          <a:lstStyle/>
          <a:p>
            <a:r>
              <a:rPr lang="en-US"/>
              <a:t>The evolution of attributes:</a:t>
            </a:r>
          </a:p>
        </p:txBody>
      </p:sp>
      <p:graphicFrame>
        <p:nvGraphicFramePr>
          <p:cNvPr id="2891780" name="Object 4"/>
          <p:cNvGraphicFramePr>
            <a:graphicFrameLocks noChangeAspect="1"/>
          </p:cNvGraphicFramePr>
          <p:nvPr/>
        </p:nvGraphicFramePr>
        <p:xfrm>
          <a:off x="552450" y="4608513"/>
          <a:ext cx="736600" cy="508000"/>
        </p:xfrm>
        <a:graphic>
          <a:graphicData uri="http://schemas.openxmlformats.org/presentationml/2006/ole">
            <mc:AlternateContent xmlns:mc="http://schemas.openxmlformats.org/markup-compatibility/2006">
              <mc:Choice xmlns:v="urn:schemas-microsoft-com:vml" Requires="v">
                <p:oleObj spid="_x0000_s5129" name="Equation" r:id="rId4" imgW="368280" imgH="253800" progId="Equation.DSMT4">
                  <p:embed/>
                </p:oleObj>
              </mc:Choice>
              <mc:Fallback>
                <p:oleObj name="Equation" r:id="rId4" imgW="368280" imgH="253800" progId="Equation.DSMT4">
                  <p:embed/>
                  <p:pic>
                    <p:nvPicPr>
                      <p:cNvPr id="289178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2450" y="4608513"/>
                        <a:ext cx="736600"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91781" name="Text Box 5"/>
          <p:cNvSpPr txBox="1">
            <a:spLocks noChangeArrowheads="1"/>
          </p:cNvSpPr>
          <p:nvPr/>
        </p:nvSpPr>
        <p:spPr bwMode="auto">
          <a:xfrm>
            <a:off x="1673225" y="4637088"/>
            <a:ext cx="7556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type="none" w="med"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r>
              <a:rPr lang="en-US" sz="2000" b="1" dirty="0"/>
              <a:t>4,000</a:t>
            </a:r>
          </a:p>
        </p:txBody>
      </p:sp>
      <p:grpSp>
        <p:nvGrpSpPr>
          <p:cNvPr id="2891782" name="Group 6"/>
          <p:cNvGrpSpPr>
            <a:grpSpLocks/>
          </p:cNvGrpSpPr>
          <p:nvPr/>
        </p:nvGrpSpPr>
        <p:grpSpPr bwMode="auto">
          <a:xfrm>
            <a:off x="3984625" y="2555875"/>
            <a:ext cx="1527175" cy="2478088"/>
            <a:chOff x="2942" y="1610"/>
            <a:chExt cx="962" cy="1561"/>
          </a:xfrm>
        </p:grpSpPr>
        <p:graphicFrame>
          <p:nvGraphicFramePr>
            <p:cNvPr id="2891783" name="Object 7"/>
            <p:cNvGraphicFramePr>
              <a:graphicFrameLocks noChangeAspect="1"/>
            </p:cNvGraphicFramePr>
            <p:nvPr>
              <p:extLst/>
            </p:nvPr>
          </p:nvGraphicFramePr>
          <p:xfrm>
            <a:off x="2942" y="1610"/>
            <a:ext cx="962" cy="864"/>
          </p:xfrm>
          <a:graphic>
            <a:graphicData uri="http://schemas.openxmlformats.org/presentationml/2006/ole">
              <mc:AlternateContent xmlns:mc="http://schemas.openxmlformats.org/markup-compatibility/2006">
                <mc:Choice xmlns:v="urn:schemas-microsoft-com:vml" Requires="v">
                  <p:oleObj spid="_x0000_s5130" name="Equation" r:id="rId6" imgW="977760" imgH="914400" progId="Equation.DSMT4">
                    <p:embed/>
                  </p:oleObj>
                </mc:Choice>
                <mc:Fallback>
                  <p:oleObj name="Equation" r:id="rId6" imgW="977760" imgH="914400" progId="Equation.DSMT4">
                    <p:embed/>
                    <p:pic>
                      <p:nvPicPr>
                        <p:cNvPr id="2891783" name="Object 7"/>
                        <p:cNvPicPr>
                          <a:picLocks noChangeAspect="1" noChangeArrowheads="1"/>
                        </p:cNvPicPr>
                        <p:nvPr/>
                      </p:nvPicPr>
                      <p:blipFill>
                        <a:blip r:embed="rId7"/>
                        <a:srcRect/>
                        <a:stretch>
                          <a:fillRect/>
                        </a:stretch>
                      </p:blipFill>
                      <p:spPr bwMode="auto">
                        <a:xfrm>
                          <a:off x="2942" y="1610"/>
                          <a:ext cx="962" cy="8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91784" name="Text Box 8"/>
            <p:cNvSpPr txBox="1">
              <a:spLocks noChangeArrowheads="1"/>
            </p:cNvSpPr>
            <p:nvPr/>
          </p:nvSpPr>
          <p:spPr bwMode="auto">
            <a:xfrm>
              <a:off x="3020" y="2921"/>
              <a:ext cx="7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type="none" w="med"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2000" b="1"/>
                <a:t>1,680,000</a:t>
              </a:r>
            </a:p>
          </p:txBody>
        </p:sp>
      </p:grpSp>
      <p:graphicFrame>
        <p:nvGraphicFramePr>
          <p:cNvPr id="2891785" name="Object 9"/>
          <p:cNvGraphicFramePr>
            <a:graphicFrameLocks noChangeAspect="1"/>
          </p:cNvGraphicFramePr>
          <p:nvPr/>
        </p:nvGraphicFramePr>
        <p:xfrm>
          <a:off x="1171575" y="2605088"/>
          <a:ext cx="436563" cy="247650"/>
        </p:xfrm>
        <a:graphic>
          <a:graphicData uri="http://schemas.openxmlformats.org/presentationml/2006/ole">
            <mc:AlternateContent xmlns:mc="http://schemas.openxmlformats.org/markup-compatibility/2006">
              <mc:Choice xmlns:v="urn:schemas-microsoft-com:vml" Requires="v">
                <p:oleObj spid="_x0000_s5131" name="Equation" r:id="rId8" imgW="279360" imgH="164880" progId="Equation.DSMT4">
                  <p:embed/>
                </p:oleObj>
              </mc:Choice>
              <mc:Fallback>
                <p:oleObj name="Equation" r:id="rId8" imgW="279360" imgH="164880" progId="Equation.DSMT4">
                  <p:embed/>
                  <p:pic>
                    <p:nvPicPr>
                      <p:cNvPr id="2891785" name="Object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71575" y="2605088"/>
                        <a:ext cx="436563" cy="247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91786" name="Object 10"/>
          <p:cNvGraphicFramePr>
            <a:graphicFrameLocks noChangeAspect="1"/>
          </p:cNvGraphicFramePr>
          <p:nvPr/>
        </p:nvGraphicFramePr>
        <p:xfrm>
          <a:off x="1476375" y="2544763"/>
          <a:ext cx="1190625" cy="685800"/>
        </p:xfrm>
        <a:graphic>
          <a:graphicData uri="http://schemas.openxmlformats.org/presentationml/2006/ole">
            <mc:AlternateContent xmlns:mc="http://schemas.openxmlformats.org/markup-compatibility/2006">
              <mc:Choice xmlns:v="urn:schemas-microsoft-com:vml" Requires="v">
                <p:oleObj spid="_x0000_s5132" name="Equation" r:id="rId10" imgW="761760" imgH="457200" progId="Equation.DSMT4">
                  <p:embed/>
                </p:oleObj>
              </mc:Choice>
              <mc:Fallback>
                <p:oleObj name="Equation" r:id="rId10" imgW="761760" imgH="457200" progId="Equation.DSMT4">
                  <p:embed/>
                  <p:pic>
                    <p:nvPicPr>
                      <p:cNvPr id="2891786" name="Object 1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476375" y="2544763"/>
                        <a:ext cx="1190625" cy="68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891787" name="Group 11"/>
          <p:cNvGrpSpPr>
            <a:grpSpLocks/>
          </p:cNvGrpSpPr>
          <p:nvPr/>
        </p:nvGrpSpPr>
        <p:grpSpPr bwMode="auto">
          <a:xfrm>
            <a:off x="2614613" y="2549525"/>
            <a:ext cx="1370013" cy="2484438"/>
            <a:chOff x="2079" y="1606"/>
            <a:chExt cx="863" cy="1565"/>
          </a:xfrm>
        </p:grpSpPr>
        <p:graphicFrame>
          <p:nvGraphicFramePr>
            <p:cNvPr id="2891788" name="Object 12"/>
            <p:cNvGraphicFramePr>
              <a:graphicFrameLocks noChangeAspect="1"/>
            </p:cNvGraphicFramePr>
            <p:nvPr>
              <p:extLst/>
            </p:nvPr>
          </p:nvGraphicFramePr>
          <p:xfrm>
            <a:off x="2079" y="1606"/>
            <a:ext cx="863" cy="648"/>
          </p:xfrm>
          <a:graphic>
            <a:graphicData uri="http://schemas.openxmlformats.org/presentationml/2006/ole">
              <mc:AlternateContent xmlns:mc="http://schemas.openxmlformats.org/markup-compatibility/2006">
                <mc:Choice xmlns:v="urn:schemas-microsoft-com:vml" Requires="v">
                  <p:oleObj spid="_x0000_s5133" name="Equation" r:id="rId12" imgW="876240" imgH="685800" progId="Equation.DSMT4">
                    <p:embed/>
                  </p:oleObj>
                </mc:Choice>
                <mc:Fallback>
                  <p:oleObj name="Equation" r:id="rId12" imgW="876240" imgH="685800" progId="Equation.DSMT4">
                    <p:embed/>
                    <p:pic>
                      <p:nvPicPr>
                        <p:cNvPr id="2891788" name="Object 12"/>
                        <p:cNvPicPr>
                          <a:picLocks noChangeAspect="1" noChangeArrowheads="1"/>
                        </p:cNvPicPr>
                        <p:nvPr/>
                      </p:nvPicPr>
                      <p:blipFill>
                        <a:blip r:embed="rId13"/>
                        <a:srcRect/>
                        <a:stretch>
                          <a:fillRect/>
                        </a:stretch>
                      </p:blipFill>
                      <p:spPr bwMode="auto">
                        <a:xfrm>
                          <a:off x="2079" y="1606"/>
                          <a:ext cx="863" cy="6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91789" name="Text Box 13"/>
            <p:cNvSpPr txBox="1">
              <a:spLocks noChangeArrowheads="1"/>
            </p:cNvSpPr>
            <p:nvPr/>
          </p:nvSpPr>
          <p:spPr bwMode="auto">
            <a:xfrm>
              <a:off x="2221" y="2921"/>
              <a:ext cx="5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type="none" w="med"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2000" b="1"/>
                <a:t>40,000</a:t>
              </a:r>
            </a:p>
          </p:txBody>
        </p:sp>
      </p:grpSp>
      <p:grpSp>
        <p:nvGrpSpPr>
          <p:cNvPr id="2891790" name="Group 14"/>
          <p:cNvGrpSpPr>
            <a:grpSpLocks/>
          </p:cNvGrpSpPr>
          <p:nvPr/>
        </p:nvGrpSpPr>
        <p:grpSpPr bwMode="auto">
          <a:xfrm>
            <a:off x="5456238" y="2549525"/>
            <a:ext cx="1527175" cy="2484438"/>
            <a:chOff x="3869" y="1606"/>
            <a:chExt cx="962" cy="1565"/>
          </a:xfrm>
        </p:grpSpPr>
        <p:graphicFrame>
          <p:nvGraphicFramePr>
            <p:cNvPr id="2891791" name="Object 15"/>
            <p:cNvGraphicFramePr>
              <a:graphicFrameLocks noChangeAspect="1"/>
            </p:cNvGraphicFramePr>
            <p:nvPr>
              <p:extLst/>
            </p:nvPr>
          </p:nvGraphicFramePr>
          <p:xfrm>
            <a:off x="3869" y="1606"/>
            <a:ext cx="962" cy="1080"/>
          </p:xfrm>
          <a:graphic>
            <a:graphicData uri="http://schemas.openxmlformats.org/presentationml/2006/ole">
              <mc:AlternateContent xmlns:mc="http://schemas.openxmlformats.org/markup-compatibility/2006">
                <mc:Choice xmlns:v="urn:schemas-microsoft-com:vml" Requires="v">
                  <p:oleObj spid="_x0000_s5134" name="Equation" r:id="rId14" imgW="977760" imgH="1143000" progId="Equation.DSMT4">
                    <p:embed/>
                  </p:oleObj>
                </mc:Choice>
                <mc:Fallback>
                  <p:oleObj name="Equation" r:id="rId14" imgW="977760" imgH="1143000" progId="Equation.DSMT4">
                    <p:embed/>
                    <p:pic>
                      <p:nvPicPr>
                        <p:cNvPr id="2891791" name="Object 15"/>
                        <p:cNvPicPr>
                          <a:picLocks noChangeAspect="1" noChangeArrowheads="1"/>
                        </p:cNvPicPr>
                        <p:nvPr/>
                      </p:nvPicPr>
                      <p:blipFill>
                        <a:blip r:embed="rId15"/>
                        <a:srcRect/>
                        <a:stretch>
                          <a:fillRect/>
                        </a:stretch>
                      </p:blipFill>
                      <p:spPr bwMode="auto">
                        <a:xfrm>
                          <a:off x="3869" y="1606"/>
                          <a:ext cx="962" cy="10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91792" name="Text Box 16"/>
            <p:cNvSpPr txBox="1">
              <a:spLocks noChangeArrowheads="1"/>
            </p:cNvSpPr>
            <p:nvPr/>
          </p:nvSpPr>
          <p:spPr bwMode="auto">
            <a:xfrm>
              <a:off x="3952" y="2921"/>
              <a:ext cx="7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type="none" w="med"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2000" b="1"/>
                <a:t>5,040,000</a:t>
              </a:r>
            </a:p>
          </p:txBody>
        </p:sp>
      </p:grpSp>
      <p:grpSp>
        <p:nvGrpSpPr>
          <p:cNvPr id="2891793" name="Group 17"/>
          <p:cNvGrpSpPr>
            <a:grpSpLocks/>
          </p:cNvGrpSpPr>
          <p:nvPr/>
        </p:nvGrpSpPr>
        <p:grpSpPr bwMode="auto">
          <a:xfrm>
            <a:off x="6938965" y="2557463"/>
            <a:ext cx="1625600" cy="2478087"/>
            <a:chOff x="4371" y="1611"/>
            <a:chExt cx="1024" cy="1561"/>
          </a:xfrm>
        </p:grpSpPr>
        <p:graphicFrame>
          <p:nvGraphicFramePr>
            <p:cNvPr id="2891794" name="Object 18"/>
            <p:cNvGraphicFramePr>
              <a:graphicFrameLocks noChangeAspect="1"/>
            </p:cNvGraphicFramePr>
            <p:nvPr>
              <p:extLst/>
            </p:nvPr>
          </p:nvGraphicFramePr>
          <p:xfrm>
            <a:off x="4371" y="1611"/>
            <a:ext cx="1024" cy="1296"/>
          </p:xfrm>
          <a:graphic>
            <a:graphicData uri="http://schemas.openxmlformats.org/presentationml/2006/ole">
              <mc:AlternateContent xmlns:mc="http://schemas.openxmlformats.org/markup-compatibility/2006">
                <mc:Choice xmlns:v="urn:schemas-microsoft-com:vml" Requires="v">
                  <p:oleObj spid="_x0000_s5135" name="Equation" r:id="rId16" imgW="1041120" imgH="1371600" progId="Equation.DSMT4">
                    <p:embed/>
                  </p:oleObj>
                </mc:Choice>
                <mc:Fallback>
                  <p:oleObj name="Equation" r:id="rId16" imgW="1041120" imgH="1371600" progId="Equation.DSMT4">
                    <p:embed/>
                    <p:pic>
                      <p:nvPicPr>
                        <p:cNvPr id="2891794" name="Object 18"/>
                        <p:cNvPicPr>
                          <a:picLocks noChangeAspect="1" noChangeArrowheads="1"/>
                        </p:cNvPicPr>
                        <p:nvPr/>
                      </p:nvPicPr>
                      <p:blipFill>
                        <a:blip r:embed="rId17"/>
                        <a:srcRect/>
                        <a:stretch>
                          <a:fillRect/>
                        </a:stretch>
                      </p:blipFill>
                      <p:spPr bwMode="auto">
                        <a:xfrm>
                          <a:off x="4371" y="1611"/>
                          <a:ext cx="1024" cy="12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91795" name="Text Box 19"/>
            <p:cNvSpPr txBox="1">
              <a:spLocks noChangeArrowheads="1"/>
            </p:cNvSpPr>
            <p:nvPr/>
          </p:nvSpPr>
          <p:spPr bwMode="auto">
            <a:xfrm>
              <a:off x="4417" y="2922"/>
              <a:ext cx="8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type="none" w="med"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2000" b="1"/>
                <a:t>50,400,000</a:t>
              </a:r>
            </a:p>
          </p:txBody>
        </p:sp>
      </p:grpSp>
      <p:sp>
        <p:nvSpPr>
          <p:cNvPr id="20" name="Slide Number Placeholder 5">
            <a:extLst>
              <a:ext uri="{FF2B5EF4-FFF2-40B4-BE49-F238E27FC236}">
                <a16:creationId xmlns:a16="http://schemas.microsoft.com/office/drawing/2014/main" id="{3EF0DFD1-9B9D-4AC8-BB9D-C11862D2F6C6}"/>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13</a:t>
            </a:fld>
            <a:endParaRPr lang="en-US" dirty="0"/>
          </a:p>
        </p:txBody>
      </p:sp>
    </p:spTree>
    <p:extLst>
      <p:ext uri="{BB962C8B-B14F-4D97-AF65-F5344CB8AC3E}">
        <p14:creationId xmlns:p14="http://schemas.microsoft.com/office/powerpoint/2010/main" val="1851563623"/>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891787"/>
                                        </p:tgtEl>
                                        <p:attrNameLst>
                                          <p:attrName>style.visibility</p:attrName>
                                        </p:attrNameLst>
                                      </p:cBhvr>
                                      <p:to>
                                        <p:strVal val="visible"/>
                                      </p:to>
                                    </p:set>
                                    <p:animEffect transition="in" filter="wipe(up)">
                                      <p:cBhvr>
                                        <p:cTn id="7" dur="500"/>
                                        <p:tgtEl>
                                          <p:spTgt spid="2891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2891782"/>
                                        </p:tgtEl>
                                        <p:attrNameLst>
                                          <p:attrName>style.visibility</p:attrName>
                                        </p:attrNameLst>
                                      </p:cBhvr>
                                      <p:to>
                                        <p:strVal val="visible"/>
                                      </p:to>
                                    </p:set>
                                    <p:animEffect transition="in" filter="wipe(up)">
                                      <p:cBhvr>
                                        <p:cTn id="12" dur="500"/>
                                        <p:tgtEl>
                                          <p:spTgt spid="289178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2891790"/>
                                        </p:tgtEl>
                                        <p:attrNameLst>
                                          <p:attrName>style.visibility</p:attrName>
                                        </p:attrNameLst>
                                      </p:cBhvr>
                                      <p:to>
                                        <p:strVal val="visible"/>
                                      </p:to>
                                    </p:set>
                                    <p:animEffect transition="in" filter="wipe(up)">
                                      <p:cBhvr>
                                        <p:cTn id="17" dur="500"/>
                                        <p:tgtEl>
                                          <p:spTgt spid="289179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2891793"/>
                                        </p:tgtEl>
                                        <p:attrNameLst>
                                          <p:attrName>style.visibility</p:attrName>
                                        </p:attrNameLst>
                                      </p:cBhvr>
                                      <p:to>
                                        <p:strVal val="visible"/>
                                      </p:to>
                                    </p:set>
                                    <p:animEffect transition="in" filter="wipe(up)">
                                      <p:cBhvr>
                                        <p:cTn id="22" dur="500"/>
                                        <p:tgtEl>
                                          <p:spTgt spid="28917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9106" name="Rectangle 2"/>
          <p:cNvSpPr>
            <a:spLocks noGrp="1" noChangeArrowheads="1"/>
          </p:cNvSpPr>
          <p:nvPr>
            <p:ph type="title"/>
          </p:nvPr>
        </p:nvSpPr>
        <p:spPr/>
        <p:txBody>
          <a:bodyPr/>
          <a:lstStyle/>
          <a:p>
            <a:r>
              <a:rPr lang="en-US" sz="3200" dirty="0"/>
              <a:t>Modeling resources</a:t>
            </a:r>
          </a:p>
        </p:txBody>
      </p:sp>
      <p:sp>
        <p:nvSpPr>
          <p:cNvPr id="3119107" name="Rectangle 3"/>
          <p:cNvSpPr>
            <a:spLocks noGrp="1" noChangeArrowheads="1"/>
          </p:cNvSpPr>
          <p:nvPr>
            <p:ph type="body" idx="1"/>
          </p:nvPr>
        </p:nvSpPr>
        <p:spPr/>
        <p:txBody>
          <a:bodyPr/>
          <a:lstStyle/>
          <a:p>
            <a:r>
              <a:rPr lang="en-US" dirty="0"/>
              <a:t>Multiattribute resource allocation problem</a:t>
            </a:r>
          </a:p>
        </p:txBody>
      </p:sp>
      <p:grpSp>
        <p:nvGrpSpPr>
          <p:cNvPr id="8" name="Group 2450"/>
          <p:cNvGrpSpPr>
            <a:grpSpLocks/>
          </p:cNvGrpSpPr>
          <p:nvPr/>
        </p:nvGrpSpPr>
        <p:grpSpPr bwMode="auto">
          <a:xfrm>
            <a:off x="1878704" y="2085461"/>
            <a:ext cx="6081712" cy="3690306"/>
            <a:chOff x="1449" y="1725"/>
            <a:chExt cx="3265" cy="1898"/>
          </a:xfrm>
        </p:grpSpPr>
        <p:grpSp>
          <p:nvGrpSpPr>
            <p:cNvPr id="9" name="Group 2451"/>
            <p:cNvGrpSpPr>
              <a:grpSpLocks/>
            </p:cNvGrpSpPr>
            <p:nvPr/>
          </p:nvGrpSpPr>
          <p:grpSpPr bwMode="auto">
            <a:xfrm>
              <a:off x="3772" y="2690"/>
              <a:ext cx="894" cy="596"/>
              <a:chOff x="3772" y="2690"/>
              <a:chExt cx="894" cy="596"/>
            </a:xfrm>
          </p:grpSpPr>
          <p:sp>
            <p:nvSpPr>
              <p:cNvPr id="1229" name="Freeform 2452"/>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Lst>
                <a:ahLst/>
                <a:cxnLst>
                  <a:cxn ang="0">
                    <a:pos x="T0" y="T1"/>
                  </a:cxn>
                  <a:cxn ang="0">
                    <a:pos x="T2" y="T3"/>
                  </a:cxn>
                  <a:cxn ang="0">
                    <a:pos x="T4" y="T5"/>
                  </a:cxn>
                  <a:cxn ang="0">
                    <a:pos x="T6" y="T7"/>
                  </a:cxn>
                  <a:cxn ang="0">
                    <a:pos x="T8" y="T9"/>
                  </a:cxn>
                </a:cxnLst>
                <a:rect l="0" t="0" r="r" b="b"/>
                <a:pathLst>
                  <a:path w="128" h="104">
                    <a:moveTo>
                      <a:pt x="128" y="0"/>
                    </a:moveTo>
                    <a:lnTo>
                      <a:pt x="40" y="104"/>
                    </a:lnTo>
                    <a:lnTo>
                      <a:pt x="16" y="72"/>
                    </a:lnTo>
                    <a:lnTo>
                      <a:pt x="0" y="48"/>
                    </a:lnTo>
                    <a:lnTo>
                      <a:pt x="128" y="0"/>
                    </a:lnTo>
                    <a:close/>
                  </a:path>
                </a:pathLst>
              </a:custGeom>
              <a:solidFill>
                <a:schemeClr val="accent2"/>
              </a:solidFill>
              <a:ln w="9525">
                <a:solidFill>
                  <a:schemeClr val="accent2"/>
                </a:solidFill>
                <a:round/>
                <a:headEnd/>
                <a:tailEnd/>
              </a:ln>
            </p:spPr>
            <p:txBody>
              <a:bodyPr/>
              <a:lstStyle/>
              <a:p>
                <a:endParaRPr lang="en-US"/>
              </a:p>
            </p:txBody>
          </p:sp>
          <p:sp>
            <p:nvSpPr>
              <p:cNvPr id="1230" name="Line 2453"/>
              <p:cNvSpPr>
                <a:spLocks noChangeShapeType="1"/>
              </p:cNvSpPr>
              <p:nvPr/>
            </p:nvSpPr>
            <p:spPr bwMode="auto">
              <a:xfrm flipV="1">
                <a:off x="3772" y="2757"/>
                <a:ext cx="790" cy="529"/>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 name="Group 2454"/>
            <p:cNvGrpSpPr>
              <a:grpSpLocks/>
            </p:cNvGrpSpPr>
            <p:nvPr/>
          </p:nvGrpSpPr>
          <p:grpSpPr bwMode="auto">
            <a:xfrm>
              <a:off x="1944" y="2690"/>
              <a:ext cx="894" cy="596"/>
              <a:chOff x="1944" y="2690"/>
              <a:chExt cx="894" cy="596"/>
            </a:xfrm>
          </p:grpSpPr>
          <p:sp>
            <p:nvSpPr>
              <p:cNvPr id="1227" name="Freeform 2455"/>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Lst>
                <a:ahLst/>
                <a:cxnLst>
                  <a:cxn ang="0">
                    <a:pos x="T0" y="T1"/>
                  </a:cxn>
                  <a:cxn ang="0">
                    <a:pos x="T2" y="T3"/>
                  </a:cxn>
                  <a:cxn ang="0">
                    <a:pos x="T4" y="T5"/>
                  </a:cxn>
                  <a:cxn ang="0">
                    <a:pos x="T6" y="T7"/>
                  </a:cxn>
                  <a:cxn ang="0">
                    <a:pos x="T8" y="T9"/>
                  </a:cxn>
                </a:cxnLst>
                <a:rect l="0" t="0" r="r" b="b"/>
                <a:pathLst>
                  <a:path w="136" h="104">
                    <a:moveTo>
                      <a:pt x="136" y="0"/>
                    </a:moveTo>
                    <a:lnTo>
                      <a:pt x="40" y="104"/>
                    </a:lnTo>
                    <a:lnTo>
                      <a:pt x="24" y="72"/>
                    </a:lnTo>
                    <a:lnTo>
                      <a:pt x="0" y="48"/>
                    </a:lnTo>
                    <a:lnTo>
                      <a:pt x="136" y="0"/>
                    </a:lnTo>
                    <a:close/>
                  </a:path>
                </a:pathLst>
              </a:custGeom>
              <a:solidFill>
                <a:schemeClr val="accent2"/>
              </a:solidFill>
              <a:ln w="9525">
                <a:solidFill>
                  <a:schemeClr val="accent2"/>
                </a:solidFill>
                <a:round/>
                <a:headEnd/>
                <a:tailEnd/>
              </a:ln>
            </p:spPr>
            <p:txBody>
              <a:bodyPr/>
              <a:lstStyle/>
              <a:p>
                <a:endParaRPr lang="en-US"/>
              </a:p>
            </p:txBody>
          </p:sp>
          <p:sp>
            <p:nvSpPr>
              <p:cNvPr id="1228" name="Line 2456"/>
              <p:cNvSpPr>
                <a:spLocks noChangeShapeType="1"/>
              </p:cNvSpPr>
              <p:nvPr/>
            </p:nvSpPr>
            <p:spPr bwMode="auto">
              <a:xfrm flipV="1">
                <a:off x="1944" y="2758"/>
                <a:ext cx="790" cy="528"/>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 name="Group 2457"/>
            <p:cNvGrpSpPr>
              <a:grpSpLocks/>
            </p:cNvGrpSpPr>
            <p:nvPr/>
          </p:nvGrpSpPr>
          <p:grpSpPr bwMode="auto">
            <a:xfrm>
              <a:off x="1483" y="2379"/>
              <a:ext cx="429" cy="598"/>
              <a:chOff x="1483" y="2379"/>
              <a:chExt cx="429" cy="598"/>
            </a:xfrm>
          </p:grpSpPr>
          <p:sp>
            <p:nvSpPr>
              <p:cNvPr id="1225" name="Freeform 2458"/>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Lst>
                <a:ahLst/>
                <a:cxnLst>
                  <a:cxn ang="0">
                    <a:pos x="T0" y="T1"/>
                  </a:cxn>
                  <a:cxn ang="0">
                    <a:pos x="T2" y="T3"/>
                  </a:cxn>
                  <a:cxn ang="0">
                    <a:pos x="T4" y="T5"/>
                  </a:cxn>
                  <a:cxn ang="0">
                    <a:pos x="T6" y="T7"/>
                  </a:cxn>
                  <a:cxn ang="0">
                    <a:pos x="T8" y="T9"/>
                  </a:cxn>
                </a:cxnLst>
                <a:rect l="0" t="0" r="r" b="b"/>
                <a:pathLst>
                  <a:path w="104" h="136">
                    <a:moveTo>
                      <a:pt x="104" y="0"/>
                    </a:moveTo>
                    <a:lnTo>
                      <a:pt x="56" y="136"/>
                    </a:lnTo>
                    <a:lnTo>
                      <a:pt x="32" y="112"/>
                    </a:lnTo>
                    <a:lnTo>
                      <a:pt x="0" y="96"/>
                    </a:lnTo>
                    <a:lnTo>
                      <a:pt x="104" y="0"/>
                    </a:lnTo>
                    <a:close/>
                  </a:path>
                </a:pathLst>
              </a:custGeom>
              <a:solidFill>
                <a:schemeClr val="accent2"/>
              </a:solidFill>
              <a:ln w="9525">
                <a:solidFill>
                  <a:schemeClr val="accent2"/>
                </a:solidFill>
                <a:round/>
                <a:headEnd/>
                <a:tailEnd/>
              </a:ln>
            </p:spPr>
            <p:txBody>
              <a:bodyPr/>
              <a:lstStyle/>
              <a:p>
                <a:endParaRPr lang="en-US"/>
              </a:p>
            </p:txBody>
          </p:sp>
          <p:sp>
            <p:nvSpPr>
              <p:cNvPr id="1226" name="Line 2459"/>
              <p:cNvSpPr>
                <a:spLocks noChangeShapeType="1"/>
              </p:cNvSpPr>
              <p:nvPr/>
            </p:nvSpPr>
            <p:spPr bwMode="auto">
              <a:xfrm flipV="1">
                <a:off x="1483" y="2483"/>
                <a:ext cx="362" cy="49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2" name="Group 2460"/>
            <p:cNvGrpSpPr>
              <a:grpSpLocks/>
            </p:cNvGrpSpPr>
            <p:nvPr/>
          </p:nvGrpSpPr>
          <p:grpSpPr bwMode="auto">
            <a:xfrm>
              <a:off x="1936" y="2379"/>
              <a:ext cx="894" cy="604"/>
              <a:chOff x="1936" y="2379"/>
              <a:chExt cx="894" cy="604"/>
            </a:xfrm>
          </p:grpSpPr>
          <p:sp>
            <p:nvSpPr>
              <p:cNvPr id="1223" name="Freeform 2461"/>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Lst>
                <a:ahLst/>
                <a:cxnLst>
                  <a:cxn ang="0">
                    <a:pos x="T0" y="T1"/>
                  </a:cxn>
                  <a:cxn ang="0">
                    <a:pos x="T2" y="T3"/>
                  </a:cxn>
                  <a:cxn ang="0">
                    <a:pos x="T4" y="T5"/>
                  </a:cxn>
                  <a:cxn ang="0">
                    <a:pos x="T6" y="T7"/>
                  </a:cxn>
                  <a:cxn ang="0">
                    <a:pos x="T8" y="T9"/>
                  </a:cxn>
                </a:cxnLst>
                <a:rect l="0" t="0" r="r" b="b"/>
                <a:pathLst>
                  <a:path w="128" h="104">
                    <a:moveTo>
                      <a:pt x="128" y="0"/>
                    </a:moveTo>
                    <a:lnTo>
                      <a:pt x="40" y="104"/>
                    </a:lnTo>
                    <a:lnTo>
                      <a:pt x="16" y="80"/>
                    </a:lnTo>
                    <a:lnTo>
                      <a:pt x="0" y="48"/>
                    </a:lnTo>
                    <a:lnTo>
                      <a:pt x="128" y="0"/>
                    </a:lnTo>
                    <a:close/>
                  </a:path>
                </a:pathLst>
              </a:custGeom>
              <a:solidFill>
                <a:schemeClr val="accent2"/>
              </a:solidFill>
              <a:ln w="9525">
                <a:solidFill>
                  <a:schemeClr val="accent2"/>
                </a:solidFill>
                <a:round/>
                <a:headEnd/>
                <a:tailEnd/>
              </a:ln>
            </p:spPr>
            <p:txBody>
              <a:bodyPr/>
              <a:lstStyle/>
              <a:p>
                <a:endParaRPr lang="en-US"/>
              </a:p>
            </p:txBody>
          </p:sp>
          <p:sp>
            <p:nvSpPr>
              <p:cNvPr id="1224" name="Line 2462"/>
              <p:cNvSpPr>
                <a:spLocks noChangeShapeType="1"/>
              </p:cNvSpPr>
              <p:nvPr/>
            </p:nvSpPr>
            <p:spPr bwMode="auto">
              <a:xfrm flipV="1">
                <a:off x="1936" y="2455"/>
                <a:ext cx="790" cy="528"/>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 name="Group 2463"/>
            <p:cNvGrpSpPr>
              <a:grpSpLocks/>
            </p:cNvGrpSpPr>
            <p:nvPr/>
          </p:nvGrpSpPr>
          <p:grpSpPr bwMode="auto">
            <a:xfrm>
              <a:off x="1952" y="2076"/>
              <a:ext cx="886" cy="290"/>
              <a:chOff x="1952" y="2076"/>
              <a:chExt cx="886" cy="290"/>
            </a:xfrm>
          </p:grpSpPr>
          <p:sp>
            <p:nvSpPr>
              <p:cNvPr id="1221" name="Freeform 2464"/>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Lst>
                <a:ahLst/>
                <a:cxnLst>
                  <a:cxn ang="0">
                    <a:pos x="T0" y="T1"/>
                  </a:cxn>
                  <a:cxn ang="0">
                    <a:pos x="T2" y="T3"/>
                  </a:cxn>
                  <a:cxn ang="0">
                    <a:pos x="T4" y="T5"/>
                  </a:cxn>
                  <a:cxn ang="0">
                    <a:pos x="T6" y="T7"/>
                  </a:cxn>
                  <a:cxn ang="0">
                    <a:pos x="T8" y="T9"/>
                  </a:cxn>
                </a:cxnLst>
                <a:rect l="0" t="0" r="r" b="b"/>
                <a:pathLst>
                  <a:path w="136" h="72">
                    <a:moveTo>
                      <a:pt x="136" y="0"/>
                    </a:moveTo>
                    <a:lnTo>
                      <a:pt x="16" y="72"/>
                    </a:lnTo>
                    <a:lnTo>
                      <a:pt x="8" y="40"/>
                    </a:lnTo>
                    <a:lnTo>
                      <a:pt x="0" y="8"/>
                    </a:lnTo>
                    <a:lnTo>
                      <a:pt x="136" y="0"/>
                    </a:lnTo>
                    <a:close/>
                  </a:path>
                </a:pathLst>
              </a:custGeom>
              <a:solidFill>
                <a:schemeClr val="accent2"/>
              </a:solidFill>
              <a:ln w="9525">
                <a:solidFill>
                  <a:schemeClr val="accent2"/>
                </a:solidFill>
                <a:round/>
                <a:headEnd/>
                <a:tailEnd/>
              </a:ln>
            </p:spPr>
            <p:txBody>
              <a:bodyPr/>
              <a:lstStyle/>
              <a:p>
                <a:endParaRPr lang="en-US"/>
              </a:p>
            </p:txBody>
          </p:sp>
          <p:sp>
            <p:nvSpPr>
              <p:cNvPr id="1222" name="Line 2465"/>
              <p:cNvSpPr>
                <a:spLocks noChangeShapeType="1"/>
              </p:cNvSpPr>
              <p:nvPr/>
            </p:nvSpPr>
            <p:spPr bwMode="auto">
              <a:xfrm flipV="1">
                <a:off x="1952" y="2114"/>
                <a:ext cx="766" cy="252"/>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4" name="Group 2466"/>
            <p:cNvGrpSpPr>
              <a:grpSpLocks/>
            </p:cNvGrpSpPr>
            <p:nvPr/>
          </p:nvGrpSpPr>
          <p:grpSpPr bwMode="auto">
            <a:xfrm>
              <a:off x="1481" y="1769"/>
              <a:ext cx="894" cy="283"/>
              <a:chOff x="1481" y="1769"/>
              <a:chExt cx="894" cy="283"/>
            </a:xfrm>
          </p:grpSpPr>
          <p:sp>
            <p:nvSpPr>
              <p:cNvPr id="1219" name="Freeform 2467"/>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Lst>
                <a:ahLst/>
                <a:cxnLst>
                  <a:cxn ang="0">
                    <a:pos x="T0" y="T1"/>
                  </a:cxn>
                  <a:cxn ang="0">
                    <a:pos x="T2" y="T3"/>
                  </a:cxn>
                  <a:cxn ang="0">
                    <a:pos x="T4" y="T5"/>
                  </a:cxn>
                  <a:cxn ang="0">
                    <a:pos x="T6" y="T7"/>
                  </a:cxn>
                  <a:cxn ang="0">
                    <a:pos x="T8" y="T9"/>
                  </a:cxn>
                </a:cxnLst>
                <a:rect l="0" t="0" r="r" b="b"/>
                <a:pathLst>
                  <a:path w="144" h="72">
                    <a:moveTo>
                      <a:pt x="144" y="72"/>
                    </a:moveTo>
                    <a:lnTo>
                      <a:pt x="0" y="64"/>
                    </a:lnTo>
                    <a:lnTo>
                      <a:pt x="16" y="32"/>
                    </a:lnTo>
                    <a:lnTo>
                      <a:pt x="24" y="0"/>
                    </a:lnTo>
                    <a:lnTo>
                      <a:pt x="144" y="72"/>
                    </a:lnTo>
                    <a:close/>
                  </a:path>
                </a:pathLst>
              </a:custGeom>
              <a:solidFill>
                <a:schemeClr val="accent2"/>
              </a:solidFill>
              <a:ln w="9525">
                <a:solidFill>
                  <a:schemeClr val="accent2"/>
                </a:solidFill>
                <a:round/>
                <a:headEnd/>
                <a:tailEnd/>
              </a:ln>
            </p:spPr>
            <p:txBody>
              <a:bodyPr/>
              <a:lstStyle/>
              <a:p>
                <a:endParaRPr lang="en-US"/>
              </a:p>
            </p:txBody>
          </p:sp>
          <p:sp>
            <p:nvSpPr>
              <p:cNvPr id="1220" name="Line 2468"/>
              <p:cNvSpPr>
                <a:spLocks noChangeShapeType="1"/>
              </p:cNvSpPr>
              <p:nvPr/>
            </p:nvSpPr>
            <p:spPr bwMode="auto">
              <a:xfrm>
                <a:off x="1481" y="1769"/>
                <a:ext cx="774" cy="24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5" name="Oval 2469"/>
            <p:cNvSpPr>
              <a:spLocks noChangeArrowheads="1"/>
            </p:cNvSpPr>
            <p:nvPr/>
          </p:nvSpPr>
          <p:spPr bwMode="auto">
            <a:xfrm>
              <a:off x="1457" y="1741"/>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16" name="Oval 2470"/>
            <p:cNvSpPr>
              <a:spLocks noChangeArrowheads="1"/>
            </p:cNvSpPr>
            <p:nvPr/>
          </p:nvSpPr>
          <p:spPr bwMode="auto">
            <a:xfrm>
              <a:off x="1457" y="1741"/>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17" name="Oval 2471"/>
            <p:cNvSpPr>
              <a:spLocks noChangeArrowheads="1"/>
            </p:cNvSpPr>
            <p:nvPr/>
          </p:nvSpPr>
          <p:spPr bwMode="auto">
            <a:xfrm>
              <a:off x="1457" y="2044"/>
              <a:ext cx="40" cy="40"/>
            </a:xfrm>
            <a:prstGeom prst="ellipse">
              <a:avLst/>
            </a:prstGeom>
            <a:solidFill>
              <a:schemeClr val="accent2"/>
            </a:solidFill>
            <a:ln w="9525">
              <a:solidFill>
                <a:schemeClr val="accent2"/>
              </a:solidFill>
              <a:round/>
              <a:headEnd/>
              <a:tailEnd/>
            </a:ln>
          </p:spPr>
          <p:txBody>
            <a:bodyPr/>
            <a:lstStyle/>
            <a:p>
              <a:endParaRPr lang="en-US"/>
            </a:p>
          </p:txBody>
        </p:sp>
        <p:sp>
          <p:nvSpPr>
            <p:cNvPr id="18" name="Oval 2472"/>
            <p:cNvSpPr>
              <a:spLocks noChangeArrowheads="1"/>
            </p:cNvSpPr>
            <p:nvPr/>
          </p:nvSpPr>
          <p:spPr bwMode="auto">
            <a:xfrm>
              <a:off x="1457" y="2044"/>
              <a:ext cx="40" cy="40"/>
            </a:xfrm>
            <a:prstGeom prst="ellipse">
              <a:avLst/>
            </a:prstGeom>
            <a:solidFill>
              <a:schemeClr val="accent2"/>
            </a:solidFill>
            <a:ln w="25400">
              <a:solidFill>
                <a:schemeClr val="accent2"/>
              </a:solidFill>
              <a:round/>
              <a:headEnd/>
              <a:tailEnd/>
            </a:ln>
          </p:spPr>
          <p:txBody>
            <a:bodyPr/>
            <a:lstStyle/>
            <a:p>
              <a:endParaRPr lang="en-US"/>
            </a:p>
          </p:txBody>
        </p:sp>
        <p:sp>
          <p:nvSpPr>
            <p:cNvPr id="19" name="Oval 2473"/>
            <p:cNvSpPr>
              <a:spLocks noChangeArrowheads="1"/>
            </p:cNvSpPr>
            <p:nvPr/>
          </p:nvSpPr>
          <p:spPr bwMode="auto">
            <a:xfrm>
              <a:off x="1457" y="2355"/>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20" name="Oval 2474"/>
            <p:cNvSpPr>
              <a:spLocks noChangeArrowheads="1"/>
            </p:cNvSpPr>
            <p:nvPr/>
          </p:nvSpPr>
          <p:spPr bwMode="auto">
            <a:xfrm>
              <a:off x="1457" y="2355"/>
              <a:ext cx="40" cy="32"/>
            </a:xfrm>
            <a:prstGeom prst="ellipse">
              <a:avLst/>
            </a:prstGeom>
            <a:solidFill>
              <a:schemeClr val="accent2"/>
            </a:solidFill>
            <a:ln w="25400">
              <a:solidFill>
                <a:schemeClr val="accent2"/>
              </a:solidFill>
              <a:round/>
              <a:headEnd/>
              <a:tailEnd/>
            </a:ln>
          </p:spPr>
          <p:txBody>
            <a:bodyPr/>
            <a:lstStyle/>
            <a:p>
              <a:endParaRPr lang="en-US"/>
            </a:p>
          </p:txBody>
        </p:sp>
        <p:sp>
          <p:nvSpPr>
            <p:cNvPr id="21" name="Oval 2475"/>
            <p:cNvSpPr>
              <a:spLocks noChangeArrowheads="1"/>
            </p:cNvSpPr>
            <p:nvPr/>
          </p:nvSpPr>
          <p:spPr bwMode="auto">
            <a:xfrm>
              <a:off x="1457" y="2658"/>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22" name="Oval 2476"/>
            <p:cNvSpPr>
              <a:spLocks noChangeArrowheads="1"/>
            </p:cNvSpPr>
            <p:nvPr/>
          </p:nvSpPr>
          <p:spPr bwMode="auto">
            <a:xfrm>
              <a:off x="1457" y="2658"/>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23" name="Oval 2477"/>
            <p:cNvSpPr>
              <a:spLocks noChangeArrowheads="1"/>
            </p:cNvSpPr>
            <p:nvPr/>
          </p:nvSpPr>
          <p:spPr bwMode="auto">
            <a:xfrm>
              <a:off x="1449" y="2969"/>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24" name="Oval 2478"/>
            <p:cNvSpPr>
              <a:spLocks noChangeArrowheads="1"/>
            </p:cNvSpPr>
            <p:nvPr/>
          </p:nvSpPr>
          <p:spPr bwMode="auto">
            <a:xfrm>
              <a:off x="1449" y="2969"/>
              <a:ext cx="40" cy="32"/>
            </a:xfrm>
            <a:prstGeom prst="ellipse">
              <a:avLst/>
            </a:prstGeom>
            <a:solidFill>
              <a:schemeClr val="accent2"/>
            </a:solidFill>
            <a:ln w="25400">
              <a:solidFill>
                <a:schemeClr val="accent2"/>
              </a:solidFill>
              <a:round/>
              <a:headEnd/>
              <a:tailEnd/>
            </a:ln>
          </p:spPr>
          <p:txBody>
            <a:bodyPr/>
            <a:lstStyle/>
            <a:p>
              <a:endParaRPr lang="en-US"/>
            </a:p>
          </p:txBody>
        </p:sp>
        <p:grpSp>
          <p:nvGrpSpPr>
            <p:cNvPr id="25" name="Group 2479"/>
            <p:cNvGrpSpPr>
              <a:grpSpLocks/>
            </p:cNvGrpSpPr>
            <p:nvPr/>
          </p:nvGrpSpPr>
          <p:grpSpPr bwMode="auto">
            <a:xfrm>
              <a:off x="1912" y="1741"/>
              <a:ext cx="40" cy="1260"/>
              <a:chOff x="1912" y="1741"/>
              <a:chExt cx="40" cy="1260"/>
            </a:xfrm>
          </p:grpSpPr>
          <p:sp>
            <p:nvSpPr>
              <p:cNvPr id="1209" name="Oval 2480"/>
              <p:cNvSpPr>
                <a:spLocks noChangeArrowheads="1"/>
              </p:cNvSpPr>
              <p:nvPr/>
            </p:nvSpPr>
            <p:spPr bwMode="auto">
              <a:xfrm>
                <a:off x="1920" y="1741"/>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210" name="Oval 2481"/>
              <p:cNvSpPr>
                <a:spLocks noChangeArrowheads="1"/>
              </p:cNvSpPr>
              <p:nvPr/>
            </p:nvSpPr>
            <p:spPr bwMode="auto">
              <a:xfrm>
                <a:off x="1920" y="1741"/>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1211" name="Oval 2482"/>
              <p:cNvSpPr>
                <a:spLocks noChangeArrowheads="1"/>
              </p:cNvSpPr>
              <p:nvPr/>
            </p:nvSpPr>
            <p:spPr bwMode="auto">
              <a:xfrm>
                <a:off x="1920" y="2044"/>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212" name="Oval 2483"/>
              <p:cNvSpPr>
                <a:spLocks noChangeArrowheads="1"/>
              </p:cNvSpPr>
              <p:nvPr/>
            </p:nvSpPr>
            <p:spPr bwMode="auto">
              <a:xfrm>
                <a:off x="1920" y="2044"/>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1213" name="Oval 2484"/>
              <p:cNvSpPr>
                <a:spLocks noChangeArrowheads="1"/>
              </p:cNvSpPr>
              <p:nvPr/>
            </p:nvSpPr>
            <p:spPr bwMode="auto">
              <a:xfrm>
                <a:off x="1920" y="2347"/>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1214" name="Oval 2485"/>
              <p:cNvSpPr>
                <a:spLocks noChangeArrowheads="1"/>
              </p:cNvSpPr>
              <p:nvPr/>
            </p:nvSpPr>
            <p:spPr bwMode="auto">
              <a:xfrm>
                <a:off x="1920" y="2347"/>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1215" name="Oval 2486"/>
              <p:cNvSpPr>
                <a:spLocks noChangeArrowheads="1"/>
              </p:cNvSpPr>
              <p:nvPr/>
            </p:nvSpPr>
            <p:spPr bwMode="auto">
              <a:xfrm>
                <a:off x="1920" y="2658"/>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216" name="Oval 2487"/>
              <p:cNvSpPr>
                <a:spLocks noChangeArrowheads="1"/>
              </p:cNvSpPr>
              <p:nvPr/>
            </p:nvSpPr>
            <p:spPr bwMode="auto">
              <a:xfrm>
                <a:off x="1920" y="2658"/>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1217" name="Oval 2488"/>
              <p:cNvSpPr>
                <a:spLocks noChangeArrowheads="1"/>
              </p:cNvSpPr>
              <p:nvPr/>
            </p:nvSpPr>
            <p:spPr bwMode="auto">
              <a:xfrm>
                <a:off x="1912" y="2961"/>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1218" name="Oval 2489"/>
              <p:cNvSpPr>
                <a:spLocks noChangeArrowheads="1"/>
              </p:cNvSpPr>
              <p:nvPr/>
            </p:nvSpPr>
            <p:spPr bwMode="auto">
              <a:xfrm>
                <a:off x="1912" y="2961"/>
                <a:ext cx="32" cy="40"/>
              </a:xfrm>
              <a:prstGeom prst="ellipse">
                <a:avLst/>
              </a:prstGeom>
              <a:solidFill>
                <a:schemeClr val="accent2"/>
              </a:solidFill>
              <a:ln w="25400">
                <a:solidFill>
                  <a:schemeClr val="accent2"/>
                </a:solidFill>
                <a:round/>
                <a:headEnd/>
                <a:tailEnd/>
              </a:ln>
            </p:spPr>
            <p:txBody>
              <a:bodyPr/>
              <a:lstStyle/>
              <a:p>
                <a:endParaRPr lang="en-US"/>
              </a:p>
            </p:txBody>
          </p:sp>
        </p:grpSp>
        <p:grpSp>
          <p:nvGrpSpPr>
            <p:cNvPr id="26" name="Group 2490"/>
            <p:cNvGrpSpPr>
              <a:grpSpLocks/>
            </p:cNvGrpSpPr>
            <p:nvPr/>
          </p:nvGrpSpPr>
          <p:grpSpPr bwMode="auto">
            <a:xfrm>
              <a:off x="2375" y="1749"/>
              <a:ext cx="40" cy="1252"/>
              <a:chOff x="2375" y="1749"/>
              <a:chExt cx="40" cy="1252"/>
            </a:xfrm>
          </p:grpSpPr>
          <p:sp>
            <p:nvSpPr>
              <p:cNvPr id="1199" name="Oval 2491"/>
              <p:cNvSpPr>
                <a:spLocks noChangeArrowheads="1"/>
              </p:cNvSpPr>
              <p:nvPr/>
            </p:nvSpPr>
            <p:spPr bwMode="auto">
              <a:xfrm>
                <a:off x="2375" y="1749"/>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200" name="Oval 2492"/>
              <p:cNvSpPr>
                <a:spLocks noChangeArrowheads="1"/>
              </p:cNvSpPr>
              <p:nvPr/>
            </p:nvSpPr>
            <p:spPr bwMode="auto">
              <a:xfrm>
                <a:off x="2375" y="1749"/>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1201" name="Oval 2493"/>
              <p:cNvSpPr>
                <a:spLocks noChangeArrowheads="1"/>
              </p:cNvSpPr>
              <p:nvPr/>
            </p:nvSpPr>
            <p:spPr bwMode="auto">
              <a:xfrm>
                <a:off x="2383" y="2052"/>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202" name="Oval 2494"/>
              <p:cNvSpPr>
                <a:spLocks noChangeArrowheads="1"/>
              </p:cNvSpPr>
              <p:nvPr/>
            </p:nvSpPr>
            <p:spPr bwMode="auto">
              <a:xfrm>
                <a:off x="2383" y="2052"/>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1203" name="Oval 2495"/>
              <p:cNvSpPr>
                <a:spLocks noChangeArrowheads="1"/>
              </p:cNvSpPr>
              <p:nvPr/>
            </p:nvSpPr>
            <p:spPr bwMode="auto">
              <a:xfrm>
                <a:off x="2383" y="235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204" name="Oval 2496"/>
              <p:cNvSpPr>
                <a:spLocks noChangeArrowheads="1"/>
              </p:cNvSpPr>
              <p:nvPr/>
            </p:nvSpPr>
            <p:spPr bwMode="auto">
              <a:xfrm>
                <a:off x="2383" y="2355"/>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1205" name="Oval 2497"/>
              <p:cNvSpPr>
                <a:spLocks noChangeArrowheads="1"/>
              </p:cNvSpPr>
              <p:nvPr/>
            </p:nvSpPr>
            <p:spPr bwMode="auto">
              <a:xfrm>
                <a:off x="2375" y="2658"/>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1206" name="Oval 2498"/>
              <p:cNvSpPr>
                <a:spLocks noChangeArrowheads="1"/>
              </p:cNvSpPr>
              <p:nvPr/>
            </p:nvSpPr>
            <p:spPr bwMode="auto">
              <a:xfrm>
                <a:off x="2375" y="2658"/>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1207" name="Oval 2499"/>
              <p:cNvSpPr>
                <a:spLocks noChangeArrowheads="1"/>
              </p:cNvSpPr>
              <p:nvPr/>
            </p:nvSpPr>
            <p:spPr bwMode="auto">
              <a:xfrm>
                <a:off x="2375" y="2969"/>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208" name="Oval 2500"/>
              <p:cNvSpPr>
                <a:spLocks noChangeArrowheads="1"/>
              </p:cNvSpPr>
              <p:nvPr/>
            </p:nvSpPr>
            <p:spPr bwMode="auto">
              <a:xfrm>
                <a:off x="2375" y="2969"/>
                <a:ext cx="32"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27" name="Group 2501"/>
            <p:cNvGrpSpPr>
              <a:grpSpLocks/>
            </p:cNvGrpSpPr>
            <p:nvPr/>
          </p:nvGrpSpPr>
          <p:grpSpPr bwMode="auto">
            <a:xfrm>
              <a:off x="1489" y="2076"/>
              <a:ext cx="431" cy="284"/>
              <a:chOff x="1489" y="2076"/>
              <a:chExt cx="431" cy="284"/>
            </a:xfrm>
          </p:grpSpPr>
          <p:sp>
            <p:nvSpPr>
              <p:cNvPr id="1197" name="Freeform 2502"/>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Lst>
                <a:ahLst/>
                <a:cxnLst>
                  <a:cxn ang="0">
                    <a:pos x="T0" y="T1"/>
                  </a:cxn>
                  <a:cxn ang="0">
                    <a:pos x="T2" y="T3"/>
                  </a:cxn>
                  <a:cxn ang="0">
                    <a:pos x="T4" y="T5"/>
                  </a:cxn>
                  <a:cxn ang="0">
                    <a:pos x="T6" y="T7"/>
                  </a:cxn>
                  <a:cxn ang="0">
                    <a:pos x="T8" y="T9"/>
                  </a:cxn>
                </a:cxnLst>
                <a:rect l="0" t="0" r="r" b="b"/>
                <a:pathLst>
                  <a:path w="136" h="96">
                    <a:moveTo>
                      <a:pt x="136" y="0"/>
                    </a:moveTo>
                    <a:lnTo>
                      <a:pt x="40" y="96"/>
                    </a:lnTo>
                    <a:lnTo>
                      <a:pt x="24" y="72"/>
                    </a:lnTo>
                    <a:lnTo>
                      <a:pt x="0" y="40"/>
                    </a:lnTo>
                    <a:lnTo>
                      <a:pt x="136" y="0"/>
                    </a:lnTo>
                    <a:close/>
                  </a:path>
                </a:pathLst>
              </a:custGeom>
              <a:solidFill>
                <a:schemeClr val="accent2"/>
              </a:solidFill>
              <a:ln w="9525">
                <a:solidFill>
                  <a:schemeClr val="accent2"/>
                </a:solidFill>
                <a:round/>
                <a:headEnd/>
                <a:tailEnd/>
              </a:ln>
            </p:spPr>
            <p:txBody>
              <a:bodyPr/>
              <a:lstStyle/>
              <a:p>
                <a:endParaRPr lang="en-US"/>
              </a:p>
            </p:txBody>
          </p:sp>
          <p:sp>
            <p:nvSpPr>
              <p:cNvPr id="1198" name="Line 2503"/>
              <p:cNvSpPr>
                <a:spLocks noChangeShapeType="1"/>
              </p:cNvSpPr>
              <p:nvPr/>
            </p:nvSpPr>
            <p:spPr bwMode="auto">
              <a:xfrm flipV="1">
                <a:off x="1489" y="2143"/>
                <a:ext cx="327" cy="217"/>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 name="Group 2504"/>
            <p:cNvGrpSpPr>
              <a:grpSpLocks/>
            </p:cNvGrpSpPr>
            <p:nvPr/>
          </p:nvGrpSpPr>
          <p:grpSpPr bwMode="auto">
            <a:xfrm>
              <a:off x="1489" y="1733"/>
              <a:ext cx="423" cy="56"/>
              <a:chOff x="1489" y="1733"/>
              <a:chExt cx="423" cy="56"/>
            </a:xfrm>
          </p:grpSpPr>
          <p:sp>
            <p:nvSpPr>
              <p:cNvPr id="1189" name="Freeform 2505"/>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Lst>
                <a:ahLst/>
                <a:cxnLst>
                  <a:cxn ang="0">
                    <a:pos x="T0" y="T1"/>
                  </a:cxn>
                  <a:cxn ang="0">
                    <a:pos x="T2" y="T3"/>
                  </a:cxn>
                  <a:cxn ang="0">
                    <a:pos x="T4" y="T5"/>
                  </a:cxn>
                  <a:cxn ang="0">
                    <a:pos x="T6" y="T7"/>
                  </a:cxn>
                  <a:cxn ang="0">
                    <a:pos x="T8" y="T9"/>
                  </a:cxn>
                </a:cxnLst>
                <a:rect l="0" t="0" r="r" b="b"/>
                <a:pathLst>
                  <a:path w="120" h="56">
                    <a:moveTo>
                      <a:pt x="120" y="24"/>
                    </a:moveTo>
                    <a:lnTo>
                      <a:pt x="0" y="56"/>
                    </a:lnTo>
                    <a:lnTo>
                      <a:pt x="0" y="24"/>
                    </a:lnTo>
                    <a:lnTo>
                      <a:pt x="0" y="0"/>
                    </a:lnTo>
                    <a:lnTo>
                      <a:pt x="120" y="24"/>
                    </a:lnTo>
                    <a:close/>
                  </a:path>
                </a:pathLst>
              </a:custGeom>
              <a:solidFill>
                <a:schemeClr val="accent2"/>
              </a:solidFill>
              <a:ln w="9525">
                <a:solidFill>
                  <a:schemeClr val="accent2"/>
                </a:solidFill>
                <a:round/>
                <a:headEnd/>
                <a:tailEnd/>
              </a:ln>
            </p:spPr>
            <p:txBody>
              <a:bodyPr/>
              <a:lstStyle/>
              <a:p>
                <a:endParaRPr lang="en-US"/>
              </a:p>
            </p:txBody>
          </p:sp>
          <p:grpSp>
            <p:nvGrpSpPr>
              <p:cNvPr id="1190" name="Group 2506"/>
              <p:cNvGrpSpPr>
                <a:grpSpLocks/>
              </p:cNvGrpSpPr>
              <p:nvPr/>
            </p:nvGrpSpPr>
            <p:grpSpPr bwMode="auto">
              <a:xfrm>
                <a:off x="1489" y="1757"/>
                <a:ext cx="295" cy="1"/>
                <a:chOff x="1489" y="1757"/>
                <a:chExt cx="295" cy="1"/>
              </a:xfrm>
            </p:grpSpPr>
            <p:sp>
              <p:nvSpPr>
                <p:cNvPr id="1191" name="Line 2507"/>
                <p:cNvSpPr>
                  <a:spLocks noChangeShapeType="1"/>
                </p:cNvSpPr>
                <p:nvPr/>
              </p:nvSpPr>
              <p:spPr bwMode="auto">
                <a:xfrm>
                  <a:off x="1489"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2" name="Line 2508"/>
                <p:cNvSpPr>
                  <a:spLocks noChangeShapeType="1"/>
                </p:cNvSpPr>
                <p:nvPr/>
              </p:nvSpPr>
              <p:spPr bwMode="auto">
                <a:xfrm>
                  <a:off x="1544"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3" name="Line 2509"/>
                <p:cNvSpPr>
                  <a:spLocks noChangeShapeType="1"/>
                </p:cNvSpPr>
                <p:nvPr/>
              </p:nvSpPr>
              <p:spPr bwMode="auto">
                <a:xfrm>
                  <a:off x="1600"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4" name="Line 2510"/>
                <p:cNvSpPr>
                  <a:spLocks noChangeShapeType="1"/>
                </p:cNvSpPr>
                <p:nvPr/>
              </p:nvSpPr>
              <p:spPr bwMode="auto">
                <a:xfrm>
                  <a:off x="1656"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5" name="Line 2511"/>
                <p:cNvSpPr>
                  <a:spLocks noChangeShapeType="1"/>
                </p:cNvSpPr>
                <p:nvPr/>
              </p:nvSpPr>
              <p:spPr bwMode="auto">
                <a:xfrm>
                  <a:off x="1712"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6" name="Line 2512"/>
                <p:cNvSpPr>
                  <a:spLocks noChangeShapeType="1"/>
                </p:cNvSpPr>
                <p:nvPr/>
              </p:nvSpPr>
              <p:spPr bwMode="auto">
                <a:xfrm>
                  <a:off x="1768" y="1757"/>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9" name="Group 2513"/>
            <p:cNvGrpSpPr>
              <a:grpSpLocks/>
            </p:cNvGrpSpPr>
            <p:nvPr/>
          </p:nvGrpSpPr>
          <p:grpSpPr bwMode="auto">
            <a:xfrm>
              <a:off x="1952" y="1725"/>
              <a:ext cx="415" cy="56"/>
              <a:chOff x="1952" y="1725"/>
              <a:chExt cx="415" cy="56"/>
            </a:xfrm>
          </p:grpSpPr>
          <p:sp>
            <p:nvSpPr>
              <p:cNvPr id="1181" name="Freeform 2514"/>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1182" name="Group 2515"/>
              <p:cNvGrpSpPr>
                <a:grpSpLocks/>
              </p:cNvGrpSpPr>
              <p:nvPr/>
            </p:nvGrpSpPr>
            <p:grpSpPr bwMode="auto">
              <a:xfrm>
                <a:off x="1952" y="1757"/>
                <a:ext cx="295" cy="1"/>
                <a:chOff x="1952" y="1757"/>
                <a:chExt cx="295" cy="1"/>
              </a:xfrm>
            </p:grpSpPr>
            <p:sp>
              <p:nvSpPr>
                <p:cNvPr id="1183" name="Line 2516"/>
                <p:cNvSpPr>
                  <a:spLocks noChangeShapeType="1"/>
                </p:cNvSpPr>
                <p:nvPr/>
              </p:nvSpPr>
              <p:spPr bwMode="auto">
                <a:xfrm>
                  <a:off x="1952"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4" name="Line 2517"/>
                <p:cNvSpPr>
                  <a:spLocks noChangeShapeType="1"/>
                </p:cNvSpPr>
                <p:nvPr/>
              </p:nvSpPr>
              <p:spPr bwMode="auto">
                <a:xfrm>
                  <a:off x="2008" y="1757"/>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5" name="Line 2518"/>
                <p:cNvSpPr>
                  <a:spLocks noChangeShapeType="1"/>
                </p:cNvSpPr>
                <p:nvPr/>
              </p:nvSpPr>
              <p:spPr bwMode="auto">
                <a:xfrm>
                  <a:off x="2063"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6" name="Line 2519"/>
                <p:cNvSpPr>
                  <a:spLocks noChangeShapeType="1"/>
                </p:cNvSpPr>
                <p:nvPr/>
              </p:nvSpPr>
              <p:spPr bwMode="auto">
                <a:xfrm>
                  <a:off x="2119"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 name="Line 2520"/>
                <p:cNvSpPr>
                  <a:spLocks noChangeShapeType="1"/>
                </p:cNvSpPr>
                <p:nvPr/>
              </p:nvSpPr>
              <p:spPr bwMode="auto">
                <a:xfrm>
                  <a:off x="2175"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 name="Line 2521"/>
                <p:cNvSpPr>
                  <a:spLocks noChangeShapeType="1"/>
                </p:cNvSpPr>
                <p:nvPr/>
              </p:nvSpPr>
              <p:spPr bwMode="auto">
                <a:xfrm>
                  <a:off x="2231" y="1757"/>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0" name="Group 2522"/>
            <p:cNvGrpSpPr>
              <a:grpSpLocks/>
            </p:cNvGrpSpPr>
            <p:nvPr/>
          </p:nvGrpSpPr>
          <p:grpSpPr bwMode="auto">
            <a:xfrm>
              <a:off x="1497" y="2036"/>
              <a:ext cx="415" cy="56"/>
              <a:chOff x="1497" y="2036"/>
              <a:chExt cx="415" cy="56"/>
            </a:xfrm>
          </p:grpSpPr>
          <p:sp>
            <p:nvSpPr>
              <p:cNvPr id="1173" name="Freeform 2523"/>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1174" name="Group 2524"/>
              <p:cNvGrpSpPr>
                <a:grpSpLocks/>
              </p:cNvGrpSpPr>
              <p:nvPr/>
            </p:nvGrpSpPr>
            <p:grpSpPr bwMode="auto">
              <a:xfrm>
                <a:off x="1497" y="2068"/>
                <a:ext cx="295" cy="1"/>
                <a:chOff x="1497" y="2068"/>
                <a:chExt cx="295" cy="1"/>
              </a:xfrm>
            </p:grpSpPr>
            <p:sp>
              <p:nvSpPr>
                <p:cNvPr id="1175" name="Line 2525"/>
                <p:cNvSpPr>
                  <a:spLocks noChangeShapeType="1"/>
                </p:cNvSpPr>
                <p:nvPr/>
              </p:nvSpPr>
              <p:spPr bwMode="auto">
                <a:xfrm>
                  <a:off x="1497" y="2068"/>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6" name="Line 2526"/>
                <p:cNvSpPr>
                  <a:spLocks noChangeShapeType="1"/>
                </p:cNvSpPr>
                <p:nvPr/>
              </p:nvSpPr>
              <p:spPr bwMode="auto">
                <a:xfrm>
                  <a:off x="1552"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7" name="Line 2527"/>
                <p:cNvSpPr>
                  <a:spLocks noChangeShapeType="1"/>
                </p:cNvSpPr>
                <p:nvPr/>
              </p:nvSpPr>
              <p:spPr bwMode="auto">
                <a:xfrm>
                  <a:off x="1608"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 name="Line 2528"/>
                <p:cNvSpPr>
                  <a:spLocks noChangeShapeType="1"/>
                </p:cNvSpPr>
                <p:nvPr/>
              </p:nvSpPr>
              <p:spPr bwMode="auto">
                <a:xfrm>
                  <a:off x="1664"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9" name="Line 2529"/>
                <p:cNvSpPr>
                  <a:spLocks noChangeShapeType="1"/>
                </p:cNvSpPr>
                <p:nvPr/>
              </p:nvSpPr>
              <p:spPr bwMode="auto">
                <a:xfrm>
                  <a:off x="1720"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0" name="Line 2530"/>
                <p:cNvSpPr>
                  <a:spLocks noChangeShapeType="1"/>
                </p:cNvSpPr>
                <p:nvPr/>
              </p:nvSpPr>
              <p:spPr bwMode="auto">
                <a:xfrm>
                  <a:off x="1776" y="206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1" name="Group 2531"/>
            <p:cNvGrpSpPr>
              <a:grpSpLocks/>
            </p:cNvGrpSpPr>
            <p:nvPr/>
          </p:nvGrpSpPr>
          <p:grpSpPr bwMode="auto">
            <a:xfrm>
              <a:off x="1960" y="2036"/>
              <a:ext cx="423" cy="56"/>
              <a:chOff x="1960" y="2036"/>
              <a:chExt cx="423" cy="56"/>
            </a:xfrm>
          </p:grpSpPr>
          <p:sp>
            <p:nvSpPr>
              <p:cNvPr id="1165" name="Freeform 2532"/>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1166" name="Group 2533"/>
              <p:cNvGrpSpPr>
                <a:grpSpLocks/>
              </p:cNvGrpSpPr>
              <p:nvPr/>
            </p:nvGrpSpPr>
            <p:grpSpPr bwMode="auto">
              <a:xfrm>
                <a:off x="1960" y="2068"/>
                <a:ext cx="303" cy="1"/>
                <a:chOff x="1960" y="2068"/>
                <a:chExt cx="303" cy="1"/>
              </a:xfrm>
            </p:grpSpPr>
            <p:sp>
              <p:nvSpPr>
                <p:cNvPr id="1167" name="Line 2534"/>
                <p:cNvSpPr>
                  <a:spLocks noChangeShapeType="1"/>
                </p:cNvSpPr>
                <p:nvPr/>
              </p:nvSpPr>
              <p:spPr bwMode="auto">
                <a:xfrm>
                  <a:off x="1960"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8" name="Line 2535"/>
                <p:cNvSpPr>
                  <a:spLocks noChangeShapeType="1"/>
                </p:cNvSpPr>
                <p:nvPr/>
              </p:nvSpPr>
              <p:spPr bwMode="auto">
                <a:xfrm>
                  <a:off x="2015"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9" name="Line 2536"/>
                <p:cNvSpPr>
                  <a:spLocks noChangeShapeType="1"/>
                </p:cNvSpPr>
                <p:nvPr/>
              </p:nvSpPr>
              <p:spPr bwMode="auto">
                <a:xfrm>
                  <a:off x="2071"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0" name="Line 2537"/>
                <p:cNvSpPr>
                  <a:spLocks noChangeShapeType="1"/>
                </p:cNvSpPr>
                <p:nvPr/>
              </p:nvSpPr>
              <p:spPr bwMode="auto">
                <a:xfrm>
                  <a:off x="2127"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1" name="Line 2538"/>
                <p:cNvSpPr>
                  <a:spLocks noChangeShapeType="1"/>
                </p:cNvSpPr>
                <p:nvPr/>
              </p:nvSpPr>
              <p:spPr bwMode="auto">
                <a:xfrm>
                  <a:off x="2183"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2" name="Line 2539"/>
                <p:cNvSpPr>
                  <a:spLocks noChangeShapeType="1"/>
                </p:cNvSpPr>
                <p:nvPr/>
              </p:nvSpPr>
              <p:spPr bwMode="auto">
                <a:xfrm>
                  <a:off x="2239"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2" name="Group 2540"/>
            <p:cNvGrpSpPr>
              <a:grpSpLocks/>
            </p:cNvGrpSpPr>
            <p:nvPr/>
          </p:nvGrpSpPr>
          <p:grpSpPr bwMode="auto">
            <a:xfrm>
              <a:off x="2431" y="2036"/>
              <a:ext cx="415" cy="56"/>
              <a:chOff x="2431" y="2036"/>
              <a:chExt cx="415" cy="56"/>
            </a:xfrm>
          </p:grpSpPr>
          <p:sp>
            <p:nvSpPr>
              <p:cNvPr id="1157" name="Freeform 2541"/>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1158" name="Group 2542"/>
              <p:cNvGrpSpPr>
                <a:grpSpLocks/>
              </p:cNvGrpSpPr>
              <p:nvPr/>
            </p:nvGrpSpPr>
            <p:grpSpPr bwMode="auto">
              <a:xfrm>
                <a:off x="2431" y="2068"/>
                <a:ext cx="295" cy="1"/>
                <a:chOff x="2431" y="2068"/>
                <a:chExt cx="295" cy="1"/>
              </a:xfrm>
            </p:grpSpPr>
            <p:sp>
              <p:nvSpPr>
                <p:cNvPr id="1159" name="Line 2543"/>
                <p:cNvSpPr>
                  <a:spLocks noChangeShapeType="1"/>
                </p:cNvSpPr>
                <p:nvPr/>
              </p:nvSpPr>
              <p:spPr bwMode="auto">
                <a:xfrm>
                  <a:off x="2431"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0" name="Line 2544"/>
                <p:cNvSpPr>
                  <a:spLocks noChangeShapeType="1"/>
                </p:cNvSpPr>
                <p:nvPr/>
              </p:nvSpPr>
              <p:spPr bwMode="auto">
                <a:xfrm>
                  <a:off x="2487"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1" name="Line 2545"/>
                <p:cNvSpPr>
                  <a:spLocks noChangeShapeType="1"/>
                </p:cNvSpPr>
                <p:nvPr/>
              </p:nvSpPr>
              <p:spPr bwMode="auto">
                <a:xfrm>
                  <a:off x="2542"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2" name="Line 2546"/>
                <p:cNvSpPr>
                  <a:spLocks noChangeShapeType="1"/>
                </p:cNvSpPr>
                <p:nvPr/>
              </p:nvSpPr>
              <p:spPr bwMode="auto">
                <a:xfrm>
                  <a:off x="2598"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3" name="Line 2547"/>
                <p:cNvSpPr>
                  <a:spLocks noChangeShapeType="1"/>
                </p:cNvSpPr>
                <p:nvPr/>
              </p:nvSpPr>
              <p:spPr bwMode="auto">
                <a:xfrm>
                  <a:off x="2654"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4" name="Line 2548"/>
                <p:cNvSpPr>
                  <a:spLocks noChangeShapeType="1"/>
                </p:cNvSpPr>
                <p:nvPr/>
              </p:nvSpPr>
              <p:spPr bwMode="auto">
                <a:xfrm>
                  <a:off x="2710" y="206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3" name="Group 2549"/>
            <p:cNvGrpSpPr>
              <a:grpSpLocks/>
            </p:cNvGrpSpPr>
            <p:nvPr/>
          </p:nvGrpSpPr>
          <p:grpSpPr bwMode="auto">
            <a:xfrm>
              <a:off x="2423" y="2347"/>
              <a:ext cx="415" cy="56"/>
              <a:chOff x="2423" y="2347"/>
              <a:chExt cx="415" cy="56"/>
            </a:xfrm>
          </p:grpSpPr>
          <p:sp>
            <p:nvSpPr>
              <p:cNvPr id="1149" name="Freeform 2550"/>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1150" name="Group 2551"/>
              <p:cNvGrpSpPr>
                <a:grpSpLocks/>
              </p:cNvGrpSpPr>
              <p:nvPr/>
            </p:nvGrpSpPr>
            <p:grpSpPr bwMode="auto">
              <a:xfrm>
                <a:off x="2423" y="2371"/>
                <a:ext cx="295" cy="1"/>
                <a:chOff x="2423" y="2371"/>
                <a:chExt cx="295" cy="1"/>
              </a:xfrm>
            </p:grpSpPr>
            <p:sp>
              <p:nvSpPr>
                <p:cNvPr id="1151" name="Line 2552"/>
                <p:cNvSpPr>
                  <a:spLocks noChangeShapeType="1"/>
                </p:cNvSpPr>
                <p:nvPr/>
              </p:nvSpPr>
              <p:spPr bwMode="auto">
                <a:xfrm>
                  <a:off x="2423"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2" name="Line 2553"/>
                <p:cNvSpPr>
                  <a:spLocks noChangeShapeType="1"/>
                </p:cNvSpPr>
                <p:nvPr/>
              </p:nvSpPr>
              <p:spPr bwMode="auto">
                <a:xfrm>
                  <a:off x="2479"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3" name="Line 2554"/>
                <p:cNvSpPr>
                  <a:spLocks noChangeShapeType="1"/>
                </p:cNvSpPr>
                <p:nvPr/>
              </p:nvSpPr>
              <p:spPr bwMode="auto">
                <a:xfrm>
                  <a:off x="2534"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4" name="Line 2555"/>
                <p:cNvSpPr>
                  <a:spLocks noChangeShapeType="1"/>
                </p:cNvSpPr>
                <p:nvPr/>
              </p:nvSpPr>
              <p:spPr bwMode="auto">
                <a:xfrm>
                  <a:off x="2590"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5" name="Line 2556"/>
                <p:cNvSpPr>
                  <a:spLocks noChangeShapeType="1"/>
                </p:cNvSpPr>
                <p:nvPr/>
              </p:nvSpPr>
              <p:spPr bwMode="auto">
                <a:xfrm>
                  <a:off x="2646"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6" name="Line 2557"/>
                <p:cNvSpPr>
                  <a:spLocks noChangeShapeType="1"/>
                </p:cNvSpPr>
                <p:nvPr/>
              </p:nvSpPr>
              <p:spPr bwMode="auto">
                <a:xfrm>
                  <a:off x="2702" y="237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4" name="Group 2558"/>
            <p:cNvGrpSpPr>
              <a:grpSpLocks/>
            </p:cNvGrpSpPr>
            <p:nvPr/>
          </p:nvGrpSpPr>
          <p:grpSpPr bwMode="auto">
            <a:xfrm>
              <a:off x="1960" y="2347"/>
              <a:ext cx="415" cy="56"/>
              <a:chOff x="1960" y="2347"/>
              <a:chExt cx="415" cy="56"/>
            </a:xfrm>
          </p:grpSpPr>
          <p:sp>
            <p:nvSpPr>
              <p:cNvPr id="1141" name="Freeform 2559"/>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1142" name="Group 2560"/>
              <p:cNvGrpSpPr>
                <a:grpSpLocks/>
              </p:cNvGrpSpPr>
              <p:nvPr/>
            </p:nvGrpSpPr>
            <p:grpSpPr bwMode="auto">
              <a:xfrm>
                <a:off x="1960" y="2371"/>
                <a:ext cx="295" cy="1"/>
                <a:chOff x="1960" y="2371"/>
                <a:chExt cx="295" cy="1"/>
              </a:xfrm>
            </p:grpSpPr>
            <p:sp>
              <p:nvSpPr>
                <p:cNvPr id="1143" name="Line 2561"/>
                <p:cNvSpPr>
                  <a:spLocks noChangeShapeType="1"/>
                </p:cNvSpPr>
                <p:nvPr/>
              </p:nvSpPr>
              <p:spPr bwMode="auto">
                <a:xfrm>
                  <a:off x="1960"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4" name="Line 2562"/>
                <p:cNvSpPr>
                  <a:spLocks noChangeShapeType="1"/>
                </p:cNvSpPr>
                <p:nvPr/>
              </p:nvSpPr>
              <p:spPr bwMode="auto">
                <a:xfrm>
                  <a:off x="2015"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5" name="Line 2563"/>
                <p:cNvSpPr>
                  <a:spLocks noChangeShapeType="1"/>
                </p:cNvSpPr>
                <p:nvPr/>
              </p:nvSpPr>
              <p:spPr bwMode="auto">
                <a:xfrm>
                  <a:off x="2071"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6" name="Line 2564"/>
                <p:cNvSpPr>
                  <a:spLocks noChangeShapeType="1"/>
                </p:cNvSpPr>
                <p:nvPr/>
              </p:nvSpPr>
              <p:spPr bwMode="auto">
                <a:xfrm>
                  <a:off x="2127"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 name="Line 2565"/>
                <p:cNvSpPr>
                  <a:spLocks noChangeShapeType="1"/>
                </p:cNvSpPr>
                <p:nvPr/>
              </p:nvSpPr>
              <p:spPr bwMode="auto">
                <a:xfrm>
                  <a:off x="2183"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8" name="Line 2566"/>
                <p:cNvSpPr>
                  <a:spLocks noChangeShapeType="1"/>
                </p:cNvSpPr>
                <p:nvPr/>
              </p:nvSpPr>
              <p:spPr bwMode="auto">
                <a:xfrm>
                  <a:off x="2239" y="237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5" name="Group 2567"/>
            <p:cNvGrpSpPr>
              <a:grpSpLocks/>
            </p:cNvGrpSpPr>
            <p:nvPr/>
          </p:nvGrpSpPr>
          <p:grpSpPr bwMode="auto">
            <a:xfrm>
              <a:off x="1497" y="2339"/>
              <a:ext cx="415" cy="56"/>
              <a:chOff x="1497" y="2339"/>
              <a:chExt cx="415" cy="56"/>
            </a:xfrm>
          </p:grpSpPr>
          <p:sp>
            <p:nvSpPr>
              <p:cNvPr id="1133" name="Freeform 2568"/>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1134" name="Group 2569"/>
              <p:cNvGrpSpPr>
                <a:grpSpLocks/>
              </p:cNvGrpSpPr>
              <p:nvPr/>
            </p:nvGrpSpPr>
            <p:grpSpPr bwMode="auto">
              <a:xfrm>
                <a:off x="1497" y="2371"/>
                <a:ext cx="295" cy="1"/>
                <a:chOff x="1497" y="2371"/>
                <a:chExt cx="295" cy="1"/>
              </a:xfrm>
            </p:grpSpPr>
            <p:sp>
              <p:nvSpPr>
                <p:cNvPr id="1135" name="Line 2570"/>
                <p:cNvSpPr>
                  <a:spLocks noChangeShapeType="1"/>
                </p:cNvSpPr>
                <p:nvPr/>
              </p:nvSpPr>
              <p:spPr bwMode="auto">
                <a:xfrm>
                  <a:off x="1497" y="2371"/>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 name="Line 2571"/>
                <p:cNvSpPr>
                  <a:spLocks noChangeShapeType="1"/>
                </p:cNvSpPr>
                <p:nvPr/>
              </p:nvSpPr>
              <p:spPr bwMode="auto">
                <a:xfrm>
                  <a:off x="1552"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 name="Line 2572"/>
                <p:cNvSpPr>
                  <a:spLocks noChangeShapeType="1"/>
                </p:cNvSpPr>
                <p:nvPr/>
              </p:nvSpPr>
              <p:spPr bwMode="auto">
                <a:xfrm>
                  <a:off x="1608"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 name="Line 2573"/>
                <p:cNvSpPr>
                  <a:spLocks noChangeShapeType="1"/>
                </p:cNvSpPr>
                <p:nvPr/>
              </p:nvSpPr>
              <p:spPr bwMode="auto">
                <a:xfrm>
                  <a:off x="1664"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 name="Line 2574"/>
                <p:cNvSpPr>
                  <a:spLocks noChangeShapeType="1"/>
                </p:cNvSpPr>
                <p:nvPr/>
              </p:nvSpPr>
              <p:spPr bwMode="auto">
                <a:xfrm>
                  <a:off x="1720"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 name="Line 2575"/>
                <p:cNvSpPr>
                  <a:spLocks noChangeShapeType="1"/>
                </p:cNvSpPr>
                <p:nvPr/>
              </p:nvSpPr>
              <p:spPr bwMode="auto">
                <a:xfrm>
                  <a:off x="1776" y="237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6" name="Group 2576"/>
            <p:cNvGrpSpPr>
              <a:grpSpLocks/>
            </p:cNvGrpSpPr>
            <p:nvPr/>
          </p:nvGrpSpPr>
          <p:grpSpPr bwMode="auto">
            <a:xfrm>
              <a:off x="1489" y="2650"/>
              <a:ext cx="423" cy="56"/>
              <a:chOff x="1489" y="2650"/>
              <a:chExt cx="423" cy="56"/>
            </a:xfrm>
          </p:grpSpPr>
          <p:sp>
            <p:nvSpPr>
              <p:cNvPr id="1125" name="Freeform 2577"/>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Lst>
                <a:ahLst/>
                <a:cxnLst>
                  <a:cxn ang="0">
                    <a:pos x="T0" y="T1"/>
                  </a:cxn>
                  <a:cxn ang="0">
                    <a:pos x="T2" y="T3"/>
                  </a:cxn>
                  <a:cxn ang="0">
                    <a:pos x="T4" y="T5"/>
                  </a:cxn>
                  <a:cxn ang="0">
                    <a:pos x="T6" y="T7"/>
                  </a:cxn>
                  <a:cxn ang="0">
                    <a:pos x="T8" y="T9"/>
                  </a:cxn>
                </a:cxnLst>
                <a:rect l="0" t="0" r="r" b="b"/>
                <a:pathLst>
                  <a:path w="120" h="56">
                    <a:moveTo>
                      <a:pt x="120" y="24"/>
                    </a:moveTo>
                    <a:lnTo>
                      <a:pt x="0" y="56"/>
                    </a:lnTo>
                    <a:lnTo>
                      <a:pt x="0" y="24"/>
                    </a:lnTo>
                    <a:lnTo>
                      <a:pt x="0" y="0"/>
                    </a:lnTo>
                    <a:lnTo>
                      <a:pt x="120" y="24"/>
                    </a:lnTo>
                    <a:close/>
                  </a:path>
                </a:pathLst>
              </a:custGeom>
              <a:solidFill>
                <a:schemeClr val="accent2"/>
              </a:solidFill>
              <a:ln w="9525">
                <a:solidFill>
                  <a:schemeClr val="accent2"/>
                </a:solidFill>
                <a:round/>
                <a:headEnd/>
                <a:tailEnd/>
              </a:ln>
            </p:spPr>
            <p:txBody>
              <a:bodyPr/>
              <a:lstStyle/>
              <a:p>
                <a:endParaRPr lang="en-US"/>
              </a:p>
            </p:txBody>
          </p:sp>
          <p:grpSp>
            <p:nvGrpSpPr>
              <p:cNvPr id="1126" name="Group 2578"/>
              <p:cNvGrpSpPr>
                <a:grpSpLocks/>
              </p:cNvGrpSpPr>
              <p:nvPr/>
            </p:nvGrpSpPr>
            <p:grpSpPr bwMode="auto">
              <a:xfrm>
                <a:off x="1489" y="2674"/>
                <a:ext cx="295" cy="1"/>
                <a:chOff x="1489" y="2674"/>
                <a:chExt cx="295" cy="1"/>
              </a:xfrm>
            </p:grpSpPr>
            <p:sp>
              <p:nvSpPr>
                <p:cNvPr id="1127" name="Line 2579"/>
                <p:cNvSpPr>
                  <a:spLocks noChangeShapeType="1"/>
                </p:cNvSpPr>
                <p:nvPr/>
              </p:nvSpPr>
              <p:spPr bwMode="auto">
                <a:xfrm>
                  <a:off x="1489"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 name="Line 2580"/>
                <p:cNvSpPr>
                  <a:spLocks noChangeShapeType="1"/>
                </p:cNvSpPr>
                <p:nvPr/>
              </p:nvSpPr>
              <p:spPr bwMode="auto">
                <a:xfrm>
                  <a:off x="1544"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9" name="Line 2581"/>
                <p:cNvSpPr>
                  <a:spLocks noChangeShapeType="1"/>
                </p:cNvSpPr>
                <p:nvPr/>
              </p:nvSpPr>
              <p:spPr bwMode="auto">
                <a:xfrm>
                  <a:off x="1600"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 name="Line 2582"/>
                <p:cNvSpPr>
                  <a:spLocks noChangeShapeType="1"/>
                </p:cNvSpPr>
                <p:nvPr/>
              </p:nvSpPr>
              <p:spPr bwMode="auto">
                <a:xfrm>
                  <a:off x="1656"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1" name="Line 2583"/>
                <p:cNvSpPr>
                  <a:spLocks noChangeShapeType="1"/>
                </p:cNvSpPr>
                <p:nvPr/>
              </p:nvSpPr>
              <p:spPr bwMode="auto">
                <a:xfrm>
                  <a:off x="1712"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2" name="Line 2584"/>
                <p:cNvSpPr>
                  <a:spLocks noChangeShapeType="1"/>
                </p:cNvSpPr>
                <p:nvPr/>
              </p:nvSpPr>
              <p:spPr bwMode="auto">
                <a:xfrm>
                  <a:off x="1768" y="2674"/>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7" name="Group 2585"/>
            <p:cNvGrpSpPr>
              <a:grpSpLocks/>
            </p:cNvGrpSpPr>
            <p:nvPr/>
          </p:nvGrpSpPr>
          <p:grpSpPr bwMode="auto">
            <a:xfrm>
              <a:off x="1968" y="2650"/>
              <a:ext cx="415" cy="56"/>
              <a:chOff x="1968" y="2650"/>
              <a:chExt cx="415" cy="56"/>
            </a:xfrm>
          </p:grpSpPr>
          <p:sp>
            <p:nvSpPr>
              <p:cNvPr id="1117" name="Freeform 2586"/>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1118" name="Group 2587"/>
              <p:cNvGrpSpPr>
                <a:grpSpLocks/>
              </p:cNvGrpSpPr>
              <p:nvPr/>
            </p:nvGrpSpPr>
            <p:grpSpPr bwMode="auto">
              <a:xfrm>
                <a:off x="1968" y="2674"/>
                <a:ext cx="295" cy="1"/>
                <a:chOff x="1968" y="2674"/>
                <a:chExt cx="295" cy="1"/>
              </a:xfrm>
            </p:grpSpPr>
            <p:sp>
              <p:nvSpPr>
                <p:cNvPr id="1119" name="Line 2588"/>
                <p:cNvSpPr>
                  <a:spLocks noChangeShapeType="1"/>
                </p:cNvSpPr>
                <p:nvPr/>
              </p:nvSpPr>
              <p:spPr bwMode="auto">
                <a:xfrm>
                  <a:off x="1968"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 name="Line 2589"/>
                <p:cNvSpPr>
                  <a:spLocks noChangeShapeType="1"/>
                </p:cNvSpPr>
                <p:nvPr/>
              </p:nvSpPr>
              <p:spPr bwMode="auto">
                <a:xfrm>
                  <a:off x="2023"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 name="Line 2590"/>
                <p:cNvSpPr>
                  <a:spLocks noChangeShapeType="1"/>
                </p:cNvSpPr>
                <p:nvPr/>
              </p:nvSpPr>
              <p:spPr bwMode="auto">
                <a:xfrm>
                  <a:off x="2079"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 name="Line 2591"/>
                <p:cNvSpPr>
                  <a:spLocks noChangeShapeType="1"/>
                </p:cNvSpPr>
                <p:nvPr/>
              </p:nvSpPr>
              <p:spPr bwMode="auto">
                <a:xfrm>
                  <a:off x="2135"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3" name="Line 2592"/>
                <p:cNvSpPr>
                  <a:spLocks noChangeShapeType="1"/>
                </p:cNvSpPr>
                <p:nvPr/>
              </p:nvSpPr>
              <p:spPr bwMode="auto">
                <a:xfrm>
                  <a:off x="2191"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4" name="Line 2593"/>
                <p:cNvSpPr>
                  <a:spLocks noChangeShapeType="1"/>
                </p:cNvSpPr>
                <p:nvPr/>
              </p:nvSpPr>
              <p:spPr bwMode="auto">
                <a:xfrm>
                  <a:off x="2247" y="2674"/>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8" name="Group 2594"/>
            <p:cNvGrpSpPr>
              <a:grpSpLocks/>
            </p:cNvGrpSpPr>
            <p:nvPr/>
          </p:nvGrpSpPr>
          <p:grpSpPr bwMode="auto">
            <a:xfrm>
              <a:off x="1489" y="2953"/>
              <a:ext cx="423" cy="56"/>
              <a:chOff x="1489" y="2953"/>
              <a:chExt cx="423" cy="56"/>
            </a:xfrm>
          </p:grpSpPr>
          <p:sp>
            <p:nvSpPr>
              <p:cNvPr id="1109" name="Freeform 2595"/>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Lst>
                <a:ahLst/>
                <a:cxnLst>
                  <a:cxn ang="0">
                    <a:pos x="T0" y="T1"/>
                  </a:cxn>
                  <a:cxn ang="0">
                    <a:pos x="T2" y="T3"/>
                  </a:cxn>
                  <a:cxn ang="0">
                    <a:pos x="T4" y="T5"/>
                  </a:cxn>
                  <a:cxn ang="0">
                    <a:pos x="T6" y="T7"/>
                  </a:cxn>
                  <a:cxn ang="0">
                    <a:pos x="T8" y="T9"/>
                  </a:cxn>
                </a:cxnLst>
                <a:rect l="0" t="0" r="r" b="b"/>
                <a:pathLst>
                  <a:path w="120" h="56">
                    <a:moveTo>
                      <a:pt x="120" y="32"/>
                    </a:moveTo>
                    <a:lnTo>
                      <a:pt x="0" y="56"/>
                    </a:lnTo>
                    <a:lnTo>
                      <a:pt x="0" y="32"/>
                    </a:lnTo>
                    <a:lnTo>
                      <a:pt x="0" y="0"/>
                    </a:lnTo>
                    <a:lnTo>
                      <a:pt x="120" y="32"/>
                    </a:lnTo>
                    <a:close/>
                  </a:path>
                </a:pathLst>
              </a:custGeom>
              <a:solidFill>
                <a:schemeClr val="accent2"/>
              </a:solidFill>
              <a:ln w="9525">
                <a:solidFill>
                  <a:schemeClr val="accent2"/>
                </a:solidFill>
                <a:round/>
                <a:headEnd/>
                <a:tailEnd/>
              </a:ln>
            </p:spPr>
            <p:txBody>
              <a:bodyPr/>
              <a:lstStyle/>
              <a:p>
                <a:endParaRPr lang="en-US"/>
              </a:p>
            </p:txBody>
          </p:sp>
          <p:grpSp>
            <p:nvGrpSpPr>
              <p:cNvPr id="1110" name="Group 2596"/>
              <p:cNvGrpSpPr>
                <a:grpSpLocks/>
              </p:cNvGrpSpPr>
              <p:nvPr/>
            </p:nvGrpSpPr>
            <p:grpSpPr bwMode="auto">
              <a:xfrm>
                <a:off x="1489" y="2985"/>
                <a:ext cx="295" cy="1"/>
                <a:chOff x="1489" y="2985"/>
                <a:chExt cx="295" cy="1"/>
              </a:xfrm>
            </p:grpSpPr>
            <p:sp>
              <p:nvSpPr>
                <p:cNvPr id="1111" name="Line 2597"/>
                <p:cNvSpPr>
                  <a:spLocks noChangeShapeType="1"/>
                </p:cNvSpPr>
                <p:nvPr/>
              </p:nvSpPr>
              <p:spPr bwMode="auto">
                <a:xfrm>
                  <a:off x="1489"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2" name="Line 2598"/>
                <p:cNvSpPr>
                  <a:spLocks noChangeShapeType="1"/>
                </p:cNvSpPr>
                <p:nvPr/>
              </p:nvSpPr>
              <p:spPr bwMode="auto">
                <a:xfrm>
                  <a:off x="1544"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3" name="Line 2599"/>
                <p:cNvSpPr>
                  <a:spLocks noChangeShapeType="1"/>
                </p:cNvSpPr>
                <p:nvPr/>
              </p:nvSpPr>
              <p:spPr bwMode="auto">
                <a:xfrm>
                  <a:off x="1600"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4" name="Line 2600"/>
                <p:cNvSpPr>
                  <a:spLocks noChangeShapeType="1"/>
                </p:cNvSpPr>
                <p:nvPr/>
              </p:nvSpPr>
              <p:spPr bwMode="auto">
                <a:xfrm>
                  <a:off x="1656"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5" name="Line 2601"/>
                <p:cNvSpPr>
                  <a:spLocks noChangeShapeType="1"/>
                </p:cNvSpPr>
                <p:nvPr/>
              </p:nvSpPr>
              <p:spPr bwMode="auto">
                <a:xfrm>
                  <a:off x="1712"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 name="Line 2602"/>
                <p:cNvSpPr>
                  <a:spLocks noChangeShapeType="1"/>
                </p:cNvSpPr>
                <p:nvPr/>
              </p:nvSpPr>
              <p:spPr bwMode="auto">
                <a:xfrm>
                  <a:off x="1768" y="2985"/>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9" name="Group 2603"/>
            <p:cNvGrpSpPr>
              <a:grpSpLocks/>
            </p:cNvGrpSpPr>
            <p:nvPr/>
          </p:nvGrpSpPr>
          <p:grpSpPr bwMode="auto">
            <a:xfrm>
              <a:off x="1952" y="2953"/>
              <a:ext cx="415" cy="56"/>
              <a:chOff x="1952" y="2953"/>
              <a:chExt cx="415" cy="56"/>
            </a:xfrm>
          </p:grpSpPr>
          <p:sp>
            <p:nvSpPr>
              <p:cNvPr id="1101" name="Freeform 2604"/>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1102" name="Group 2605"/>
              <p:cNvGrpSpPr>
                <a:grpSpLocks/>
              </p:cNvGrpSpPr>
              <p:nvPr/>
            </p:nvGrpSpPr>
            <p:grpSpPr bwMode="auto">
              <a:xfrm>
                <a:off x="1952" y="2985"/>
                <a:ext cx="295" cy="1"/>
                <a:chOff x="1952" y="2985"/>
                <a:chExt cx="295" cy="1"/>
              </a:xfrm>
            </p:grpSpPr>
            <p:sp>
              <p:nvSpPr>
                <p:cNvPr id="1103" name="Line 2606"/>
                <p:cNvSpPr>
                  <a:spLocks noChangeShapeType="1"/>
                </p:cNvSpPr>
                <p:nvPr/>
              </p:nvSpPr>
              <p:spPr bwMode="auto">
                <a:xfrm>
                  <a:off x="1952"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 name="Line 2607"/>
                <p:cNvSpPr>
                  <a:spLocks noChangeShapeType="1"/>
                </p:cNvSpPr>
                <p:nvPr/>
              </p:nvSpPr>
              <p:spPr bwMode="auto">
                <a:xfrm>
                  <a:off x="2008" y="2985"/>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 name="Line 2608"/>
                <p:cNvSpPr>
                  <a:spLocks noChangeShapeType="1"/>
                </p:cNvSpPr>
                <p:nvPr/>
              </p:nvSpPr>
              <p:spPr bwMode="auto">
                <a:xfrm>
                  <a:off x="2063"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 name="Line 2609"/>
                <p:cNvSpPr>
                  <a:spLocks noChangeShapeType="1"/>
                </p:cNvSpPr>
                <p:nvPr/>
              </p:nvSpPr>
              <p:spPr bwMode="auto">
                <a:xfrm>
                  <a:off x="2119"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 name="Line 2610"/>
                <p:cNvSpPr>
                  <a:spLocks noChangeShapeType="1"/>
                </p:cNvSpPr>
                <p:nvPr/>
              </p:nvSpPr>
              <p:spPr bwMode="auto">
                <a:xfrm>
                  <a:off x="2175"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 name="Line 2611"/>
                <p:cNvSpPr>
                  <a:spLocks noChangeShapeType="1"/>
                </p:cNvSpPr>
                <p:nvPr/>
              </p:nvSpPr>
              <p:spPr bwMode="auto">
                <a:xfrm>
                  <a:off x="2231" y="2985"/>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40" name="Group 2612"/>
            <p:cNvGrpSpPr>
              <a:grpSpLocks/>
            </p:cNvGrpSpPr>
            <p:nvPr/>
          </p:nvGrpSpPr>
          <p:grpSpPr bwMode="auto">
            <a:xfrm>
              <a:off x="2415" y="2953"/>
              <a:ext cx="415" cy="56"/>
              <a:chOff x="2415" y="2953"/>
              <a:chExt cx="415" cy="56"/>
            </a:xfrm>
          </p:grpSpPr>
          <p:sp>
            <p:nvSpPr>
              <p:cNvPr id="1093" name="Freeform 2613"/>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1094" name="Group 2614"/>
              <p:cNvGrpSpPr>
                <a:grpSpLocks/>
              </p:cNvGrpSpPr>
              <p:nvPr/>
            </p:nvGrpSpPr>
            <p:grpSpPr bwMode="auto">
              <a:xfrm>
                <a:off x="2415" y="2985"/>
                <a:ext cx="295" cy="1"/>
                <a:chOff x="2415" y="2985"/>
                <a:chExt cx="295" cy="1"/>
              </a:xfrm>
            </p:grpSpPr>
            <p:sp>
              <p:nvSpPr>
                <p:cNvPr id="1095" name="Line 2615"/>
                <p:cNvSpPr>
                  <a:spLocks noChangeShapeType="1"/>
                </p:cNvSpPr>
                <p:nvPr/>
              </p:nvSpPr>
              <p:spPr bwMode="auto">
                <a:xfrm>
                  <a:off x="2415"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 name="Line 2616"/>
                <p:cNvSpPr>
                  <a:spLocks noChangeShapeType="1"/>
                </p:cNvSpPr>
                <p:nvPr/>
              </p:nvSpPr>
              <p:spPr bwMode="auto">
                <a:xfrm>
                  <a:off x="2471"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7" name="Line 2617"/>
                <p:cNvSpPr>
                  <a:spLocks noChangeShapeType="1"/>
                </p:cNvSpPr>
                <p:nvPr/>
              </p:nvSpPr>
              <p:spPr bwMode="auto">
                <a:xfrm>
                  <a:off x="2526"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8" name="Line 2618"/>
                <p:cNvSpPr>
                  <a:spLocks noChangeShapeType="1"/>
                </p:cNvSpPr>
                <p:nvPr/>
              </p:nvSpPr>
              <p:spPr bwMode="auto">
                <a:xfrm>
                  <a:off x="2582"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 name="Line 2619"/>
                <p:cNvSpPr>
                  <a:spLocks noChangeShapeType="1"/>
                </p:cNvSpPr>
                <p:nvPr/>
              </p:nvSpPr>
              <p:spPr bwMode="auto">
                <a:xfrm>
                  <a:off x="2638"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 name="Line 2620"/>
                <p:cNvSpPr>
                  <a:spLocks noChangeShapeType="1"/>
                </p:cNvSpPr>
                <p:nvPr/>
              </p:nvSpPr>
              <p:spPr bwMode="auto">
                <a:xfrm>
                  <a:off x="2694" y="2985"/>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41" name="Group 2621"/>
            <p:cNvGrpSpPr>
              <a:grpSpLocks/>
            </p:cNvGrpSpPr>
            <p:nvPr/>
          </p:nvGrpSpPr>
          <p:grpSpPr bwMode="auto">
            <a:xfrm>
              <a:off x="2838" y="1741"/>
              <a:ext cx="40" cy="1260"/>
              <a:chOff x="2838" y="1741"/>
              <a:chExt cx="40" cy="1260"/>
            </a:xfrm>
          </p:grpSpPr>
          <p:sp>
            <p:nvSpPr>
              <p:cNvPr id="1083" name="Oval 2622"/>
              <p:cNvSpPr>
                <a:spLocks noChangeArrowheads="1"/>
              </p:cNvSpPr>
              <p:nvPr/>
            </p:nvSpPr>
            <p:spPr bwMode="auto">
              <a:xfrm>
                <a:off x="2838" y="1741"/>
                <a:ext cx="40" cy="40"/>
              </a:xfrm>
              <a:prstGeom prst="ellipse">
                <a:avLst/>
              </a:prstGeom>
              <a:solidFill>
                <a:schemeClr val="accent2"/>
              </a:solidFill>
              <a:ln w="9525">
                <a:solidFill>
                  <a:schemeClr val="accent2"/>
                </a:solidFill>
                <a:round/>
                <a:headEnd/>
                <a:tailEnd/>
              </a:ln>
            </p:spPr>
            <p:txBody>
              <a:bodyPr/>
              <a:lstStyle/>
              <a:p>
                <a:endParaRPr lang="en-US"/>
              </a:p>
            </p:txBody>
          </p:sp>
          <p:sp>
            <p:nvSpPr>
              <p:cNvPr id="1084" name="Oval 2623"/>
              <p:cNvSpPr>
                <a:spLocks noChangeArrowheads="1"/>
              </p:cNvSpPr>
              <p:nvPr/>
            </p:nvSpPr>
            <p:spPr bwMode="auto">
              <a:xfrm>
                <a:off x="2838" y="1741"/>
                <a:ext cx="40" cy="40"/>
              </a:xfrm>
              <a:prstGeom prst="ellipse">
                <a:avLst/>
              </a:prstGeom>
              <a:solidFill>
                <a:schemeClr val="accent2"/>
              </a:solidFill>
              <a:ln w="25400">
                <a:solidFill>
                  <a:schemeClr val="accent2"/>
                </a:solidFill>
                <a:round/>
                <a:headEnd/>
                <a:tailEnd/>
              </a:ln>
            </p:spPr>
            <p:txBody>
              <a:bodyPr/>
              <a:lstStyle/>
              <a:p>
                <a:endParaRPr lang="en-US"/>
              </a:p>
            </p:txBody>
          </p:sp>
          <p:sp>
            <p:nvSpPr>
              <p:cNvPr id="1085" name="Oval 2624"/>
              <p:cNvSpPr>
                <a:spLocks noChangeArrowheads="1"/>
              </p:cNvSpPr>
              <p:nvPr/>
            </p:nvSpPr>
            <p:spPr bwMode="auto">
              <a:xfrm>
                <a:off x="2846" y="2044"/>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086" name="Oval 2625"/>
              <p:cNvSpPr>
                <a:spLocks noChangeArrowheads="1"/>
              </p:cNvSpPr>
              <p:nvPr/>
            </p:nvSpPr>
            <p:spPr bwMode="auto">
              <a:xfrm>
                <a:off x="2846" y="2044"/>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1087" name="Oval 2626"/>
              <p:cNvSpPr>
                <a:spLocks noChangeArrowheads="1"/>
              </p:cNvSpPr>
              <p:nvPr/>
            </p:nvSpPr>
            <p:spPr bwMode="auto">
              <a:xfrm>
                <a:off x="2846" y="235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088" name="Oval 2627"/>
              <p:cNvSpPr>
                <a:spLocks noChangeArrowheads="1"/>
              </p:cNvSpPr>
              <p:nvPr/>
            </p:nvSpPr>
            <p:spPr bwMode="auto">
              <a:xfrm>
                <a:off x="2846" y="2355"/>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1089" name="Oval 2628"/>
              <p:cNvSpPr>
                <a:spLocks noChangeArrowheads="1"/>
              </p:cNvSpPr>
              <p:nvPr/>
            </p:nvSpPr>
            <p:spPr bwMode="auto">
              <a:xfrm>
                <a:off x="2838" y="2658"/>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1090" name="Oval 2629"/>
              <p:cNvSpPr>
                <a:spLocks noChangeArrowheads="1"/>
              </p:cNvSpPr>
              <p:nvPr/>
            </p:nvSpPr>
            <p:spPr bwMode="auto">
              <a:xfrm>
                <a:off x="2838" y="2658"/>
                <a:ext cx="40" cy="32"/>
              </a:xfrm>
              <a:prstGeom prst="ellipse">
                <a:avLst/>
              </a:prstGeom>
              <a:solidFill>
                <a:schemeClr val="accent2"/>
              </a:solidFill>
              <a:ln w="25400">
                <a:solidFill>
                  <a:schemeClr val="accent2"/>
                </a:solidFill>
                <a:round/>
                <a:headEnd/>
                <a:tailEnd/>
              </a:ln>
            </p:spPr>
            <p:txBody>
              <a:bodyPr/>
              <a:lstStyle/>
              <a:p>
                <a:endParaRPr lang="en-US"/>
              </a:p>
            </p:txBody>
          </p:sp>
          <p:sp>
            <p:nvSpPr>
              <p:cNvPr id="1091" name="Oval 2630"/>
              <p:cNvSpPr>
                <a:spLocks noChangeArrowheads="1"/>
              </p:cNvSpPr>
              <p:nvPr/>
            </p:nvSpPr>
            <p:spPr bwMode="auto">
              <a:xfrm>
                <a:off x="2838" y="2969"/>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092" name="Oval 2631"/>
              <p:cNvSpPr>
                <a:spLocks noChangeArrowheads="1"/>
              </p:cNvSpPr>
              <p:nvPr/>
            </p:nvSpPr>
            <p:spPr bwMode="auto">
              <a:xfrm>
                <a:off x="2838" y="2969"/>
                <a:ext cx="32"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42" name="Group 2632"/>
            <p:cNvGrpSpPr>
              <a:grpSpLocks/>
            </p:cNvGrpSpPr>
            <p:nvPr/>
          </p:nvGrpSpPr>
          <p:grpSpPr bwMode="auto">
            <a:xfrm>
              <a:off x="1912" y="3272"/>
              <a:ext cx="32" cy="335"/>
              <a:chOff x="1912" y="3272"/>
              <a:chExt cx="32" cy="335"/>
            </a:xfrm>
          </p:grpSpPr>
          <p:sp>
            <p:nvSpPr>
              <p:cNvPr id="1079" name="Oval 2633"/>
              <p:cNvSpPr>
                <a:spLocks noChangeArrowheads="1"/>
              </p:cNvSpPr>
              <p:nvPr/>
            </p:nvSpPr>
            <p:spPr bwMode="auto">
              <a:xfrm>
                <a:off x="1912" y="3272"/>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080" name="Oval 2634"/>
              <p:cNvSpPr>
                <a:spLocks noChangeArrowheads="1"/>
              </p:cNvSpPr>
              <p:nvPr/>
            </p:nvSpPr>
            <p:spPr bwMode="auto">
              <a:xfrm>
                <a:off x="1912" y="3272"/>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1081" name="Oval 2635"/>
              <p:cNvSpPr>
                <a:spLocks noChangeArrowheads="1"/>
              </p:cNvSpPr>
              <p:nvPr/>
            </p:nvSpPr>
            <p:spPr bwMode="auto">
              <a:xfrm>
                <a:off x="1912" y="357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082" name="Oval 2636"/>
              <p:cNvSpPr>
                <a:spLocks noChangeArrowheads="1"/>
              </p:cNvSpPr>
              <p:nvPr/>
            </p:nvSpPr>
            <p:spPr bwMode="auto">
              <a:xfrm>
                <a:off x="1912" y="3575"/>
                <a:ext cx="32"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43" name="Group 2637"/>
            <p:cNvGrpSpPr>
              <a:grpSpLocks/>
            </p:cNvGrpSpPr>
            <p:nvPr/>
          </p:nvGrpSpPr>
          <p:grpSpPr bwMode="auto">
            <a:xfrm>
              <a:off x="1449" y="3272"/>
              <a:ext cx="40" cy="335"/>
              <a:chOff x="1449" y="3272"/>
              <a:chExt cx="40" cy="335"/>
            </a:xfrm>
          </p:grpSpPr>
          <p:sp>
            <p:nvSpPr>
              <p:cNvPr id="1075" name="Oval 2638"/>
              <p:cNvSpPr>
                <a:spLocks noChangeArrowheads="1"/>
              </p:cNvSpPr>
              <p:nvPr/>
            </p:nvSpPr>
            <p:spPr bwMode="auto">
              <a:xfrm>
                <a:off x="1449" y="3272"/>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1076" name="Oval 2639"/>
              <p:cNvSpPr>
                <a:spLocks noChangeArrowheads="1"/>
              </p:cNvSpPr>
              <p:nvPr/>
            </p:nvSpPr>
            <p:spPr bwMode="auto">
              <a:xfrm>
                <a:off x="1449" y="3272"/>
                <a:ext cx="40" cy="32"/>
              </a:xfrm>
              <a:prstGeom prst="ellipse">
                <a:avLst/>
              </a:prstGeom>
              <a:solidFill>
                <a:schemeClr val="accent2"/>
              </a:solidFill>
              <a:ln w="25400">
                <a:solidFill>
                  <a:schemeClr val="accent2"/>
                </a:solidFill>
                <a:round/>
                <a:headEnd/>
                <a:tailEnd/>
              </a:ln>
            </p:spPr>
            <p:txBody>
              <a:bodyPr/>
              <a:lstStyle/>
              <a:p>
                <a:endParaRPr lang="en-US"/>
              </a:p>
            </p:txBody>
          </p:sp>
          <p:sp>
            <p:nvSpPr>
              <p:cNvPr id="1077" name="Oval 2640"/>
              <p:cNvSpPr>
                <a:spLocks noChangeArrowheads="1"/>
              </p:cNvSpPr>
              <p:nvPr/>
            </p:nvSpPr>
            <p:spPr bwMode="auto">
              <a:xfrm>
                <a:off x="1449" y="3575"/>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1078" name="Oval 2641"/>
              <p:cNvSpPr>
                <a:spLocks noChangeArrowheads="1"/>
              </p:cNvSpPr>
              <p:nvPr/>
            </p:nvSpPr>
            <p:spPr bwMode="auto">
              <a:xfrm>
                <a:off x="1449" y="3575"/>
                <a:ext cx="40"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44" name="Group 2642"/>
            <p:cNvGrpSpPr>
              <a:grpSpLocks/>
            </p:cNvGrpSpPr>
            <p:nvPr/>
          </p:nvGrpSpPr>
          <p:grpSpPr bwMode="auto">
            <a:xfrm>
              <a:off x="2367" y="3272"/>
              <a:ext cx="32" cy="335"/>
              <a:chOff x="2367" y="3272"/>
              <a:chExt cx="32" cy="335"/>
            </a:xfrm>
          </p:grpSpPr>
          <p:sp>
            <p:nvSpPr>
              <p:cNvPr id="1071" name="Oval 2643"/>
              <p:cNvSpPr>
                <a:spLocks noChangeArrowheads="1"/>
              </p:cNvSpPr>
              <p:nvPr/>
            </p:nvSpPr>
            <p:spPr bwMode="auto">
              <a:xfrm>
                <a:off x="2367" y="3272"/>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072" name="Oval 2644"/>
              <p:cNvSpPr>
                <a:spLocks noChangeArrowheads="1"/>
              </p:cNvSpPr>
              <p:nvPr/>
            </p:nvSpPr>
            <p:spPr bwMode="auto">
              <a:xfrm>
                <a:off x="2367" y="3272"/>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1073" name="Oval 2645"/>
              <p:cNvSpPr>
                <a:spLocks noChangeArrowheads="1"/>
              </p:cNvSpPr>
              <p:nvPr/>
            </p:nvSpPr>
            <p:spPr bwMode="auto">
              <a:xfrm>
                <a:off x="2367" y="357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074" name="Oval 2646"/>
              <p:cNvSpPr>
                <a:spLocks noChangeArrowheads="1"/>
              </p:cNvSpPr>
              <p:nvPr/>
            </p:nvSpPr>
            <p:spPr bwMode="auto">
              <a:xfrm>
                <a:off x="2367" y="3575"/>
                <a:ext cx="32"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45" name="Group 2647"/>
            <p:cNvGrpSpPr>
              <a:grpSpLocks/>
            </p:cNvGrpSpPr>
            <p:nvPr/>
          </p:nvGrpSpPr>
          <p:grpSpPr bwMode="auto">
            <a:xfrm>
              <a:off x="2822" y="3272"/>
              <a:ext cx="40" cy="335"/>
              <a:chOff x="2822" y="3272"/>
              <a:chExt cx="40" cy="335"/>
            </a:xfrm>
          </p:grpSpPr>
          <p:sp>
            <p:nvSpPr>
              <p:cNvPr id="1067" name="Oval 2648"/>
              <p:cNvSpPr>
                <a:spLocks noChangeArrowheads="1"/>
              </p:cNvSpPr>
              <p:nvPr/>
            </p:nvSpPr>
            <p:spPr bwMode="auto">
              <a:xfrm>
                <a:off x="2822" y="3272"/>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1068" name="Oval 2649"/>
              <p:cNvSpPr>
                <a:spLocks noChangeArrowheads="1"/>
              </p:cNvSpPr>
              <p:nvPr/>
            </p:nvSpPr>
            <p:spPr bwMode="auto">
              <a:xfrm>
                <a:off x="2822" y="3272"/>
                <a:ext cx="40" cy="32"/>
              </a:xfrm>
              <a:prstGeom prst="ellipse">
                <a:avLst/>
              </a:prstGeom>
              <a:solidFill>
                <a:schemeClr val="accent2"/>
              </a:solidFill>
              <a:ln w="25400">
                <a:solidFill>
                  <a:schemeClr val="accent2"/>
                </a:solidFill>
                <a:round/>
                <a:headEnd/>
                <a:tailEnd/>
              </a:ln>
            </p:spPr>
            <p:txBody>
              <a:bodyPr/>
              <a:lstStyle/>
              <a:p>
                <a:endParaRPr lang="en-US"/>
              </a:p>
            </p:txBody>
          </p:sp>
          <p:sp>
            <p:nvSpPr>
              <p:cNvPr id="1069" name="Oval 2650"/>
              <p:cNvSpPr>
                <a:spLocks noChangeArrowheads="1"/>
              </p:cNvSpPr>
              <p:nvPr/>
            </p:nvSpPr>
            <p:spPr bwMode="auto">
              <a:xfrm>
                <a:off x="2822" y="3575"/>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1070" name="Oval 2651"/>
              <p:cNvSpPr>
                <a:spLocks noChangeArrowheads="1"/>
              </p:cNvSpPr>
              <p:nvPr/>
            </p:nvSpPr>
            <p:spPr bwMode="auto">
              <a:xfrm>
                <a:off x="2822" y="3575"/>
                <a:ext cx="40"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46" name="Group 2652"/>
            <p:cNvGrpSpPr>
              <a:grpSpLocks/>
            </p:cNvGrpSpPr>
            <p:nvPr/>
          </p:nvGrpSpPr>
          <p:grpSpPr bwMode="auto">
            <a:xfrm>
              <a:off x="2415" y="2650"/>
              <a:ext cx="415" cy="56"/>
              <a:chOff x="2415" y="2650"/>
              <a:chExt cx="415" cy="56"/>
            </a:xfrm>
          </p:grpSpPr>
          <p:sp>
            <p:nvSpPr>
              <p:cNvPr id="1059" name="Freeform 2653"/>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1060" name="Group 2654"/>
              <p:cNvGrpSpPr>
                <a:grpSpLocks/>
              </p:cNvGrpSpPr>
              <p:nvPr/>
            </p:nvGrpSpPr>
            <p:grpSpPr bwMode="auto">
              <a:xfrm>
                <a:off x="2415" y="2674"/>
                <a:ext cx="295" cy="1"/>
                <a:chOff x="2415" y="2674"/>
                <a:chExt cx="295" cy="1"/>
              </a:xfrm>
            </p:grpSpPr>
            <p:sp>
              <p:nvSpPr>
                <p:cNvPr id="1061" name="Line 2655"/>
                <p:cNvSpPr>
                  <a:spLocks noChangeShapeType="1"/>
                </p:cNvSpPr>
                <p:nvPr/>
              </p:nvSpPr>
              <p:spPr bwMode="auto">
                <a:xfrm>
                  <a:off x="2415"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 name="Line 2656"/>
                <p:cNvSpPr>
                  <a:spLocks noChangeShapeType="1"/>
                </p:cNvSpPr>
                <p:nvPr/>
              </p:nvSpPr>
              <p:spPr bwMode="auto">
                <a:xfrm>
                  <a:off x="2471"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 name="Line 2657"/>
                <p:cNvSpPr>
                  <a:spLocks noChangeShapeType="1"/>
                </p:cNvSpPr>
                <p:nvPr/>
              </p:nvSpPr>
              <p:spPr bwMode="auto">
                <a:xfrm>
                  <a:off x="2526"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 name="Line 2658"/>
                <p:cNvSpPr>
                  <a:spLocks noChangeShapeType="1"/>
                </p:cNvSpPr>
                <p:nvPr/>
              </p:nvSpPr>
              <p:spPr bwMode="auto">
                <a:xfrm>
                  <a:off x="2582"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 name="Line 2659"/>
                <p:cNvSpPr>
                  <a:spLocks noChangeShapeType="1"/>
                </p:cNvSpPr>
                <p:nvPr/>
              </p:nvSpPr>
              <p:spPr bwMode="auto">
                <a:xfrm>
                  <a:off x="2638"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 name="Line 2660"/>
                <p:cNvSpPr>
                  <a:spLocks noChangeShapeType="1"/>
                </p:cNvSpPr>
                <p:nvPr/>
              </p:nvSpPr>
              <p:spPr bwMode="auto">
                <a:xfrm>
                  <a:off x="2694" y="2674"/>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47" name="Group 2661"/>
            <p:cNvGrpSpPr>
              <a:grpSpLocks/>
            </p:cNvGrpSpPr>
            <p:nvPr/>
          </p:nvGrpSpPr>
          <p:grpSpPr bwMode="auto">
            <a:xfrm>
              <a:off x="2415" y="1733"/>
              <a:ext cx="415" cy="56"/>
              <a:chOff x="2415" y="1733"/>
              <a:chExt cx="415" cy="56"/>
            </a:xfrm>
          </p:grpSpPr>
          <p:sp>
            <p:nvSpPr>
              <p:cNvPr id="1051" name="Freeform 2662"/>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1052" name="Group 2663"/>
              <p:cNvGrpSpPr>
                <a:grpSpLocks/>
              </p:cNvGrpSpPr>
              <p:nvPr/>
            </p:nvGrpSpPr>
            <p:grpSpPr bwMode="auto">
              <a:xfrm>
                <a:off x="2415" y="1757"/>
                <a:ext cx="295" cy="1"/>
                <a:chOff x="2415" y="1757"/>
                <a:chExt cx="295" cy="1"/>
              </a:xfrm>
            </p:grpSpPr>
            <p:sp>
              <p:nvSpPr>
                <p:cNvPr id="1053" name="Line 2664"/>
                <p:cNvSpPr>
                  <a:spLocks noChangeShapeType="1"/>
                </p:cNvSpPr>
                <p:nvPr/>
              </p:nvSpPr>
              <p:spPr bwMode="auto">
                <a:xfrm>
                  <a:off x="2415"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4" name="Line 2665"/>
                <p:cNvSpPr>
                  <a:spLocks noChangeShapeType="1"/>
                </p:cNvSpPr>
                <p:nvPr/>
              </p:nvSpPr>
              <p:spPr bwMode="auto">
                <a:xfrm>
                  <a:off x="2471"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 name="Line 2666"/>
                <p:cNvSpPr>
                  <a:spLocks noChangeShapeType="1"/>
                </p:cNvSpPr>
                <p:nvPr/>
              </p:nvSpPr>
              <p:spPr bwMode="auto">
                <a:xfrm>
                  <a:off x="2526"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6" name="Line 2667"/>
                <p:cNvSpPr>
                  <a:spLocks noChangeShapeType="1"/>
                </p:cNvSpPr>
                <p:nvPr/>
              </p:nvSpPr>
              <p:spPr bwMode="auto">
                <a:xfrm>
                  <a:off x="2582"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 name="Line 2668"/>
                <p:cNvSpPr>
                  <a:spLocks noChangeShapeType="1"/>
                </p:cNvSpPr>
                <p:nvPr/>
              </p:nvSpPr>
              <p:spPr bwMode="auto">
                <a:xfrm>
                  <a:off x="2638"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 name="Line 2669"/>
                <p:cNvSpPr>
                  <a:spLocks noChangeShapeType="1"/>
                </p:cNvSpPr>
                <p:nvPr/>
              </p:nvSpPr>
              <p:spPr bwMode="auto">
                <a:xfrm>
                  <a:off x="2694" y="1757"/>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48" name="Group 2670"/>
            <p:cNvGrpSpPr>
              <a:grpSpLocks/>
            </p:cNvGrpSpPr>
            <p:nvPr/>
          </p:nvGrpSpPr>
          <p:grpSpPr bwMode="auto">
            <a:xfrm>
              <a:off x="1489" y="3264"/>
              <a:ext cx="423" cy="56"/>
              <a:chOff x="1489" y="3264"/>
              <a:chExt cx="423" cy="56"/>
            </a:xfrm>
          </p:grpSpPr>
          <p:sp>
            <p:nvSpPr>
              <p:cNvPr id="1043" name="Freeform 2671"/>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Lst>
                <a:ahLst/>
                <a:cxnLst>
                  <a:cxn ang="0">
                    <a:pos x="T0" y="T1"/>
                  </a:cxn>
                  <a:cxn ang="0">
                    <a:pos x="T2" y="T3"/>
                  </a:cxn>
                  <a:cxn ang="0">
                    <a:pos x="T4" y="T5"/>
                  </a:cxn>
                  <a:cxn ang="0">
                    <a:pos x="T6" y="T7"/>
                  </a:cxn>
                  <a:cxn ang="0">
                    <a:pos x="T8" y="T9"/>
                  </a:cxn>
                </a:cxnLst>
                <a:rect l="0" t="0" r="r" b="b"/>
                <a:pathLst>
                  <a:path w="120" h="56">
                    <a:moveTo>
                      <a:pt x="120" y="24"/>
                    </a:moveTo>
                    <a:lnTo>
                      <a:pt x="0" y="56"/>
                    </a:lnTo>
                    <a:lnTo>
                      <a:pt x="0" y="24"/>
                    </a:lnTo>
                    <a:lnTo>
                      <a:pt x="0" y="0"/>
                    </a:lnTo>
                    <a:lnTo>
                      <a:pt x="120" y="24"/>
                    </a:lnTo>
                    <a:close/>
                  </a:path>
                </a:pathLst>
              </a:custGeom>
              <a:solidFill>
                <a:schemeClr val="accent2"/>
              </a:solidFill>
              <a:ln w="9525">
                <a:solidFill>
                  <a:schemeClr val="accent2"/>
                </a:solidFill>
                <a:round/>
                <a:headEnd/>
                <a:tailEnd/>
              </a:ln>
            </p:spPr>
            <p:txBody>
              <a:bodyPr/>
              <a:lstStyle/>
              <a:p>
                <a:endParaRPr lang="en-US"/>
              </a:p>
            </p:txBody>
          </p:sp>
          <p:grpSp>
            <p:nvGrpSpPr>
              <p:cNvPr id="1044" name="Group 2672"/>
              <p:cNvGrpSpPr>
                <a:grpSpLocks/>
              </p:cNvGrpSpPr>
              <p:nvPr/>
            </p:nvGrpSpPr>
            <p:grpSpPr bwMode="auto">
              <a:xfrm>
                <a:off x="1489" y="3288"/>
                <a:ext cx="295" cy="1"/>
                <a:chOff x="1489" y="3288"/>
                <a:chExt cx="295" cy="1"/>
              </a:xfrm>
            </p:grpSpPr>
            <p:sp>
              <p:nvSpPr>
                <p:cNvPr id="1045" name="Line 2673"/>
                <p:cNvSpPr>
                  <a:spLocks noChangeShapeType="1"/>
                </p:cNvSpPr>
                <p:nvPr/>
              </p:nvSpPr>
              <p:spPr bwMode="auto">
                <a:xfrm>
                  <a:off x="1489"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 name="Line 2674"/>
                <p:cNvSpPr>
                  <a:spLocks noChangeShapeType="1"/>
                </p:cNvSpPr>
                <p:nvPr/>
              </p:nvSpPr>
              <p:spPr bwMode="auto">
                <a:xfrm>
                  <a:off x="1544"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7" name="Line 2675"/>
                <p:cNvSpPr>
                  <a:spLocks noChangeShapeType="1"/>
                </p:cNvSpPr>
                <p:nvPr/>
              </p:nvSpPr>
              <p:spPr bwMode="auto">
                <a:xfrm>
                  <a:off x="1600"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8" name="Line 2676"/>
                <p:cNvSpPr>
                  <a:spLocks noChangeShapeType="1"/>
                </p:cNvSpPr>
                <p:nvPr/>
              </p:nvSpPr>
              <p:spPr bwMode="auto">
                <a:xfrm>
                  <a:off x="1656"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9" name="Line 2677"/>
                <p:cNvSpPr>
                  <a:spLocks noChangeShapeType="1"/>
                </p:cNvSpPr>
                <p:nvPr/>
              </p:nvSpPr>
              <p:spPr bwMode="auto">
                <a:xfrm>
                  <a:off x="1712"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0" name="Line 2678"/>
                <p:cNvSpPr>
                  <a:spLocks noChangeShapeType="1"/>
                </p:cNvSpPr>
                <p:nvPr/>
              </p:nvSpPr>
              <p:spPr bwMode="auto">
                <a:xfrm>
                  <a:off x="1768" y="328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49" name="Group 2679"/>
            <p:cNvGrpSpPr>
              <a:grpSpLocks/>
            </p:cNvGrpSpPr>
            <p:nvPr/>
          </p:nvGrpSpPr>
          <p:grpSpPr bwMode="auto">
            <a:xfrm>
              <a:off x="1944" y="3256"/>
              <a:ext cx="423" cy="56"/>
              <a:chOff x="1944" y="3256"/>
              <a:chExt cx="423" cy="56"/>
            </a:xfrm>
          </p:grpSpPr>
          <p:sp>
            <p:nvSpPr>
              <p:cNvPr id="1035" name="Freeform 2680"/>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1036" name="Group 2681"/>
              <p:cNvGrpSpPr>
                <a:grpSpLocks/>
              </p:cNvGrpSpPr>
              <p:nvPr/>
            </p:nvGrpSpPr>
            <p:grpSpPr bwMode="auto">
              <a:xfrm>
                <a:off x="1944" y="3288"/>
                <a:ext cx="303" cy="1"/>
                <a:chOff x="1944" y="3288"/>
                <a:chExt cx="303" cy="1"/>
              </a:xfrm>
            </p:grpSpPr>
            <p:sp>
              <p:nvSpPr>
                <p:cNvPr id="1037" name="Line 2682"/>
                <p:cNvSpPr>
                  <a:spLocks noChangeShapeType="1"/>
                </p:cNvSpPr>
                <p:nvPr/>
              </p:nvSpPr>
              <p:spPr bwMode="auto">
                <a:xfrm>
                  <a:off x="1944"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 name="Line 2683"/>
                <p:cNvSpPr>
                  <a:spLocks noChangeShapeType="1"/>
                </p:cNvSpPr>
                <p:nvPr/>
              </p:nvSpPr>
              <p:spPr bwMode="auto">
                <a:xfrm>
                  <a:off x="2000" y="3288"/>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 name="Line 2684"/>
                <p:cNvSpPr>
                  <a:spLocks noChangeShapeType="1"/>
                </p:cNvSpPr>
                <p:nvPr/>
              </p:nvSpPr>
              <p:spPr bwMode="auto">
                <a:xfrm>
                  <a:off x="2055"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 name="Line 2685"/>
                <p:cNvSpPr>
                  <a:spLocks noChangeShapeType="1"/>
                </p:cNvSpPr>
                <p:nvPr/>
              </p:nvSpPr>
              <p:spPr bwMode="auto">
                <a:xfrm>
                  <a:off x="2111"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 name="Line 2686"/>
                <p:cNvSpPr>
                  <a:spLocks noChangeShapeType="1"/>
                </p:cNvSpPr>
                <p:nvPr/>
              </p:nvSpPr>
              <p:spPr bwMode="auto">
                <a:xfrm>
                  <a:off x="2167"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 name="Line 2687"/>
                <p:cNvSpPr>
                  <a:spLocks noChangeShapeType="1"/>
                </p:cNvSpPr>
                <p:nvPr/>
              </p:nvSpPr>
              <p:spPr bwMode="auto">
                <a:xfrm>
                  <a:off x="2223"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 name="Group 2688"/>
            <p:cNvGrpSpPr>
              <a:grpSpLocks/>
            </p:cNvGrpSpPr>
            <p:nvPr/>
          </p:nvGrpSpPr>
          <p:grpSpPr bwMode="auto">
            <a:xfrm>
              <a:off x="2415" y="3256"/>
              <a:ext cx="415" cy="56"/>
              <a:chOff x="2415" y="3256"/>
              <a:chExt cx="415" cy="56"/>
            </a:xfrm>
          </p:grpSpPr>
          <p:sp>
            <p:nvSpPr>
              <p:cNvPr id="1027" name="Freeform 2689"/>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1028" name="Group 2690"/>
              <p:cNvGrpSpPr>
                <a:grpSpLocks/>
              </p:cNvGrpSpPr>
              <p:nvPr/>
            </p:nvGrpSpPr>
            <p:grpSpPr bwMode="auto">
              <a:xfrm>
                <a:off x="2415" y="3288"/>
                <a:ext cx="295" cy="1"/>
                <a:chOff x="2415" y="3288"/>
                <a:chExt cx="295" cy="1"/>
              </a:xfrm>
            </p:grpSpPr>
            <p:sp>
              <p:nvSpPr>
                <p:cNvPr id="1029" name="Line 2691"/>
                <p:cNvSpPr>
                  <a:spLocks noChangeShapeType="1"/>
                </p:cNvSpPr>
                <p:nvPr/>
              </p:nvSpPr>
              <p:spPr bwMode="auto">
                <a:xfrm>
                  <a:off x="2415"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 name="Line 2692"/>
                <p:cNvSpPr>
                  <a:spLocks noChangeShapeType="1"/>
                </p:cNvSpPr>
                <p:nvPr/>
              </p:nvSpPr>
              <p:spPr bwMode="auto">
                <a:xfrm>
                  <a:off x="2471"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2693"/>
                <p:cNvSpPr>
                  <a:spLocks noChangeShapeType="1"/>
                </p:cNvSpPr>
                <p:nvPr/>
              </p:nvSpPr>
              <p:spPr bwMode="auto">
                <a:xfrm>
                  <a:off x="2526"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2" name="Line 2694"/>
                <p:cNvSpPr>
                  <a:spLocks noChangeShapeType="1"/>
                </p:cNvSpPr>
                <p:nvPr/>
              </p:nvSpPr>
              <p:spPr bwMode="auto">
                <a:xfrm>
                  <a:off x="2582"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 name="Line 2695"/>
                <p:cNvSpPr>
                  <a:spLocks noChangeShapeType="1"/>
                </p:cNvSpPr>
                <p:nvPr/>
              </p:nvSpPr>
              <p:spPr bwMode="auto">
                <a:xfrm>
                  <a:off x="2638"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 name="Line 2696"/>
                <p:cNvSpPr>
                  <a:spLocks noChangeShapeType="1"/>
                </p:cNvSpPr>
                <p:nvPr/>
              </p:nvSpPr>
              <p:spPr bwMode="auto">
                <a:xfrm>
                  <a:off x="2694" y="328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1" name="Group 2697"/>
            <p:cNvGrpSpPr>
              <a:grpSpLocks/>
            </p:cNvGrpSpPr>
            <p:nvPr/>
          </p:nvGrpSpPr>
          <p:grpSpPr bwMode="auto">
            <a:xfrm>
              <a:off x="1489" y="3567"/>
              <a:ext cx="423" cy="56"/>
              <a:chOff x="1489" y="3567"/>
              <a:chExt cx="423" cy="56"/>
            </a:xfrm>
          </p:grpSpPr>
          <p:sp>
            <p:nvSpPr>
              <p:cNvPr id="1019" name="Freeform 2698"/>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1020" name="Group 2699"/>
              <p:cNvGrpSpPr>
                <a:grpSpLocks/>
              </p:cNvGrpSpPr>
              <p:nvPr/>
            </p:nvGrpSpPr>
            <p:grpSpPr bwMode="auto">
              <a:xfrm>
                <a:off x="1489" y="3591"/>
                <a:ext cx="303" cy="1"/>
                <a:chOff x="1489" y="3591"/>
                <a:chExt cx="303" cy="1"/>
              </a:xfrm>
            </p:grpSpPr>
            <p:sp>
              <p:nvSpPr>
                <p:cNvPr id="1021" name="Line 2700"/>
                <p:cNvSpPr>
                  <a:spLocks noChangeShapeType="1"/>
                </p:cNvSpPr>
                <p:nvPr/>
              </p:nvSpPr>
              <p:spPr bwMode="auto">
                <a:xfrm>
                  <a:off x="1489"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2" name="Line 2701"/>
                <p:cNvSpPr>
                  <a:spLocks noChangeShapeType="1"/>
                </p:cNvSpPr>
                <p:nvPr/>
              </p:nvSpPr>
              <p:spPr bwMode="auto">
                <a:xfrm>
                  <a:off x="1544"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3" name="Line 2702"/>
                <p:cNvSpPr>
                  <a:spLocks noChangeShapeType="1"/>
                </p:cNvSpPr>
                <p:nvPr/>
              </p:nvSpPr>
              <p:spPr bwMode="auto">
                <a:xfrm>
                  <a:off x="1600"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 name="Line 2703"/>
                <p:cNvSpPr>
                  <a:spLocks noChangeShapeType="1"/>
                </p:cNvSpPr>
                <p:nvPr/>
              </p:nvSpPr>
              <p:spPr bwMode="auto">
                <a:xfrm>
                  <a:off x="1656"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5" name="Line 2704"/>
                <p:cNvSpPr>
                  <a:spLocks noChangeShapeType="1"/>
                </p:cNvSpPr>
                <p:nvPr/>
              </p:nvSpPr>
              <p:spPr bwMode="auto">
                <a:xfrm>
                  <a:off x="1712"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 name="Line 2705"/>
                <p:cNvSpPr>
                  <a:spLocks noChangeShapeType="1"/>
                </p:cNvSpPr>
                <p:nvPr/>
              </p:nvSpPr>
              <p:spPr bwMode="auto">
                <a:xfrm>
                  <a:off x="1768"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 name="Group 2706"/>
            <p:cNvGrpSpPr>
              <a:grpSpLocks/>
            </p:cNvGrpSpPr>
            <p:nvPr/>
          </p:nvGrpSpPr>
          <p:grpSpPr bwMode="auto">
            <a:xfrm>
              <a:off x="1952" y="3567"/>
              <a:ext cx="415" cy="56"/>
              <a:chOff x="1952" y="3567"/>
              <a:chExt cx="415" cy="56"/>
            </a:xfrm>
          </p:grpSpPr>
          <p:sp>
            <p:nvSpPr>
              <p:cNvPr id="1011" name="Freeform 2707"/>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1012" name="Group 2708"/>
              <p:cNvGrpSpPr>
                <a:grpSpLocks/>
              </p:cNvGrpSpPr>
              <p:nvPr/>
            </p:nvGrpSpPr>
            <p:grpSpPr bwMode="auto">
              <a:xfrm>
                <a:off x="1952" y="3591"/>
                <a:ext cx="295" cy="1"/>
                <a:chOff x="1952" y="3591"/>
                <a:chExt cx="295" cy="1"/>
              </a:xfrm>
            </p:grpSpPr>
            <p:sp>
              <p:nvSpPr>
                <p:cNvPr id="1013" name="Line 2709"/>
                <p:cNvSpPr>
                  <a:spLocks noChangeShapeType="1"/>
                </p:cNvSpPr>
                <p:nvPr/>
              </p:nvSpPr>
              <p:spPr bwMode="auto">
                <a:xfrm>
                  <a:off x="1952"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 name="Line 2710"/>
                <p:cNvSpPr>
                  <a:spLocks noChangeShapeType="1"/>
                </p:cNvSpPr>
                <p:nvPr/>
              </p:nvSpPr>
              <p:spPr bwMode="auto">
                <a:xfrm>
                  <a:off x="2008" y="3591"/>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5" name="Line 2711"/>
                <p:cNvSpPr>
                  <a:spLocks noChangeShapeType="1"/>
                </p:cNvSpPr>
                <p:nvPr/>
              </p:nvSpPr>
              <p:spPr bwMode="auto">
                <a:xfrm>
                  <a:off x="2063"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6" name="Line 2712"/>
                <p:cNvSpPr>
                  <a:spLocks noChangeShapeType="1"/>
                </p:cNvSpPr>
                <p:nvPr/>
              </p:nvSpPr>
              <p:spPr bwMode="auto">
                <a:xfrm>
                  <a:off x="2119"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7" name="Line 2713"/>
                <p:cNvSpPr>
                  <a:spLocks noChangeShapeType="1"/>
                </p:cNvSpPr>
                <p:nvPr/>
              </p:nvSpPr>
              <p:spPr bwMode="auto">
                <a:xfrm>
                  <a:off x="2175"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8" name="Line 2714"/>
                <p:cNvSpPr>
                  <a:spLocks noChangeShapeType="1"/>
                </p:cNvSpPr>
                <p:nvPr/>
              </p:nvSpPr>
              <p:spPr bwMode="auto">
                <a:xfrm>
                  <a:off x="2231" y="359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 name="Group 2715"/>
            <p:cNvGrpSpPr>
              <a:grpSpLocks/>
            </p:cNvGrpSpPr>
            <p:nvPr/>
          </p:nvGrpSpPr>
          <p:grpSpPr bwMode="auto">
            <a:xfrm>
              <a:off x="2407" y="3567"/>
              <a:ext cx="415" cy="56"/>
              <a:chOff x="2407" y="3567"/>
              <a:chExt cx="415" cy="56"/>
            </a:xfrm>
          </p:grpSpPr>
          <p:sp>
            <p:nvSpPr>
              <p:cNvPr id="1003" name="Freeform 2716"/>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1004" name="Group 2717"/>
              <p:cNvGrpSpPr>
                <a:grpSpLocks/>
              </p:cNvGrpSpPr>
              <p:nvPr/>
            </p:nvGrpSpPr>
            <p:grpSpPr bwMode="auto">
              <a:xfrm>
                <a:off x="2407" y="3591"/>
                <a:ext cx="295" cy="1"/>
                <a:chOff x="2407" y="3591"/>
                <a:chExt cx="295" cy="1"/>
              </a:xfrm>
            </p:grpSpPr>
            <p:sp>
              <p:nvSpPr>
                <p:cNvPr id="1005" name="Line 2718"/>
                <p:cNvSpPr>
                  <a:spLocks noChangeShapeType="1"/>
                </p:cNvSpPr>
                <p:nvPr/>
              </p:nvSpPr>
              <p:spPr bwMode="auto">
                <a:xfrm>
                  <a:off x="2407"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 name="Line 2719"/>
                <p:cNvSpPr>
                  <a:spLocks noChangeShapeType="1"/>
                </p:cNvSpPr>
                <p:nvPr/>
              </p:nvSpPr>
              <p:spPr bwMode="auto">
                <a:xfrm>
                  <a:off x="2463"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 name="Line 2720"/>
                <p:cNvSpPr>
                  <a:spLocks noChangeShapeType="1"/>
                </p:cNvSpPr>
                <p:nvPr/>
              </p:nvSpPr>
              <p:spPr bwMode="auto">
                <a:xfrm>
                  <a:off x="2518"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8" name="Line 2721"/>
                <p:cNvSpPr>
                  <a:spLocks noChangeShapeType="1"/>
                </p:cNvSpPr>
                <p:nvPr/>
              </p:nvSpPr>
              <p:spPr bwMode="auto">
                <a:xfrm>
                  <a:off x="2574"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9" name="Line 2722"/>
                <p:cNvSpPr>
                  <a:spLocks noChangeShapeType="1"/>
                </p:cNvSpPr>
                <p:nvPr/>
              </p:nvSpPr>
              <p:spPr bwMode="auto">
                <a:xfrm>
                  <a:off x="2630"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0" name="Line 2723"/>
                <p:cNvSpPr>
                  <a:spLocks noChangeShapeType="1"/>
                </p:cNvSpPr>
                <p:nvPr/>
              </p:nvSpPr>
              <p:spPr bwMode="auto">
                <a:xfrm>
                  <a:off x="2686" y="359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4" name="Group 2724"/>
            <p:cNvGrpSpPr>
              <a:grpSpLocks/>
            </p:cNvGrpSpPr>
            <p:nvPr/>
          </p:nvGrpSpPr>
          <p:grpSpPr bwMode="auto">
            <a:xfrm>
              <a:off x="1944" y="2690"/>
              <a:ext cx="894" cy="596"/>
              <a:chOff x="1944" y="2690"/>
              <a:chExt cx="894" cy="596"/>
            </a:xfrm>
          </p:grpSpPr>
          <p:sp>
            <p:nvSpPr>
              <p:cNvPr id="1001" name="Freeform 2725"/>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Lst>
                <a:ahLst/>
                <a:cxnLst>
                  <a:cxn ang="0">
                    <a:pos x="T0" y="T1"/>
                  </a:cxn>
                  <a:cxn ang="0">
                    <a:pos x="T2" y="T3"/>
                  </a:cxn>
                  <a:cxn ang="0">
                    <a:pos x="T4" y="T5"/>
                  </a:cxn>
                  <a:cxn ang="0">
                    <a:pos x="T6" y="T7"/>
                  </a:cxn>
                  <a:cxn ang="0">
                    <a:pos x="T8" y="T9"/>
                  </a:cxn>
                </a:cxnLst>
                <a:rect l="0" t="0" r="r" b="b"/>
                <a:pathLst>
                  <a:path w="136" h="104">
                    <a:moveTo>
                      <a:pt x="136" y="0"/>
                    </a:moveTo>
                    <a:lnTo>
                      <a:pt x="40" y="104"/>
                    </a:lnTo>
                    <a:lnTo>
                      <a:pt x="24" y="72"/>
                    </a:lnTo>
                    <a:lnTo>
                      <a:pt x="0" y="48"/>
                    </a:lnTo>
                    <a:lnTo>
                      <a:pt x="136" y="0"/>
                    </a:lnTo>
                    <a:close/>
                  </a:path>
                </a:pathLst>
              </a:custGeom>
              <a:solidFill>
                <a:schemeClr val="accent2"/>
              </a:solidFill>
              <a:ln w="9525">
                <a:solidFill>
                  <a:schemeClr val="accent2"/>
                </a:solidFill>
                <a:round/>
                <a:headEnd/>
                <a:tailEnd/>
              </a:ln>
            </p:spPr>
            <p:txBody>
              <a:bodyPr/>
              <a:lstStyle/>
              <a:p>
                <a:endParaRPr lang="en-US"/>
              </a:p>
            </p:txBody>
          </p:sp>
          <p:sp>
            <p:nvSpPr>
              <p:cNvPr id="1002" name="Line 2726"/>
              <p:cNvSpPr>
                <a:spLocks noChangeShapeType="1"/>
              </p:cNvSpPr>
              <p:nvPr/>
            </p:nvSpPr>
            <p:spPr bwMode="auto">
              <a:xfrm flipV="1">
                <a:off x="1944" y="2758"/>
                <a:ext cx="790" cy="528"/>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 name="Group 2727"/>
            <p:cNvGrpSpPr>
              <a:grpSpLocks/>
            </p:cNvGrpSpPr>
            <p:nvPr/>
          </p:nvGrpSpPr>
          <p:grpSpPr bwMode="auto">
            <a:xfrm>
              <a:off x="1952" y="2376"/>
              <a:ext cx="886" cy="290"/>
              <a:chOff x="1952" y="2376"/>
              <a:chExt cx="886" cy="290"/>
            </a:xfrm>
          </p:grpSpPr>
          <p:sp>
            <p:nvSpPr>
              <p:cNvPr id="999" name="Freeform 2728"/>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Lst>
                <a:ahLst/>
                <a:cxnLst>
                  <a:cxn ang="0">
                    <a:pos x="T0" y="T1"/>
                  </a:cxn>
                  <a:cxn ang="0">
                    <a:pos x="T2" y="T3"/>
                  </a:cxn>
                  <a:cxn ang="0">
                    <a:pos x="T4" y="T5"/>
                  </a:cxn>
                  <a:cxn ang="0">
                    <a:pos x="T6" y="T7"/>
                  </a:cxn>
                  <a:cxn ang="0">
                    <a:pos x="T8" y="T9"/>
                  </a:cxn>
                </a:cxnLst>
                <a:rect l="0" t="0" r="r" b="b"/>
                <a:pathLst>
                  <a:path w="136" h="80">
                    <a:moveTo>
                      <a:pt x="136" y="80"/>
                    </a:moveTo>
                    <a:lnTo>
                      <a:pt x="0" y="64"/>
                    </a:lnTo>
                    <a:lnTo>
                      <a:pt x="8" y="32"/>
                    </a:lnTo>
                    <a:lnTo>
                      <a:pt x="16" y="0"/>
                    </a:lnTo>
                    <a:lnTo>
                      <a:pt x="136" y="80"/>
                    </a:lnTo>
                    <a:close/>
                  </a:path>
                </a:pathLst>
              </a:custGeom>
              <a:solidFill>
                <a:schemeClr val="accent2"/>
              </a:solidFill>
              <a:ln w="9525">
                <a:solidFill>
                  <a:schemeClr val="accent2"/>
                </a:solidFill>
                <a:round/>
                <a:headEnd/>
                <a:tailEnd/>
              </a:ln>
            </p:spPr>
            <p:txBody>
              <a:bodyPr/>
              <a:lstStyle/>
              <a:p>
                <a:endParaRPr lang="en-US"/>
              </a:p>
            </p:txBody>
          </p:sp>
          <p:sp>
            <p:nvSpPr>
              <p:cNvPr id="1000" name="Line 2729"/>
              <p:cNvSpPr>
                <a:spLocks noChangeShapeType="1"/>
              </p:cNvSpPr>
              <p:nvPr/>
            </p:nvSpPr>
            <p:spPr bwMode="auto">
              <a:xfrm>
                <a:off x="1952" y="2376"/>
                <a:ext cx="766" cy="24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 name="Group 2730"/>
            <p:cNvGrpSpPr>
              <a:grpSpLocks/>
            </p:cNvGrpSpPr>
            <p:nvPr/>
          </p:nvGrpSpPr>
          <p:grpSpPr bwMode="auto">
            <a:xfrm>
              <a:off x="1481" y="2084"/>
              <a:ext cx="1373" cy="1507"/>
              <a:chOff x="1481" y="2084"/>
              <a:chExt cx="1373" cy="1507"/>
            </a:xfrm>
          </p:grpSpPr>
          <p:sp>
            <p:nvSpPr>
              <p:cNvPr id="997" name="Freeform 2731"/>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Lst>
                <a:ahLst/>
                <a:cxnLst>
                  <a:cxn ang="0">
                    <a:pos x="T0" y="T1"/>
                  </a:cxn>
                  <a:cxn ang="0">
                    <a:pos x="T2" y="T3"/>
                  </a:cxn>
                  <a:cxn ang="0">
                    <a:pos x="T4" y="T5"/>
                  </a:cxn>
                  <a:cxn ang="0">
                    <a:pos x="T6" y="T7"/>
                  </a:cxn>
                  <a:cxn ang="0">
                    <a:pos x="T8" y="T9"/>
                  </a:cxn>
                </a:cxnLst>
                <a:rect l="0" t="0" r="r" b="b"/>
                <a:pathLst>
                  <a:path w="112" h="119">
                    <a:moveTo>
                      <a:pt x="112" y="0"/>
                    </a:moveTo>
                    <a:lnTo>
                      <a:pt x="48" y="119"/>
                    </a:lnTo>
                    <a:lnTo>
                      <a:pt x="24" y="96"/>
                    </a:lnTo>
                    <a:lnTo>
                      <a:pt x="0" y="72"/>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998" name="Line 2732"/>
              <p:cNvSpPr>
                <a:spLocks noChangeShapeType="1"/>
              </p:cNvSpPr>
              <p:nvPr/>
            </p:nvSpPr>
            <p:spPr bwMode="auto">
              <a:xfrm flipV="1">
                <a:off x="1481" y="2172"/>
                <a:ext cx="1291" cy="1419"/>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7" name="Group 2733"/>
            <p:cNvGrpSpPr>
              <a:grpSpLocks/>
            </p:cNvGrpSpPr>
            <p:nvPr/>
          </p:nvGrpSpPr>
          <p:grpSpPr bwMode="auto">
            <a:xfrm>
              <a:off x="1944" y="2076"/>
              <a:ext cx="902" cy="885"/>
              <a:chOff x="1944" y="2076"/>
              <a:chExt cx="902" cy="885"/>
            </a:xfrm>
          </p:grpSpPr>
          <p:sp>
            <p:nvSpPr>
              <p:cNvPr id="995" name="Freeform 2734"/>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Lst>
                <a:ahLst/>
                <a:cxnLst>
                  <a:cxn ang="0">
                    <a:pos x="T0" y="T1"/>
                  </a:cxn>
                  <a:cxn ang="0">
                    <a:pos x="T2" y="T3"/>
                  </a:cxn>
                  <a:cxn ang="0">
                    <a:pos x="T4" y="T5"/>
                  </a:cxn>
                  <a:cxn ang="0">
                    <a:pos x="T6" y="T7"/>
                  </a:cxn>
                  <a:cxn ang="0">
                    <a:pos x="T8" y="T9"/>
                  </a:cxn>
                </a:cxnLst>
                <a:rect l="0" t="0" r="r" b="b"/>
                <a:pathLst>
                  <a:path w="120" h="111">
                    <a:moveTo>
                      <a:pt x="120" y="111"/>
                    </a:moveTo>
                    <a:lnTo>
                      <a:pt x="0" y="47"/>
                    </a:lnTo>
                    <a:lnTo>
                      <a:pt x="24" y="23"/>
                    </a:lnTo>
                    <a:lnTo>
                      <a:pt x="48" y="0"/>
                    </a:lnTo>
                    <a:lnTo>
                      <a:pt x="120" y="111"/>
                    </a:lnTo>
                    <a:close/>
                  </a:path>
                </a:pathLst>
              </a:custGeom>
              <a:solidFill>
                <a:schemeClr val="accent2"/>
              </a:solidFill>
              <a:ln w="9525">
                <a:solidFill>
                  <a:schemeClr val="accent2"/>
                </a:solidFill>
                <a:round/>
                <a:headEnd/>
                <a:tailEnd/>
              </a:ln>
            </p:spPr>
            <p:txBody>
              <a:bodyPr/>
              <a:lstStyle/>
              <a:p>
                <a:endParaRPr lang="en-US"/>
              </a:p>
            </p:txBody>
          </p:sp>
          <p:sp>
            <p:nvSpPr>
              <p:cNvPr id="996" name="Line 2735"/>
              <p:cNvSpPr>
                <a:spLocks noChangeShapeType="1"/>
              </p:cNvSpPr>
              <p:nvPr/>
            </p:nvSpPr>
            <p:spPr bwMode="auto">
              <a:xfrm>
                <a:off x="1944" y="2076"/>
                <a:ext cx="814" cy="805"/>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8" name="Group 2736"/>
            <p:cNvGrpSpPr>
              <a:grpSpLocks/>
            </p:cNvGrpSpPr>
            <p:nvPr/>
          </p:nvGrpSpPr>
          <p:grpSpPr bwMode="auto">
            <a:xfrm>
              <a:off x="1489" y="2379"/>
              <a:ext cx="902" cy="893"/>
              <a:chOff x="1489" y="2379"/>
              <a:chExt cx="902" cy="893"/>
            </a:xfrm>
          </p:grpSpPr>
          <p:sp>
            <p:nvSpPr>
              <p:cNvPr id="993" name="Freeform 2737"/>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Lst>
                <a:ahLst/>
                <a:cxnLst>
                  <a:cxn ang="0">
                    <a:pos x="T0" y="T1"/>
                  </a:cxn>
                  <a:cxn ang="0">
                    <a:pos x="T2" y="T3"/>
                  </a:cxn>
                  <a:cxn ang="0">
                    <a:pos x="T4" y="T5"/>
                  </a:cxn>
                  <a:cxn ang="0">
                    <a:pos x="T6" y="T7"/>
                  </a:cxn>
                  <a:cxn ang="0">
                    <a:pos x="T8" y="T9"/>
                  </a:cxn>
                </a:cxnLst>
                <a:rect l="0" t="0" r="r" b="b"/>
                <a:pathLst>
                  <a:path w="120" h="119">
                    <a:moveTo>
                      <a:pt x="120" y="119"/>
                    </a:moveTo>
                    <a:lnTo>
                      <a:pt x="0" y="48"/>
                    </a:lnTo>
                    <a:lnTo>
                      <a:pt x="24" y="24"/>
                    </a:lnTo>
                    <a:lnTo>
                      <a:pt x="48" y="0"/>
                    </a:lnTo>
                    <a:lnTo>
                      <a:pt x="120" y="119"/>
                    </a:lnTo>
                    <a:close/>
                  </a:path>
                </a:pathLst>
              </a:custGeom>
              <a:solidFill>
                <a:schemeClr val="accent2"/>
              </a:solidFill>
              <a:ln w="9525">
                <a:solidFill>
                  <a:schemeClr val="accent2"/>
                </a:solidFill>
                <a:round/>
                <a:headEnd/>
                <a:tailEnd/>
              </a:ln>
            </p:spPr>
            <p:txBody>
              <a:bodyPr/>
              <a:lstStyle/>
              <a:p>
                <a:endParaRPr lang="en-US"/>
              </a:p>
            </p:txBody>
          </p:sp>
          <p:sp>
            <p:nvSpPr>
              <p:cNvPr id="994" name="Line 2738"/>
              <p:cNvSpPr>
                <a:spLocks noChangeShapeType="1"/>
              </p:cNvSpPr>
              <p:nvPr/>
            </p:nvSpPr>
            <p:spPr bwMode="auto">
              <a:xfrm>
                <a:off x="1489" y="2379"/>
                <a:ext cx="814" cy="805"/>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 name="Group 2739"/>
            <p:cNvGrpSpPr>
              <a:grpSpLocks/>
            </p:cNvGrpSpPr>
            <p:nvPr/>
          </p:nvGrpSpPr>
          <p:grpSpPr bwMode="auto">
            <a:xfrm>
              <a:off x="1483" y="2379"/>
              <a:ext cx="429" cy="598"/>
              <a:chOff x="1483" y="2379"/>
              <a:chExt cx="429" cy="598"/>
            </a:xfrm>
          </p:grpSpPr>
          <p:sp>
            <p:nvSpPr>
              <p:cNvPr id="991" name="Freeform 274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Lst>
                <a:ahLst/>
                <a:cxnLst>
                  <a:cxn ang="0">
                    <a:pos x="T0" y="T1"/>
                  </a:cxn>
                  <a:cxn ang="0">
                    <a:pos x="T2" y="T3"/>
                  </a:cxn>
                  <a:cxn ang="0">
                    <a:pos x="T4" y="T5"/>
                  </a:cxn>
                  <a:cxn ang="0">
                    <a:pos x="T6" y="T7"/>
                  </a:cxn>
                  <a:cxn ang="0">
                    <a:pos x="T8" y="T9"/>
                  </a:cxn>
                </a:cxnLst>
                <a:rect l="0" t="0" r="r" b="b"/>
                <a:pathLst>
                  <a:path w="104" h="136">
                    <a:moveTo>
                      <a:pt x="104" y="0"/>
                    </a:moveTo>
                    <a:lnTo>
                      <a:pt x="56" y="136"/>
                    </a:lnTo>
                    <a:lnTo>
                      <a:pt x="32" y="112"/>
                    </a:lnTo>
                    <a:lnTo>
                      <a:pt x="0" y="96"/>
                    </a:lnTo>
                    <a:lnTo>
                      <a:pt x="104" y="0"/>
                    </a:lnTo>
                    <a:close/>
                  </a:path>
                </a:pathLst>
              </a:custGeom>
              <a:solidFill>
                <a:schemeClr val="accent2"/>
              </a:solidFill>
              <a:ln w="9525">
                <a:solidFill>
                  <a:schemeClr val="accent2"/>
                </a:solidFill>
                <a:round/>
                <a:headEnd/>
                <a:tailEnd/>
              </a:ln>
            </p:spPr>
            <p:txBody>
              <a:bodyPr/>
              <a:lstStyle/>
              <a:p>
                <a:endParaRPr lang="en-US"/>
              </a:p>
            </p:txBody>
          </p:sp>
          <p:sp>
            <p:nvSpPr>
              <p:cNvPr id="992" name="Line 2741"/>
              <p:cNvSpPr>
                <a:spLocks noChangeShapeType="1"/>
              </p:cNvSpPr>
              <p:nvPr/>
            </p:nvSpPr>
            <p:spPr bwMode="auto">
              <a:xfrm flipV="1">
                <a:off x="1483" y="2483"/>
                <a:ext cx="362" cy="49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0" name="Group 2742"/>
            <p:cNvGrpSpPr>
              <a:grpSpLocks/>
            </p:cNvGrpSpPr>
            <p:nvPr/>
          </p:nvGrpSpPr>
          <p:grpSpPr bwMode="auto">
            <a:xfrm>
              <a:off x="1936" y="2379"/>
              <a:ext cx="894" cy="604"/>
              <a:chOff x="1936" y="2379"/>
              <a:chExt cx="894" cy="604"/>
            </a:xfrm>
          </p:grpSpPr>
          <p:sp>
            <p:nvSpPr>
              <p:cNvPr id="989" name="Freeform 274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Lst>
                <a:ahLst/>
                <a:cxnLst>
                  <a:cxn ang="0">
                    <a:pos x="T0" y="T1"/>
                  </a:cxn>
                  <a:cxn ang="0">
                    <a:pos x="T2" y="T3"/>
                  </a:cxn>
                  <a:cxn ang="0">
                    <a:pos x="T4" y="T5"/>
                  </a:cxn>
                  <a:cxn ang="0">
                    <a:pos x="T6" y="T7"/>
                  </a:cxn>
                  <a:cxn ang="0">
                    <a:pos x="T8" y="T9"/>
                  </a:cxn>
                </a:cxnLst>
                <a:rect l="0" t="0" r="r" b="b"/>
                <a:pathLst>
                  <a:path w="128" h="104">
                    <a:moveTo>
                      <a:pt x="128" y="0"/>
                    </a:moveTo>
                    <a:lnTo>
                      <a:pt x="40" y="104"/>
                    </a:lnTo>
                    <a:lnTo>
                      <a:pt x="16" y="80"/>
                    </a:lnTo>
                    <a:lnTo>
                      <a:pt x="0" y="48"/>
                    </a:lnTo>
                    <a:lnTo>
                      <a:pt x="128" y="0"/>
                    </a:lnTo>
                    <a:close/>
                  </a:path>
                </a:pathLst>
              </a:custGeom>
              <a:solidFill>
                <a:schemeClr val="accent2"/>
              </a:solidFill>
              <a:ln w="9525">
                <a:solidFill>
                  <a:schemeClr val="accent2"/>
                </a:solidFill>
                <a:round/>
                <a:headEnd/>
                <a:tailEnd/>
              </a:ln>
            </p:spPr>
            <p:txBody>
              <a:bodyPr/>
              <a:lstStyle/>
              <a:p>
                <a:endParaRPr lang="en-US"/>
              </a:p>
            </p:txBody>
          </p:sp>
          <p:sp>
            <p:nvSpPr>
              <p:cNvPr id="990" name="Line 2744"/>
              <p:cNvSpPr>
                <a:spLocks noChangeShapeType="1"/>
              </p:cNvSpPr>
              <p:nvPr/>
            </p:nvSpPr>
            <p:spPr bwMode="auto">
              <a:xfrm flipV="1">
                <a:off x="1936" y="2455"/>
                <a:ext cx="790" cy="528"/>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1" name="Group 2745"/>
            <p:cNvGrpSpPr>
              <a:grpSpLocks/>
            </p:cNvGrpSpPr>
            <p:nvPr/>
          </p:nvGrpSpPr>
          <p:grpSpPr bwMode="auto">
            <a:xfrm>
              <a:off x="1952" y="2076"/>
              <a:ext cx="886" cy="290"/>
              <a:chOff x="1952" y="2076"/>
              <a:chExt cx="886" cy="290"/>
            </a:xfrm>
          </p:grpSpPr>
          <p:sp>
            <p:nvSpPr>
              <p:cNvPr id="987" name="Freeform 274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Lst>
                <a:ahLst/>
                <a:cxnLst>
                  <a:cxn ang="0">
                    <a:pos x="T0" y="T1"/>
                  </a:cxn>
                  <a:cxn ang="0">
                    <a:pos x="T2" y="T3"/>
                  </a:cxn>
                  <a:cxn ang="0">
                    <a:pos x="T4" y="T5"/>
                  </a:cxn>
                  <a:cxn ang="0">
                    <a:pos x="T6" y="T7"/>
                  </a:cxn>
                  <a:cxn ang="0">
                    <a:pos x="T8" y="T9"/>
                  </a:cxn>
                </a:cxnLst>
                <a:rect l="0" t="0" r="r" b="b"/>
                <a:pathLst>
                  <a:path w="136" h="72">
                    <a:moveTo>
                      <a:pt x="136" y="0"/>
                    </a:moveTo>
                    <a:lnTo>
                      <a:pt x="16" y="72"/>
                    </a:lnTo>
                    <a:lnTo>
                      <a:pt x="8" y="40"/>
                    </a:lnTo>
                    <a:lnTo>
                      <a:pt x="0" y="8"/>
                    </a:lnTo>
                    <a:lnTo>
                      <a:pt x="136" y="0"/>
                    </a:lnTo>
                    <a:close/>
                  </a:path>
                </a:pathLst>
              </a:custGeom>
              <a:solidFill>
                <a:schemeClr val="accent2"/>
              </a:solidFill>
              <a:ln w="9525">
                <a:solidFill>
                  <a:schemeClr val="accent2"/>
                </a:solidFill>
                <a:round/>
                <a:headEnd/>
                <a:tailEnd/>
              </a:ln>
            </p:spPr>
            <p:txBody>
              <a:bodyPr/>
              <a:lstStyle/>
              <a:p>
                <a:endParaRPr lang="en-US"/>
              </a:p>
            </p:txBody>
          </p:sp>
          <p:sp>
            <p:nvSpPr>
              <p:cNvPr id="988" name="Line 2747"/>
              <p:cNvSpPr>
                <a:spLocks noChangeShapeType="1"/>
              </p:cNvSpPr>
              <p:nvPr/>
            </p:nvSpPr>
            <p:spPr bwMode="auto">
              <a:xfrm flipV="1">
                <a:off x="1952" y="2114"/>
                <a:ext cx="766" cy="252"/>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2" name="Group 2748"/>
            <p:cNvGrpSpPr>
              <a:grpSpLocks/>
            </p:cNvGrpSpPr>
            <p:nvPr/>
          </p:nvGrpSpPr>
          <p:grpSpPr bwMode="auto">
            <a:xfrm>
              <a:off x="1481" y="1769"/>
              <a:ext cx="894" cy="283"/>
              <a:chOff x="1481" y="1769"/>
              <a:chExt cx="894" cy="283"/>
            </a:xfrm>
          </p:grpSpPr>
          <p:sp>
            <p:nvSpPr>
              <p:cNvPr id="985" name="Freeform 274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Lst>
                <a:ahLst/>
                <a:cxnLst>
                  <a:cxn ang="0">
                    <a:pos x="T0" y="T1"/>
                  </a:cxn>
                  <a:cxn ang="0">
                    <a:pos x="T2" y="T3"/>
                  </a:cxn>
                  <a:cxn ang="0">
                    <a:pos x="T4" y="T5"/>
                  </a:cxn>
                  <a:cxn ang="0">
                    <a:pos x="T6" y="T7"/>
                  </a:cxn>
                  <a:cxn ang="0">
                    <a:pos x="T8" y="T9"/>
                  </a:cxn>
                </a:cxnLst>
                <a:rect l="0" t="0" r="r" b="b"/>
                <a:pathLst>
                  <a:path w="144" h="72">
                    <a:moveTo>
                      <a:pt x="144" y="72"/>
                    </a:moveTo>
                    <a:lnTo>
                      <a:pt x="0" y="64"/>
                    </a:lnTo>
                    <a:lnTo>
                      <a:pt x="16" y="32"/>
                    </a:lnTo>
                    <a:lnTo>
                      <a:pt x="24" y="0"/>
                    </a:lnTo>
                    <a:lnTo>
                      <a:pt x="144" y="72"/>
                    </a:lnTo>
                    <a:close/>
                  </a:path>
                </a:pathLst>
              </a:custGeom>
              <a:solidFill>
                <a:schemeClr val="accent2"/>
              </a:solidFill>
              <a:ln w="9525">
                <a:solidFill>
                  <a:schemeClr val="accent2"/>
                </a:solidFill>
                <a:round/>
                <a:headEnd/>
                <a:tailEnd/>
              </a:ln>
            </p:spPr>
            <p:txBody>
              <a:bodyPr/>
              <a:lstStyle/>
              <a:p>
                <a:endParaRPr lang="en-US"/>
              </a:p>
            </p:txBody>
          </p:sp>
          <p:sp>
            <p:nvSpPr>
              <p:cNvPr id="986" name="Line 2750"/>
              <p:cNvSpPr>
                <a:spLocks noChangeShapeType="1"/>
              </p:cNvSpPr>
              <p:nvPr/>
            </p:nvSpPr>
            <p:spPr bwMode="auto">
              <a:xfrm>
                <a:off x="1481" y="1769"/>
                <a:ext cx="774" cy="24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3" name="Oval 2751"/>
            <p:cNvSpPr>
              <a:spLocks noChangeArrowheads="1"/>
            </p:cNvSpPr>
            <p:nvPr/>
          </p:nvSpPr>
          <p:spPr bwMode="auto">
            <a:xfrm>
              <a:off x="1457" y="1741"/>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64" name="Oval 2752"/>
            <p:cNvSpPr>
              <a:spLocks noChangeArrowheads="1"/>
            </p:cNvSpPr>
            <p:nvPr/>
          </p:nvSpPr>
          <p:spPr bwMode="auto">
            <a:xfrm>
              <a:off x="1457" y="1741"/>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65" name="Oval 2753"/>
            <p:cNvSpPr>
              <a:spLocks noChangeArrowheads="1"/>
            </p:cNvSpPr>
            <p:nvPr/>
          </p:nvSpPr>
          <p:spPr bwMode="auto">
            <a:xfrm>
              <a:off x="1457" y="2044"/>
              <a:ext cx="40" cy="40"/>
            </a:xfrm>
            <a:prstGeom prst="ellipse">
              <a:avLst/>
            </a:prstGeom>
            <a:solidFill>
              <a:schemeClr val="accent2"/>
            </a:solidFill>
            <a:ln w="9525">
              <a:solidFill>
                <a:schemeClr val="accent2"/>
              </a:solidFill>
              <a:round/>
              <a:headEnd/>
              <a:tailEnd/>
            </a:ln>
          </p:spPr>
          <p:txBody>
            <a:bodyPr/>
            <a:lstStyle/>
            <a:p>
              <a:endParaRPr lang="en-US"/>
            </a:p>
          </p:txBody>
        </p:sp>
        <p:sp>
          <p:nvSpPr>
            <p:cNvPr id="66" name="Oval 2754"/>
            <p:cNvSpPr>
              <a:spLocks noChangeArrowheads="1"/>
            </p:cNvSpPr>
            <p:nvPr/>
          </p:nvSpPr>
          <p:spPr bwMode="auto">
            <a:xfrm>
              <a:off x="1457" y="2044"/>
              <a:ext cx="40" cy="40"/>
            </a:xfrm>
            <a:prstGeom prst="ellipse">
              <a:avLst/>
            </a:prstGeom>
            <a:solidFill>
              <a:schemeClr val="accent2"/>
            </a:solidFill>
            <a:ln w="25400">
              <a:solidFill>
                <a:schemeClr val="accent2"/>
              </a:solidFill>
              <a:round/>
              <a:headEnd/>
              <a:tailEnd/>
            </a:ln>
          </p:spPr>
          <p:txBody>
            <a:bodyPr/>
            <a:lstStyle/>
            <a:p>
              <a:endParaRPr lang="en-US"/>
            </a:p>
          </p:txBody>
        </p:sp>
        <p:sp>
          <p:nvSpPr>
            <p:cNvPr id="67" name="Oval 2755"/>
            <p:cNvSpPr>
              <a:spLocks noChangeArrowheads="1"/>
            </p:cNvSpPr>
            <p:nvPr/>
          </p:nvSpPr>
          <p:spPr bwMode="auto">
            <a:xfrm>
              <a:off x="1457" y="2355"/>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68" name="Oval 2756"/>
            <p:cNvSpPr>
              <a:spLocks noChangeArrowheads="1"/>
            </p:cNvSpPr>
            <p:nvPr/>
          </p:nvSpPr>
          <p:spPr bwMode="auto">
            <a:xfrm>
              <a:off x="1457" y="2355"/>
              <a:ext cx="40" cy="32"/>
            </a:xfrm>
            <a:prstGeom prst="ellipse">
              <a:avLst/>
            </a:prstGeom>
            <a:solidFill>
              <a:schemeClr val="accent2"/>
            </a:solidFill>
            <a:ln w="25400">
              <a:solidFill>
                <a:schemeClr val="accent2"/>
              </a:solidFill>
              <a:round/>
              <a:headEnd/>
              <a:tailEnd/>
            </a:ln>
          </p:spPr>
          <p:txBody>
            <a:bodyPr/>
            <a:lstStyle/>
            <a:p>
              <a:endParaRPr lang="en-US"/>
            </a:p>
          </p:txBody>
        </p:sp>
        <p:sp>
          <p:nvSpPr>
            <p:cNvPr id="69" name="Oval 2757"/>
            <p:cNvSpPr>
              <a:spLocks noChangeArrowheads="1"/>
            </p:cNvSpPr>
            <p:nvPr/>
          </p:nvSpPr>
          <p:spPr bwMode="auto">
            <a:xfrm>
              <a:off x="1457" y="2658"/>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70" name="Oval 2758"/>
            <p:cNvSpPr>
              <a:spLocks noChangeArrowheads="1"/>
            </p:cNvSpPr>
            <p:nvPr/>
          </p:nvSpPr>
          <p:spPr bwMode="auto">
            <a:xfrm>
              <a:off x="1457" y="2658"/>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71" name="Oval 2759"/>
            <p:cNvSpPr>
              <a:spLocks noChangeArrowheads="1"/>
            </p:cNvSpPr>
            <p:nvPr/>
          </p:nvSpPr>
          <p:spPr bwMode="auto">
            <a:xfrm>
              <a:off x="1449" y="2969"/>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72" name="Oval 2760"/>
            <p:cNvSpPr>
              <a:spLocks noChangeArrowheads="1"/>
            </p:cNvSpPr>
            <p:nvPr/>
          </p:nvSpPr>
          <p:spPr bwMode="auto">
            <a:xfrm>
              <a:off x="1449" y="2969"/>
              <a:ext cx="40" cy="32"/>
            </a:xfrm>
            <a:prstGeom prst="ellipse">
              <a:avLst/>
            </a:prstGeom>
            <a:solidFill>
              <a:schemeClr val="accent2"/>
            </a:solidFill>
            <a:ln w="25400">
              <a:solidFill>
                <a:schemeClr val="accent2"/>
              </a:solidFill>
              <a:round/>
              <a:headEnd/>
              <a:tailEnd/>
            </a:ln>
          </p:spPr>
          <p:txBody>
            <a:bodyPr/>
            <a:lstStyle/>
            <a:p>
              <a:endParaRPr lang="en-US"/>
            </a:p>
          </p:txBody>
        </p:sp>
        <p:grpSp>
          <p:nvGrpSpPr>
            <p:cNvPr id="73" name="Group 2761"/>
            <p:cNvGrpSpPr>
              <a:grpSpLocks/>
            </p:cNvGrpSpPr>
            <p:nvPr/>
          </p:nvGrpSpPr>
          <p:grpSpPr bwMode="auto">
            <a:xfrm>
              <a:off x="1912" y="1741"/>
              <a:ext cx="40" cy="1260"/>
              <a:chOff x="1912" y="1741"/>
              <a:chExt cx="40" cy="1260"/>
            </a:xfrm>
          </p:grpSpPr>
          <p:sp>
            <p:nvSpPr>
              <p:cNvPr id="975" name="Oval 2762"/>
              <p:cNvSpPr>
                <a:spLocks noChangeArrowheads="1"/>
              </p:cNvSpPr>
              <p:nvPr/>
            </p:nvSpPr>
            <p:spPr bwMode="auto">
              <a:xfrm>
                <a:off x="1920" y="1741"/>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976" name="Oval 2763"/>
              <p:cNvSpPr>
                <a:spLocks noChangeArrowheads="1"/>
              </p:cNvSpPr>
              <p:nvPr/>
            </p:nvSpPr>
            <p:spPr bwMode="auto">
              <a:xfrm>
                <a:off x="1920" y="1741"/>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977" name="Oval 2764"/>
              <p:cNvSpPr>
                <a:spLocks noChangeArrowheads="1"/>
              </p:cNvSpPr>
              <p:nvPr/>
            </p:nvSpPr>
            <p:spPr bwMode="auto">
              <a:xfrm>
                <a:off x="1920" y="2044"/>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978" name="Oval 2765"/>
              <p:cNvSpPr>
                <a:spLocks noChangeArrowheads="1"/>
              </p:cNvSpPr>
              <p:nvPr/>
            </p:nvSpPr>
            <p:spPr bwMode="auto">
              <a:xfrm>
                <a:off x="1920" y="2044"/>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979" name="Oval 2766"/>
              <p:cNvSpPr>
                <a:spLocks noChangeArrowheads="1"/>
              </p:cNvSpPr>
              <p:nvPr/>
            </p:nvSpPr>
            <p:spPr bwMode="auto">
              <a:xfrm>
                <a:off x="1920" y="2347"/>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980" name="Oval 2767"/>
              <p:cNvSpPr>
                <a:spLocks noChangeArrowheads="1"/>
              </p:cNvSpPr>
              <p:nvPr/>
            </p:nvSpPr>
            <p:spPr bwMode="auto">
              <a:xfrm>
                <a:off x="1920" y="2347"/>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981" name="Oval 2768"/>
              <p:cNvSpPr>
                <a:spLocks noChangeArrowheads="1"/>
              </p:cNvSpPr>
              <p:nvPr/>
            </p:nvSpPr>
            <p:spPr bwMode="auto">
              <a:xfrm>
                <a:off x="1920" y="2658"/>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982" name="Oval 2769"/>
              <p:cNvSpPr>
                <a:spLocks noChangeArrowheads="1"/>
              </p:cNvSpPr>
              <p:nvPr/>
            </p:nvSpPr>
            <p:spPr bwMode="auto">
              <a:xfrm>
                <a:off x="1920" y="2658"/>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983" name="Oval 2770"/>
              <p:cNvSpPr>
                <a:spLocks noChangeArrowheads="1"/>
              </p:cNvSpPr>
              <p:nvPr/>
            </p:nvSpPr>
            <p:spPr bwMode="auto">
              <a:xfrm>
                <a:off x="1912" y="2961"/>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984" name="Oval 2771"/>
              <p:cNvSpPr>
                <a:spLocks noChangeArrowheads="1"/>
              </p:cNvSpPr>
              <p:nvPr/>
            </p:nvSpPr>
            <p:spPr bwMode="auto">
              <a:xfrm>
                <a:off x="1912" y="2961"/>
                <a:ext cx="32" cy="40"/>
              </a:xfrm>
              <a:prstGeom prst="ellipse">
                <a:avLst/>
              </a:prstGeom>
              <a:solidFill>
                <a:schemeClr val="accent2"/>
              </a:solidFill>
              <a:ln w="25400">
                <a:solidFill>
                  <a:schemeClr val="accent2"/>
                </a:solidFill>
                <a:round/>
                <a:headEnd/>
                <a:tailEnd/>
              </a:ln>
            </p:spPr>
            <p:txBody>
              <a:bodyPr/>
              <a:lstStyle/>
              <a:p>
                <a:endParaRPr lang="en-US"/>
              </a:p>
            </p:txBody>
          </p:sp>
        </p:grpSp>
        <p:grpSp>
          <p:nvGrpSpPr>
            <p:cNvPr id="74" name="Group 2772"/>
            <p:cNvGrpSpPr>
              <a:grpSpLocks/>
            </p:cNvGrpSpPr>
            <p:nvPr/>
          </p:nvGrpSpPr>
          <p:grpSpPr bwMode="auto">
            <a:xfrm>
              <a:off x="2375" y="1749"/>
              <a:ext cx="40" cy="1252"/>
              <a:chOff x="2375" y="1749"/>
              <a:chExt cx="40" cy="1252"/>
            </a:xfrm>
          </p:grpSpPr>
          <p:sp>
            <p:nvSpPr>
              <p:cNvPr id="965" name="Oval 2773"/>
              <p:cNvSpPr>
                <a:spLocks noChangeArrowheads="1"/>
              </p:cNvSpPr>
              <p:nvPr/>
            </p:nvSpPr>
            <p:spPr bwMode="auto">
              <a:xfrm>
                <a:off x="2375" y="1749"/>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966" name="Oval 2774"/>
              <p:cNvSpPr>
                <a:spLocks noChangeArrowheads="1"/>
              </p:cNvSpPr>
              <p:nvPr/>
            </p:nvSpPr>
            <p:spPr bwMode="auto">
              <a:xfrm>
                <a:off x="2375" y="1749"/>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967" name="Oval 2775"/>
              <p:cNvSpPr>
                <a:spLocks noChangeArrowheads="1"/>
              </p:cNvSpPr>
              <p:nvPr/>
            </p:nvSpPr>
            <p:spPr bwMode="auto">
              <a:xfrm>
                <a:off x="2383" y="2052"/>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968" name="Oval 2776"/>
              <p:cNvSpPr>
                <a:spLocks noChangeArrowheads="1"/>
              </p:cNvSpPr>
              <p:nvPr/>
            </p:nvSpPr>
            <p:spPr bwMode="auto">
              <a:xfrm>
                <a:off x="2383" y="2052"/>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969" name="Oval 2777"/>
              <p:cNvSpPr>
                <a:spLocks noChangeArrowheads="1"/>
              </p:cNvSpPr>
              <p:nvPr/>
            </p:nvSpPr>
            <p:spPr bwMode="auto">
              <a:xfrm>
                <a:off x="2383" y="235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970" name="Oval 2778"/>
              <p:cNvSpPr>
                <a:spLocks noChangeArrowheads="1"/>
              </p:cNvSpPr>
              <p:nvPr/>
            </p:nvSpPr>
            <p:spPr bwMode="auto">
              <a:xfrm>
                <a:off x="2383" y="2355"/>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971" name="Oval 2779"/>
              <p:cNvSpPr>
                <a:spLocks noChangeArrowheads="1"/>
              </p:cNvSpPr>
              <p:nvPr/>
            </p:nvSpPr>
            <p:spPr bwMode="auto">
              <a:xfrm>
                <a:off x="2375" y="2658"/>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972" name="Oval 2780"/>
              <p:cNvSpPr>
                <a:spLocks noChangeArrowheads="1"/>
              </p:cNvSpPr>
              <p:nvPr/>
            </p:nvSpPr>
            <p:spPr bwMode="auto">
              <a:xfrm>
                <a:off x="2375" y="2658"/>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973" name="Oval 2781"/>
              <p:cNvSpPr>
                <a:spLocks noChangeArrowheads="1"/>
              </p:cNvSpPr>
              <p:nvPr/>
            </p:nvSpPr>
            <p:spPr bwMode="auto">
              <a:xfrm>
                <a:off x="2375" y="2969"/>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974" name="Oval 2782"/>
              <p:cNvSpPr>
                <a:spLocks noChangeArrowheads="1"/>
              </p:cNvSpPr>
              <p:nvPr/>
            </p:nvSpPr>
            <p:spPr bwMode="auto">
              <a:xfrm>
                <a:off x="2375" y="2969"/>
                <a:ext cx="32"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75" name="Group 2783"/>
            <p:cNvGrpSpPr>
              <a:grpSpLocks/>
            </p:cNvGrpSpPr>
            <p:nvPr/>
          </p:nvGrpSpPr>
          <p:grpSpPr bwMode="auto">
            <a:xfrm>
              <a:off x="1489" y="2076"/>
              <a:ext cx="431" cy="284"/>
              <a:chOff x="1489" y="2076"/>
              <a:chExt cx="431" cy="284"/>
            </a:xfrm>
          </p:grpSpPr>
          <p:sp>
            <p:nvSpPr>
              <p:cNvPr id="963" name="Freeform 278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Lst>
                <a:ahLst/>
                <a:cxnLst>
                  <a:cxn ang="0">
                    <a:pos x="T0" y="T1"/>
                  </a:cxn>
                  <a:cxn ang="0">
                    <a:pos x="T2" y="T3"/>
                  </a:cxn>
                  <a:cxn ang="0">
                    <a:pos x="T4" y="T5"/>
                  </a:cxn>
                  <a:cxn ang="0">
                    <a:pos x="T6" y="T7"/>
                  </a:cxn>
                  <a:cxn ang="0">
                    <a:pos x="T8" y="T9"/>
                  </a:cxn>
                </a:cxnLst>
                <a:rect l="0" t="0" r="r" b="b"/>
                <a:pathLst>
                  <a:path w="136" h="96">
                    <a:moveTo>
                      <a:pt x="136" y="0"/>
                    </a:moveTo>
                    <a:lnTo>
                      <a:pt x="40" y="96"/>
                    </a:lnTo>
                    <a:lnTo>
                      <a:pt x="24" y="72"/>
                    </a:lnTo>
                    <a:lnTo>
                      <a:pt x="0" y="40"/>
                    </a:lnTo>
                    <a:lnTo>
                      <a:pt x="136" y="0"/>
                    </a:lnTo>
                    <a:close/>
                  </a:path>
                </a:pathLst>
              </a:custGeom>
              <a:solidFill>
                <a:schemeClr val="accent2"/>
              </a:solidFill>
              <a:ln w="9525">
                <a:solidFill>
                  <a:schemeClr val="accent2"/>
                </a:solidFill>
                <a:round/>
                <a:headEnd/>
                <a:tailEnd/>
              </a:ln>
            </p:spPr>
            <p:txBody>
              <a:bodyPr/>
              <a:lstStyle/>
              <a:p>
                <a:endParaRPr lang="en-US"/>
              </a:p>
            </p:txBody>
          </p:sp>
          <p:sp>
            <p:nvSpPr>
              <p:cNvPr id="964" name="Line 2785"/>
              <p:cNvSpPr>
                <a:spLocks noChangeShapeType="1"/>
              </p:cNvSpPr>
              <p:nvPr/>
            </p:nvSpPr>
            <p:spPr bwMode="auto">
              <a:xfrm flipV="1">
                <a:off x="1489" y="2143"/>
                <a:ext cx="327" cy="217"/>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6" name="Group 2786"/>
            <p:cNvGrpSpPr>
              <a:grpSpLocks/>
            </p:cNvGrpSpPr>
            <p:nvPr/>
          </p:nvGrpSpPr>
          <p:grpSpPr bwMode="auto">
            <a:xfrm>
              <a:off x="1489" y="1733"/>
              <a:ext cx="423" cy="56"/>
              <a:chOff x="1489" y="1733"/>
              <a:chExt cx="423" cy="56"/>
            </a:xfrm>
          </p:grpSpPr>
          <p:sp>
            <p:nvSpPr>
              <p:cNvPr id="955" name="Freeform 278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Lst>
                <a:ahLst/>
                <a:cxnLst>
                  <a:cxn ang="0">
                    <a:pos x="T0" y="T1"/>
                  </a:cxn>
                  <a:cxn ang="0">
                    <a:pos x="T2" y="T3"/>
                  </a:cxn>
                  <a:cxn ang="0">
                    <a:pos x="T4" y="T5"/>
                  </a:cxn>
                  <a:cxn ang="0">
                    <a:pos x="T6" y="T7"/>
                  </a:cxn>
                  <a:cxn ang="0">
                    <a:pos x="T8" y="T9"/>
                  </a:cxn>
                </a:cxnLst>
                <a:rect l="0" t="0" r="r" b="b"/>
                <a:pathLst>
                  <a:path w="120" h="56">
                    <a:moveTo>
                      <a:pt x="120" y="24"/>
                    </a:moveTo>
                    <a:lnTo>
                      <a:pt x="0" y="56"/>
                    </a:lnTo>
                    <a:lnTo>
                      <a:pt x="0" y="24"/>
                    </a:lnTo>
                    <a:lnTo>
                      <a:pt x="0" y="0"/>
                    </a:lnTo>
                    <a:lnTo>
                      <a:pt x="120" y="24"/>
                    </a:lnTo>
                    <a:close/>
                  </a:path>
                </a:pathLst>
              </a:custGeom>
              <a:solidFill>
                <a:schemeClr val="accent2"/>
              </a:solidFill>
              <a:ln w="9525">
                <a:solidFill>
                  <a:schemeClr val="accent2"/>
                </a:solidFill>
                <a:round/>
                <a:headEnd/>
                <a:tailEnd/>
              </a:ln>
            </p:spPr>
            <p:txBody>
              <a:bodyPr/>
              <a:lstStyle/>
              <a:p>
                <a:endParaRPr lang="en-US"/>
              </a:p>
            </p:txBody>
          </p:sp>
          <p:grpSp>
            <p:nvGrpSpPr>
              <p:cNvPr id="956" name="Group 2788"/>
              <p:cNvGrpSpPr>
                <a:grpSpLocks/>
              </p:cNvGrpSpPr>
              <p:nvPr/>
            </p:nvGrpSpPr>
            <p:grpSpPr bwMode="auto">
              <a:xfrm>
                <a:off x="1489" y="1757"/>
                <a:ext cx="295" cy="1"/>
                <a:chOff x="1489" y="1757"/>
                <a:chExt cx="295" cy="1"/>
              </a:xfrm>
            </p:grpSpPr>
            <p:sp>
              <p:nvSpPr>
                <p:cNvPr id="957" name="Line 2789"/>
                <p:cNvSpPr>
                  <a:spLocks noChangeShapeType="1"/>
                </p:cNvSpPr>
                <p:nvPr/>
              </p:nvSpPr>
              <p:spPr bwMode="auto">
                <a:xfrm>
                  <a:off x="1489"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8" name="Line 2790"/>
                <p:cNvSpPr>
                  <a:spLocks noChangeShapeType="1"/>
                </p:cNvSpPr>
                <p:nvPr/>
              </p:nvSpPr>
              <p:spPr bwMode="auto">
                <a:xfrm>
                  <a:off x="1544"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9" name="Line 2791"/>
                <p:cNvSpPr>
                  <a:spLocks noChangeShapeType="1"/>
                </p:cNvSpPr>
                <p:nvPr/>
              </p:nvSpPr>
              <p:spPr bwMode="auto">
                <a:xfrm>
                  <a:off x="1600"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0" name="Line 2792"/>
                <p:cNvSpPr>
                  <a:spLocks noChangeShapeType="1"/>
                </p:cNvSpPr>
                <p:nvPr/>
              </p:nvSpPr>
              <p:spPr bwMode="auto">
                <a:xfrm>
                  <a:off x="1656"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1" name="Line 2793"/>
                <p:cNvSpPr>
                  <a:spLocks noChangeShapeType="1"/>
                </p:cNvSpPr>
                <p:nvPr/>
              </p:nvSpPr>
              <p:spPr bwMode="auto">
                <a:xfrm>
                  <a:off x="1712"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 name="Line 2794"/>
                <p:cNvSpPr>
                  <a:spLocks noChangeShapeType="1"/>
                </p:cNvSpPr>
                <p:nvPr/>
              </p:nvSpPr>
              <p:spPr bwMode="auto">
                <a:xfrm>
                  <a:off x="1768" y="1757"/>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7" name="Group 2795"/>
            <p:cNvGrpSpPr>
              <a:grpSpLocks/>
            </p:cNvGrpSpPr>
            <p:nvPr/>
          </p:nvGrpSpPr>
          <p:grpSpPr bwMode="auto">
            <a:xfrm>
              <a:off x="1952" y="1725"/>
              <a:ext cx="415" cy="56"/>
              <a:chOff x="1952" y="1725"/>
              <a:chExt cx="415" cy="56"/>
            </a:xfrm>
          </p:grpSpPr>
          <p:sp>
            <p:nvSpPr>
              <p:cNvPr id="947" name="Freeform 279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948" name="Group 2797"/>
              <p:cNvGrpSpPr>
                <a:grpSpLocks/>
              </p:cNvGrpSpPr>
              <p:nvPr/>
            </p:nvGrpSpPr>
            <p:grpSpPr bwMode="auto">
              <a:xfrm>
                <a:off x="1952" y="1757"/>
                <a:ext cx="295" cy="1"/>
                <a:chOff x="1952" y="1757"/>
                <a:chExt cx="295" cy="1"/>
              </a:xfrm>
            </p:grpSpPr>
            <p:sp>
              <p:nvSpPr>
                <p:cNvPr id="949" name="Line 2798"/>
                <p:cNvSpPr>
                  <a:spLocks noChangeShapeType="1"/>
                </p:cNvSpPr>
                <p:nvPr/>
              </p:nvSpPr>
              <p:spPr bwMode="auto">
                <a:xfrm>
                  <a:off x="1952"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0" name="Line 2799"/>
                <p:cNvSpPr>
                  <a:spLocks noChangeShapeType="1"/>
                </p:cNvSpPr>
                <p:nvPr/>
              </p:nvSpPr>
              <p:spPr bwMode="auto">
                <a:xfrm>
                  <a:off x="2008" y="1757"/>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1" name="Line 2800"/>
                <p:cNvSpPr>
                  <a:spLocks noChangeShapeType="1"/>
                </p:cNvSpPr>
                <p:nvPr/>
              </p:nvSpPr>
              <p:spPr bwMode="auto">
                <a:xfrm>
                  <a:off x="2063"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 name="Line 2801"/>
                <p:cNvSpPr>
                  <a:spLocks noChangeShapeType="1"/>
                </p:cNvSpPr>
                <p:nvPr/>
              </p:nvSpPr>
              <p:spPr bwMode="auto">
                <a:xfrm>
                  <a:off x="2119"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 name="Line 2802"/>
                <p:cNvSpPr>
                  <a:spLocks noChangeShapeType="1"/>
                </p:cNvSpPr>
                <p:nvPr/>
              </p:nvSpPr>
              <p:spPr bwMode="auto">
                <a:xfrm>
                  <a:off x="2175"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4" name="Line 2803"/>
                <p:cNvSpPr>
                  <a:spLocks noChangeShapeType="1"/>
                </p:cNvSpPr>
                <p:nvPr/>
              </p:nvSpPr>
              <p:spPr bwMode="auto">
                <a:xfrm>
                  <a:off x="2231" y="1757"/>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8" name="Group 2804"/>
            <p:cNvGrpSpPr>
              <a:grpSpLocks/>
            </p:cNvGrpSpPr>
            <p:nvPr/>
          </p:nvGrpSpPr>
          <p:grpSpPr bwMode="auto">
            <a:xfrm>
              <a:off x="1497" y="2036"/>
              <a:ext cx="415" cy="56"/>
              <a:chOff x="1497" y="2036"/>
              <a:chExt cx="415" cy="56"/>
            </a:xfrm>
          </p:grpSpPr>
          <p:sp>
            <p:nvSpPr>
              <p:cNvPr id="939" name="Freeform 280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940" name="Group 2806"/>
              <p:cNvGrpSpPr>
                <a:grpSpLocks/>
              </p:cNvGrpSpPr>
              <p:nvPr/>
            </p:nvGrpSpPr>
            <p:grpSpPr bwMode="auto">
              <a:xfrm>
                <a:off x="1497" y="2068"/>
                <a:ext cx="295" cy="1"/>
                <a:chOff x="1497" y="2068"/>
                <a:chExt cx="295" cy="1"/>
              </a:xfrm>
            </p:grpSpPr>
            <p:sp>
              <p:nvSpPr>
                <p:cNvPr id="941" name="Line 2807"/>
                <p:cNvSpPr>
                  <a:spLocks noChangeShapeType="1"/>
                </p:cNvSpPr>
                <p:nvPr/>
              </p:nvSpPr>
              <p:spPr bwMode="auto">
                <a:xfrm>
                  <a:off x="1497" y="2068"/>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 name="Line 2808"/>
                <p:cNvSpPr>
                  <a:spLocks noChangeShapeType="1"/>
                </p:cNvSpPr>
                <p:nvPr/>
              </p:nvSpPr>
              <p:spPr bwMode="auto">
                <a:xfrm>
                  <a:off x="1552"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 name="Line 2809"/>
                <p:cNvSpPr>
                  <a:spLocks noChangeShapeType="1"/>
                </p:cNvSpPr>
                <p:nvPr/>
              </p:nvSpPr>
              <p:spPr bwMode="auto">
                <a:xfrm>
                  <a:off x="1608"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4" name="Line 2810"/>
                <p:cNvSpPr>
                  <a:spLocks noChangeShapeType="1"/>
                </p:cNvSpPr>
                <p:nvPr/>
              </p:nvSpPr>
              <p:spPr bwMode="auto">
                <a:xfrm>
                  <a:off x="1664"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5" name="Line 2811"/>
                <p:cNvSpPr>
                  <a:spLocks noChangeShapeType="1"/>
                </p:cNvSpPr>
                <p:nvPr/>
              </p:nvSpPr>
              <p:spPr bwMode="auto">
                <a:xfrm>
                  <a:off x="1720"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6" name="Line 2812"/>
                <p:cNvSpPr>
                  <a:spLocks noChangeShapeType="1"/>
                </p:cNvSpPr>
                <p:nvPr/>
              </p:nvSpPr>
              <p:spPr bwMode="auto">
                <a:xfrm>
                  <a:off x="1776" y="206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9" name="Group 2813"/>
            <p:cNvGrpSpPr>
              <a:grpSpLocks/>
            </p:cNvGrpSpPr>
            <p:nvPr/>
          </p:nvGrpSpPr>
          <p:grpSpPr bwMode="auto">
            <a:xfrm>
              <a:off x="1960" y="2036"/>
              <a:ext cx="423" cy="56"/>
              <a:chOff x="1960" y="2036"/>
              <a:chExt cx="423" cy="56"/>
            </a:xfrm>
          </p:grpSpPr>
          <p:sp>
            <p:nvSpPr>
              <p:cNvPr id="931" name="Freeform 281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932" name="Group 2815"/>
              <p:cNvGrpSpPr>
                <a:grpSpLocks/>
              </p:cNvGrpSpPr>
              <p:nvPr/>
            </p:nvGrpSpPr>
            <p:grpSpPr bwMode="auto">
              <a:xfrm>
                <a:off x="1960" y="2068"/>
                <a:ext cx="303" cy="1"/>
                <a:chOff x="1960" y="2068"/>
                <a:chExt cx="303" cy="1"/>
              </a:xfrm>
            </p:grpSpPr>
            <p:sp>
              <p:nvSpPr>
                <p:cNvPr id="933" name="Line 2816"/>
                <p:cNvSpPr>
                  <a:spLocks noChangeShapeType="1"/>
                </p:cNvSpPr>
                <p:nvPr/>
              </p:nvSpPr>
              <p:spPr bwMode="auto">
                <a:xfrm>
                  <a:off x="1960"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4" name="Line 2817"/>
                <p:cNvSpPr>
                  <a:spLocks noChangeShapeType="1"/>
                </p:cNvSpPr>
                <p:nvPr/>
              </p:nvSpPr>
              <p:spPr bwMode="auto">
                <a:xfrm>
                  <a:off x="2015"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5" name="Line 2818"/>
                <p:cNvSpPr>
                  <a:spLocks noChangeShapeType="1"/>
                </p:cNvSpPr>
                <p:nvPr/>
              </p:nvSpPr>
              <p:spPr bwMode="auto">
                <a:xfrm>
                  <a:off x="2071"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6" name="Line 2819"/>
                <p:cNvSpPr>
                  <a:spLocks noChangeShapeType="1"/>
                </p:cNvSpPr>
                <p:nvPr/>
              </p:nvSpPr>
              <p:spPr bwMode="auto">
                <a:xfrm>
                  <a:off x="2127"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7" name="Line 2820"/>
                <p:cNvSpPr>
                  <a:spLocks noChangeShapeType="1"/>
                </p:cNvSpPr>
                <p:nvPr/>
              </p:nvSpPr>
              <p:spPr bwMode="auto">
                <a:xfrm>
                  <a:off x="2183"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8" name="Line 2821"/>
                <p:cNvSpPr>
                  <a:spLocks noChangeShapeType="1"/>
                </p:cNvSpPr>
                <p:nvPr/>
              </p:nvSpPr>
              <p:spPr bwMode="auto">
                <a:xfrm>
                  <a:off x="2239"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 name="Group 2822"/>
            <p:cNvGrpSpPr>
              <a:grpSpLocks/>
            </p:cNvGrpSpPr>
            <p:nvPr/>
          </p:nvGrpSpPr>
          <p:grpSpPr bwMode="auto">
            <a:xfrm>
              <a:off x="2431" y="2036"/>
              <a:ext cx="415" cy="56"/>
              <a:chOff x="2431" y="2036"/>
              <a:chExt cx="415" cy="56"/>
            </a:xfrm>
          </p:grpSpPr>
          <p:sp>
            <p:nvSpPr>
              <p:cNvPr id="923" name="Freeform 282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924" name="Group 2824"/>
              <p:cNvGrpSpPr>
                <a:grpSpLocks/>
              </p:cNvGrpSpPr>
              <p:nvPr/>
            </p:nvGrpSpPr>
            <p:grpSpPr bwMode="auto">
              <a:xfrm>
                <a:off x="2431" y="2068"/>
                <a:ext cx="295" cy="1"/>
                <a:chOff x="2431" y="2068"/>
                <a:chExt cx="295" cy="1"/>
              </a:xfrm>
            </p:grpSpPr>
            <p:sp>
              <p:nvSpPr>
                <p:cNvPr id="925" name="Line 2825"/>
                <p:cNvSpPr>
                  <a:spLocks noChangeShapeType="1"/>
                </p:cNvSpPr>
                <p:nvPr/>
              </p:nvSpPr>
              <p:spPr bwMode="auto">
                <a:xfrm>
                  <a:off x="2431"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6" name="Line 2826"/>
                <p:cNvSpPr>
                  <a:spLocks noChangeShapeType="1"/>
                </p:cNvSpPr>
                <p:nvPr/>
              </p:nvSpPr>
              <p:spPr bwMode="auto">
                <a:xfrm>
                  <a:off x="2487"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7" name="Line 2827"/>
                <p:cNvSpPr>
                  <a:spLocks noChangeShapeType="1"/>
                </p:cNvSpPr>
                <p:nvPr/>
              </p:nvSpPr>
              <p:spPr bwMode="auto">
                <a:xfrm>
                  <a:off x="2542"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8" name="Line 2828"/>
                <p:cNvSpPr>
                  <a:spLocks noChangeShapeType="1"/>
                </p:cNvSpPr>
                <p:nvPr/>
              </p:nvSpPr>
              <p:spPr bwMode="auto">
                <a:xfrm>
                  <a:off x="2598"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9" name="Line 2829"/>
                <p:cNvSpPr>
                  <a:spLocks noChangeShapeType="1"/>
                </p:cNvSpPr>
                <p:nvPr/>
              </p:nvSpPr>
              <p:spPr bwMode="auto">
                <a:xfrm>
                  <a:off x="2654"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0" name="Line 2830"/>
                <p:cNvSpPr>
                  <a:spLocks noChangeShapeType="1"/>
                </p:cNvSpPr>
                <p:nvPr/>
              </p:nvSpPr>
              <p:spPr bwMode="auto">
                <a:xfrm>
                  <a:off x="2710" y="206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 name="Group 2831"/>
            <p:cNvGrpSpPr>
              <a:grpSpLocks/>
            </p:cNvGrpSpPr>
            <p:nvPr/>
          </p:nvGrpSpPr>
          <p:grpSpPr bwMode="auto">
            <a:xfrm>
              <a:off x="2423" y="2347"/>
              <a:ext cx="415" cy="56"/>
              <a:chOff x="2423" y="2347"/>
              <a:chExt cx="415" cy="56"/>
            </a:xfrm>
          </p:grpSpPr>
          <p:sp>
            <p:nvSpPr>
              <p:cNvPr id="915" name="Freeform 283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916" name="Group 2833"/>
              <p:cNvGrpSpPr>
                <a:grpSpLocks/>
              </p:cNvGrpSpPr>
              <p:nvPr/>
            </p:nvGrpSpPr>
            <p:grpSpPr bwMode="auto">
              <a:xfrm>
                <a:off x="2423" y="2371"/>
                <a:ext cx="295" cy="1"/>
                <a:chOff x="2423" y="2371"/>
                <a:chExt cx="295" cy="1"/>
              </a:xfrm>
            </p:grpSpPr>
            <p:sp>
              <p:nvSpPr>
                <p:cNvPr id="917" name="Line 2834"/>
                <p:cNvSpPr>
                  <a:spLocks noChangeShapeType="1"/>
                </p:cNvSpPr>
                <p:nvPr/>
              </p:nvSpPr>
              <p:spPr bwMode="auto">
                <a:xfrm>
                  <a:off x="2423"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8" name="Line 2835"/>
                <p:cNvSpPr>
                  <a:spLocks noChangeShapeType="1"/>
                </p:cNvSpPr>
                <p:nvPr/>
              </p:nvSpPr>
              <p:spPr bwMode="auto">
                <a:xfrm>
                  <a:off x="2479"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 name="Line 2836"/>
                <p:cNvSpPr>
                  <a:spLocks noChangeShapeType="1"/>
                </p:cNvSpPr>
                <p:nvPr/>
              </p:nvSpPr>
              <p:spPr bwMode="auto">
                <a:xfrm>
                  <a:off x="2534"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0" name="Line 2837"/>
                <p:cNvSpPr>
                  <a:spLocks noChangeShapeType="1"/>
                </p:cNvSpPr>
                <p:nvPr/>
              </p:nvSpPr>
              <p:spPr bwMode="auto">
                <a:xfrm>
                  <a:off x="2590"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 name="Line 2838"/>
                <p:cNvSpPr>
                  <a:spLocks noChangeShapeType="1"/>
                </p:cNvSpPr>
                <p:nvPr/>
              </p:nvSpPr>
              <p:spPr bwMode="auto">
                <a:xfrm>
                  <a:off x="2646"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 name="Line 2839"/>
                <p:cNvSpPr>
                  <a:spLocks noChangeShapeType="1"/>
                </p:cNvSpPr>
                <p:nvPr/>
              </p:nvSpPr>
              <p:spPr bwMode="auto">
                <a:xfrm>
                  <a:off x="2702" y="237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2" name="Group 2840"/>
            <p:cNvGrpSpPr>
              <a:grpSpLocks/>
            </p:cNvGrpSpPr>
            <p:nvPr/>
          </p:nvGrpSpPr>
          <p:grpSpPr bwMode="auto">
            <a:xfrm>
              <a:off x="1960" y="2347"/>
              <a:ext cx="415" cy="56"/>
              <a:chOff x="1960" y="2347"/>
              <a:chExt cx="415" cy="56"/>
            </a:xfrm>
          </p:grpSpPr>
          <p:sp>
            <p:nvSpPr>
              <p:cNvPr id="907" name="Freeform 284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908" name="Group 2842"/>
              <p:cNvGrpSpPr>
                <a:grpSpLocks/>
              </p:cNvGrpSpPr>
              <p:nvPr/>
            </p:nvGrpSpPr>
            <p:grpSpPr bwMode="auto">
              <a:xfrm>
                <a:off x="1960" y="2371"/>
                <a:ext cx="295" cy="1"/>
                <a:chOff x="1960" y="2371"/>
                <a:chExt cx="295" cy="1"/>
              </a:xfrm>
            </p:grpSpPr>
            <p:sp>
              <p:nvSpPr>
                <p:cNvPr id="909" name="Line 2843"/>
                <p:cNvSpPr>
                  <a:spLocks noChangeShapeType="1"/>
                </p:cNvSpPr>
                <p:nvPr/>
              </p:nvSpPr>
              <p:spPr bwMode="auto">
                <a:xfrm>
                  <a:off x="1960"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0" name="Line 2844"/>
                <p:cNvSpPr>
                  <a:spLocks noChangeShapeType="1"/>
                </p:cNvSpPr>
                <p:nvPr/>
              </p:nvSpPr>
              <p:spPr bwMode="auto">
                <a:xfrm>
                  <a:off x="2015"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 name="Line 2845"/>
                <p:cNvSpPr>
                  <a:spLocks noChangeShapeType="1"/>
                </p:cNvSpPr>
                <p:nvPr/>
              </p:nvSpPr>
              <p:spPr bwMode="auto">
                <a:xfrm>
                  <a:off x="2071"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 name="Line 2846"/>
                <p:cNvSpPr>
                  <a:spLocks noChangeShapeType="1"/>
                </p:cNvSpPr>
                <p:nvPr/>
              </p:nvSpPr>
              <p:spPr bwMode="auto">
                <a:xfrm>
                  <a:off x="2127"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3" name="Line 2847"/>
                <p:cNvSpPr>
                  <a:spLocks noChangeShapeType="1"/>
                </p:cNvSpPr>
                <p:nvPr/>
              </p:nvSpPr>
              <p:spPr bwMode="auto">
                <a:xfrm>
                  <a:off x="2183"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4" name="Line 2848"/>
                <p:cNvSpPr>
                  <a:spLocks noChangeShapeType="1"/>
                </p:cNvSpPr>
                <p:nvPr/>
              </p:nvSpPr>
              <p:spPr bwMode="auto">
                <a:xfrm>
                  <a:off x="2239" y="237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3" name="Group 2849"/>
            <p:cNvGrpSpPr>
              <a:grpSpLocks/>
            </p:cNvGrpSpPr>
            <p:nvPr/>
          </p:nvGrpSpPr>
          <p:grpSpPr bwMode="auto">
            <a:xfrm>
              <a:off x="1497" y="2339"/>
              <a:ext cx="415" cy="56"/>
              <a:chOff x="1497" y="2339"/>
              <a:chExt cx="415" cy="56"/>
            </a:xfrm>
          </p:grpSpPr>
          <p:sp>
            <p:nvSpPr>
              <p:cNvPr id="899" name="Freeform 285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900" name="Group 2851"/>
              <p:cNvGrpSpPr>
                <a:grpSpLocks/>
              </p:cNvGrpSpPr>
              <p:nvPr/>
            </p:nvGrpSpPr>
            <p:grpSpPr bwMode="auto">
              <a:xfrm>
                <a:off x="1497" y="2371"/>
                <a:ext cx="295" cy="1"/>
                <a:chOff x="1497" y="2371"/>
                <a:chExt cx="295" cy="1"/>
              </a:xfrm>
            </p:grpSpPr>
            <p:sp>
              <p:nvSpPr>
                <p:cNvPr id="901" name="Line 2852"/>
                <p:cNvSpPr>
                  <a:spLocks noChangeShapeType="1"/>
                </p:cNvSpPr>
                <p:nvPr/>
              </p:nvSpPr>
              <p:spPr bwMode="auto">
                <a:xfrm>
                  <a:off x="1497" y="2371"/>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 name="Line 2853"/>
                <p:cNvSpPr>
                  <a:spLocks noChangeShapeType="1"/>
                </p:cNvSpPr>
                <p:nvPr/>
              </p:nvSpPr>
              <p:spPr bwMode="auto">
                <a:xfrm>
                  <a:off x="1552"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3" name="Line 2854"/>
                <p:cNvSpPr>
                  <a:spLocks noChangeShapeType="1"/>
                </p:cNvSpPr>
                <p:nvPr/>
              </p:nvSpPr>
              <p:spPr bwMode="auto">
                <a:xfrm>
                  <a:off x="1608"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4" name="Line 2855"/>
                <p:cNvSpPr>
                  <a:spLocks noChangeShapeType="1"/>
                </p:cNvSpPr>
                <p:nvPr/>
              </p:nvSpPr>
              <p:spPr bwMode="auto">
                <a:xfrm>
                  <a:off x="1664"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5" name="Line 2856"/>
                <p:cNvSpPr>
                  <a:spLocks noChangeShapeType="1"/>
                </p:cNvSpPr>
                <p:nvPr/>
              </p:nvSpPr>
              <p:spPr bwMode="auto">
                <a:xfrm>
                  <a:off x="1720"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6" name="Line 2857"/>
                <p:cNvSpPr>
                  <a:spLocks noChangeShapeType="1"/>
                </p:cNvSpPr>
                <p:nvPr/>
              </p:nvSpPr>
              <p:spPr bwMode="auto">
                <a:xfrm>
                  <a:off x="1776" y="237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4" name="Group 2858"/>
            <p:cNvGrpSpPr>
              <a:grpSpLocks/>
            </p:cNvGrpSpPr>
            <p:nvPr/>
          </p:nvGrpSpPr>
          <p:grpSpPr bwMode="auto">
            <a:xfrm>
              <a:off x="1489" y="2650"/>
              <a:ext cx="423" cy="56"/>
              <a:chOff x="1489" y="2650"/>
              <a:chExt cx="423" cy="56"/>
            </a:xfrm>
          </p:grpSpPr>
          <p:sp>
            <p:nvSpPr>
              <p:cNvPr id="891" name="Freeform 285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Lst>
                <a:ahLst/>
                <a:cxnLst>
                  <a:cxn ang="0">
                    <a:pos x="T0" y="T1"/>
                  </a:cxn>
                  <a:cxn ang="0">
                    <a:pos x="T2" y="T3"/>
                  </a:cxn>
                  <a:cxn ang="0">
                    <a:pos x="T4" y="T5"/>
                  </a:cxn>
                  <a:cxn ang="0">
                    <a:pos x="T6" y="T7"/>
                  </a:cxn>
                  <a:cxn ang="0">
                    <a:pos x="T8" y="T9"/>
                  </a:cxn>
                </a:cxnLst>
                <a:rect l="0" t="0" r="r" b="b"/>
                <a:pathLst>
                  <a:path w="120" h="56">
                    <a:moveTo>
                      <a:pt x="120" y="24"/>
                    </a:moveTo>
                    <a:lnTo>
                      <a:pt x="0" y="56"/>
                    </a:lnTo>
                    <a:lnTo>
                      <a:pt x="0" y="24"/>
                    </a:lnTo>
                    <a:lnTo>
                      <a:pt x="0" y="0"/>
                    </a:lnTo>
                    <a:lnTo>
                      <a:pt x="120" y="24"/>
                    </a:lnTo>
                    <a:close/>
                  </a:path>
                </a:pathLst>
              </a:custGeom>
              <a:solidFill>
                <a:schemeClr val="accent2"/>
              </a:solidFill>
              <a:ln w="9525">
                <a:solidFill>
                  <a:schemeClr val="accent2"/>
                </a:solidFill>
                <a:round/>
                <a:headEnd/>
                <a:tailEnd/>
              </a:ln>
            </p:spPr>
            <p:txBody>
              <a:bodyPr/>
              <a:lstStyle/>
              <a:p>
                <a:endParaRPr lang="en-US"/>
              </a:p>
            </p:txBody>
          </p:sp>
          <p:grpSp>
            <p:nvGrpSpPr>
              <p:cNvPr id="892" name="Group 2860"/>
              <p:cNvGrpSpPr>
                <a:grpSpLocks/>
              </p:cNvGrpSpPr>
              <p:nvPr/>
            </p:nvGrpSpPr>
            <p:grpSpPr bwMode="auto">
              <a:xfrm>
                <a:off x="1489" y="2674"/>
                <a:ext cx="295" cy="1"/>
                <a:chOff x="1489" y="2674"/>
                <a:chExt cx="295" cy="1"/>
              </a:xfrm>
            </p:grpSpPr>
            <p:sp>
              <p:nvSpPr>
                <p:cNvPr id="893" name="Line 2861"/>
                <p:cNvSpPr>
                  <a:spLocks noChangeShapeType="1"/>
                </p:cNvSpPr>
                <p:nvPr/>
              </p:nvSpPr>
              <p:spPr bwMode="auto">
                <a:xfrm>
                  <a:off x="1489"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4" name="Line 2862"/>
                <p:cNvSpPr>
                  <a:spLocks noChangeShapeType="1"/>
                </p:cNvSpPr>
                <p:nvPr/>
              </p:nvSpPr>
              <p:spPr bwMode="auto">
                <a:xfrm>
                  <a:off x="1544"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5" name="Line 2863"/>
                <p:cNvSpPr>
                  <a:spLocks noChangeShapeType="1"/>
                </p:cNvSpPr>
                <p:nvPr/>
              </p:nvSpPr>
              <p:spPr bwMode="auto">
                <a:xfrm>
                  <a:off x="1600"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6" name="Line 2864"/>
                <p:cNvSpPr>
                  <a:spLocks noChangeShapeType="1"/>
                </p:cNvSpPr>
                <p:nvPr/>
              </p:nvSpPr>
              <p:spPr bwMode="auto">
                <a:xfrm>
                  <a:off x="1656"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7" name="Line 2865"/>
                <p:cNvSpPr>
                  <a:spLocks noChangeShapeType="1"/>
                </p:cNvSpPr>
                <p:nvPr/>
              </p:nvSpPr>
              <p:spPr bwMode="auto">
                <a:xfrm>
                  <a:off x="1712"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8" name="Line 2866"/>
                <p:cNvSpPr>
                  <a:spLocks noChangeShapeType="1"/>
                </p:cNvSpPr>
                <p:nvPr/>
              </p:nvSpPr>
              <p:spPr bwMode="auto">
                <a:xfrm>
                  <a:off x="1768" y="2674"/>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 name="Group 2867"/>
            <p:cNvGrpSpPr>
              <a:grpSpLocks/>
            </p:cNvGrpSpPr>
            <p:nvPr/>
          </p:nvGrpSpPr>
          <p:grpSpPr bwMode="auto">
            <a:xfrm>
              <a:off x="1968" y="2650"/>
              <a:ext cx="415" cy="56"/>
              <a:chOff x="1968" y="2650"/>
              <a:chExt cx="415" cy="56"/>
            </a:xfrm>
          </p:grpSpPr>
          <p:sp>
            <p:nvSpPr>
              <p:cNvPr id="883" name="Freeform 286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884" name="Group 2869"/>
              <p:cNvGrpSpPr>
                <a:grpSpLocks/>
              </p:cNvGrpSpPr>
              <p:nvPr/>
            </p:nvGrpSpPr>
            <p:grpSpPr bwMode="auto">
              <a:xfrm>
                <a:off x="1968" y="2674"/>
                <a:ext cx="295" cy="1"/>
                <a:chOff x="1968" y="2674"/>
                <a:chExt cx="295" cy="1"/>
              </a:xfrm>
            </p:grpSpPr>
            <p:sp>
              <p:nvSpPr>
                <p:cNvPr id="885" name="Line 2870"/>
                <p:cNvSpPr>
                  <a:spLocks noChangeShapeType="1"/>
                </p:cNvSpPr>
                <p:nvPr/>
              </p:nvSpPr>
              <p:spPr bwMode="auto">
                <a:xfrm>
                  <a:off x="1968"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6" name="Line 2871"/>
                <p:cNvSpPr>
                  <a:spLocks noChangeShapeType="1"/>
                </p:cNvSpPr>
                <p:nvPr/>
              </p:nvSpPr>
              <p:spPr bwMode="auto">
                <a:xfrm>
                  <a:off x="2023"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7" name="Line 2872"/>
                <p:cNvSpPr>
                  <a:spLocks noChangeShapeType="1"/>
                </p:cNvSpPr>
                <p:nvPr/>
              </p:nvSpPr>
              <p:spPr bwMode="auto">
                <a:xfrm>
                  <a:off x="2079"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8" name="Line 2873"/>
                <p:cNvSpPr>
                  <a:spLocks noChangeShapeType="1"/>
                </p:cNvSpPr>
                <p:nvPr/>
              </p:nvSpPr>
              <p:spPr bwMode="auto">
                <a:xfrm>
                  <a:off x="2135"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9" name="Line 2874"/>
                <p:cNvSpPr>
                  <a:spLocks noChangeShapeType="1"/>
                </p:cNvSpPr>
                <p:nvPr/>
              </p:nvSpPr>
              <p:spPr bwMode="auto">
                <a:xfrm>
                  <a:off x="2191"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 name="Line 2875"/>
                <p:cNvSpPr>
                  <a:spLocks noChangeShapeType="1"/>
                </p:cNvSpPr>
                <p:nvPr/>
              </p:nvSpPr>
              <p:spPr bwMode="auto">
                <a:xfrm>
                  <a:off x="2247" y="2674"/>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6" name="Group 2876"/>
            <p:cNvGrpSpPr>
              <a:grpSpLocks/>
            </p:cNvGrpSpPr>
            <p:nvPr/>
          </p:nvGrpSpPr>
          <p:grpSpPr bwMode="auto">
            <a:xfrm>
              <a:off x="1489" y="2953"/>
              <a:ext cx="423" cy="56"/>
              <a:chOff x="1489" y="2953"/>
              <a:chExt cx="423" cy="56"/>
            </a:xfrm>
          </p:grpSpPr>
          <p:sp>
            <p:nvSpPr>
              <p:cNvPr id="875" name="Freeform 287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Lst>
                <a:ahLst/>
                <a:cxnLst>
                  <a:cxn ang="0">
                    <a:pos x="T0" y="T1"/>
                  </a:cxn>
                  <a:cxn ang="0">
                    <a:pos x="T2" y="T3"/>
                  </a:cxn>
                  <a:cxn ang="0">
                    <a:pos x="T4" y="T5"/>
                  </a:cxn>
                  <a:cxn ang="0">
                    <a:pos x="T6" y="T7"/>
                  </a:cxn>
                  <a:cxn ang="0">
                    <a:pos x="T8" y="T9"/>
                  </a:cxn>
                </a:cxnLst>
                <a:rect l="0" t="0" r="r" b="b"/>
                <a:pathLst>
                  <a:path w="120" h="56">
                    <a:moveTo>
                      <a:pt x="120" y="32"/>
                    </a:moveTo>
                    <a:lnTo>
                      <a:pt x="0" y="56"/>
                    </a:lnTo>
                    <a:lnTo>
                      <a:pt x="0" y="32"/>
                    </a:lnTo>
                    <a:lnTo>
                      <a:pt x="0" y="0"/>
                    </a:lnTo>
                    <a:lnTo>
                      <a:pt x="120" y="32"/>
                    </a:lnTo>
                    <a:close/>
                  </a:path>
                </a:pathLst>
              </a:custGeom>
              <a:solidFill>
                <a:schemeClr val="accent2"/>
              </a:solidFill>
              <a:ln w="9525">
                <a:solidFill>
                  <a:schemeClr val="accent2"/>
                </a:solidFill>
                <a:round/>
                <a:headEnd/>
                <a:tailEnd/>
              </a:ln>
            </p:spPr>
            <p:txBody>
              <a:bodyPr/>
              <a:lstStyle/>
              <a:p>
                <a:endParaRPr lang="en-US"/>
              </a:p>
            </p:txBody>
          </p:sp>
          <p:grpSp>
            <p:nvGrpSpPr>
              <p:cNvPr id="876" name="Group 2878"/>
              <p:cNvGrpSpPr>
                <a:grpSpLocks/>
              </p:cNvGrpSpPr>
              <p:nvPr/>
            </p:nvGrpSpPr>
            <p:grpSpPr bwMode="auto">
              <a:xfrm>
                <a:off x="1489" y="2985"/>
                <a:ext cx="295" cy="1"/>
                <a:chOff x="1489" y="2985"/>
                <a:chExt cx="295" cy="1"/>
              </a:xfrm>
            </p:grpSpPr>
            <p:sp>
              <p:nvSpPr>
                <p:cNvPr id="877" name="Line 2879"/>
                <p:cNvSpPr>
                  <a:spLocks noChangeShapeType="1"/>
                </p:cNvSpPr>
                <p:nvPr/>
              </p:nvSpPr>
              <p:spPr bwMode="auto">
                <a:xfrm>
                  <a:off x="1489"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8" name="Line 2880"/>
                <p:cNvSpPr>
                  <a:spLocks noChangeShapeType="1"/>
                </p:cNvSpPr>
                <p:nvPr/>
              </p:nvSpPr>
              <p:spPr bwMode="auto">
                <a:xfrm>
                  <a:off x="1544"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9" name="Line 2881"/>
                <p:cNvSpPr>
                  <a:spLocks noChangeShapeType="1"/>
                </p:cNvSpPr>
                <p:nvPr/>
              </p:nvSpPr>
              <p:spPr bwMode="auto">
                <a:xfrm>
                  <a:off x="1600"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 name="Line 2882"/>
                <p:cNvSpPr>
                  <a:spLocks noChangeShapeType="1"/>
                </p:cNvSpPr>
                <p:nvPr/>
              </p:nvSpPr>
              <p:spPr bwMode="auto">
                <a:xfrm>
                  <a:off x="1656"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 name="Line 2883"/>
                <p:cNvSpPr>
                  <a:spLocks noChangeShapeType="1"/>
                </p:cNvSpPr>
                <p:nvPr/>
              </p:nvSpPr>
              <p:spPr bwMode="auto">
                <a:xfrm>
                  <a:off x="1712"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2" name="Line 2884"/>
                <p:cNvSpPr>
                  <a:spLocks noChangeShapeType="1"/>
                </p:cNvSpPr>
                <p:nvPr/>
              </p:nvSpPr>
              <p:spPr bwMode="auto">
                <a:xfrm>
                  <a:off x="1768" y="2985"/>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7" name="Group 2885"/>
            <p:cNvGrpSpPr>
              <a:grpSpLocks/>
            </p:cNvGrpSpPr>
            <p:nvPr/>
          </p:nvGrpSpPr>
          <p:grpSpPr bwMode="auto">
            <a:xfrm>
              <a:off x="1952" y="2953"/>
              <a:ext cx="415" cy="56"/>
              <a:chOff x="1952" y="2953"/>
              <a:chExt cx="415" cy="56"/>
            </a:xfrm>
          </p:grpSpPr>
          <p:sp>
            <p:nvSpPr>
              <p:cNvPr id="867" name="Freeform 288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868" name="Group 2887"/>
              <p:cNvGrpSpPr>
                <a:grpSpLocks/>
              </p:cNvGrpSpPr>
              <p:nvPr/>
            </p:nvGrpSpPr>
            <p:grpSpPr bwMode="auto">
              <a:xfrm>
                <a:off x="1952" y="2985"/>
                <a:ext cx="295" cy="1"/>
                <a:chOff x="1952" y="2985"/>
                <a:chExt cx="295" cy="1"/>
              </a:xfrm>
            </p:grpSpPr>
            <p:sp>
              <p:nvSpPr>
                <p:cNvPr id="869" name="Line 2888"/>
                <p:cNvSpPr>
                  <a:spLocks noChangeShapeType="1"/>
                </p:cNvSpPr>
                <p:nvPr/>
              </p:nvSpPr>
              <p:spPr bwMode="auto">
                <a:xfrm>
                  <a:off x="1952"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 name="Line 2889"/>
                <p:cNvSpPr>
                  <a:spLocks noChangeShapeType="1"/>
                </p:cNvSpPr>
                <p:nvPr/>
              </p:nvSpPr>
              <p:spPr bwMode="auto">
                <a:xfrm>
                  <a:off x="2008" y="2985"/>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1" name="Line 2890"/>
                <p:cNvSpPr>
                  <a:spLocks noChangeShapeType="1"/>
                </p:cNvSpPr>
                <p:nvPr/>
              </p:nvSpPr>
              <p:spPr bwMode="auto">
                <a:xfrm>
                  <a:off x="2063"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2" name="Line 2891"/>
                <p:cNvSpPr>
                  <a:spLocks noChangeShapeType="1"/>
                </p:cNvSpPr>
                <p:nvPr/>
              </p:nvSpPr>
              <p:spPr bwMode="auto">
                <a:xfrm>
                  <a:off x="2119"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3" name="Line 2892"/>
                <p:cNvSpPr>
                  <a:spLocks noChangeShapeType="1"/>
                </p:cNvSpPr>
                <p:nvPr/>
              </p:nvSpPr>
              <p:spPr bwMode="auto">
                <a:xfrm>
                  <a:off x="2175"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4" name="Line 2893"/>
                <p:cNvSpPr>
                  <a:spLocks noChangeShapeType="1"/>
                </p:cNvSpPr>
                <p:nvPr/>
              </p:nvSpPr>
              <p:spPr bwMode="auto">
                <a:xfrm>
                  <a:off x="2231" y="2985"/>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8" name="Group 2894"/>
            <p:cNvGrpSpPr>
              <a:grpSpLocks/>
            </p:cNvGrpSpPr>
            <p:nvPr/>
          </p:nvGrpSpPr>
          <p:grpSpPr bwMode="auto">
            <a:xfrm>
              <a:off x="2415" y="2953"/>
              <a:ext cx="415" cy="56"/>
              <a:chOff x="2415" y="2953"/>
              <a:chExt cx="415" cy="56"/>
            </a:xfrm>
          </p:grpSpPr>
          <p:sp>
            <p:nvSpPr>
              <p:cNvPr id="859" name="Freeform 289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860" name="Group 2896"/>
              <p:cNvGrpSpPr>
                <a:grpSpLocks/>
              </p:cNvGrpSpPr>
              <p:nvPr/>
            </p:nvGrpSpPr>
            <p:grpSpPr bwMode="auto">
              <a:xfrm>
                <a:off x="2415" y="2985"/>
                <a:ext cx="295" cy="1"/>
                <a:chOff x="2415" y="2985"/>
                <a:chExt cx="295" cy="1"/>
              </a:xfrm>
            </p:grpSpPr>
            <p:sp>
              <p:nvSpPr>
                <p:cNvPr id="861" name="Line 2897"/>
                <p:cNvSpPr>
                  <a:spLocks noChangeShapeType="1"/>
                </p:cNvSpPr>
                <p:nvPr/>
              </p:nvSpPr>
              <p:spPr bwMode="auto">
                <a:xfrm>
                  <a:off x="2415"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 name="Line 2898"/>
                <p:cNvSpPr>
                  <a:spLocks noChangeShapeType="1"/>
                </p:cNvSpPr>
                <p:nvPr/>
              </p:nvSpPr>
              <p:spPr bwMode="auto">
                <a:xfrm>
                  <a:off x="2471"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3" name="Line 2899"/>
                <p:cNvSpPr>
                  <a:spLocks noChangeShapeType="1"/>
                </p:cNvSpPr>
                <p:nvPr/>
              </p:nvSpPr>
              <p:spPr bwMode="auto">
                <a:xfrm>
                  <a:off x="2526"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4" name="Line 2900"/>
                <p:cNvSpPr>
                  <a:spLocks noChangeShapeType="1"/>
                </p:cNvSpPr>
                <p:nvPr/>
              </p:nvSpPr>
              <p:spPr bwMode="auto">
                <a:xfrm>
                  <a:off x="2582"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5" name="Line 2901"/>
                <p:cNvSpPr>
                  <a:spLocks noChangeShapeType="1"/>
                </p:cNvSpPr>
                <p:nvPr/>
              </p:nvSpPr>
              <p:spPr bwMode="auto">
                <a:xfrm>
                  <a:off x="2638"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6" name="Line 2902"/>
                <p:cNvSpPr>
                  <a:spLocks noChangeShapeType="1"/>
                </p:cNvSpPr>
                <p:nvPr/>
              </p:nvSpPr>
              <p:spPr bwMode="auto">
                <a:xfrm>
                  <a:off x="2694" y="2985"/>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9" name="Group 2903"/>
            <p:cNvGrpSpPr>
              <a:grpSpLocks/>
            </p:cNvGrpSpPr>
            <p:nvPr/>
          </p:nvGrpSpPr>
          <p:grpSpPr bwMode="auto">
            <a:xfrm>
              <a:off x="2838" y="1741"/>
              <a:ext cx="40" cy="1260"/>
              <a:chOff x="2838" y="1741"/>
              <a:chExt cx="40" cy="1260"/>
            </a:xfrm>
          </p:grpSpPr>
          <p:sp>
            <p:nvSpPr>
              <p:cNvPr id="849" name="Oval 2904"/>
              <p:cNvSpPr>
                <a:spLocks noChangeArrowheads="1"/>
              </p:cNvSpPr>
              <p:nvPr/>
            </p:nvSpPr>
            <p:spPr bwMode="auto">
              <a:xfrm>
                <a:off x="2838" y="1741"/>
                <a:ext cx="40" cy="40"/>
              </a:xfrm>
              <a:prstGeom prst="ellipse">
                <a:avLst/>
              </a:prstGeom>
              <a:solidFill>
                <a:schemeClr val="accent2"/>
              </a:solidFill>
              <a:ln w="9525">
                <a:solidFill>
                  <a:schemeClr val="accent2"/>
                </a:solidFill>
                <a:round/>
                <a:headEnd/>
                <a:tailEnd/>
              </a:ln>
            </p:spPr>
            <p:txBody>
              <a:bodyPr/>
              <a:lstStyle/>
              <a:p>
                <a:endParaRPr lang="en-US"/>
              </a:p>
            </p:txBody>
          </p:sp>
          <p:sp>
            <p:nvSpPr>
              <p:cNvPr id="850" name="Oval 2905"/>
              <p:cNvSpPr>
                <a:spLocks noChangeArrowheads="1"/>
              </p:cNvSpPr>
              <p:nvPr/>
            </p:nvSpPr>
            <p:spPr bwMode="auto">
              <a:xfrm>
                <a:off x="2838" y="1741"/>
                <a:ext cx="40" cy="40"/>
              </a:xfrm>
              <a:prstGeom prst="ellipse">
                <a:avLst/>
              </a:prstGeom>
              <a:solidFill>
                <a:schemeClr val="accent2"/>
              </a:solidFill>
              <a:ln w="25400">
                <a:solidFill>
                  <a:schemeClr val="accent2"/>
                </a:solidFill>
                <a:round/>
                <a:headEnd/>
                <a:tailEnd/>
              </a:ln>
            </p:spPr>
            <p:txBody>
              <a:bodyPr/>
              <a:lstStyle/>
              <a:p>
                <a:endParaRPr lang="en-US"/>
              </a:p>
            </p:txBody>
          </p:sp>
          <p:sp>
            <p:nvSpPr>
              <p:cNvPr id="851" name="Oval 2906"/>
              <p:cNvSpPr>
                <a:spLocks noChangeArrowheads="1"/>
              </p:cNvSpPr>
              <p:nvPr/>
            </p:nvSpPr>
            <p:spPr bwMode="auto">
              <a:xfrm>
                <a:off x="2846" y="2044"/>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852" name="Oval 2907"/>
              <p:cNvSpPr>
                <a:spLocks noChangeArrowheads="1"/>
              </p:cNvSpPr>
              <p:nvPr/>
            </p:nvSpPr>
            <p:spPr bwMode="auto">
              <a:xfrm>
                <a:off x="2846" y="2044"/>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853" name="Oval 2908"/>
              <p:cNvSpPr>
                <a:spLocks noChangeArrowheads="1"/>
              </p:cNvSpPr>
              <p:nvPr/>
            </p:nvSpPr>
            <p:spPr bwMode="auto">
              <a:xfrm>
                <a:off x="2846" y="235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854" name="Oval 2909"/>
              <p:cNvSpPr>
                <a:spLocks noChangeArrowheads="1"/>
              </p:cNvSpPr>
              <p:nvPr/>
            </p:nvSpPr>
            <p:spPr bwMode="auto">
              <a:xfrm>
                <a:off x="2846" y="2355"/>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855" name="Oval 2910"/>
              <p:cNvSpPr>
                <a:spLocks noChangeArrowheads="1"/>
              </p:cNvSpPr>
              <p:nvPr/>
            </p:nvSpPr>
            <p:spPr bwMode="auto">
              <a:xfrm>
                <a:off x="2838" y="2658"/>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856" name="Oval 2911"/>
              <p:cNvSpPr>
                <a:spLocks noChangeArrowheads="1"/>
              </p:cNvSpPr>
              <p:nvPr/>
            </p:nvSpPr>
            <p:spPr bwMode="auto">
              <a:xfrm>
                <a:off x="2838" y="2658"/>
                <a:ext cx="40" cy="32"/>
              </a:xfrm>
              <a:prstGeom prst="ellipse">
                <a:avLst/>
              </a:prstGeom>
              <a:solidFill>
                <a:schemeClr val="accent2"/>
              </a:solidFill>
              <a:ln w="25400">
                <a:solidFill>
                  <a:schemeClr val="accent2"/>
                </a:solidFill>
                <a:round/>
                <a:headEnd/>
                <a:tailEnd/>
              </a:ln>
            </p:spPr>
            <p:txBody>
              <a:bodyPr/>
              <a:lstStyle/>
              <a:p>
                <a:endParaRPr lang="en-US"/>
              </a:p>
            </p:txBody>
          </p:sp>
          <p:sp>
            <p:nvSpPr>
              <p:cNvPr id="857" name="Oval 2912"/>
              <p:cNvSpPr>
                <a:spLocks noChangeArrowheads="1"/>
              </p:cNvSpPr>
              <p:nvPr/>
            </p:nvSpPr>
            <p:spPr bwMode="auto">
              <a:xfrm>
                <a:off x="2838" y="2969"/>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858" name="Oval 2913"/>
              <p:cNvSpPr>
                <a:spLocks noChangeArrowheads="1"/>
              </p:cNvSpPr>
              <p:nvPr/>
            </p:nvSpPr>
            <p:spPr bwMode="auto">
              <a:xfrm>
                <a:off x="2838" y="2969"/>
                <a:ext cx="32"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90" name="Group 2914"/>
            <p:cNvGrpSpPr>
              <a:grpSpLocks/>
            </p:cNvGrpSpPr>
            <p:nvPr/>
          </p:nvGrpSpPr>
          <p:grpSpPr bwMode="auto">
            <a:xfrm>
              <a:off x="1912" y="3272"/>
              <a:ext cx="32" cy="335"/>
              <a:chOff x="1912" y="3272"/>
              <a:chExt cx="32" cy="335"/>
            </a:xfrm>
          </p:grpSpPr>
          <p:sp>
            <p:nvSpPr>
              <p:cNvPr id="845" name="Oval 2915"/>
              <p:cNvSpPr>
                <a:spLocks noChangeArrowheads="1"/>
              </p:cNvSpPr>
              <p:nvPr/>
            </p:nvSpPr>
            <p:spPr bwMode="auto">
              <a:xfrm>
                <a:off x="1912" y="3272"/>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846" name="Oval 2916"/>
              <p:cNvSpPr>
                <a:spLocks noChangeArrowheads="1"/>
              </p:cNvSpPr>
              <p:nvPr/>
            </p:nvSpPr>
            <p:spPr bwMode="auto">
              <a:xfrm>
                <a:off x="1912" y="3272"/>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847" name="Oval 2917"/>
              <p:cNvSpPr>
                <a:spLocks noChangeArrowheads="1"/>
              </p:cNvSpPr>
              <p:nvPr/>
            </p:nvSpPr>
            <p:spPr bwMode="auto">
              <a:xfrm>
                <a:off x="1912" y="357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848" name="Oval 2918"/>
              <p:cNvSpPr>
                <a:spLocks noChangeArrowheads="1"/>
              </p:cNvSpPr>
              <p:nvPr/>
            </p:nvSpPr>
            <p:spPr bwMode="auto">
              <a:xfrm>
                <a:off x="1912" y="3575"/>
                <a:ext cx="32"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91" name="Group 2919"/>
            <p:cNvGrpSpPr>
              <a:grpSpLocks/>
            </p:cNvGrpSpPr>
            <p:nvPr/>
          </p:nvGrpSpPr>
          <p:grpSpPr bwMode="auto">
            <a:xfrm>
              <a:off x="1449" y="3272"/>
              <a:ext cx="40" cy="335"/>
              <a:chOff x="1449" y="3272"/>
              <a:chExt cx="40" cy="335"/>
            </a:xfrm>
          </p:grpSpPr>
          <p:sp>
            <p:nvSpPr>
              <p:cNvPr id="841" name="Oval 2920"/>
              <p:cNvSpPr>
                <a:spLocks noChangeArrowheads="1"/>
              </p:cNvSpPr>
              <p:nvPr/>
            </p:nvSpPr>
            <p:spPr bwMode="auto">
              <a:xfrm>
                <a:off x="1449" y="3272"/>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842" name="Oval 2921"/>
              <p:cNvSpPr>
                <a:spLocks noChangeArrowheads="1"/>
              </p:cNvSpPr>
              <p:nvPr/>
            </p:nvSpPr>
            <p:spPr bwMode="auto">
              <a:xfrm>
                <a:off x="1449" y="3272"/>
                <a:ext cx="40" cy="32"/>
              </a:xfrm>
              <a:prstGeom prst="ellipse">
                <a:avLst/>
              </a:prstGeom>
              <a:solidFill>
                <a:schemeClr val="accent2"/>
              </a:solidFill>
              <a:ln w="25400">
                <a:solidFill>
                  <a:schemeClr val="accent2"/>
                </a:solidFill>
                <a:round/>
                <a:headEnd/>
                <a:tailEnd/>
              </a:ln>
            </p:spPr>
            <p:txBody>
              <a:bodyPr/>
              <a:lstStyle/>
              <a:p>
                <a:endParaRPr lang="en-US"/>
              </a:p>
            </p:txBody>
          </p:sp>
          <p:sp>
            <p:nvSpPr>
              <p:cNvPr id="843" name="Oval 2922"/>
              <p:cNvSpPr>
                <a:spLocks noChangeArrowheads="1"/>
              </p:cNvSpPr>
              <p:nvPr/>
            </p:nvSpPr>
            <p:spPr bwMode="auto">
              <a:xfrm>
                <a:off x="1449" y="3575"/>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844" name="Oval 2923"/>
              <p:cNvSpPr>
                <a:spLocks noChangeArrowheads="1"/>
              </p:cNvSpPr>
              <p:nvPr/>
            </p:nvSpPr>
            <p:spPr bwMode="auto">
              <a:xfrm>
                <a:off x="1449" y="3575"/>
                <a:ext cx="40"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92" name="Group 2924"/>
            <p:cNvGrpSpPr>
              <a:grpSpLocks/>
            </p:cNvGrpSpPr>
            <p:nvPr/>
          </p:nvGrpSpPr>
          <p:grpSpPr bwMode="auto">
            <a:xfrm>
              <a:off x="2367" y="3272"/>
              <a:ext cx="32" cy="335"/>
              <a:chOff x="2367" y="3272"/>
              <a:chExt cx="32" cy="335"/>
            </a:xfrm>
          </p:grpSpPr>
          <p:sp>
            <p:nvSpPr>
              <p:cNvPr id="837" name="Oval 2925"/>
              <p:cNvSpPr>
                <a:spLocks noChangeArrowheads="1"/>
              </p:cNvSpPr>
              <p:nvPr/>
            </p:nvSpPr>
            <p:spPr bwMode="auto">
              <a:xfrm>
                <a:off x="2367" y="3272"/>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838" name="Oval 2926"/>
              <p:cNvSpPr>
                <a:spLocks noChangeArrowheads="1"/>
              </p:cNvSpPr>
              <p:nvPr/>
            </p:nvSpPr>
            <p:spPr bwMode="auto">
              <a:xfrm>
                <a:off x="2367" y="3272"/>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839" name="Oval 2927"/>
              <p:cNvSpPr>
                <a:spLocks noChangeArrowheads="1"/>
              </p:cNvSpPr>
              <p:nvPr/>
            </p:nvSpPr>
            <p:spPr bwMode="auto">
              <a:xfrm>
                <a:off x="2367" y="357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840" name="Oval 2928"/>
              <p:cNvSpPr>
                <a:spLocks noChangeArrowheads="1"/>
              </p:cNvSpPr>
              <p:nvPr/>
            </p:nvSpPr>
            <p:spPr bwMode="auto">
              <a:xfrm>
                <a:off x="2367" y="3575"/>
                <a:ext cx="32"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93" name="Group 2929"/>
            <p:cNvGrpSpPr>
              <a:grpSpLocks/>
            </p:cNvGrpSpPr>
            <p:nvPr/>
          </p:nvGrpSpPr>
          <p:grpSpPr bwMode="auto">
            <a:xfrm>
              <a:off x="2822" y="3272"/>
              <a:ext cx="40" cy="335"/>
              <a:chOff x="2822" y="3272"/>
              <a:chExt cx="40" cy="335"/>
            </a:xfrm>
          </p:grpSpPr>
          <p:sp>
            <p:nvSpPr>
              <p:cNvPr id="833" name="Oval 2930"/>
              <p:cNvSpPr>
                <a:spLocks noChangeArrowheads="1"/>
              </p:cNvSpPr>
              <p:nvPr/>
            </p:nvSpPr>
            <p:spPr bwMode="auto">
              <a:xfrm>
                <a:off x="2822" y="3272"/>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834" name="Oval 2931"/>
              <p:cNvSpPr>
                <a:spLocks noChangeArrowheads="1"/>
              </p:cNvSpPr>
              <p:nvPr/>
            </p:nvSpPr>
            <p:spPr bwMode="auto">
              <a:xfrm>
                <a:off x="2822" y="3272"/>
                <a:ext cx="40" cy="32"/>
              </a:xfrm>
              <a:prstGeom prst="ellipse">
                <a:avLst/>
              </a:prstGeom>
              <a:solidFill>
                <a:schemeClr val="accent2"/>
              </a:solidFill>
              <a:ln w="25400">
                <a:solidFill>
                  <a:schemeClr val="accent2"/>
                </a:solidFill>
                <a:round/>
                <a:headEnd/>
                <a:tailEnd/>
              </a:ln>
            </p:spPr>
            <p:txBody>
              <a:bodyPr/>
              <a:lstStyle/>
              <a:p>
                <a:endParaRPr lang="en-US"/>
              </a:p>
            </p:txBody>
          </p:sp>
          <p:sp>
            <p:nvSpPr>
              <p:cNvPr id="835" name="Oval 2932"/>
              <p:cNvSpPr>
                <a:spLocks noChangeArrowheads="1"/>
              </p:cNvSpPr>
              <p:nvPr/>
            </p:nvSpPr>
            <p:spPr bwMode="auto">
              <a:xfrm>
                <a:off x="2822" y="3575"/>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836" name="Oval 2933"/>
              <p:cNvSpPr>
                <a:spLocks noChangeArrowheads="1"/>
              </p:cNvSpPr>
              <p:nvPr/>
            </p:nvSpPr>
            <p:spPr bwMode="auto">
              <a:xfrm>
                <a:off x="2822" y="3575"/>
                <a:ext cx="40"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94" name="Group 2934"/>
            <p:cNvGrpSpPr>
              <a:grpSpLocks/>
            </p:cNvGrpSpPr>
            <p:nvPr/>
          </p:nvGrpSpPr>
          <p:grpSpPr bwMode="auto">
            <a:xfrm>
              <a:off x="2415" y="2650"/>
              <a:ext cx="415" cy="56"/>
              <a:chOff x="2415" y="2650"/>
              <a:chExt cx="415" cy="56"/>
            </a:xfrm>
          </p:grpSpPr>
          <p:sp>
            <p:nvSpPr>
              <p:cNvPr id="825" name="Freeform 293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826" name="Group 2936"/>
              <p:cNvGrpSpPr>
                <a:grpSpLocks/>
              </p:cNvGrpSpPr>
              <p:nvPr/>
            </p:nvGrpSpPr>
            <p:grpSpPr bwMode="auto">
              <a:xfrm>
                <a:off x="2415" y="2674"/>
                <a:ext cx="295" cy="1"/>
                <a:chOff x="2415" y="2674"/>
                <a:chExt cx="295" cy="1"/>
              </a:xfrm>
            </p:grpSpPr>
            <p:sp>
              <p:nvSpPr>
                <p:cNvPr id="827" name="Line 2937"/>
                <p:cNvSpPr>
                  <a:spLocks noChangeShapeType="1"/>
                </p:cNvSpPr>
                <p:nvPr/>
              </p:nvSpPr>
              <p:spPr bwMode="auto">
                <a:xfrm>
                  <a:off x="2415"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8" name="Line 2938"/>
                <p:cNvSpPr>
                  <a:spLocks noChangeShapeType="1"/>
                </p:cNvSpPr>
                <p:nvPr/>
              </p:nvSpPr>
              <p:spPr bwMode="auto">
                <a:xfrm>
                  <a:off x="2471"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 name="Line 2939"/>
                <p:cNvSpPr>
                  <a:spLocks noChangeShapeType="1"/>
                </p:cNvSpPr>
                <p:nvPr/>
              </p:nvSpPr>
              <p:spPr bwMode="auto">
                <a:xfrm>
                  <a:off x="2526"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 name="Line 2940"/>
                <p:cNvSpPr>
                  <a:spLocks noChangeShapeType="1"/>
                </p:cNvSpPr>
                <p:nvPr/>
              </p:nvSpPr>
              <p:spPr bwMode="auto">
                <a:xfrm>
                  <a:off x="2582"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1" name="Line 2941"/>
                <p:cNvSpPr>
                  <a:spLocks noChangeShapeType="1"/>
                </p:cNvSpPr>
                <p:nvPr/>
              </p:nvSpPr>
              <p:spPr bwMode="auto">
                <a:xfrm>
                  <a:off x="2638"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2" name="Line 2942"/>
                <p:cNvSpPr>
                  <a:spLocks noChangeShapeType="1"/>
                </p:cNvSpPr>
                <p:nvPr/>
              </p:nvSpPr>
              <p:spPr bwMode="auto">
                <a:xfrm>
                  <a:off x="2694" y="2674"/>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95" name="Group 2943"/>
            <p:cNvGrpSpPr>
              <a:grpSpLocks/>
            </p:cNvGrpSpPr>
            <p:nvPr/>
          </p:nvGrpSpPr>
          <p:grpSpPr bwMode="auto">
            <a:xfrm>
              <a:off x="2415" y="1733"/>
              <a:ext cx="415" cy="56"/>
              <a:chOff x="2415" y="1733"/>
              <a:chExt cx="415" cy="56"/>
            </a:xfrm>
          </p:grpSpPr>
          <p:sp>
            <p:nvSpPr>
              <p:cNvPr id="817" name="Freeform 294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818" name="Group 2945"/>
              <p:cNvGrpSpPr>
                <a:grpSpLocks/>
              </p:cNvGrpSpPr>
              <p:nvPr/>
            </p:nvGrpSpPr>
            <p:grpSpPr bwMode="auto">
              <a:xfrm>
                <a:off x="2415" y="1757"/>
                <a:ext cx="295" cy="1"/>
                <a:chOff x="2415" y="1757"/>
                <a:chExt cx="295" cy="1"/>
              </a:xfrm>
            </p:grpSpPr>
            <p:sp>
              <p:nvSpPr>
                <p:cNvPr id="819" name="Line 2946"/>
                <p:cNvSpPr>
                  <a:spLocks noChangeShapeType="1"/>
                </p:cNvSpPr>
                <p:nvPr/>
              </p:nvSpPr>
              <p:spPr bwMode="auto">
                <a:xfrm>
                  <a:off x="2415"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 name="Line 2947"/>
                <p:cNvSpPr>
                  <a:spLocks noChangeShapeType="1"/>
                </p:cNvSpPr>
                <p:nvPr/>
              </p:nvSpPr>
              <p:spPr bwMode="auto">
                <a:xfrm>
                  <a:off x="2471"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 name="Line 2948"/>
                <p:cNvSpPr>
                  <a:spLocks noChangeShapeType="1"/>
                </p:cNvSpPr>
                <p:nvPr/>
              </p:nvSpPr>
              <p:spPr bwMode="auto">
                <a:xfrm>
                  <a:off x="2526"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 name="Line 2949"/>
                <p:cNvSpPr>
                  <a:spLocks noChangeShapeType="1"/>
                </p:cNvSpPr>
                <p:nvPr/>
              </p:nvSpPr>
              <p:spPr bwMode="auto">
                <a:xfrm>
                  <a:off x="2582"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 name="Line 2950"/>
                <p:cNvSpPr>
                  <a:spLocks noChangeShapeType="1"/>
                </p:cNvSpPr>
                <p:nvPr/>
              </p:nvSpPr>
              <p:spPr bwMode="auto">
                <a:xfrm>
                  <a:off x="2638"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 name="Line 2951"/>
                <p:cNvSpPr>
                  <a:spLocks noChangeShapeType="1"/>
                </p:cNvSpPr>
                <p:nvPr/>
              </p:nvSpPr>
              <p:spPr bwMode="auto">
                <a:xfrm>
                  <a:off x="2694" y="1757"/>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96" name="Group 2952"/>
            <p:cNvGrpSpPr>
              <a:grpSpLocks/>
            </p:cNvGrpSpPr>
            <p:nvPr/>
          </p:nvGrpSpPr>
          <p:grpSpPr bwMode="auto">
            <a:xfrm>
              <a:off x="1489" y="3264"/>
              <a:ext cx="423" cy="56"/>
              <a:chOff x="1489" y="3264"/>
              <a:chExt cx="423" cy="56"/>
            </a:xfrm>
          </p:grpSpPr>
          <p:sp>
            <p:nvSpPr>
              <p:cNvPr id="809" name="Freeform 295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Lst>
                <a:ahLst/>
                <a:cxnLst>
                  <a:cxn ang="0">
                    <a:pos x="T0" y="T1"/>
                  </a:cxn>
                  <a:cxn ang="0">
                    <a:pos x="T2" y="T3"/>
                  </a:cxn>
                  <a:cxn ang="0">
                    <a:pos x="T4" y="T5"/>
                  </a:cxn>
                  <a:cxn ang="0">
                    <a:pos x="T6" y="T7"/>
                  </a:cxn>
                  <a:cxn ang="0">
                    <a:pos x="T8" y="T9"/>
                  </a:cxn>
                </a:cxnLst>
                <a:rect l="0" t="0" r="r" b="b"/>
                <a:pathLst>
                  <a:path w="120" h="56">
                    <a:moveTo>
                      <a:pt x="120" y="24"/>
                    </a:moveTo>
                    <a:lnTo>
                      <a:pt x="0" y="56"/>
                    </a:lnTo>
                    <a:lnTo>
                      <a:pt x="0" y="24"/>
                    </a:lnTo>
                    <a:lnTo>
                      <a:pt x="0" y="0"/>
                    </a:lnTo>
                    <a:lnTo>
                      <a:pt x="120" y="24"/>
                    </a:lnTo>
                    <a:close/>
                  </a:path>
                </a:pathLst>
              </a:custGeom>
              <a:solidFill>
                <a:schemeClr val="accent2"/>
              </a:solidFill>
              <a:ln w="9525">
                <a:solidFill>
                  <a:schemeClr val="accent2"/>
                </a:solidFill>
                <a:round/>
                <a:headEnd/>
                <a:tailEnd/>
              </a:ln>
            </p:spPr>
            <p:txBody>
              <a:bodyPr/>
              <a:lstStyle/>
              <a:p>
                <a:endParaRPr lang="en-US"/>
              </a:p>
            </p:txBody>
          </p:sp>
          <p:grpSp>
            <p:nvGrpSpPr>
              <p:cNvPr id="810" name="Group 2954"/>
              <p:cNvGrpSpPr>
                <a:grpSpLocks/>
              </p:cNvGrpSpPr>
              <p:nvPr/>
            </p:nvGrpSpPr>
            <p:grpSpPr bwMode="auto">
              <a:xfrm>
                <a:off x="1489" y="3288"/>
                <a:ext cx="295" cy="1"/>
                <a:chOff x="1489" y="3288"/>
                <a:chExt cx="295" cy="1"/>
              </a:xfrm>
            </p:grpSpPr>
            <p:sp>
              <p:nvSpPr>
                <p:cNvPr id="811" name="Line 2955"/>
                <p:cNvSpPr>
                  <a:spLocks noChangeShapeType="1"/>
                </p:cNvSpPr>
                <p:nvPr/>
              </p:nvSpPr>
              <p:spPr bwMode="auto">
                <a:xfrm>
                  <a:off x="1489"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 name="Line 2956"/>
                <p:cNvSpPr>
                  <a:spLocks noChangeShapeType="1"/>
                </p:cNvSpPr>
                <p:nvPr/>
              </p:nvSpPr>
              <p:spPr bwMode="auto">
                <a:xfrm>
                  <a:off x="1544"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 name="Line 2957"/>
                <p:cNvSpPr>
                  <a:spLocks noChangeShapeType="1"/>
                </p:cNvSpPr>
                <p:nvPr/>
              </p:nvSpPr>
              <p:spPr bwMode="auto">
                <a:xfrm>
                  <a:off x="1600"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 name="Line 2958"/>
                <p:cNvSpPr>
                  <a:spLocks noChangeShapeType="1"/>
                </p:cNvSpPr>
                <p:nvPr/>
              </p:nvSpPr>
              <p:spPr bwMode="auto">
                <a:xfrm>
                  <a:off x="1656"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 name="Line 2959"/>
                <p:cNvSpPr>
                  <a:spLocks noChangeShapeType="1"/>
                </p:cNvSpPr>
                <p:nvPr/>
              </p:nvSpPr>
              <p:spPr bwMode="auto">
                <a:xfrm>
                  <a:off x="1712"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 name="Line 2960"/>
                <p:cNvSpPr>
                  <a:spLocks noChangeShapeType="1"/>
                </p:cNvSpPr>
                <p:nvPr/>
              </p:nvSpPr>
              <p:spPr bwMode="auto">
                <a:xfrm>
                  <a:off x="1768" y="328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97" name="Group 2961"/>
            <p:cNvGrpSpPr>
              <a:grpSpLocks/>
            </p:cNvGrpSpPr>
            <p:nvPr/>
          </p:nvGrpSpPr>
          <p:grpSpPr bwMode="auto">
            <a:xfrm>
              <a:off x="1944" y="3256"/>
              <a:ext cx="423" cy="56"/>
              <a:chOff x="1944" y="3256"/>
              <a:chExt cx="423" cy="56"/>
            </a:xfrm>
          </p:grpSpPr>
          <p:sp>
            <p:nvSpPr>
              <p:cNvPr id="801" name="Freeform 296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802" name="Group 2963"/>
              <p:cNvGrpSpPr>
                <a:grpSpLocks/>
              </p:cNvGrpSpPr>
              <p:nvPr/>
            </p:nvGrpSpPr>
            <p:grpSpPr bwMode="auto">
              <a:xfrm>
                <a:off x="1944" y="3288"/>
                <a:ext cx="303" cy="1"/>
                <a:chOff x="1944" y="3288"/>
                <a:chExt cx="303" cy="1"/>
              </a:xfrm>
            </p:grpSpPr>
            <p:sp>
              <p:nvSpPr>
                <p:cNvPr id="803" name="Line 2964"/>
                <p:cNvSpPr>
                  <a:spLocks noChangeShapeType="1"/>
                </p:cNvSpPr>
                <p:nvPr/>
              </p:nvSpPr>
              <p:spPr bwMode="auto">
                <a:xfrm>
                  <a:off x="1944"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4" name="Line 2965"/>
                <p:cNvSpPr>
                  <a:spLocks noChangeShapeType="1"/>
                </p:cNvSpPr>
                <p:nvPr/>
              </p:nvSpPr>
              <p:spPr bwMode="auto">
                <a:xfrm>
                  <a:off x="2000" y="3288"/>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5" name="Line 2966"/>
                <p:cNvSpPr>
                  <a:spLocks noChangeShapeType="1"/>
                </p:cNvSpPr>
                <p:nvPr/>
              </p:nvSpPr>
              <p:spPr bwMode="auto">
                <a:xfrm>
                  <a:off x="2055"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6" name="Line 2967"/>
                <p:cNvSpPr>
                  <a:spLocks noChangeShapeType="1"/>
                </p:cNvSpPr>
                <p:nvPr/>
              </p:nvSpPr>
              <p:spPr bwMode="auto">
                <a:xfrm>
                  <a:off x="2111"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7" name="Line 2968"/>
                <p:cNvSpPr>
                  <a:spLocks noChangeShapeType="1"/>
                </p:cNvSpPr>
                <p:nvPr/>
              </p:nvSpPr>
              <p:spPr bwMode="auto">
                <a:xfrm>
                  <a:off x="2167"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8" name="Line 2969"/>
                <p:cNvSpPr>
                  <a:spLocks noChangeShapeType="1"/>
                </p:cNvSpPr>
                <p:nvPr/>
              </p:nvSpPr>
              <p:spPr bwMode="auto">
                <a:xfrm>
                  <a:off x="2223"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98" name="Group 2970"/>
            <p:cNvGrpSpPr>
              <a:grpSpLocks/>
            </p:cNvGrpSpPr>
            <p:nvPr/>
          </p:nvGrpSpPr>
          <p:grpSpPr bwMode="auto">
            <a:xfrm>
              <a:off x="2415" y="3256"/>
              <a:ext cx="415" cy="56"/>
              <a:chOff x="2415" y="3256"/>
              <a:chExt cx="415" cy="56"/>
            </a:xfrm>
          </p:grpSpPr>
          <p:sp>
            <p:nvSpPr>
              <p:cNvPr id="793" name="Freeform 297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794" name="Group 2972"/>
              <p:cNvGrpSpPr>
                <a:grpSpLocks/>
              </p:cNvGrpSpPr>
              <p:nvPr/>
            </p:nvGrpSpPr>
            <p:grpSpPr bwMode="auto">
              <a:xfrm>
                <a:off x="2415" y="3288"/>
                <a:ext cx="295" cy="1"/>
                <a:chOff x="2415" y="3288"/>
                <a:chExt cx="295" cy="1"/>
              </a:xfrm>
            </p:grpSpPr>
            <p:sp>
              <p:nvSpPr>
                <p:cNvPr id="795" name="Line 2973"/>
                <p:cNvSpPr>
                  <a:spLocks noChangeShapeType="1"/>
                </p:cNvSpPr>
                <p:nvPr/>
              </p:nvSpPr>
              <p:spPr bwMode="auto">
                <a:xfrm>
                  <a:off x="2415"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6" name="Line 2974"/>
                <p:cNvSpPr>
                  <a:spLocks noChangeShapeType="1"/>
                </p:cNvSpPr>
                <p:nvPr/>
              </p:nvSpPr>
              <p:spPr bwMode="auto">
                <a:xfrm>
                  <a:off x="2471"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7" name="Line 2975"/>
                <p:cNvSpPr>
                  <a:spLocks noChangeShapeType="1"/>
                </p:cNvSpPr>
                <p:nvPr/>
              </p:nvSpPr>
              <p:spPr bwMode="auto">
                <a:xfrm>
                  <a:off x="2526"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 name="Line 2976"/>
                <p:cNvSpPr>
                  <a:spLocks noChangeShapeType="1"/>
                </p:cNvSpPr>
                <p:nvPr/>
              </p:nvSpPr>
              <p:spPr bwMode="auto">
                <a:xfrm>
                  <a:off x="2582"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 name="Line 2977"/>
                <p:cNvSpPr>
                  <a:spLocks noChangeShapeType="1"/>
                </p:cNvSpPr>
                <p:nvPr/>
              </p:nvSpPr>
              <p:spPr bwMode="auto">
                <a:xfrm>
                  <a:off x="2638"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0" name="Line 2978"/>
                <p:cNvSpPr>
                  <a:spLocks noChangeShapeType="1"/>
                </p:cNvSpPr>
                <p:nvPr/>
              </p:nvSpPr>
              <p:spPr bwMode="auto">
                <a:xfrm>
                  <a:off x="2694" y="328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99" name="Group 2979"/>
            <p:cNvGrpSpPr>
              <a:grpSpLocks/>
            </p:cNvGrpSpPr>
            <p:nvPr/>
          </p:nvGrpSpPr>
          <p:grpSpPr bwMode="auto">
            <a:xfrm>
              <a:off x="1489" y="3567"/>
              <a:ext cx="423" cy="56"/>
              <a:chOff x="1489" y="3567"/>
              <a:chExt cx="423" cy="56"/>
            </a:xfrm>
          </p:grpSpPr>
          <p:sp>
            <p:nvSpPr>
              <p:cNvPr id="785" name="Freeform 298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786" name="Group 2981"/>
              <p:cNvGrpSpPr>
                <a:grpSpLocks/>
              </p:cNvGrpSpPr>
              <p:nvPr/>
            </p:nvGrpSpPr>
            <p:grpSpPr bwMode="auto">
              <a:xfrm>
                <a:off x="1489" y="3591"/>
                <a:ext cx="303" cy="1"/>
                <a:chOff x="1489" y="3591"/>
                <a:chExt cx="303" cy="1"/>
              </a:xfrm>
            </p:grpSpPr>
            <p:sp>
              <p:nvSpPr>
                <p:cNvPr id="787" name="Line 2982"/>
                <p:cNvSpPr>
                  <a:spLocks noChangeShapeType="1"/>
                </p:cNvSpPr>
                <p:nvPr/>
              </p:nvSpPr>
              <p:spPr bwMode="auto">
                <a:xfrm>
                  <a:off x="1489"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 name="Line 2983"/>
                <p:cNvSpPr>
                  <a:spLocks noChangeShapeType="1"/>
                </p:cNvSpPr>
                <p:nvPr/>
              </p:nvSpPr>
              <p:spPr bwMode="auto">
                <a:xfrm>
                  <a:off x="1544"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9" name="Line 2984"/>
                <p:cNvSpPr>
                  <a:spLocks noChangeShapeType="1"/>
                </p:cNvSpPr>
                <p:nvPr/>
              </p:nvSpPr>
              <p:spPr bwMode="auto">
                <a:xfrm>
                  <a:off x="1600"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0" name="Line 2985"/>
                <p:cNvSpPr>
                  <a:spLocks noChangeShapeType="1"/>
                </p:cNvSpPr>
                <p:nvPr/>
              </p:nvSpPr>
              <p:spPr bwMode="auto">
                <a:xfrm>
                  <a:off x="1656"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1" name="Line 2986"/>
                <p:cNvSpPr>
                  <a:spLocks noChangeShapeType="1"/>
                </p:cNvSpPr>
                <p:nvPr/>
              </p:nvSpPr>
              <p:spPr bwMode="auto">
                <a:xfrm>
                  <a:off x="1712"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2" name="Line 2987"/>
                <p:cNvSpPr>
                  <a:spLocks noChangeShapeType="1"/>
                </p:cNvSpPr>
                <p:nvPr/>
              </p:nvSpPr>
              <p:spPr bwMode="auto">
                <a:xfrm>
                  <a:off x="1768"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0" name="Group 2988"/>
            <p:cNvGrpSpPr>
              <a:grpSpLocks/>
            </p:cNvGrpSpPr>
            <p:nvPr/>
          </p:nvGrpSpPr>
          <p:grpSpPr bwMode="auto">
            <a:xfrm>
              <a:off x="1952" y="3567"/>
              <a:ext cx="415" cy="56"/>
              <a:chOff x="1952" y="3567"/>
              <a:chExt cx="415" cy="56"/>
            </a:xfrm>
          </p:grpSpPr>
          <p:sp>
            <p:nvSpPr>
              <p:cNvPr id="777" name="Freeform 298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778" name="Group 2990"/>
              <p:cNvGrpSpPr>
                <a:grpSpLocks/>
              </p:cNvGrpSpPr>
              <p:nvPr/>
            </p:nvGrpSpPr>
            <p:grpSpPr bwMode="auto">
              <a:xfrm>
                <a:off x="1952" y="3591"/>
                <a:ext cx="295" cy="1"/>
                <a:chOff x="1952" y="3591"/>
                <a:chExt cx="295" cy="1"/>
              </a:xfrm>
            </p:grpSpPr>
            <p:sp>
              <p:nvSpPr>
                <p:cNvPr id="779" name="Line 2991"/>
                <p:cNvSpPr>
                  <a:spLocks noChangeShapeType="1"/>
                </p:cNvSpPr>
                <p:nvPr/>
              </p:nvSpPr>
              <p:spPr bwMode="auto">
                <a:xfrm>
                  <a:off x="1952"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0" name="Line 2992"/>
                <p:cNvSpPr>
                  <a:spLocks noChangeShapeType="1"/>
                </p:cNvSpPr>
                <p:nvPr/>
              </p:nvSpPr>
              <p:spPr bwMode="auto">
                <a:xfrm>
                  <a:off x="2008" y="3591"/>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1" name="Line 2993"/>
                <p:cNvSpPr>
                  <a:spLocks noChangeShapeType="1"/>
                </p:cNvSpPr>
                <p:nvPr/>
              </p:nvSpPr>
              <p:spPr bwMode="auto">
                <a:xfrm>
                  <a:off x="2063"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2" name="Line 2994"/>
                <p:cNvSpPr>
                  <a:spLocks noChangeShapeType="1"/>
                </p:cNvSpPr>
                <p:nvPr/>
              </p:nvSpPr>
              <p:spPr bwMode="auto">
                <a:xfrm>
                  <a:off x="2119"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3" name="Line 2995"/>
                <p:cNvSpPr>
                  <a:spLocks noChangeShapeType="1"/>
                </p:cNvSpPr>
                <p:nvPr/>
              </p:nvSpPr>
              <p:spPr bwMode="auto">
                <a:xfrm>
                  <a:off x="2175"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4" name="Line 2996"/>
                <p:cNvSpPr>
                  <a:spLocks noChangeShapeType="1"/>
                </p:cNvSpPr>
                <p:nvPr/>
              </p:nvSpPr>
              <p:spPr bwMode="auto">
                <a:xfrm>
                  <a:off x="2231" y="359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1" name="Group 2997"/>
            <p:cNvGrpSpPr>
              <a:grpSpLocks/>
            </p:cNvGrpSpPr>
            <p:nvPr/>
          </p:nvGrpSpPr>
          <p:grpSpPr bwMode="auto">
            <a:xfrm>
              <a:off x="2407" y="3567"/>
              <a:ext cx="415" cy="56"/>
              <a:chOff x="2407" y="3567"/>
              <a:chExt cx="415" cy="56"/>
            </a:xfrm>
          </p:grpSpPr>
          <p:sp>
            <p:nvSpPr>
              <p:cNvPr id="769" name="Freeform 299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770" name="Group 2999"/>
              <p:cNvGrpSpPr>
                <a:grpSpLocks/>
              </p:cNvGrpSpPr>
              <p:nvPr/>
            </p:nvGrpSpPr>
            <p:grpSpPr bwMode="auto">
              <a:xfrm>
                <a:off x="2407" y="3591"/>
                <a:ext cx="295" cy="1"/>
                <a:chOff x="2407" y="3591"/>
                <a:chExt cx="295" cy="1"/>
              </a:xfrm>
            </p:grpSpPr>
            <p:sp>
              <p:nvSpPr>
                <p:cNvPr id="771" name="Line 3000"/>
                <p:cNvSpPr>
                  <a:spLocks noChangeShapeType="1"/>
                </p:cNvSpPr>
                <p:nvPr/>
              </p:nvSpPr>
              <p:spPr bwMode="auto">
                <a:xfrm>
                  <a:off x="2407"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2" name="Line 3001"/>
                <p:cNvSpPr>
                  <a:spLocks noChangeShapeType="1"/>
                </p:cNvSpPr>
                <p:nvPr/>
              </p:nvSpPr>
              <p:spPr bwMode="auto">
                <a:xfrm>
                  <a:off x="2463"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3" name="Line 3002"/>
                <p:cNvSpPr>
                  <a:spLocks noChangeShapeType="1"/>
                </p:cNvSpPr>
                <p:nvPr/>
              </p:nvSpPr>
              <p:spPr bwMode="auto">
                <a:xfrm>
                  <a:off x="2518"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4" name="Line 3003"/>
                <p:cNvSpPr>
                  <a:spLocks noChangeShapeType="1"/>
                </p:cNvSpPr>
                <p:nvPr/>
              </p:nvSpPr>
              <p:spPr bwMode="auto">
                <a:xfrm>
                  <a:off x="2574"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5" name="Line 3004"/>
                <p:cNvSpPr>
                  <a:spLocks noChangeShapeType="1"/>
                </p:cNvSpPr>
                <p:nvPr/>
              </p:nvSpPr>
              <p:spPr bwMode="auto">
                <a:xfrm>
                  <a:off x="2630"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6" name="Line 3005"/>
                <p:cNvSpPr>
                  <a:spLocks noChangeShapeType="1"/>
                </p:cNvSpPr>
                <p:nvPr/>
              </p:nvSpPr>
              <p:spPr bwMode="auto">
                <a:xfrm>
                  <a:off x="2686" y="359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2" name="Group 3006"/>
            <p:cNvGrpSpPr>
              <a:grpSpLocks/>
            </p:cNvGrpSpPr>
            <p:nvPr/>
          </p:nvGrpSpPr>
          <p:grpSpPr bwMode="auto">
            <a:xfrm>
              <a:off x="1952" y="2376"/>
              <a:ext cx="886" cy="290"/>
              <a:chOff x="1952" y="2376"/>
              <a:chExt cx="886" cy="290"/>
            </a:xfrm>
          </p:grpSpPr>
          <p:sp>
            <p:nvSpPr>
              <p:cNvPr id="767" name="Freeform 3007"/>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Lst>
                <a:ahLst/>
                <a:cxnLst>
                  <a:cxn ang="0">
                    <a:pos x="T0" y="T1"/>
                  </a:cxn>
                  <a:cxn ang="0">
                    <a:pos x="T2" y="T3"/>
                  </a:cxn>
                  <a:cxn ang="0">
                    <a:pos x="T4" y="T5"/>
                  </a:cxn>
                  <a:cxn ang="0">
                    <a:pos x="T6" y="T7"/>
                  </a:cxn>
                  <a:cxn ang="0">
                    <a:pos x="T8" y="T9"/>
                  </a:cxn>
                </a:cxnLst>
                <a:rect l="0" t="0" r="r" b="b"/>
                <a:pathLst>
                  <a:path w="136" h="80">
                    <a:moveTo>
                      <a:pt x="136" y="80"/>
                    </a:moveTo>
                    <a:lnTo>
                      <a:pt x="0" y="64"/>
                    </a:lnTo>
                    <a:lnTo>
                      <a:pt x="8" y="32"/>
                    </a:lnTo>
                    <a:lnTo>
                      <a:pt x="16" y="0"/>
                    </a:lnTo>
                    <a:lnTo>
                      <a:pt x="136" y="80"/>
                    </a:lnTo>
                    <a:close/>
                  </a:path>
                </a:pathLst>
              </a:custGeom>
              <a:solidFill>
                <a:schemeClr val="accent2"/>
              </a:solidFill>
              <a:ln w="9525">
                <a:solidFill>
                  <a:schemeClr val="accent2"/>
                </a:solidFill>
                <a:round/>
                <a:headEnd/>
                <a:tailEnd/>
              </a:ln>
            </p:spPr>
            <p:txBody>
              <a:bodyPr/>
              <a:lstStyle/>
              <a:p>
                <a:endParaRPr lang="en-US"/>
              </a:p>
            </p:txBody>
          </p:sp>
          <p:sp>
            <p:nvSpPr>
              <p:cNvPr id="768" name="Line 3008"/>
              <p:cNvSpPr>
                <a:spLocks noChangeShapeType="1"/>
              </p:cNvSpPr>
              <p:nvPr/>
            </p:nvSpPr>
            <p:spPr bwMode="auto">
              <a:xfrm>
                <a:off x="1952" y="2376"/>
                <a:ext cx="766" cy="24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 name="Group 3009"/>
            <p:cNvGrpSpPr>
              <a:grpSpLocks/>
            </p:cNvGrpSpPr>
            <p:nvPr/>
          </p:nvGrpSpPr>
          <p:grpSpPr bwMode="auto">
            <a:xfrm>
              <a:off x="1481" y="2084"/>
              <a:ext cx="1373" cy="1507"/>
              <a:chOff x="1481" y="2084"/>
              <a:chExt cx="1373" cy="1507"/>
            </a:xfrm>
          </p:grpSpPr>
          <p:sp>
            <p:nvSpPr>
              <p:cNvPr id="765" name="Freeform 3010"/>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Lst>
                <a:ahLst/>
                <a:cxnLst>
                  <a:cxn ang="0">
                    <a:pos x="T0" y="T1"/>
                  </a:cxn>
                  <a:cxn ang="0">
                    <a:pos x="T2" y="T3"/>
                  </a:cxn>
                  <a:cxn ang="0">
                    <a:pos x="T4" y="T5"/>
                  </a:cxn>
                  <a:cxn ang="0">
                    <a:pos x="T6" y="T7"/>
                  </a:cxn>
                  <a:cxn ang="0">
                    <a:pos x="T8" y="T9"/>
                  </a:cxn>
                </a:cxnLst>
                <a:rect l="0" t="0" r="r" b="b"/>
                <a:pathLst>
                  <a:path w="112" h="119">
                    <a:moveTo>
                      <a:pt x="112" y="0"/>
                    </a:moveTo>
                    <a:lnTo>
                      <a:pt x="48" y="119"/>
                    </a:lnTo>
                    <a:lnTo>
                      <a:pt x="24" y="96"/>
                    </a:lnTo>
                    <a:lnTo>
                      <a:pt x="0" y="72"/>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766" name="Line 3011"/>
              <p:cNvSpPr>
                <a:spLocks noChangeShapeType="1"/>
              </p:cNvSpPr>
              <p:nvPr/>
            </p:nvSpPr>
            <p:spPr bwMode="auto">
              <a:xfrm flipV="1">
                <a:off x="1481" y="2172"/>
                <a:ext cx="1291" cy="1419"/>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4" name="Group 3012"/>
            <p:cNvGrpSpPr>
              <a:grpSpLocks/>
            </p:cNvGrpSpPr>
            <p:nvPr/>
          </p:nvGrpSpPr>
          <p:grpSpPr bwMode="auto">
            <a:xfrm>
              <a:off x="1944" y="2076"/>
              <a:ext cx="902" cy="885"/>
              <a:chOff x="1944" y="2076"/>
              <a:chExt cx="902" cy="885"/>
            </a:xfrm>
          </p:grpSpPr>
          <p:sp>
            <p:nvSpPr>
              <p:cNvPr id="763" name="Freeform 3013"/>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Lst>
                <a:ahLst/>
                <a:cxnLst>
                  <a:cxn ang="0">
                    <a:pos x="T0" y="T1"/>
                  </a:cxn>
                  <a:cxn ang="0">
                    <a:pos x="T2" y="T3"/>
                  </a:cxn>
                  <a:cxn ang="0">
                    <a:pos x="T4" y="T5"/>
                  </a:cxn>
                  <a:cxn ang="0">
                    <a:pos x="T6" y="T7"/>
                  </a:cxn>
                  <a:cxn ang="0">
                    <a:pos x="T8" y="T9"/>
                  </a:cxn>
                </a:cxnLst>
                <a:rect l="0" t="0" r="r" b="b"/>
                <a:pathLst>
                  <a:path w="120" h="111">
                    <a:moveTo>
                      <a:pt x="120" y="111"/>
                    </a:moveTo>
                    <a:lnTo>
                      <a:pt x="0" y="47"/>
                    </a:lnTo>
                    <a:lnTo>
                      <a:pt x="24" y="23"/>
                    </a:lnTo>
                    <a:lnTo>
                      <a:pt x="48" y="0"/>
                    </a:lnTo>
                    <a:lnTo>
                      <a:pt x="120" y="111"/>
                    </a:lnTo>
                    <a:close/>
                  </a:path>
                </a:pathLst>
              </a:custGeom>
              <a:solidFill>
                <a:schemeClr val="accent2"/>
              </a:solidFill>
              <a:ln w="9525">
                <a:solidFill>
                  <a:schemeClr val="accent2"/>
                </a:solidFill>
                <a:round/>
                <a:headEnd/>
                <a:tailEnd/>
              </a:ln>
            </p:spPr>
            <p:txBody>
              <a:bodyPr/>
              <a:lstStyle/>
              <a:p>
                <a:endParaRPr lang="en-US"/>
              </a:p>
            </p:txBody>
          </p:sp>
          <p:sp>
            <p:nvSpPr>
              <p:cNvPr id="764" name="Line 3014"/>
              <p:cNvSpPr>
                <a:spLocks noChangeShapeType="1"/>
              </p:cNvSpPr>
              <p:nvPr/>
            </p:nvSpPr>
            <p:spPr bwMode="auto">
              <a:xfrm>
                <a:off x="1944" y="2076"/>
                <a:ext cx="814" cy="805"/>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 name="Group 3015"/>
            <p:cNvGrpSpPr>
              <a:grpSpLocks/>
            </p:cNvGrpSpPr>
            <p:nvPr/>
          </p:nvGrpSpPr>
          <p:grpSpPr bwMode="auto">
            <a:xfrm>
              <a:off x="1489" y="2379"/>
              <a:ext cx="902" cy="893"/>
              <a:chOff x="1489" y="2379"/>
              <a:chExt cx="902" cy="893"/>
            </a:xfrm>
          </p:grpSpPr>
          <p:sp>
            <p:nvSpPr>
              <p:cNvPr id="761" name="Freeform 3016"/>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Lst>
                <a:ahLst/>
                <a:cxnLst>
                  <a:cxn ang="0">
                    <a:pos x="T0" y="T1"/>
                  </a:cxn>
                  <a:cxn ang="0">
                    <a:pos x="T2" y="T3"/>
                  </a:cxn>
                  <a:cxn ang="0">
                    <a:pos x="T4" y="T5"/>
                  </a:cxn>
                  <a:cxn ang="0">
                    <a:pos x="T6" y="T7"/>
                  </a:cxn>
                  <a:cxn ang="0">
                    <a:pos x="T8" y="T9"/>
                  </a:cxn>
                </a:cxnLst>
                <a:rect l="0" t="0" r="r" b="b"/>
                <a:pathLst>
                  <a:path w="120" h="119">
                    <a:moveTo>
                      <a:pt x="120" y="119"/>
                    </a:moveTo>
                    <a:lnTo>
                      <a:pt x="0" y="48"/>
                    </a:lnTo>
                    <a:lnTo>
                      <a:pt x="24" y="24"/>
                    </a:lnTo>
                    <a:lnTo>
                      <a:pt x="48" y="0"/>
                    </a:lnTo>
                    <a:lnTo>
                      <a:pt x="120" y="119"/>
                    </a:lnTo>
                    <a:close/>
                  </a:path>
                </a:pathLst>
              </a:custGeom>
              <a:solidFill>
                <a:schemeClr val="accent2"/>
              </a:solidFill>
              <a:ln w="9525">
                <a:solidFill>
                  <a:schemeClr val="accent2"/>
                </a:solidFill>
                <a:round/>
                <a:headEnd/>
                <a:tailEnd/>
              </a:ln>
            </p:spPr>
            <p:txBody>
              <a:bodyPr/>
              <a:lstStyle/>
              <a:p>
                <a:endParaRPr lang="en-US"/>
              </a:p>
            </p:txBody>
          </p:sp>
          <p:sp>
            <p:nvSpPr>
              <p:cNvPr id="762" name="Line 3017"/>
              <p:cNvSpPr>
                <a:spLocks noChangeShapeType="1"/>
              </p:cNvSpPr>
              <p:nvPr/>
            </p:nvSpPr>
            <p:spPr bwMode="auto">
              <a:xfrm>
                <a:off x="1489" y="2379"/>
                <a:ext cx="814" cy="805"/>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6" name="Group 3018"/>
            <p:cNvGrpSpPr>
              <a:grpSpLocks/>
            </p:cNvGrpSpPr>
            <p:nvPr/>
          </p:nvGrpSpPr>
          <p:grpSpPr bwMode="auto">
            <a:xfrm>
              <a:off x="3311" y="2387"/>
              <a:ext cx="437" cy="590"/>
              <a:chOff x="3311" y="2387"/>
              <a:chExt cx="437" cy="590"/>
            </a:xfrm>
          </p:grpSpPr>
          <p:sp>
            <p:nvSpPr>
              <p:cNvPr id="759" name="Freeform 3019"/>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Lst>
                <a:ahLst/>
                <a:cxnLst>
                  <a:cxn ang="0">
                    <a:pos x="T0" y="T1"/>
                  </a:cxn>
                  <a:cxn ang="0">
                    <a:pos x="T2" y="T3"/>
                  </a:cxn>
                  <a:cxn ang="0">
                    <a:pos x="T4" y="T5"/>
                  </a:cxn>
                  <a:cxn ang="0">
                    <a:pos x="T6" y="T7"/>
                  </a:cxn>
                  <a:cxn ang="0">
                    <a:pos x="T8" y="T9"/>
                  </a:cxn>
                </a:cxnLst>
                <a:rect l="0" t="0" r="r" b="b"/>
                <a:pathLst>
                  <a:path w="104" h="128">
                    <a:moveTo>
                      <a:pt x="104" y="0"/>
                    </a:moveTo>
                    <a:lnTo>
                      <a:pt x="56" y="128"/>
                    </a:lnTo>
                    <a:lnTo>
                      <a:pt x="24" y="104"/>
                    </a:lnTo>
                    <a:lnTo>
                      <a:pt x="0" y="88"/>
                    </a:lnTo>
                    <a:lnTo>
                      <a:pt x="104" y="0"/>
                    </a:lnTo>
                    <a:close/>
                  </a:path>
                </a:pathLst>
              </a:custGeom>
              <a:solidFill>
                <a:schemeClr val="accent2"/>
              </a:solidFill>
              <a:ln w="9525">
                <a:solidFill>
                  <a:schemeClr val="accent2"/>
                </a:solidFill>
                <a:round/>
                <a:headEnd/>
                <a:tailEnd/>
              </a:ln>
            </p:spPr>
            <p:txBody>
              <a:bodyPr/>
              <a:lstStyle/>
              <a:p>
                <a:endParaRPr lang="en-US"/>
              </a:p>
            </p:txBody>
          </p:sp>
          <p:sp>
            <p:nvSpPr>
              <p:cNvPr id="760" name="Line 3020"/>
              <p:cNvSpPr>
                <a:spLocks noChangeShapeType="1"/>
              </p:cNvSpPr>
              <p:nvPr/>
            </p:nvSpPr>
            <p:spPr bwMode="auto">
              <a:xfrm flipV="1">
                <a:off x="3311" y="2483"/>
                <a:ext cx="362" cy="49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 name="Group 3021"/>
            <p:cNvGrpSpPr>
              <a:grpSpLocks/>
            </p:cNvGrpSpPr>
            <p:nvPr/>
          </p:nvGrpSpPr>
          <p:grpSpPr bwMode="auto">
            <a:xfrm>
              <a:off x="3772" y="2387"/>
              <a:ext cx="894" cy="596"/>
              <a:chOff x="3772" y="2387"/>
              <a:chExt cx="894" cy="596"/>
            </a:xfrm>
          </p:grpSpPr>
          <p:sp>
            <p:nvSpPr>
              <p:cNvPr id="757" name="Freeform 3022"/>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Lst>
                <a:ahLst/>
                <a:cxnLst>
                  <a:cxn ang="0">
                    <a:pos x="T0" y="T1"/>
                  </a:cxn>
                  <a:cxn ang="0">
                    <a:pos x="T2" y="T3"/>
                  </a:cxn>
                  <a:cxn ang="0">
                    <a:pos x="T4" y="T5"/>
                  </a:cxn>
                  <a:cxn ang="0">
                    <a:pos x="T6" y="T7"/>
                  </a:cxn>
                  <a:cxn ang="0">
                    <a:pos x="T8" y="T9"/>
                  </a:cxn>
                </a:cxnLst>
                <a:rect l="0" t="0" r="r" b="b"/>
                <a:pathLst>
                  <a:path w="128" h="96">
                    <a:moveTo>
                      <a:pt x="128" y="0"/>
                    </a:moveTo>
                    <a:lnTo>
                      <a:pt x="32" y="96"/>
                    </a:lnTo>
                    <a:lnTo>
                      <a:pt x="16" y="72"/>
                    </a:lnTo>
                    <a:lnTo>
                      <a:pt x="0" y="40"/>
                    </a:lnTo>
                    <a:lnTo>
                      <a:pt x="128" y="0"/>
                    </a:lnTo>
                    <a:close/>
                  </a:path>
                </a:pathLst>
              </a:custGeom>
              <a:solidFill>
                <a:schemeClr val="accent2"/>
              </a:solidFill>
              <a:ln w="9525">
                <a:solidFill>
                  <a:schemeClr val="accent2"/>
                </a:solidFill>
                <a:round/>
                <a:headEnd/>
                <a:tailEnd/>
              </a:ln>
            </p:spPr>
            <p:txBody>
              <a:bodyPr/>
              <a:lstStyle/>
              <a:p>
                <a:endParaRPr lang="en-US"/>
              </a:p>
            </p:txBody>
          </p:sp>
          <p:sp>
            <p:nvSpPr>
              <p:cNvPr id="758" name="Line 3023"/>
              <p:cNvSpPr>
                <a:spLocks noChangeShapeType="1"/>
              </p:cNvSpPr>
              <p:nvPr/>
            </p:nvSpPr>
            <p:spPr bwMode="auto">
              <a:xfrm flipV="1">
                <a:off x="3772" y="2454"/>
                <a:ext cx="790" cy="529"/>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8" name="Group 3024"/>
            <p:cNvGrpSpPr>
              <a:grpSpLocks/>
            </p:cNvGrpSpPr>
            <p:nvPr/>
          </p:nvGrpSpPr>
          <p:grpSpPr bwMode="auto">
            <a:xfrm>
              <a:off x="3788" y="2076"/>
              <a:ext cx="886" cy="290"/>
              <a:chOff x="3788" y="2076"/>
              <a:chExt cx="886" cy="290"/>
            </a:xfrm>
          </p:grpSpPr>
          <p:sp>
            <p:nvSpPr>
              <p:cNvPr id="755" name="Freeform 3025"/>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Lst>
                <a:ahLst/>
                <a:cxnLst>
                  <a:cxn ang="0">
                    <a:pos x="T0" y="T1"/>
                  </a:cxn>
                  <a:cxn ang="0">
                    <a:pos x="T2" y="T3"/>
                  </a:cxn>
                  <a:cxn ang="0">
                    <a:pos x="T4" y="T5"/>
                  </a:cxn>
                  <a:cxn ang="0">
                    <a:pos x="T6" y="T7"/>
                  </a:cxn>
                  <a:cxn ang="0">
                    <a:pos x="T8" y="T9"/>
                  </a:cxn>
                </a:cxnLst>
                <a:rect l="0" t="0" r="r" b="b"/>
                <a:pathLst>
                  <a:path w="144" h="80">
                    <a:moveTo>
                      <a:pt x="144" y="0"/>
                    </a:moveTo>
                    <a:lnTo>
                      <a:pt x="24" y="80"/>
                    </a:lnTo>
                    <a:lnTo>
                      <a:pt x="16" y="48"/>
                    </a:lnTo>
                    <a:lnTo>
                      <a:pt x="0" y="16"/>
                    </a:lnTo>
                    <a:lnTo>
                      <a:pt x="144" y="0"/>
                    </a:lnTo>
                    <a:close/>
                  </a:path>
                </a:pathLst>
              </a:custGeom>
              <a:solidFill>
                <a:schemeClr val="accent2"/>
              </a:solidFill>
              <a:ln w="9525">
                <a:solidFill>
                  <a:schemeClr val="accent2"/>
                </a:solidFill>
                <a:round/>
                <a:headEnd/>
                <a:tailEnd/>
              </a:ln>
            </p:spPr>
            <p:txBody>
              <a:bodyPr/>
              <a:lstStyle/>
              <a:p>
                <a:endParaRPr lang="en-US"/>
              </a:p>
            </p:txBody>
          </p:sp>
          <p:sp>
            <p:nvSpPr>
              <p:cNvPr id="756" name="Line 3026"/>
              <p:cNvSpPr>
                <a:spLocks noChangeShapeType="1"/>
              </p:cNvSpPr>
              <p:nvPr/>
            </p:nvSpPr>
            <p:spPr bwMode="auto">
              <a:xfrm flipV="1">
                <a:off x="3788" y="2122"/>
                <a:ext cx="766" cy="24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 name="Group 3027"/>
            <p:cNvGrpSpPr>
              <a:grpSpLocks/>
            </p:cNvGrpSpPr>
            <p:nvPr/>
          </p:nvGrpSpPr>
          <p:grpSpPr bwMode="auto">
            <a:xfrm>
              <a:off x="3317" y="1769"/>
              <a:ext cx="886" cy="283"/>
              <a:chOff x="3317" y="1769"/>
              <a:chExt cx="886" cy="283"/>
            </a:xfrm>
          </p:grpSpPr>
          <p:sp>
            <p:nvSpPr>
              <p:cNvPr id="753" name="Freeform 3028"/>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Lst>
                <a:ahLst/>
                <a:cxnLst>
                  <a:cxn ang="0">
                    <a:pos x="T0" y="T1"/>
                  </a:cxn>
                  <a:cxn ang="0">
                    <a:pos x="T2" y="T3"/>
                  </a:cxn>
                  <a:cxn ang="0">
                    <a:pos x="T4" y="T5"/>
                  </a:cxn>
                  <a:cxn ang="0">
                    <a:pos x="T6" y="T7"/>
                  </a:cxn>
                  <a:cxn ang="0">
                    <a:pos x="T8" y="T9"/>
                  </a:cxn>
                </a:cxnLst>
                <a:rect l="0" t="0" r="r" b="b"/>
                <a:pathLst>
                  <a:path w="136" h="72">
                    <a:moveTo>
                      <a:pt x="136" y="72"/>
                    </a:moveTo>
                    <a:lnTo>
                      <a:pt x="0" y="64"/>
                    </a:lnTo>
                    <a:lnTo>
                      <a:pt x="8" y="32"/>
                    </a:lnTo>
                    <a:lnTo>
                      <a:pt x="24" y="0"/>
                    </a:lnTo>
                    <a:lnTo>
                      <a:pt x="136" y="72"/>
                    </a:lnTo>
                    <a:close/>
                  </a:path>
                </a:pathLst>
              </a:custGeom>
              <a:solidFill>
                <a:schemeClr val="accent2"/>
              </a:solidFill>
              <a:ln w="9525">
                <a:solidFill>
                  <a:schemeClr val="accent2"/>
                </a:solidFill>
                <a:round/>
                <a:headEnd/>
                <a:tailEnd/>
              </a:ln>
            </p:spPr>
            <p:txBody>
              <a:bodyPr/>
              <a:lstStyle/>
              <a:p>
                <a:endParaRPr lang="en-US"/>
              </a:p>
            </p:txBody>
          </p:sp>
          <p:sp>
            <p:nvSpPr>
              <p:cNvPr id="754" name="Line 3029"/>
              <p:cNvSpPr>
                <a:spLocks noChangeShapeType="1"/>
              </p:cNvSpPr>
              <p:nvPr/>
            </p:nvSpPr>
            <p:spPr bwMode="auto">
              <a:xfrm>
                <a:off x="3317" y="1769"/>
                <a:ext cx="766" cy="24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10" name="Oval 3030"/>
            <p:cNvSpPr>
              <a:spLocks noChangeArrowheads="1"/>
            </p:cNvSpPr>
            <p:nvPr/>
          </p:nvSpPr>
          <p:spPr bwMode="auto">
            <a:xfrm>
              <a:off x="3293" y="1741"/>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111" name="Oval 3031"/>
            <p:cNvSpPr>
              <a:spLocks noChangeArrowheads="1"/>
            </p:cNvSpPr>
            <p:nvPr/>
          </p:nvSpPr>
          <p:spPr bwMode="auto">
            <a:xfrm>
              <a:off x="3293" y="1741"/>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112" name="Oval 3032"/>
            <p:cNvSpPr>
              <a:spLocks noChangeArrowheads="1"/>
            </p:cNvSpPr>
            <p:nvPr/>
          </p:nvSpPr>
          <p:spPr bwMode="auto">
            <a:xfrm>
              <a:off x="3293" y="2044"/>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113" name="Oval 3033"/>
            <p:cNvSpPr>
              <a:spLocks noChangeArrowheads="1"/>
            </p:cNvSpPr>
            <p:nvPr/>
          </p:nvSpPr>
          <p:spPr bwMode="auto">
            <a:xfrm>
              <a:off x="3293" y="2044"/>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114" name="Oval 3034"/>
            <p:cNvSpPr>
              <a:spLocks noChangeArrowheads="1"/>
            </p:cNvSpPr>
            <p:nvPr/>
          </p:nvSpPr>
          <p:spPr bwMode="auto">
            <a:xfrm>
              <a:off x="3293" y="235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15" name="Oval 3035"/>
            <p:cNvSpPr>
              <a:spLocks noChangeArrowheads="1"/>
            </p:cNvSpPr>
            <p:nvPr/>
          </p:nvSpPr>
          <p:spPr bwMode="auto">
            <a:xfrm>
              <a:off x="3293" y="2355"/>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116" name="Oval 3036"/>
            <p:cNvSpPr>
              <a:spLocks noChangeArrowheads="1"/>
            </p:cNvSpPr>
            <p:nvPr/>
          </p:nvSpPr>
          <p:spPr bwMode="auto">
            <a:xfrm>
              <a:off x="3293" y="2658"/>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117" name="Oval 3037"/>
            <p:cNvSpPr>
              <a:spLocks noChangeArrowheads="1"/>
            </p:cNvSpPr>
            <p:nvPr/>
          </p:nvSpPr>
          <p:spPr bwMode="auto">
            <a:xfrm>
              <a:off x="3293" y="2658"/>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118" name="Oval 3038"/>
            <p:cNvSpPr>
              <a:spLocks noChangeArrowheads="1"/>
            </p:cNvSpPr>
            <p:nvPr/>
          </p:nvSpPr>
          <p:spPr bwMode="auto">
            <a:xfrm>
              <a:off x="3285" y="2969"/>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119" name="Oval 3039"/>
            <p:cNvSpPr>
              <a:spLocks noChangeArrowheads="1"/>
            </p:cNvSpPr>
            <p:nvPr/>
          </p:nvSpPr>
          <p:spPr bwMode="auto">
            <a:xfrm>
              <a:off x="3285" y="2969"/>
              <a:ext cx="32" cy="32"/>
            </a:xfrm>
            <a:prstGeom prst="ellipse">
              <a:avLst/>
            </a:prstGeom>
            <a:solidFill>
              <a:schemeClr val="accent2"/>
            </a:solidFill>
            <a:ln w="25400">
              <a:solidFill>
                <a:schemeClr val="accent2"/>
              </a:solidFill>
              <a:round/>
              <a:headEnd/>
              <a:tailEnd/>
            </a:ln>
          </p:spPr>
          <p:txBody>
            <a:bodyPr/>
            <a:lstStyle/>
            <a:p>
              <a:endParaRPr lang="en-US"/>
            </a:p>
          </p:txBody>
        </p:sp>
        <p:grpSp>
          <p:nvGrpSpPr>
            <p:cNvPr id="120" name="Group 3040"/>
            <p:cNvGrpSpPr>
              <a:grpSpLocks/>
            </p:cNvGrpSpPr>
            <p:nvPr/>
          </p:nvGrpSpPr>
          <p:grpSpPr bwMode="auto">
            <a:xfrm>
              <a:off x="3748" y="1741"/>
              <a:ext cx="40" cy="1260"/>
              <a:chOff x="3748" y="1741"/>
              <a:chExt cx="40" cy="1260"/>
            </a:xfrm>
          </p:grpSpPr>
          <p:sp>
            <p:nvSpPr>
              <p:cNvPr id="743" name="Oval 3041"/>
              <p:cNvSpPr>
                <a:spLocks noChangeArrowheads="1"/>
              </p:cNvSpPr>
              <p:nvPr/>
            </p:nvSpPr>
            <p:spPr bwMode="auto">
              <a:xfrm>
                <a:off x="3748" y="1741"/>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744" name="Oval 3042"/>
              <p:cNvSpPr>
                <a:spLocks noChangeArrowheads="1"/>
              </p:cNvSpPr>
              <p:nvPr/>
            </p:nvSpPr>
            <p:spPr bwMode="auto">
              <a:xfrm>
                <a:off x="3748" y="1741"/>
                <a:ext cx="40" cy="32"/>
              </a:xfrm>
              <a:prstGeom prst="ellipse">
                <a:avLst/>
              </a:prstGeom>
              <a:solidFill>
                <a:schemeClr val="accent2"/>
              </a:solidFill>
              <a:ln w="25400">
                <a:solidFill>
                  <a:schemeClr val="accent2"/>
                </a:solidFill>
                <a:round/>
                <a:headEnd/>
                <a:tailEnd/>
              </a:ln>
            </p:spPr>
            <p:txBody>
              <a:bodyPr/>
              <a:lstStyle/>
              <a:p>
                <a:endParaRPr lang="en-US"/>
              </a:p>
            </p:txBody>
          </p:sp>
          <p:sp>
            <p:nvSpPr>
              <p:cNvPr id="745" name="Oval 3043"/>
              <p:cNvSpPr>
                <a:spLocks noChangeArrowheads="1"/>
              </p:cNvSpPr>
              <p:nvPr/>
            </p:nvSpPr>
            <p:spPr bwMode="auto">
              <a:xfrm>
                <a:off x="3756" y="2044"/>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746" name="Oval 3044"/>
              <p:cNvSpPr>
                <a:spLocks noChangeArrowheads="1"/>
              </p:cNvSpPr>
              <p:nvPr/>
            </p:nvSpPr>
            <p:spPr bwMode="auto">
              <a:xfrm>
                <a:off x="3756" y="2044"/>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747" name="Oval 3045"/>
              <p:cNvSpPr>
                <a:spLocks noChangeArrowheads="1"/>
              </p:cNvSpPr>
              <p:nvPr/>
            </p:nvSpPr>
            <p:spPr bwMode="auto">
              <a:xfrm>
                <a:off x="3756" y="235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748" name="Oval 3046"/>
              <p:cNvSpPr>
                <a:spLocks noChangeArrowheads="1"/>
              </p:cNvSpPr>
              <p:nvPr/>
            </p:nvSpPr>
            <p:spPr bwMode="auto">
              <a:xfrm>
                <a:off x="3756" y="2355"/>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749" name="Oval 3047"/>
              <p:cNvSpPr>
                <a:spLocks noChangeArrowheads="1"/>
              </p:cNvSpPr>
              <p:nvPr/>
            </p:nvSpPr>
            <p:spPr bwMode="auto">
              <a:xfrm>
                <a:off x="3748" y="2658"/>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750" name="Oval 3048"/>
              <p:cNvSpPr>
                <a:spLocks noChangeArrowheads="1"/>
              </p:cNvSpPr>
              <p:nvPr/>
            </p:nvSpPr>
            <p:spPr bwMode="auto">
              <a:xfrm>
                <a:off x="3748" y="2658"/>
                <a:ext cx="40" cy="32"/>
              </a:xfrm>
              <a:prstGeom prst="ellipse">
                <a:avLst/>
              </a:prstGeom>
              <a:solidFill>
                <a:schemeClr val="accent2"/>
              </a:solidFill>
              <a:ln w="25400">
                <a:solidFill>
                  <a:schemeClr val="accent2"/>
                </a:solidFill>
                <a:round/>
                <a:headEnd/>
                <a:tailEnd/>
              </a:ln>
            </p:spPr>
            <p:txBody>
              <a:bodyPr/>
              <a:lstStyle/>
              <a:p>
                <a:endParaRPr lang="en-US"/>
              </a:p>
            </p:txBody>
          </p:sp>
          <p:sp>
            <p:nvSpPr>
              <p:cNvPr id="751" name="Oval 3049"/>
              <p:cNvSpPr>
                <a:spLocks noChangeArrowheads="1"/>
              </p:cNvSpPr>
              <p:nvPr/>
            </p:nvSpPr>
            <p:spPr bwMode="auto">
              <a:xfrm>
                <a:off x="3748" y="2969"/>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752" name="Oval 3050"/>
              <p:cNvSpPr>
                <a:spLocks noChangeArrowheads="1"/>
              </p:cNvSpPr>
              <p:nvPr/>
            </p:nvSpPr>
            <p:spPr bwMode="auto">
              <a:xfrm>
                <a:off x="3748" y="2969"/>
                <a:ext cx="32"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121" name="Group 3051"/>
            <p:cNvGrpSpPr>
              <a:grpSpLocks/>
            </p:cNvGrpSpPr>
            <p:nvPr/>
          </p:nvGrpSpPr>
          <p:grpSpPr bwMode="auto">
            <a:xfrm>
              <a:off x="4203" y="1749"/>
              <a:ext cx="48" cy="1252"/>
              <a:chOff x="4203" y="1749"/>
              <a:chExt cx="48" cy="1252"/>
            </a:xfrm>
          </p:grpSpPr>
          <p:sp>
            <p:nvSpPr>
              <p:cNvPr id="733" name="Oval 3052"/>
              <p:cNvSpPr>
                <a:spLocks noChangeArrowheads="1"/>
              </p:cNvSpPr>
              <p:nvPr/>
            </p:nvSpPr>
            <p:spPr bwMode="auto">
              <a:xfrm>
                <a:off x="4211" y="1749"/>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734" name="Oval 3053"/>
              <p:cNvSpPr>
                <a:spLocks noChangeArrowheads="1"/>
              </p:cNvSpPr>
              <p:nvPr/>
            </p:nvSpPr>
            <p:spPr bwMode="auto">
              <a:xfrm>
                <a:off x="4211" y="1749"/>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735" name="Oval 3054"/>
              <p:cNvSpPr>
                <a:spLocks noChangeArrowheads="1"/>
              </p:cNvSpPr>
              <p:nvPr/>
            </p:nvSpPr>
            <p:spPr bwMode="auto">
              <a:xfrm>
                <a:off x="4219" y="2052"/>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736" name="Oval 3055"/>
              <p:cNvSpPr>
                <a:spLocks noChangeArrowheads="1"/>
              </p:cNvSpPr>
              <p:nvPr/>
            </p:nvSpPr>
            <p:spPr bwMode="auto">
              <a:xfrm>
                <a:off x="4219" y="2052"/>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737" name="Oval 3056"/>
              <p:cNvSpPr>
                <a:spLocks noChangeArrowheads="1"/>
              </p:cNvSpPr>
              <p:nvPr/>
            </p:nvSpPr>
            <p:spPr bwMode="auto">
              <a:xfrm>
                <a:off x="4219" y="235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738" name="Oval 3057"/>
              <p:cNvSpPr>
                <a:spLocks noChangeArrowheads="1"/>
              </p:cNvSpPr>
              <p:nvPr/>
            </p:nvSpPr>
            <p:spPr bwMode="auto">
              <a:xfrm>
                <a:off x="4219" y="2355"/>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739" name="Oval 3058"/>
              <p:cNvSpPr>
                <a:spLocks noChangeArrowheads="1"/>
              </p:cNvSpPr>
              <p:nvPr/>
            </p:nvSpPr>
            <p:spPr bwMode="auto">
              <a:xfrm>
                <a:off x="4211" y="2666"/>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740" name="Oval 3059"/>
              <p:cNvSpPr>
                <a:spLocks noChangeArrowheads="1"/>
              </p:cNvSpPr>
              <p:nvPr/>
            </p:nvSpPr>
            <p:spPr bwMode="auto">
              <a:xfrm>
                <a:off x="4211" y="2666"/>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741" name="Oval 3060"/>
              <p:cNvSpPr>
                <a:spLocks noChangeArrowheads="1"/>
              </p:cNvSpPr>
              <p:nvPr/>
            </p:nvSpPr>
            <p:spPr bwMode="auto">
              <a:xfrm>
                <a:off x="4203" y="2969"/>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742" name="Oval 3061"/>
              <p:cNvSpPr>
                <a:spLocks noChangeArrowheads="1"/>
              </p:cNvSpPr>
              <p:nvPr/>
            </p:nvSpPr>
            <p:spPr bwMode="auto">
              <a:xfrm>
                <a:off x="4203" y="2969"/>
                <a:ext cx="40"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122" name="Group 3062"/>
            <p:cNvGrpSpPr>
              <a:grpSpLocks/>
            </p:cNvGrpSpPr>
            <p:nvPr/>
          </p:nvGrpSpPr>
          <p:grpSpPr bwMode="auto">
            <a:xfrm>
              <a:off x="3317" y="2076"/>
              <a:ext cx="431" cy="284"/>
              <a:chOff x="3317" y="2076"/>
              <a:chExt cx="431" cy="284"/>
            </a:xfrm>
          </p:grpSpPr>
          <p:sp>
            <p:nvSpPr>
              <p:cNvPr id="731" name="Freeform 3063"/>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Lst>
                <a:ahLst/>
                <a:cxnLst>
                  <a:cxn ang="0">
                    <a:pos x="T0" y="T1"/>
                  </a:cxn>
                  <a:cxn ang="0">
                    <a:pos x="T2" y="T3"/>
                  </a:cxn>
                  <a:cxn ang="0">
                    <a:pos x="T4" y="T5"/>
                  </a:cxn>
                  <a:cxn ang="0">
                    <a:pos x="T6" y="T7"/>
                  </a:cxn>
                  <a:cxn ang="0">
                    <a:pos x="T8" y="T9"/>
                  </a:cxn>
                </a:cxnLst>
                <a:rect l="0" t="0" r="r" b="b"/>
                <a:pathLst>
                  <a:path w="128" h="104">
                    <a:moveTo>
                      <a:pt x="128" y="0"/>
                    </a:moveTo>
                    <a:lnTo>
                      <a:pt x="40" y="104"/>
                    </a:lnTo>
                    <a:lnTo>
                      <a:pt x="16" y="72"/>
                    </a:lnTo>
                    <a:lnTo>
                      <a:pt x="0" y="48"/>
                    </a:lnTo>
                    <a:lnTo>
                      <a:pt x="128" y="0"/>
                    </a:lnTo>
                    <a:close/>
                  </a:path>
                </a:pathLst>
              </a:custGeom>
              <a:solidFill>
                <a:schemeClr val="accent2"/>
              </a:solidFill>
              <a:ln w="9525">
                <a:solidFill>
                  <a:schemeClr val="accent2"/>
                </a:solidFill>
                <a:round/>
                <a:headEnd/>
                <a:tailEnd/>
              </a:ln>
            </p:spPr>
            <p:txBody>
              <a:bodyPr/>
              <a:lstStyle/>
              <a:p>
                <a:endParaRPr lang="en-US"/>
              </a:p>
            </p:txBody>
          </p:sp>
          <p:sp>
            <p:nvSpPr>
              <p:cNvPr id="732" name="Line 3064"/>
              <p:cNvSpPr>
                <a:spLocks noChangeShapeType="1"/>
              </p:cNvSpPr>
              <p:nvPr/>
            </p:nvSpPr>
            <p:spPr bwMode="auto">
              <a:xfrm flipV="1">
                <a:off x="3317" y="2143"/>
                <a:ext cx="327" cy="217"/>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23" name="Group 3065"/>
            <p:cNvGrpSpPr>
              <a:grpSpLocks/>
            </p:cNvGrpSpPr>
            <p:nvPr/>
          </p:nvGrpSpPr>
          <p:grpSpPr bwMode="auto">
            <a:xfrm>
              <a:off x="3325" y="1733"/>
              <a:ext cx="415" cy="56"/>
              <a:chOff x="3325" y="1733"/>
              <a:chExt cx="415" cy="56"/>
            </a:xfrm>
          </p:grpSpPr>
          <p:sp>
            <p:nvSpPr>
              <p:cNvPr id="723" name="Freeform 3066"/>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724" name="Group 3067"/>
              <p:cNvGrpSpPr>
                <a:grpSpLocks/>
              </p:cNvGrpSpPr>
              <p:nvPr/>
            </p:nvGrpSpPr>
            <p:grpSpPr bwMode="auto">
              <a:xfrm>
                <a:off x="3325" y="1757"/>
                <a:ext cx="295" cy="1"/>
                <a:chOff x="3325" y="1757"/>
                <a:chExt cx="295" cy="1"/>
              </a:xfrm>
            </p:grpSpPr>
            <p:sp>
              <p:nvSpPr>
                <p:cNvPr id="725" name="Line 3068"/>
                <p:cNvSpPr>
                  <a:spLocks noChangeShapeType="1"/>
                </p:cNvSpPr>
                <p:nvPr/>
              </p:nvSpPr>
              <p:spPr bwMode="auto">
                <a:xfrm>
                  <a:off x="3325"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6" name="Line 3069"/>
                <p:cNvSpPr>
                  <a:spLocks noChangeShapeType="1"/>
                </p:cNvSpPr>
                <p:nvPr/>
              </p:nvSpPr>
              <p:spPr bwMode="auto">
                <a:xfrm>
                  <a:off x="3381"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 name="Line 3070"/>
                <p:cNvSpPr>
                  <a:spLocks noChangeShapeType="1"/>
                </p:cNvSpPr>
                <p:nvPr/>
              </p:nvSpPr>
              <p:spPr bwMode="auto">
                <a:xfrm>
                  <a:off x="3437"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8" name="Line 3071"/>
                <p:cNvSpPr>
                  <a:spLocks noChangeShapeType="1"/>
                </p:cNvSpPr>
                <p:nvPr/>
              </p:nvSpPr>
              <p:spPr bwMode="auto">
                <a:xfrm>
                  <a:off x="3493" y="1757"/>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9" name="Line 3072"/>
                <p:cNvSpPr>
                  <a:spLocks noChangeShapeType="1"/>
                </p:cNvSpPr>
                <p:nvPr/>
              </p:nvSpPr>
              <p:spPr bwMode="auto">
                <a:xfrm>
                  <a:off x="3548"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0" name="Line 3073"/>
                <p:cNvSpPr>
                  <a:spLocks noChangeShapeType="1"/>
                </p:cNvSpPr>
                <p:nvPr/>
              </p:nvSpPr>
              <p:spPr bwMode="auto">
                <a:xfrm>
                  <a:off x="3604" y="1757"/>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24" name="Group 3074"/>
            <p:cNvGrpSpPr>
              <a:grpSpLocks/>
            </p:cNvGrpSpPr>
            <p:nvPr/>
          </p:nvGrpSpPr>
          <p:grpSpPr bwMode="auto">
            <a:xfrm>
              <a:off x="3788" y="1733"/>
              <a:ext cx="415" cy="56"/>
              <a:chOff x="3788" y="1733"/>
              <a:chExt cx="415" cy="56"/>
            </a:xfrm>
          </p:grpSpPr>
          <p:sp>
            <p:nvSpPr>
              <p:cNvPr id="715" name="Freeform 3075"/>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716" name="Group 3076"/>
              <p:cNvGrpSpPr>
                <a:grpSpLocks/>
              </p:cNvGrpSpPr>
              <p:nvPr/>
            </p:nvGrpSpPr>
            <p:grpSpPr bwMode="auto">
              <a:xfrm>
                <a:off x="3788" y="1757"/>
                <a:ext cx="295" cy="1"/>
                <a:chOff x="3788" y="1757"/>
                <a:chExt cx="295" cy="1"/>
              </a:xfrm>
            </p:grpSpPr>
            <p:sp>
              <p:nvSpPr>
                <p:cNvPr id="717" name="Line 3077"/>
                <p:cNvSpPr>
                  <a:spLocks noChangeShapeType="1"/>
                </p:cNvSpPr>
                <p:nvPr/>
              </p:nvSpPr>
              <p:spPr bwMode="auto">
                <a:xfrm>
                  <a:off x="3788"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 name="Line 3078"/>
                <p:cNvSpPr>
                  <a:spLocks noChangeShapeType="1"/>
                </p:cNvSpPr>
                <p:nvPr/>
              </p:nvSpPr>
              <p:spPr bwMode="auto">
                <a:xfrm>
                  <a:off x="3844"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 name="Line 3079"/>
                <p:cNvSpPr>
                  <a:spLocks noChangeShapeType="1"/>
                </p:cNvSpPr>
                <p:nvPr/>
              </p:nvSpPr>
              <p:spPr bwMode="auto">
                <a:xfrm>
                  <a:off x="3900"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 name="Line 3080"/>
                <p:cNvSpPr>
                  <a:spLocks noChangeShapeType="1"/>
                </p:cNvSpPr>
                <p:nvPr/>
              </p:nvSpPr>
              <p:spPr bwMode="auto">
                <a:xfrm>
                  <a:off x="3956"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 name="Line 3081"/>
                <p:cNvSpPr>
                  <a:spLocks noChangeShapeType="1"/>
                </p:cNvSpPr>
                <p:nvPr/>
              </p:nvSpPr>
              <p:spPr bwMode="auto">
                <a:xfrm>
                  <a:off x="4011"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 name="Line 3082"/>
                <p:cNvSpPr>
                  <a:spLocks noChangeShapeType="1"/>
                </p:cNvSpPr>
                <p:nvPr/>
              </p:nvSpPr>
              <p:spPr bwMode="auto">
                <a:xfrm>
                  <a:off x="4067" y="1757"/>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25" name="Group 3083"/>
            <p:cNvGrpSpPr>
              <a:grpSpLocks/>
            </p:cNvGrpSpPr>
            <p:nvPr/>
          </p:nvGrpSpPr>
          <p:grpSpPr bwMode="auto">
            <a:xfrm>
              <a:off x="3325" y="2044"/>
              <a:ext cx="423" cy="56"/>
              <a:chOff x="3325" y="2044"/>
              <a:chExt cx="423" cy="56"/>
            </a:xfrm>
          </p:grpSpPr>
          <p:sp>
            <p:nvSpPr>
              <p:cNvPr id="707" name="Freeform 3084"/>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Lst>
                <a:ahLst/>
                <a:cxnLst>
                  <a:cxn ang="0">
                    <a:pos x="T0" y="T1"/>
                  </a:cxn>
                  <a:cxn ang="0">
                    <a:pos x="T2" y="T3"/>
                  </a:cxn>
                  <a:cxn ang="0">
                    <a:pos x="T4" y="T5"/>
                  </a:cxn>
                  <a:cxn ang="0">
                    <a:pos x="T6" y="T7"/>
                  </a:cxn>
                  <a:cxn ang="0">
                    <a:pos x="T8" y="T9"/>
                  </a:cxn>
                </a:cxnLst>
                <a:rect l="0" t="0" r="r" b="b"/>
                <a:pathLst>
                  <a:path w="120" h="56">
                    <a:moveTo>
                      <a:pt x="120" y="24"/>
                    </a:moveTo>
                    <a:lnTo>
                      <a:pt x="0" y="56"/>
                    </a:lnTo>
                    <a:lnTo>
                      <a:pt x="0" y="24"/>
                    </a:lnTo>
                    <a:lnTo>
                      <a:pt x="0" y="0"/>
                    </a:lnTo>
                    <a:lnTo>
                      <a:pt x="120" y="24"/>
                    </a:lnTo>
                    <a:close/>
                  </a:path>
                </a:pathLst>
              </a:custGeom>
              <a:solidFill>
                <a:schemeClr val="accent2"/>
              </a:solidFill>
              <a:ln w="9525">
                <a:solidFill>
                  <a:schemeClr val="accent2"/>
                </a:solidFill>
                <a:round/>
                <a:headEnd/>
                <a:tailEnd/>
              </a:ln>
            </p:spPr>
            <p:txBody>
              <a:bodyPr/>
              <a:lstStyle/>
              <a:p>
                <a:endParaRPr lang="en-US"/>
              </a:p>
            </p:txBody>
          </p:sp>
          <p:grpSp>
            <p:nvGrpSpPr>
              <p:cNvPr id="708" name="Group 3085"/>
              <p:cNvGrpSpPr>
                <a:grpSpLocks/>
              </p:cNvGrpSpPr>
              <p:nvPr/>
            </p:nvGrpSpPr>
            <p:grpSpPr bwMode="auto">
              <a:xfrm>
                <a:off x="3325" y="2068"/>
                <a:ext cx="295" cy="1"/>
                <a:chOff x="3325" y="2068"/>
                <a:chExt cx="295" cy="1"/>
              </a:xfrm>
            </p:grpSpPr>
            <p:sp>
              <p:nvSpPr>
                <p:cNvPr id="709" name="Line 3086"/>
                <p:cNvSpPr>
                  <a:spLocks noChangeShapeType="1"/>
                </p:cNvSpPr>
                <p:nvPr/>
              </p:nvSpPr>
              <p:spPr bwMode="auto">
                <a:xfrm>
                  <a:off x="3325"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 name="Line 3087"/>
                <p:cNvSpPr>
                  <a:spLocks noChangeShapeType="1"/>
                </p:cNvSpPr>
                <p:nvPr/>
              </p:nvSpPr>
              <p:spPr bwMode="auto">
                <a:xfrm>
                  <a:off x="3381"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1" name="Line 3088"/>
                <p:cNvSpPr>
                  <a:spLocks noChangeShapeType="1"/>
                </p:cNvSpPr>
                <p:nvPr/>
              </p:nvSpPr>
              <p:spPr bwMode="auto">
                <a:xfrm>
                  <a:off x="3437"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2" name="Line 3089"/>
                <p:cNvSpPr>
                  <a:spLocks noChangeShapeType="1"/>
                </p:cNvSpPr>
                <p:nvPr/>
              </p:nvSpPr>
              <p:spPr bwMode="auto">
                <a:xfrm>
                  <a:off x="3493" y="2068"/>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 name="Line 3090"/>
                <p:cNvSpPr>
                  <a:spLocks noChangeShapeType="1"/>
                </p:cNvSpPr>
                <p:nvPr/>
              </p:nvSpPr>
              <p:spPr bwMode="auto">
                <a:xfrm>
                  <a:off x="3548"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 name="Line 3091"/>
                <p:cNvSpPr>
                  <a:spLocks noChangeShapeType="1"/>
                </p:cNvSpPr>
                <p:nvPr/>
              </p:nvSpPr>
              <p:spPr bwMode="auto">
                <a:xfrm>
                  <a:off x="3604" y="206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26" name="Group 3092"/>
            <p:cNvGrpSpPr>
              <a:grpSpLocks/>
            </p:cNvGrpSpPr>
            <p:nvPr/>
          </p:nvGrpSpPr>
          <p:grpSpPr bwMode="auto">
            <a:xfrm>
              <a:off x="3796" y="2036"/>
              <a:ext cx="415" cy="56"/>
              <a:chOff x="3796" y="2036"/>
              <a:chExt cx="415" cy="56"/>
            </a:xfrm>
          </p:grpSpPr>
          <p:sp>
            <p:nvSpPr>
              <p:cNvPr id="699" name="Freeform 3093"/>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700" name="Group 3094"/>
              <p:cNvGrpSpPr>
                <a:grpSpLocks/>
              </p:cNvGrpSpPr>
              <p:nvPr/>
            </p:nvGrpSpPr>
            <p:grpSpPr bwMode="auto">
              <a:xfrm>
                <a:off x="3796" y="2068"/>
                <a:ext cx="295" cy="1"/>
                <a:chOff x="3796" y="2068"/>
                <a:chExt cx="295" cy="1"/>
              </a:xfrm>
            </p:grpSpPr>
            <p:sp>
              <p:nvSpPr>
                <p:cNvPr id="701" name="Line 3095"/>
                <p:cNvSpPr>
                  <a:spLocks noChangeShapeType="1"/>
                </p:cNvSpPr>
                <p:nvPr/>
              </p:nvSpPr>
              <p:spPr bwMode="auto">
                <a:xfrm>
                  <a:off x="3796"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 name="Line 3096"/>
                <p:cNvSpPr>
                  <a:spLocks noChangeShapeType="1"/>
                </p:cNvSpPr>
                <p:nvPr/>
              </p:nvSpPr>
              <p:spPr bwMode="auto">
                <a:xfrm>
                  <a:off x="3852"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 name="Line 3097"/>
                <p:cNvSpPr>
                  <a:spLocks noChangeShapeType="1"/>
                </p:cNvSpPr>
                <p:nvPr/>
              </p:nvSpPr>
              <p:spPr bwMode="auto">
                <a:xfrm>
                  <a:off x="3908"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 name="Line 3098"/>
                <p:cNvSpPr>
                  <a:spLocks noChangeShapeType="1"/>
                </p:cNvSpPr>
                <p:nvPr/>
              </p:nvSpPr>
              <p:spPr bwMode="auto">
                <a:xfrm>
                  <a:off x="3964"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 name="Line 3099"/>
                <p:cNvSpPr>
                  <a:spLocks noChangeShapeType="1"/>
                </p:cNvSpPr>
                <p:nvPr/>
              </p:nvSpPr>
              <p:spPr bwMode="auto">
                <a:xfrm>
                  <a:off x="4019"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 name="Line 3100"/>
                <p:cNvSpPr>
                  <a:spLocks noChangeShapeType="1"/>
                </p:cNvSpPr>
                <p:nvPr/>
              </p:nvSpPr>
              <p:spPr bwMode="auto">
                <a:xfrm>
                  <a:off x="4075" y="206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27" name="Group 3101"/>
            <p:cNvGrpSpPr>
              <a:grpSpLocks/>
            </p:cNvGrpSpPr>
            <p:nvPr/>
          </p:nvGrpSpPr>
          <p:grpSpPr bwMode="auto">
            <a:xfrm>
              <a:off x="4267" y="2036"/>
              <a:ext cx="415" cy="56"/>
              <a:chOff x="4267" y="2036"/>
              <a:chExt cx="415" cy="56"/>
            </a:xfrm>
          </p:grpSpPr>
          <p:sp>
            <p:nvSpPr>
              <p:cNvPr id="691" name="Freeform 3102"/>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692" name="Group 3103"/>
              <p:cNvGrpSpPr>
                <a:grpSpLocks/>
              </p:cNvGrpSpPr>
              <p:nvPr/>
            </p:nvGrpSpPr>
            <p:grpSpPr bwMode="auto">
              <a:xfrm>
                <a:off x="4267" y="2068"/>
                <a:ext cx="295" cy="1"/>
                <a:chOff x="4267" y="2068"/>
                <a:chExt cx="295" cy="1"/>
              </a:xfrm>
            </p:grpSpPr>
            <p:sp>
              <p:nvSpPr>
                <p:cNvPr id="693" name="Line 3104"/>
                <p:cNvSpPr>
                  <a:spLocks noChangeShapeType="1"/>
                </p:cNvSpPr>
                <p:nvPr/>
              </p:nvSpPr>
              <p:spPr bwMode="auto">
                <a:xfrm>
                  <a:off x="4267"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 name="Line 3105"/>
                <p:cNvSpPr>
                  <a:spLocks noChangeShapeType="1"/>
                </p:cNvSpPr>
                <p:nvPr/>
              </p:nvSpPr>
              <p:spPr bwMode="auto">
                <a:xfrm>
                  <a:off x="4323"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 name="Line 3106"/>
                <p:cNvSpPr>
                  <a:spLocks noChangeShapeType="1"/>
                </p:cNvSpPr>
                <p:nvPr/>
              </p:nvSpPr>
              <p:spPr bwMode="auto">
                <a:xfrm>
                  <a:off x="4379"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 name="Line 3107"/>
                <p:cNvSpPr>
                  <a:spLocks noChangeShapeType="1"/>
                </p:cNvSpPr>
                <p:nvPr/>
              </p:nvSpPr>
              <p:spPr bwMode="auto">
                <a:xfrm>
                  <a:off x="4435" y="206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 name="Line 3108"/>
                <p:cNvSpPr>
                  <a:spLocks noChangeShapeType="1"/>
                </p:cNvSpPr>
                <p:nvPr/>
              </p:nvSpPr>
              <p:spPr bwMode="auto">
                <a:xfrm>
                  <a:off x="4491" y="2068"/>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 name="Line 3109"/>
                <p:cNvSpPr>
                  <a:spLocks noChangeShapeType="1"/>
                </p:cNvSpPr>
                <p:nvPr/>
              </p:nvSpPr>
              <p:spPr bwMode="auto">
                <a:xfrm>
                  <a:off x="4546" y="206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28" name="Group 3110"/>
            <p:cNvGrpSpPr>
              <a:grpSpLocks/>
            </p:cNvGrpSpPr>
            <p:nvPr/>
          </p:nvGrpSpPr>
          <p:grpSpPr bwMode="auto">
            <a:xfrm>
              <a:off x="4259" y="2347"/>
              <a:ext cx="415" cy="56"/>
              <a:chOff x="4259" y="2347"/>
              <a:chExt cx="415" cy="56"/>
            </a:xfrm>
          </p:grpSpPr>
          <p:sp>
            <p:nvSpPr>
              <p:cNvPr id="683" name="Freeform 3111"/>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684" name="Group 3112"/>
              <p:cNvGrpSpPr>
                <a:grpSpLocks/>
              </p:cNvGrpSpPr>
              <p:nvPr/>
            </p:nvGrpSpPr>
            <p:grpSpPr bwMode="auto">
              <a:xfrm>
                <a:off x="4259" y="2371"/>
                <a:ext cx="295" cy="1"/>
                <a:chOff x="4259" y="2371"/>
                <a:chExt cx="295" cy="1"/>
              </a:xfrm>
            </p:grpSpPr>
            <p:sp>
              <p:nvSpPr>
                <p:cNvPr id="685" name="Line 3113"/>
                <p:cNvSpPr>
                  <a:spLocks noChangeShapeType="1"/>
                </p:cNvSpPr>
                <p:nvPr/>
              </p:nvSpPr>
              <p:spPr bwMode="auto">
                <a:xfrm>
                  <a:off x="4259"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 name="Line 3114"/>
                <p:cNvSpPr>
                  <a:spLocks noChangeShapeType="1"/>
                </p:cNvSpPr>
                <p:nvPr/>
              </p:nvSpPr>
              <p:spPr bwMode="auto">
                <a:xfrm>
                  <a:off x="4315"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7" name="Line 3115"/>
                <p:cNvSpPr>
                  <a:spLocks noChangeShapeType="1"/>
                </p:cNvSpPr>
                <p:nvPr/>
              </p:nvSpPr>
              <p:spPr bwMode="auto">
                <a:xfrm>
                  <a:off x="4371"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 name="Line 3116"/>
                <p:cNvSpPr>
                  <a:spLocks noChangeShapeType="1"/>
                </p:cNvSpPr>
                <p:nvPr/>
              </p:nvSpPr>
              <p:spPr bwMode="auto">
                <a:xfrm>
                  <a:off x="4427"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 name="Line 3117"/>
                <p:cNvSpPr>
                  <a:spLocks noChangeShapeType="1"/>
                </p:cNvSpPr>
                <p:nvPr/>
              </p:nvSpPr>
              <p:spPr bwMode="auto">
                <a:xfrm>
                  <a:off x="4483" y="2371"/>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 name="Line 3118"/>
                <p:cNvSpPr>
                  <a:spLocks noChangeShapeType="1"/>
                </p:cNvSpPr>
                <p:nvPr/>
              </p:nvSpPr>
              <p:spPr bwMode="auto">
                <a:xfrm>
                  <a:off x="4538" y="237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29" name="Group 3119"/>
            <p:cNvGrpSpPr>
              <a:grpSpLocks/>
            </p:cNvGrpSpPr>
            <p:nvPr/>
          </p:nvGrpSpPr>
          <p:grpSpPr bwMode="auto">
            <a:xfrm>
              <a:off x="3796" y="2347"/>
              <a:ext cx="415" cy="56"/>
              <a:chOff x="3796" y="2347"/>
              <a:chExt cx="415" cy="56"/>
            </a:xfrm>
          </p:grpSpPr>
          <p:sp>
            <p:nvSpPr>
              <p:cNvPr id="675" name="Freeform 3120"/>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676" name="Group 3121"/>
              <p:cNvGrpSpPr>
                <a:grpSpLocks/>
              </p:cNvGrpSpPr>
              <p:nvPr/>
            </p:nvGrpSpPr>
            <p:grpSpPr bwMode="auto">
              <a:xfrm>
                <a:off x="3796" y="2371"/>
                <a:ext cx="295" cy="1"/>
                <a:chOff x="3796" y="2371"/>
                <a:chExt cx="295" cy="1"/>
              </a:xfrm>
            </p:grpSpPr>
            <p:sp>
              <p:nvSpPr>
                <p:cNvPr id="677" name="Line 3122"/>
                <p:cNvSpPr>
                  <a:spLocks noChangeShapeType="1"/>
                </p:cNvSpPr>
                <p:nvPr/>
              </p:nvSpPr>
              <p:spPr bwMode="auto">
                <a:xfrm>
                  <a:off x="3796"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8" name="Line 3123"/>
                <p:cNvSpPr>
                  <a:spLocks noChangeShapeType="1"/>
                </p:cNvSpPr>
                <p:nvPr/>
              </p:nvSpPr>
              <p:spPr bwMode="auto">
                <a:xfrm>
                  <a:off x="3852"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9" name="Line 3124"/>
                <p:cNvSpPr>
                  <a:spLocks noChangeShapeType="1"/>
                </p:cNvSpPr>
                <p:nvPr/>
              </p:nvSpPr>
              <p:spPr bwMode="auto">
                <a:xfrm>
                  <a:off x="3908"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0" name="Line 3125"/>
                <p:cNvSpPr>
                  <a:spLocks noChangeShapeType="1"/>
                </p:cNvSpPr>
                <p:nvPr/>
              </p:nvSpPr>
              <p:spPr bwMode="auto">
                <a:xfrm>
                  <a:off x="3964"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1" name="Line 3126"/>
                <p:cNvSpPr>
                  <a:spLocks noChangeShapeType="1"/>
                </p:cNvSpPr>
                <p:nvPr/>
              </p:nvSpPr>
              <p:spPr bwMode="auto">
                <a:xfrm>
                  <a:off x="4019"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2" name="Line 3127"/>
                <p:cNvSpPr>
                  <a:spLocks noChangeShapeType="1"/>
                </p:cNvSpPr>
                <p:nvPr/>
              </p:nvSpPr>
              <p:spPr bwMode="auto">
                <a:xfrm>
                  <a:off x="4075" y="237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30" name="Group 3128"/>
            <p:cNvGrpSpPr>
              <a:grpSpLocks/>
            </p:cNvGrpSpPr>
            <p:nvPr/>
          </p:nvGrpSpPr>
          <p:grpSpPr bwMode="auto">
            <a:xfrm>
              <a:off x="3333" y="2339"/>
              <a:ext cx="415" cy="64"/>
              <a:chOff x="3333" y="2339"/>
              <a:chExt cx="415" cy="64"/>
            </a:xfrm>
          </p:grpSpPr>
          <p:sp>
            <p:nvSpPr>
              <p:cNvPr id="667" name="Freeform 3129"/>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Lst>
                <a:ahLst/>
                <a:cxnLst>
                  <a:cxn ang="0">
                    <a:pos x="T0" y="T1"/>
                  </a:cxn>
                  <a:cxn ang="0">
                    <a:pos x="T2" y="T3"/>
                  </a:cxn>
                  <a:cxn ang="0">
                    <a:pos x="T4" y="T5"/>
                  </a:cxn>
                  <a:cxn ang="0">
                    <a:pos x="T6" y="T7"/>
                  </a:cxn>
                  <a:cxn ang="0">
                    <a:pos x="T8" y="T9"/>
                  </a:cxn>
                </a:cxnLst>
                <a:rect l="0" t="0" r="r" b="b"/>
                <a:pathLst>
                  <a:path w="112" h="64">
                    <a:moveTo>
                      <a:pt x="112" y="32"/>
                    </a:moveTo>
                    <a:lnTo>
                      <a:pt x="0" y="64"/>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668" name="Group 3130"/>
              <p:cNvGrpSpPr>
                <a:grpSpLocks/>
              </p:cNvGrpSpPr>
              <p:nvPr/>
            </p:nvGrpSpPr>
            <p:grpSpPr bwMode="auto">
              <a:xfrm>
                <a:off x="3333" y="2371"/>
                <a:ext cx="295" cy="1"/>
                <a:chOff x="3333" y="2371"/>
                <a:chExt cx="295" cy="1"/>
              </a:xfrm>
            </p:grpSpPr>
            <p:sp>
              <p:nvSpPr>
                <p:cNvPr id="669" name="Line 3131"/>
                <p:cNvSpPr>
                  <a:spLocks noChangeShapeType="1"/>
                </p:cNvSpPr>
                <p:nvPr/>
              </p:nvSpPr>
              <p:spPr bwMode="auto">
                <a:xfrm>
                  <a:off x="3333"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0" name="Line 3132"/>
                <p:cNvSpPr>
                  <a:spLocks noChangeShapeType="1"/>
                </p:cNvSpPr>
                <p:nvPr/>
              </p:nvSpPr>
              <p:spPr bwMode="auto">
                <a:xfrm>
                  <a:off x="3389"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1" name="Line 3133"/>
                <p:cNvSpPr>
                  <a:spLocks noChangeShapeType="1"/>
                </p:cNvSpPr>
                <p:nvPr/>
              </p:nvSpPr>
              <p:spPr bwMode="auto">
                <a:xfrm>
                  <a:off x="3445"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2" name="Line 3134"/>
                <p:cNvSpPr>
                  <a:spLocks noChangeShapeType="1"/>
                </p:cNvSpPr>
                <p:nvPr/>
              </p:nvSpPr>
              <p:spPr bwMode="auto">
                <a:xfrm>
                  <a:off x="3501" y="2371"/>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3" name="Line 3135"/>
                <p:cNvSpPr>
                  <a:spLocks noChangeShapeType="1"/>
                </p:cNvSpPr>
                <p:nvPr/>
              </p:nvSpPr>
              <p:spPr bwMode="auto">
                <a:xfrm>
                  <a:off x="3556"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4" name="Line 3136"/>
                <p:cNvSpPr>
                  <a:spLocks noChangeShapeType="1"/>
                </p:cNvSpPr>
                <p:nvPr/>
              </p:nvSpPr>
              <p:spPr bwMode="auto">
                <a:xfrm>
                  <a:off x="3612" y="237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31" name="Group 3137"/>
            <p:cNvGrpSpPr>
              <a:grpSpLocks/>
            </p:cNvGrpSpPr>
            <p:nvPr/>
          </p:nvGrpSpPr>
          <p:grpSpPr bwMode="auto">
            <a:xfrm>
              <a:off x="3325" y="2650"/>
              <a:ext cx="415" cy="56"/>
              <a:chOff x="3325" y="2650"/>
              <a:chExt cx="415" cy="56"/>
            </a:xfrm>
          </p:grpSpPr>
          <p:sp>
            <p:nvSpPr>
              <p:cNvPr id="659" name="Freeform 3138"/>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660" name="Group 3139"/>
              <p:cNvGrpSpPr>
                <a:grpSpLocks/>
              </p:cNvGrpSpPr>
              <p:nvPr/>
            </p:nvGrpSpPr>
            <p:grpSpPr bwMode="auto">
              <a:xfrm>
                <a:off x="3325" y="2674"/>
                <a:ext cx="295" cy="1"/>
                <a:chOff x="3325" y="2674"/>
                <a:chExt cx="295" cy="1"/>
              </a:xfrm>
            </p:grpSpPr>
            <p:sp>
              <p:nvSpPr>
                <p:cNvPr id="661" name="Line 3140"/>
                <p:cNvSpPr>
                  <a:spLocks noChangeShapeType="1"/>
                </p:cNvSpPr>
                <p:nvPr/>
              </p:nvSpPr>
              <p:spPr bwMode="auto">
                <a:xfrm>
                  <a:off x="3325"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2" name="Line 3141"/>
                <p:cNvSpPr>
                  <a:spLocks noChangeShapeType="1"/>
                </p:cNvSpPr>
                <p:nvPr/>
              </p:nvSpPr>
              <p:spPr bwMode="auto">
                <a:xfrm>
                  <a:off x="3381"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3" name="Line 3142"/>
                <p:cNvSpPr>
                  <a:spLocks noChangeShapeType="1"/>
                </p:cNvSpPr>
                <p:nvPr/>
              </p:nvSpPr>
              <p:spPr bwMode="auto">
                <a:xfrm>
                  <a:off x="3437"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4" name="Line 3143"/>
                <p:cNvSpPr>
                  <a:spLocks noChangeShapeType="1"/>
                </p:cNvSpPr>
                <p:nvPr/>
              </p:nvSpPr>
              <p:spPr bwMode="auto">
                <a:xfrm>
                  <a:off x="3493" y="2674"/>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 name="Line 3144"/>
                <p:cNvSpPr>
                  <a:spLocks noChangeShapeType="1"/>
                </p:cNvSpPr>
                <p:nvPr/>
              </p:nvSpPr>
              <p:spPr bwMode="auto">
                <a:xfrm>
                  <a:off x="3548"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6" name="Line 3145"/>
                <p:cNvSpPr>
                  <a:spLocks noChangeShapeType="1"/>
                </p:cNvSpPr>
                <p:nvPr/>
              </p:nvSpPr>
              <p:spPr bwMode="auto">
                <a:xfrm>
                  <a:off x="3604" y="2674"/>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32" name="Group 3146"/>
            <p:cNvGrpSpPr>
              <a:grpSpLocks/>
            </p:cNvGrpSpPr>
            <p:nvPr/>
          </p:nvGrpSpPr>
          <p:grpSpPr bwMode="auto">
            <a:xfrm>
              <a:off x="3788" y="2650"/>
              <a:ext cx="415" cy="56"/>
              <a:chOff x="3788" y="2650"/>
              <a:chExt cx="415" cy="56"/>
            </a:xfrm>
          </p:grpSpPr>
          <p:sp>
            <p:nvSpPr>
              <p:cNvPr id="651" name="Freeform 3147"/>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652" name="Group 3148"/>
              <p:cNvGrpSpPr>
                <a:grpSpLocks/>
              </p:cNvGrpSpPr>
              <p:nvPr/>
            </p:nvGrpSpPr>
            <p:grpSpPr bwMode="auto">
              <a:xfrm>
                <a:off x="3788" y="2674"/>
                <a:ext cx="295" cy="1"/>
                <a:chOff x="3788" y="2674"/>
                <a:chExt cx="295" cy="1"/>
              </a:xfrm>
            </p:grpSpPr>
            <p:sp>
              <p:nvSpPr>
                <p:cNvPr id="653" name="Line 3149"/>
                <p:cNvSpPr>
                  <a:spLocks noChangeShapeType="1"/>
                </p:cNvSpPr>
                <p:nvPr/>
              </p:nvSpPr>
              <p:spPr bwMode="auto">
                <a:xfrm>
                  <a:off x="3788"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4" name="Line 3150"/>
                <p:cNvSpPr>
                  <a:spLocks noChangeShapeType="1"/>
                </p:cNvSpPr>
                <p:nvPr/>
              </p:nvSpPr>
              <p:spPr bwMode="auto">
                <a:xfrm>
                  <a:off x="3844"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 name="Line 3151"/>
                <p:cNvSpPr>
                  <a:spLocks noChangeShapeType="1"/>
                </p:cNvSpPr>
                <p:nvPr/>
              </p:nvSpPr>
              <p:spPr bwMode="auto">
                <a:xfrm>
                  <a:off x="3900"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6" name="Line 3152"/>
                <p:cNvSpPr>
                  <a:spLocks noChangeShapeType="1"/>
                </p:cNvSpPr>
                <p:nvPr/>
              </p:nvSpPr>
              <p:spPr bwMode="auto">
                <a:xfrm>
                  <a:off x="3956"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7" name="Line 3153"/>
                <p:cNvSpPr>
                  <a:spLocks noChangeShapeType="1"/>
                </p:cNvSpPr>
                <p:nvPr/>
              </p:nvSpPr>
              <p:spPr bwMode="auto">
                <a:xfrm>
                  <a:off x="4011"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8" name="Line 3154"/>
                <p:cNvSpPr>
                  <a:spLocks noChangeShapeType="1"/>
                </p:cNvSpPr>
                <p:nvPr/>
              </p:nvSpPr>
              <p:spPr bwMode="auto">
                <a:xfrm>
                  <a:off x="4067" y="2674"/>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33" name="Group 3155"/>
            <p:cNvGrpSpPr>
              <a:grpSpLocks/>
            </p:cNvGrpSpPr>
            <p:nvPr/>
          </p:nvGrpSpPr>
          <p:grpSpPr bwMode="auto">
            <a:xfrm>
              <a:off x="3325" y="2953"/>
              <a:ext cx="415" cy="56"/>
              <a:chOff x="3325" y="2953"/>
              <a:chExt cx="415" cy="56"/>
            </a:xfrm>
          </p:grpSpPr>
          <p:sp>
            <p:nvSpPr>
              <p:cNvPr id="643" name="Freeform 3156"/>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644" name="Group 3157"/>
              <p:cNvGrpSpPr>
                <a:grpSpLocks/>
              </p:cNvGrpSpPr>
              <p:nvPr/>
            </p:nvGrpSpPr>
            <p:grpSpPr bwMode="auto">
              <a:xfrm>
                <a:off x="3325" y="2985"/>
                <a:ext cx="295" cy="1"/>
                <a:chOff x="3325" y="2985"/>
                <a:chExt cx="295" cy="1"/>
              </a:xfrm>
            </p:grpSpPr>
            <p:sp>
              <p:nvSpPr>
                <p:cNvPr id="645" name="Line 3158"/>
                <p:cNvSpPr>
                  <a:spLocks noChangeShapeType="1"/>
                </p:cNvSpPr>
                <p:nvPr/>
              </p:nvSpPr>
              <p:spPr bwMode="auto">
                <a:xfrm>
                  <a:off x="3325"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6" name="Line 3159"/>
                <p:cNvSpPr>
                  <a:spLocks noChangeShapeType="1"/>
                </p:cNvSpPr>
                <p:nvPr/>
              </p:nvSpPr>
              <p:spPr bwMode="auto">
                <a:xfrm>
                  <a:off x="3381"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7" name="Line 3160"/>
                <p:cNvSpPr>
                  <a:spLocks noChangeShapeType="1"/>
                </p:cNvSpPr>
                <p:nvPr/>
              </p:nvSpPr>
              <p:spPr bwMode="auto">
                <a:xfrm>
                  <a:off x="3437"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8" name="Line 3161"/>
                <p:cNvSpPr>
                  <a:spLocks noChangeShapeType="1"/>
                </p:cNvSpPr>
                <p:nvPr/>
              </p:nvSpPr>
              <p:spPr bwMode="auto">
                <a:xfrm>
                  <a:off x="3493" y="2985"/>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9" name="Line 3162"/>
                <p:cNvSpPr>
                  <a:spLocks noChangeShapeType="1"/>
                </p:cNvSpPr>
                <p:nvPr/>
              </p:nvSpPr>
              <p:spPr bwMode="auto">
                <a:xfrm>
                  <a:off x="3548"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0" name="Line 3163"/>
                <p:cNvSpPr>
                  <a:spLocks noChangeShapeType="1"/>
                </p:cNvSpPr>
                <p:nvPr/>
              </p:nvSpPr>
              <p:spPr bwMode="auto">
                <a:xfrm>
                  <a:off x="3604" y="2985"/>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34" name="Group 3164"/>
            <p:cNvGrpSpPr>
              <a:grpSpLocks/>
            </p:cNvGrpSpPr>
            <p:nvPr/>
          </p:nvGrpSpPr>
          <p:grpSpPr bwMode="auto">
            <a:xfrm>
              <a:off x="3788" y="2953"/>
              <a:ext cx="415" cy="56"/>
              <a:chOff x="3788" y="2953"/>
              <a:chExt cx="415" cy="56"/>
            </a:xfrm>
          </p:grpSpPr>
          <p:sp>
            <p:nvSpPr>
              <p:cNvPr id="635" name="Freeform 3165"/>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636" name="Group 3166"/>
              <p:cNvGrpSpPr>
                <a:grpSpLocks/>
              </p:cNvGrpSpPr>
              <p:nvPr/>
            </p:nvGrpSpPr>
            <p:grpSpPr bwMode="auto">
              <a:xfrm>
                <a:off x="3788" y="2985"/>
                <a:ext cx="295" cy="1"/>
                <a:chOff x="3788" y="2985"/>
                <a:chExt cx="295" cy="1"/>
              </a:xfrm>
            </p:grpSpPr>
            <p:sp>
              <p:nvSpPr>
                <p:cNvPr id="637" name="Line 3167"/>
                <p:cNvSpPr>
                  <a:spLocks noChangeShapeType="1"/>
                </p:cNvSpPr>
                <p:nvPr/>
              </p:nvSpPr>
              <p:spPr bwMode="auto">
                <a:xfrm>
                  <a:off x="3788"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8" name="Line 3168"/>
                <p:cNvSpPr>
                  <a:spLocks noChangeShapeType="1"/>
                </p:cNvSpPr>
                <p:nvPr/>
              </p:nvSpPr>
              <p:spPr bwMode="auto">
                <a:xfrm>
                  <a:off x="3844"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9" name="Line 3169"/>
                <p:cNvSpPr>
                  <a:spLocks noChangeShapeType="1"/>
                </p:cNvSpPr>
                <p:nvPr/>
              </p:nvSpPr>
              <p:spPr bwMode="auto">
                <a:xfrm>
                  <a:off x="3900"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0" name="Line 3170"/>
                <p:cNvSpPr>
                  <a:spLocks noChangeShapeType="1"/>
                </p:cNvSpPr>
                <p:nvPr/>
              </p:nvSpPr>
              <p:spPr bwMode="auto">
                <a:xfrm>
                  <a:off x="3956"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1" name="Line 3171"/>
                <p:cNvSpPr>
                  <a:spLocks noChangeShapeType="1"/>
                </p:cNvSpPr>
                <p:nvPr/>
              </p:nvSpPr>
              <p:spPr bwMode="auto">
                <a:xfrm>
                  <a:off x="4011"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2" name="Line 3172"/>
                <p:cNvSpPr>
                  <a:spLocks noChangeShapeType="1"/>
                </p:cNvSpPr>
                <p:nvPr/>
              </p:nvSpPr>
              <p:spPr bwMode="auto">
                <a:xfrm>
                  <a:off x="4067" y="2985"/>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35" name="Group 3173"/>
            <p:cNvGrpSpPr>
              <a:grpSpLocks/>
            </p:cNvGrpSpPr>
            <p:nvPr/>
          </p:nvGrpSpPr>
          <p:grpSpPr bwMode="auto">
            <a:xfrm>
              <a:off x="4251" y="2953"/>
              <a:ext cx="415" cy="56"/>
              <a:chOff x="4251" y="2953"/>
              <a:chExt cx="415" cy="56"/>
            </a:xfrm>
          </p:grpSpPr>
          <p:sp>
            <p:nvSpPr>
              <p:cNvPr id="627" name="Freeform 3174"/>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628" name="Group 3175"/>
              <p:cNvGrpSpPr>
                <a:grpSpLocks/>
              </p:cNvGrpSpPr>
              <p:nvPr/>
            </p:nvGrpSpPr>
            <p:grpSpPr bwMode="auto">
              <a:xfrm>
                <a:off x="4251" y="2985"/>
                <a:ext cx="295" cy="1"/>
                <a:chOff x="4251" y="2985"/>
                <a:chExt cx="295" cy="1"/>
              </a:xfrm>
            </p:grpSpPr>
            <p:sp>
              <p:nvSpPr>
                <p:cNvPr id="629" name="Line 3176"/>
                <p:cNvSpPr>
                  <a:spLocks noChangeShapeType="1"/>
                </p:cNvSpPr>
                <p:nvPr/>
              </p:nvSpPr>
              <p:spPr bwMode="auto">
                <a:xfrm>
                  <a:off x="4251"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0" name="Line 3177"/>
                <p:cNvSpPr>
                  <a:spLocks noChangeShapeType="1"/>
                </p:cNvSpPr>
                <p:nvPr/>
              </p:nvSpPr>
              <p:spPr bwMode="auto">
                <a:xfrm>
                  <a:off x="4307"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1" name="Line 3178"/>
                <p:cNvSpPr>
                  <a:spLocks noChangeShapeType="1"/>
                </p:cNvSpPr>
                <p:nvPr/>
              </p:nvSpPr>
              <p:spPr bwMode="auto">
                <a:xfrm>
                  <a:off x="4363"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2" name="Line 3179"/>
                <p:cNvSpPr>
                  <a:spLocks noChangeShapeType="1"/>
                </p:cNvSpPr>
                <p:nvPr/>
              </p:nvSpPr>
              <p:spPr bwMode="auto">
                <a:xfrm>
                  <a:off x="4419"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3" name="Line 3180"/>
                <p:cNvSpPr>
                  <a:spLocks noChangeShapeType="1"/>
                </p:cNvSpPr>
                <p:nvPr/>
              </p:nvSpPr>
              <p:spPr bwMode="auto">
                <a:xfrm>
                  <a:off x="4475"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 name="Line 3181"/>
                <p:cNvSpPr>
                  <a:spLocks noChangeShapeType="1"/>
                </p:cNvSpPr>
                <p:nvPr/>
              </p:nvSpPr>
              <p:spPr bwMode="auto">
                <a:xfrm>
                  <a:off x="4530" y="2985"/>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36" name="Group 3182"/>
            <p:cNvGrpSpPr>
              <a:grpSpLocks/>
            </p:cNvGrpSpPr>
            <p:nvPr/>
          </p:nvGrpSpPr>
          <p:grpSpPr bwMode="auto">
            <a:xfrm>
              <a:off x="4674" y="1741"/>
              <a:ext cx="40" cy="1260"/>
              <a:chOff x="4674" y="1741"/>
              <a:chExt cx="40" cy="1260"/>
            </a:xfrm>
          </p:grpSpPr>
          <p:sp>
            <p:nvSpPr>
              <p:cNvPr id="617" name="Oval 3183"/>
              <p:cNvSpPr>
                <a:spLocks noChangeArrowheads="1"/>
              </p:cNvSpPr>
              <p:nvPr/>
            </p:nvSpPr>
            <p:spPr bwMode="auto">
              <a:xfrm>
                <a:off x="4674" y="1741"/>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618" name="Oval 3184"/>
              <p:cNvSpPr>
                <a:spLocks noChangeArrowheads="1"/>
              </p:cNvSpPr>
              <p:nvPr/>
            </p:nvSpPr>
            <p:spPr bwMode="auto">
              <a:xfrm>
                <a:off x="4674" y="1741"/>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619" name="Oval 3185"/>
              <p:cNvSpPr>
                <a:spLocks noChangeArrowheads="1"/>
              </p:cNvSpPr>
              <p:nvPr/>
            </p:nvSpPr>
            <p:spPr bwMode="auto">
              <a:xfrm>
                <a:off x="4682" y="2044"/>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620" name="Oval 3186"/>
              <p:cNvSpPr>
                <a:spLocks noChangeArrowheads="1"/>
              </p:cNvSpPr>
              <p:nvPr/>
            </p:nvSpPr>
            <p:spPr bwMode="auto">
              <a:xfrm>
                <a:off x="4682" y="2044"/>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621" name="Oval 3187"/>
              <p:cNvSpPr>
                <a:spLocks noChangeArrowheads="1"/>
              </p:cNvSpPr>
              <p:nvPr/>
            </p:nvSpPr>
            <p:spPr bwMode="auto">
              <a:xfrm>
                <a:off x="4682" y="2355"/>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622" name="Oval 3188"/>
              <p:cNvSpPr>
                <a:spLocks noChangeArrowheads="1"/>
              </p:cNvSpPr>
              <p:nvPr/>
            </p:nvSpPr>
            <p:spPr bwMode="auto">
              <a:xfrm>
                <a:off x="4682" y="2355"/>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623" name="Oval 3189"/>
              <p:cNvSpPr>
                <a:spLocks noChangeArrowheads="1"/>
              </p:cNvSpPr>
              <p:nvPr/>
            </p:nvSpPr>
            <p:spPr bwMode="auto">
              <a:xfrm>
                <a:off x="4674" y="2658"/>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624" name="Oval 3190"/>
              <p:cNvSpPr>
                <a:spLocks noChangeArrowheads="1"/>
              </p:cNvSpPr>
              <p:nvPr/>
            </p:nvSpPr>
            <p:spPr bwMode="auto">
              <a:xfrm>
                <a:off x="4674" y="2658"/>
                <a:ext cx="32" cy="40"/>
              </a:xfrm>
              <a:prstGeom prst="ellipse">
                <a:avLst/>
              </a:prstGeom>
              <a:solidFill>
                <a:schemeClr val="accent2"/>
              </a:solidFill>
              <a:ln w="25400">
                <a:solidFill>
                  <a:schemeClr val="accent2"/>
                </a:solidFill>
                <a:round/>
                <a:headEnd/>
                <a:tailEnd/>
              </a:ln>
            </p:spPr>
            <p:txBody>
              <a:bodyPr/>
              <a:lstStyle/>
              <a:p>
                <a:endParaRPr lang="en-US"/>
              </a:p>
            </p:txBody>
          </p:sp>
          <p:sp>
            <p:nvSpPr>
              <p:cNvPr id="625" name="Oval 3191"/>
              <p:cNvSpPr>
                <a:spLocks noChangeArrowheads="1"/>
              </p:cNvSpPr>
              <p:nvPr/>
            </p:nvSpPr>
            <p:spPr bwMode="auto">
              <a:xfrm>
                <a:off x="4674" y="2969"/>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626" name="Oval 3192"/>
              <p:cNvSpPr>
                <a:spLocks noChangeArrowheads="1"/>
              </p:cNvSpPr>
              <p:nvPr/>
            </p:nvSpPr>
            <p:spPr bwMode="auto">
              <a:xfrm>
                <a:off x="4674" y="2969"/>
                <a:ext cx="32" cy="32"/>
              </a:xfrm>
              <a:prstGeom prst="ellipse">
                <a:avLst/>
              </a:prstGeom>
              <a:solidFill>
                <a:schemeClr val="accent2"/>
              </a:solidFill>
              <a:ln w="25400">
                <a:solidFill>
                  <a:schemeClr val="accent2"/>
                </a:solidFill>
                <a:round/>
                <a:headEnd/>
                <a:tailEnd/>
              </a:ln>
            </p:spPr>
            <p:txBody>
              <a:bodyPr/>
              <a:lstStyle/>
              <a:p>
                <a:endParaRPr lang="en-US"/>
              </a:p>
            </p:txBody>
          </p:sp>
        </p:grpSp>
        <p:grpSp>
          <p:nvGrpSpPr>
            <p:cNvPr id="137" name="Group 3193"/>
            <p:cNvGrpSpPr>
              <a:grpSpLocks/>
            </p:cNvGrpSpPr>
            <p:nvPr/>
          </p:nvGrpSpPr>
          <p:grpSpPr bwMode="auto">
            <a:xfrm>
              <a:off x="3740" y="3272"/>
              <a:ext cx="40" cy="343"/>
              <a:chOff x="3740" y="3272"/>
              <a:chExt cx="40" cy="343"/>
            </a:xfrm>
          </p:grpSpPr>
          <p:sp>
            <p:nvSpPr>
              <p:cNvPr id="613" name="Oval 3194"/>
              <p:cNvSpPr>
                <a:spLocks noChangeArrowheads="1"/>
              </p:cNvSpPr>
              <p:nvPr/>
            </p:nvSpPr>
            <p:spPr bwMode="auto">
              <a:xfrm>
                <a:off x="3740" y="3272"/>
                <a:ext cx="40" cy="32"/>
              </a:xfrm>
              <a:prstGeom prst="ellipse">
                <a:avLst/>
              </a:prstGeom>
              <a:solidFill>
                <a:schemeClr val="accent2"/>
              </a:solidFill>
              <a:ln w="9525">
                <a:solidFill>
                  <a:schemeClr val="accent2"/>
                </a:solidFill>
                <a:round/>
                <a:headEnd/>
                <a:tailEnd/>
              </a:ln>
            </p:spPr>
            <p:txBody>
              <a:bodyPr/>
              <a:lstStyle/>
              <a:p>
                <a:endParaRPr lang="en-US"/>
              </a:p>
            </p:txBody>
          </p:sp>
          <p:sp>
            <p:nvSpPr>
              <p:cNvPr id="614" name="Oval 3195"/>
              <p:cNvSpPr>
                <a:spLocks noChangeArrowheads="1"/>
              </p:cNvSpPr>
              <p:nvPr/>
            </p:nvSpPr>
            <p:spPr bwMode="auto">
              <a:xfrm>
                <a:off x="3740" y="3272"/>
                <a:ext cx="40" cy="32"/>
              </a:xfrm>
              <a:prstGeom prst="ellipse">
                <a:avLst/>
              </a:prstGeom>
              <a:solidFill>
                <a:schemeClr val="accent2"/>
              </a:solidFill>
              <a:ln w="25400">
                <a:solidFill>
                  <a:schemeClr val="accent2"/>
                </a:solidFill>
                <a:round/>
                <a:headEnd/>
                <a:tailEnd/>
              </a:ln>
            </p:spPr>
            <p:txBody>
              <a:bodyPr/>
              <a:lstStyle/>
              <a:p>
                <a:endParaRPr lang="en-US"/>
              </a:p>
            </p:txBody>
          </p:sp>
          <p:sp>
            <p:nvSpPr>
              <p:cNvPr id="615" name="Oval 3196"/>
              <p:cNvSpPr>
                <a:spLocks noChangeArrowheads="1"/>
              </p:cNvSpPr>
              <p:nvPr/>
            </p:nvSpPr>
            <p:spPr bwMode="auto">
              <a:xfrm>
                <a:off x="3740" y="3575"/>
                <a:ext cx="40" cy="40"/>
              </a:xfrm>
              <a:prstGeom prst="ellipse">
                <a:avLst/>
              </a:prstGeom>
              <a:solidFill>
                <a:schemeClr val="accent2"/>
              </a:solidFill>
              <a:ln w="9525">
                <a:solidFill>
                  <a:schemeClr val="accent2"/>
                </a:solidFill>
                <a:round/>
                <a:headEnd/>
                <a:tailEnd/>
              </a:ln>
            </p:spPr>
            <p:txBody>
              <a:bodyPr/>
              <a:lstStyle/>
              <a:p>
                <a:endParaRPr lang="en-US"/>
              </a:p>
            </p:txBody>
          </p:sp>
          <p:sp>
            <p:nvSpPr>
              <p:cNvPr id="616" name="Oval 3197"/>
              <p:cNvSpPr>
                <a:spLocks noChangeArrowheads="1"/>
              </p:cNvSpPr>
              <p:nvPr/>
            </p:nvSpPr>
            <p:spPr bwMode="auto">
              <a:xfrm>
                <a:off x="3740" y="3575"/>
                <a:ext cx="40" cy="40"/>
              </a:xfrm>
              <a:prstGeom prst="ellipse">
                <a:avLst/>
              </a:prstGeom>
              <a:solidFill>
                <a:schemeClr val="accent2"/>
              </a:solidFill>
              <a:ln w="25400">
                <a:solidFill>
                  <a:schemeClr val="accent2"/>
                </a:solidFill>
                <a:round/>
                <a:headEnd/>
                <a:tailEnd/>
              </a:ln>
            </p:spPr>
            <p:txBody>
              <a:bodyPr/>
              <a:lstStyle/>
              <a:p>
                <a:endParaRPr lang="en-US"/>
              </a:p>
            </p:txBody>
          </p:sp>
        </p:grpSp>
        <p:grpSp>
          <p:nvGrpSpPr>
            <p:cNvPr id="138" name="Group 3198"/>
            <p:cNvGrpSpPr>
              <a:grpSpLocks/>
            </p:cNvGrpSpPr>
            <p:nvPr/>
          </p:nvGrpSpPr>
          <p:grpSpPr bwMode="auto">
            <a:xfrm>
              <a:off x="3285" y="3272"/>
              <a:ext cx="32" cy="343"/>
              <a:chOff x="3285" y="3272"/>
              <a:chExt cx="32" cy="343"/>
            </a:xfrm>
          </p:grpSpPr>
          <p:sp>
            <p:nvSpPr>
              <p:cNvPr id="609" name="Oval 3199"/>
              <p:cNvSpPr>
                <a:spLocks noChangeArrowheads="1"/>
              </p:cNvSpPr>
              <p:nvPr/>
            </p:nvSpPr>
            <p:spPr bwMode="auto">
              <a:xfrm>
                <a:off x="3285" y="3272"/>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610" name="Oval 3200"/>
              <p:cNvSpPr>
                <a:spLocks noChangeArrowheads="1"/>
              </p:cNvSpPr>
              <p:nvPr/>
            </p:nvSpPr>
            <p:spPr bwMode="auto">
              <a:xfrm>
                <a:off x="3285" y="3272"/>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611" name="Oval 3201"/>
              <p:cNvSpPr>
                <a:spLocks noChangeArrowheads="1"/>
              </p:cNvSpPr>
              <p:nvPr/>
            </p:nvSpPr>
            <p:spPr bwMode="auto">
              <a:xfrm>
                <a:off x="3285" y="3575"/>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612" name="Oval 3202"/>
              <p:cNvSpPr>
                <a:spLocks noChangeArrowheads="1"/>
              </p:cNvSpPr>
              <p:nvPr/>
            </p:nvSpPr>
            <p:spPr bwMode="auto">
              <a:xfrm>
                <a:off x="3285" y="3575"/>
                <a:ext cx="32" cy="40"/>
              </a:xfrm>
              <a:prstGeom prst="ellipse">
                <a:avLst/>
              </a:prstGeom>
              <a:solidFill>
                <a:schemeClr val="accent2"/>
              </a:solidFill>
              <a:ln w="25400">
                <a:solidFill>
                  <a:schemeClr val="accent2"/>
                </a:solidFill>
                <a:round/>
                <a:headEnd/>
                <a:tailEnd/>
              </a:ln>
            </p:spPr>
            <p:txBody>
              <a:bodyPr/>
              <a:lstStyle/>
              <a:p>
                <a:endParaRPr lang="en-US"/>
              </a:p>
            </p:txBody>
          </p:sp>
        </p:grpSp>
        <p:grpSp>
          <p:nvGrpSpPr>
            <p:cNvPr id="139" name="Group 3203"/>
            <p:cNvGrpSpPr>
              <a:grpSpLocks/>
            </p:cNvGrpSpPr>
            <p:nvPr/>
          </p:nvGrpSpPr>
          <p:grpSpPr bwMode="auto">
            <a:xfrm>
              <a:off x="4203" y="3272"/>
              <a:ext cx="32" cy="343"/>
              <a:chOff x="4203" y="3272"/>
              <a:chExt cx="32" cy="343"/>
            </a:xfrm>
          </p:grpSpPr>
          <p:sp>
            <p:nvSpPr>
              <p:cNvPr id="605" name="Oval 3204"/>
              <p:cNvSpPr>
                <a:spLocks noChangeArrowheads="1"/>
              </p:cNvSpPr>
              <p:nvPr/>
            </p:nvSpPr>
            <p:spPr bwMode="auto">
              <a:xfrm>
                <a:off x="4203" y="3272"/>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606" name="Oval 3205"/>
              <p:cNvSpPr>
                <a:spLocks noChangeArrowheads="1"/>
              </p:cNvSpPr>
              <p:nvPr/>
            </p:nvSpPr>
            <p:spPr bwMode="auto">
              <a:xfrm>
                <a:off x="4203" y="3272"/>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607" name="Oval 3206"/>
              <p:cNvSpPr>
                <a:spLocks noChangeArrowheads="1"/>
              </p:cNvSpPr>
              <p:nvPr/>
            </p:nvSpPr>
            <p:spPr bwMode="auto">
              <a:xfrm>
                <a:off x="4203" y="3575"/>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608" name="Oval 3207"/>
              <p:cNvSpPr>
                <a:spLocks noChangeArrowheads="1"/>
              </p:cNvSpPr>
              <p:nvPr/>
            </p:nvSpPr>
            <p:spPr bwMode="auto">
              <a:xfrm>
                <a:off x="4203" y="3575"/>
                <a:ext cx="32" cy="40"/>
              </a:xfrm>
              <a:prstGeom prst="ellipse">
                <a:avLst/>
              </a:prstGeom>
              <a:solidFill>
                <a:schemeClr val="accent2"/>
              </a:solidFill>
              <a:ln w="25400">
                <a:solidFill>
                  <a:schemeClr val="accent2"/>
                </a:solidFill>
                <a:round/>
                <a:headEnd/>
                <a:tailEnd/>
              </a:ln>
            </p:spPr>
            <p:txBody>
              <a:bodyPr/>
              <a:lstStyle/>
              <a:p>
                <a:endParaRPr lang="en-US"/>
              </a:p>
            </p:txBody>
          </p:sp>
        </p:grpSp>
        <p:grpSp>
          <p:nvGrpSpPr>
            <p:cNvPr id="140" name="Group 3208"/>
            <p:cNvGrpSpPr>
              <a:grpSpLocks/>
            </p:cNvGrpSpPr>
            <p:nvPr/>
          </p:nvGrpSpPr>
          <p:grpSpPr bwMode="auto">
            <a:xfrm>
              <a:off x="4658" y="3272"/>
              <a:ext cx="32" cy="343"/>
              <a:chOff x="4658" y="3272"/>
              <a:chExt cx="32" cy="343"/>
            </a:xfrm>
          </p:grpSpPr>
          <p:sp>
            <p:nvSpPr>
              <p:cNvPr id="601" name="Oval 3209"/>
              <p:cNvSpPr>
                <a:spLocks noChangeArrowheads="1"/>
              </p:cNvSpPr>
              <p:nvPr/>
            </p:nvSpPr>
            <p:spPr bwMode="auto">
              <a:xfrm>
                <a:off x="4658" y="3272"/>
                <a:ext cx="32" cy="32"/>
              </a:xfrm>
              <a:prstGeom prst="ellipse">
                <a:avLst/>
              </a:prstGeom>
              <a:solidFill>
                <a:schemeClr val="accent2"/>
              </a:solidFill>
              <a:ln w="9525">
                <a:solidFill>
                  <a:schemeClr val="accent2"/>
                </a:solidFill>
                <a:round/>
                <a:headEnd/>
                <a:tailEnd/>
              </a:ln>
            </p:spPr>
            <p:txBody>
              <a:bodyPr/>
              <a:lstStyle/>
              <a:p>
                <a:endParaRPr lang="en-US"/>
              </a:p>
            </p:txBody>
          </p:sp>
          <p:sp>
            <p:nvSpPr>
              <p:cNvPr id="602" name="Oval 3210"/>
              <p:cNvSpPr>
                <a:spLocks noChangeArrowheads="1"/>
              </p:cNvSpPr>
              <p:nvPr/>
            </p:nvSpPr>
            <p:spPr bwMode="auto">
              <a:xfrm>
                <a:off x="4658" y="3272"/>
                <a:ext cx="32" cy="32"/>
              </a:xfrm>
              <a:prstGeom prst="ellipse">
                <a:avLst/>
              </a:prstGeom>
              <a:solidFill>
                <a:schemeClr val="accent2"/>
              </a:solidFill>
              <a:ln w="25400">
                <a:solidFill>
                  <a:schemeClr val="accent2"/>
                </a:solidFill>
                <a:round/>
                <a:headEnd/>
                <a:tailEnd/>
              </a:ln>
            </p:spPr>
            <p:txBody>
              <a:bodyPr/>
              <a:lstStyle/>
              <a:p>
                <a:endParaRPr lang="en-US"/>
              </a:p>
            </p:txBody>
          </p:sp>
          <p:sp>
            <p:nvSpPr>
              <p:cNvPr id="603" name="Oval 3211"/>
              <p:cNvSpPr>
                <a:spLocks noChangeArrowheads="1"/>
              </p:cNvSpPr>
              <p:nvPr/>
            </p:nvSpPr>
            <p:spPr bwMode="auto">
              <a:xfrm>
                <a:off x="4658" y="3575"/>
                <a:ext cx="32" cy="40"/>
              </a:xfrm>
              <a:prstGeom prst="ellipse">
                <a:avLst/>
              </a:prstGeom>
              <a:solidFill>
                <a:schemeClr val="accent2"/>
              </a:solidFill>
              <a:ln w="9525">
                <a:solidFill>
                  <a:schemeClr val="accent2"/>
                </a:solidFill>
                <a:round/>
                <a:headEnd/>
                <a:tailEnd/>
              </a:ln>
            </p:spPr>
            <p:txBody>
              <a:bodyPr/>
              <a:lstStyle/>
              <a:p>
                <a:endParaRPr lang="en-US"/>
              </a:p>
            </p:txBody>
          </p:sp>
          <p:sp>
            <p:nvSpPr>
              <p:cNvPr id="604" name="Oval 3212"/>
              <p:cNvSpPr>
                <a:spLocks noChangeArrowheads="1"/>
              </p:cNvSpPr>
              <p:nvPr/>
            </p:nvSpPr>
            <p:spPr bwMode="auto">
              <a:xfrm>
                <a:off x="4658" y="3575"/>
                <a:ext cx="32" cy="40"/>
              </a:xfrm>
              <a:prstGeom prst="ellipse">
                <a:avLst/>
              </a:prstGeom>
              <a:solidFill>
                <a:schemeClr val="accent2"/>
              </a:solidFill>
              <a:ln w="25400">
                <a:solidFill>
                  <a:schemeClr val="accent2"/>
                </a:solidFill>
                <a:round/>
                <a:headEnd/>
                <a:tailEnd/>
              </a:ln>
            </p:spPr>
            <p:txBody>
              <a:bodyPr/>
              <a:lstStyle/>
              <a:p>
                <a:endParaRPr lang="en-US"/>
              </a:p>
            </p:txBody>
          </p:sp>
        </p:grpSp>
        <p:grpSp>
          <p:nvGrpSpPr>
            <p:cNvPr id="141" name="Group 3213"/>
            <p:cNvGrpSpPr>
              <a:grpSpLocks/>
            </p:cNvGrpSpPr>
            <p:nvPr/>
          </p:nvGrpSpPr>
          <p:grpSpPr bwMode="auto">
            <a:xfrm>
              <a:off x="4251" y="2650"/>
              <a:ext cx="415" cy="56"/>
              <a:chOff x="4251" y="2650"/>
              <a:chExt cx="415" cy="56"/>
            </a:xfrm>
          </p:grpSpPr>
          <p:sp>
            <p:nvSpPr>
              <p:cNvPr id="593" name="Freeform 3214"/>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594" name="Group 3215"/>
              <p:cNvGrpSpPr>
                <a:grpSpLocks/>
              </p:cNvGrpSpPr>
              <p:nvPr/>
            </p:nvGrpSpPr>
            <p:grpSpPr bwMode="auto">
              <a:xfrm>
                <a:off x="4251" y="2674"/>
                <a:ext cx="295" cy="1"/>
                <a:chOff x="4251" y="2674"/>
                <a:chExt cx="295" cy="1"/>
              </a:xfrm>
            </p:grpSpPr>
            <p:sp>
              <p:nvSpPr>
                <p:cNvPr id="595" name="Line 3216"/>
                <p:cNvSpPr>
                  <a:spLocks noChangeShapeType="1"/>
                </p:cNvSpPr>
                <p:nvPr/>
              </p:nvSpPr>
              <p:spPr bwMode="auto">
                <a:xfrm>
                  <a:off x="4251"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6" name="Line 3217"/>
                <p:cNvSpPr>
                  <a:spLocks noChangeShapeType="1"/>
                </p:cNvSpPr>
                <p:nvPr/>
              </p:nvSpPr>
              <p:spPr bwMode="auto">
                <a:xfrm>
                  <a:off x="4307"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 name="Line 3218"/>
                <p:cNvSpPr>
                  <a:spLocks noChangeShapeType="1"/>
                </p:cNvSpPr>
                <p:nvPr/>
              </p:nvSpPr>
              <p:spPr bwMode="auto">
                <a:xfrm>
                  <a:off x="4363"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 name="Line 3219"/>
                <p:cNvSpPr>
                  <a:spLocks noChangeShapeType="1"/>
                </p:cNvSpPr>
                <p:nvPr/>
              </p:nvSpPr>
              <p:spPr bwMode="auto">
                <a:xfrm>
                  <a:off x="4419"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 name="Line 3220"/>
                <p:cNvSpPr>
                  <a:spLocks noChangeShapeType="1"/>
                </p:cNvSpPr>
                <p:nvPr/>
              </p:nvSpPr>
              <p:spPr bwMode="auto">
                <a:xfrm>
                  <a:off x="4475"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 name="Line 3221"/>
                <p:cNvSpPr>
                  <a:spLocks noChangeShapeType="1"/>
                </p:cNvSpPr>
                <p:nvPr/>
              </p:nvSpPr>
              <p:spPr bwMode="auto">
                <a:xfrm>
                  <a:off x="4530" y="2674"/>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42" name="Group 3222"/>
            <p:cNvGrpSpPr>
              <a:grpSpLocks/>
            </p:cNvGrpSpPr>
            <p:nvPr/>
          </p:nvGrpSpPr>
          <p:grpSpPr bwMode="auto">
            <a:xfrm>
              <a:off x="4251" y="1733"/>
              <a:ext cx="415" cy="56"/>
              <a:chOff x="4251" y="1733"/>
              <a:chExt cx="415" cy="56"/>
            </a:xfrm>
          </p:grpSpPr>
          <p:sp>
            <p:nvSpPr>
              <p:cNvPr id="585" name="Freeform 3223"/>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586" name="Group 3224"/>
              <p:cNvGrpSpPr>
                <a:grpSpLocks/>
              </p:cNvGrpSpPr>
              <p:nvPr/>
            </p:nvGrpSpPr>
            <p:grpSpPr bwMode="auto">
              <a:xfrm>
                <a:off x="4251" y="1757"/>
                <a:ext cx="295" cy="1"/>
                <a:chOff x="4251" y="1757"/>
                <a:chExt cx="295" cy="1"/>
              </a:xfrm>
            </p:grpSpPr>
            <p:sp>
              <p:nvSpPr>
                <p:cNvPr id="587" name="Line 3225"/>
                <p:cNvSpPr>
                  <a:spLocks noChangeShapeType="1"/>
                </p:cNvSpPr>
                <p:nvPr/>
              </p:nvSpPr>
              <p:spPr bwMode="auto">
                <a:xfrm>
                  <a:off x="4251"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8" name="Line 3226"/>
                <p:cNvSpPr>
                  <a:spLocks noChangeShapeType="1"/>
                </p:cNvSpPr>
                <p:nvPr/>
              </p:nvSpPr>
              <p:spPr bwMode="auto">
                <a:xfrm>
                  <a:off x="4307"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9" name="Line 3227"/>
                <p:cNvSpPr>
                  <a:spLocks noChangeShapeType="1"/>
                </p:cNvSpPr>
                <p:nvPr/>
              </p:nvSpPr>
              <p:spPr bwMode="auto">
                <a:xfrm>
                  <a:off x="4363"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0" name="Line 3228"/>
                <p:cNvSpPr>
                  <a:spLocks noChangeShapeType="1"/>
                </p:cNvSpPr>
                <p:nvPr/>
              </p:nvSpPr>
              <p:spPr bwMode="auto">
                <a:xfrm>
                  <a:off x="4419"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1" name="Line 3229"/>
                <p:cNvSpPr>
                  <a:spLocks noChangeShapeType="1"/>
                </p:cNvSpPr>
                <p:nvPr/>
              </p:nvSpPr>
              <p:spPr bwMode="auto">
                <a:xfrm>
                  <a:off x="4475"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2" name="Line 3230"/>
                <p:cNvSpPr>
                  <a:spLocks noChangeShapeType="1"/>
                </p:cNvSpPr>
                <p:nvPr/>
              </p:nvSpPr>
              <p:spPr bwMode="auto">
                <a:xfrm>
                  <a:off x="4530" y="1757"/>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43" name="Group 3231"/>
            <p:cNvGrpSpPr>
              <a:grpSpLocks/>
            </p:cNvGrpSpPr>
            <p:nvPr/>
          </p:nvGrpSpPr>
          <p:grpSpPr bwMode="auto">
            <a:xfrm>
              <a:off x="3325" y="3264"/>
              <a:ext cx="415" cy="56"/>
              <a:chOff x="3325" y="3264"/>
              <a:chExt cx="415" cy="56"/>
            </a:xfrm>
          </p:grpSpPr>
          <p:sp>
            <p:nvSpPr>
              <p:cNvPr id="577" name="Freeform 3232"/>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578" name="Group 3233"/>
              <p:cNvGrpSpPr>
                <a:grpSpLocks/>
              </p:cNvGrpSpPr>
              <p:nvPr/>
            </p:nvGrpSpPr>
            <p:grpSpPr bwMode="auto">
              <a:xfrm>
                <a:off x="3325" y="3288"/>
                <a:ext cx="295" cy="1"/>
                <a:chOff x="3325" y="3288"/>
                <a:chExt cx="295" cy="1"/>
              </a:xfrm>
            </p:grpSpPr>
            <p:sp>
              <p:nvSpPr>
                <p:cNvPr id="579" name="Line 3234"/>
                <p:cNvSpPr>
                  <a:spLocks noChangeShapeType="1"/>
                </p:cNvSpPr>
                <p:nvPr/>
              </p:nvSpPr>
              <p:spPr bwMode="auto">
                <a:xfrm>
                  <a:off x="3325"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0" name="Line 3235"/>
                <p:cNvSpPr>
                  <a:spLocks noChangeShapeType="1"/>
                </p:cNvSpPr>
                <p:nvPr/>
              </p:nvSpPr>
              <p:spPr bwMode="auto">
                <a:xfrm>
                  <a:off x="3381"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1" name="Line 3236"/>
                <p:cNvSpPr>
                  <a:spLocks noChangeShapeType="1"/>
                </p:cNvSpPr>
                <p:nvPr/>
              </p:nvSpPr>
              <p:spPr bwMode="auto">
                <a:xfrm>
                  <a:off x="3437"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2" name="Line 3237"/>
                <p:cNvSpPr>
                  <a:spLocks noChangeShapeType="1"/>
                </p:cNvSpPr>
                <p:nvPr/>
              </p:nvSpPr>
              <p:spPr bwMode="auto">
                <a:xfrm>
                  <a:off x="3493" y="3288"/>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 name="Line 3238"/>
                <p:cNvSpPr>
                  <a:spLocks noChangeShapeType="1"/>
                </p:cNvSpPr>
                <p:nvPr/>
              </p:nvSpPr>
              <p:spPr bwMode="auto">
                <a:xfrm>
                  <a:off x="3548"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 name="Line 3239"/>
                <p:cNvSpPr>
                  <a:spLocks noChangeShapeType="1"/>
                </p:cNvSpPr>
                <p:nvPr/>
              </p:nvSpPr>
              <p:spPr bwMode="auto">
                <a:xfrm>
                  <a:off x="3604" y="328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44" name="Group 3240"/>
            <p:cNvGrpSpPr>
              <a:grpSpLocks/>
            </p:cNvGrpSpPr>
            <p:nvPr/>
          </p:nvGrpSpPr>
          <p:grpSpPr bwMode="auto">
            <a:xfrm>
              <a:off x="3780" y="3256"/>
              <a:ext cx="415" cy="56"/>
              <a:chOff x="3780" y="3256"/>
              <a:chExt cx="415" cy="56"/>
            </a:xfrm>
          </p:grpSpPr>
          <p:sp>
            <p:nvSpPr>
              <p:cNvPr id="569" name="Freeform 3241"/>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570" name="Group 3242"/>
              <p:cNvGrpSpPr>
                <a:grpSpLocks/>
              </p:cNvGrpSpPr>
              <p:nvPr/>
            </p:nvGrpSpPr>
            <p:grpSpPr bwMode="auto">
              <a:xfrm>
                <a:off x="3780" y="3288"/>
                <a:ext cx="295" cy="1"/>
                <a:chOff x="3780" y="3288"/>
                <a:chExt cx="295" cy="1"/>
              </a:xfrm>
            </p:grpSpPr>
            <p:sp>
              <p:nvSpPr>
                <p:cNvPr id="571" name="Line 3243"/>
                <p:cNvSpPr>
                  <a:spLocks noChangeShapeType="1"/>
                </p:cNvSpPr>
                <p:nvPr/>
              </p:nvSpPr>
              <p:spPr bwMode="auto">
                <a:xfrm>
                  <a:off x="3780"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 name="Line 3244"/>
                <p:cNvSpPr>
                  <a:spLocks noChangeShapeType="1"/>
                </p:cNvSpPr>
                <p:nvPr/>
              </p:nvSpPr>
              <p:spPr bwMode="auto">
                <a:xfrm>
                  <a:off x="3836"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 name="Line 3245"/>
                <p:cNvSpPr>
                  <a:spLocks noChangeShapeType="1"/>
                </p:cNvSpPr>
                <p:nvPr/>
              </p:nvSpPr>
              <p:spPr bwMode="auto">
                <a:xfrm>
                  <a:off x="3892"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 name="Line 3246"/>
                <p:cNvSpPr>
                  <a:spLocks noChangeShapeType="1"/>
                </p:cNvSpPr>
                <p:nvPr/>
              </p:nvSpPr>
              <p:spPr bwMode="auto">
                <a:xfrm>
                  <a:off x="3948"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 name="Line 3247"/>
                <p:cNvSpPr>
                  <a:spLocks noChangeShapeType="1"/>
                </p:cNvSpPr>
                <p:nvPr/>
              </p:nvSpPr>
              <p:spPr bwMode="auto">
                <a:xfrm>
                  <a:off x="4004" y="3288"/>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 name="Line 3248"/>
                <p:cNvSpPr>
                  <a:spLocks noChangeShapeType="1"/>
                </p:cNvSpPr>
                <p:nvPr/>
              </p:nvSpPr>
              <p:spPr bwMode="auto">
                <a:xfrm>
                  <a:off x="4059" y="328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45" name="Group 3249"/>
            <p:cNvGrpSpPr>
              <a:grpSpLocks/>
            </p:cNvGrpSpPr>
            <p:nvPr/>
          </p:nvGrpSpPr>
          <p:grpSpPr bwMode="auto">
            <a:xfrm>
              <a:off x="4251" y="3256"/>
              <a:ext cx="415" cy="56"/>
              <a:chOff x="4251" y="3256"/>
              <a:chExt cx="415" cy="56"/>
            </a:xfrm>
          </p:grpSpPr>
          <p:sp>
            <p:nvSpPr>
              <p:cNvPr id="561" name="Freeform 3250"/>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562" name="Group 3251"/>
              <p:cNvGrpSpPr>
                <a:grpSpLocks/>
              </p:cNvGrpSpPr>
              <p:nvPr/>
            </p:nvGrpSpPr>
            <p:grpSpPr bwMode="auto">
              <a:xfrm>
                <a:off x="4251" y="3288"/>
                <a:ext cx="295" cy="1"/>
                <a:chOff x="4251" y="3288"/>
                <a:chExt cx="295" cy="1"/>
              </a:xfrm>
            </p:grpSpPr>
            <p:sp>
              <p:nvSpPr>
                <p:cNvPr id="563" name="Line 3252"/>
                <p:cNvSpPr>
                  <a:spLocks noChangeShapeType="1"/>
                </p:cNvSpPr>
                <p:nvPr/>
              </p:nvSpPr>
              <p:spPr bwMode="auto">
                <a:xfrm>
                  <a:off x="4251"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 name="Line 3253"/>
                <p:cNvSpPr>
                  <a:spLocks noChangeShapeType="1"/>
                </p:cNvSpPr>
                <p:nvPr/>
              </p:nvSpPr>
              <p:spPr bwMode="auto">
                <a:xfrm>
                  <a:off x="4307"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5" name="Line 3254"/>
                <p:cNvSpPr>
                  <a:spLocks noChangeShapeType="1"/>
                </p:cNvSpPr>
                <p:nvPr/>
              </p:nvSpPr>
              <p:spPr bwMode="auto">
                <a:xfrm>
                  <a:off x="4363"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6" name="Line 3255"/>
                <p:cNvSpPr>
                  <a:spLocks noChangeShapeType="1"/>
                </p:cNvSpPr>
                <p:nvPr/>
              </p:nvSpPr>
              <p:spPr bwMode="auto">
                <a:xfrm>
                  <a:off x="4419"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 name="Line 3256"/>
                <p:cNvSpPr>
                  <a:spLocks noChangeShapeType="1"/>
                </p:cNvSpPr>
                <p:nvPr/>
              </p:nvSpPr>
              <p:spPr bwMode="auto">
                <a:xfrm>
                  <a:off x="4475" y="3288"/>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 name="Line 3257"/>
                <p:cNvSpPr>
                  <a:spLocks noChangeShapeType="1"/>
                </p:cNvSpPr>
                <p:nvPr/>
              </p:nvSpPr>
              <p:spPr bwMode="auto">
                <a:xfrm>
                  <a:off x="4530" y="3288"/>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46" name="Group 3258"/>
            <p:cNvGrpSpPr>
              <a:grpSpLocks/>
            </p:cNvGrpSpPr>
            <p:nvPr/>
          </p:nvGrpSpPr>
          <p:grpSpPr bwMode="auto">
            <a:xfrm>
              <a:off x="3325" y="3567"/>
              <a:ext cx="415" cy="56"/>
              <a:chOff x="3325" y="3567"/>
              <a:chExt cx="415" cy="56"/>
            </a:xfrm>
          </p:grpSpPr>
          <p:sp>
            <p:nvSpPr>
              <p:cNvPr id="553" name="Freeform 3259"/>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554" name="Group 3260"/>
              <p:cNvGrpSpPr>
                <a:grpSpLocks/>
              </p:cNvGrpSpPr>
              <p:nvPr/>
            </p:nvGrpSpPr>
            <p:grpSpPr bwMode="auto">
              <a:xfrm>
                <a:off x="3325" y="3599"/>
                <a:ext cx="295" cy="1"/>
                <a:chOff x="3325" y="3599"/>
                <a:chExt cx="295" cy="1"/>
              </a:xfrm>
            </p:grpSpPr>
            <p:sp>
              <p:nvSpPr>
                <p:cNvPr id="555" name="Line 3261"/>
                <p:cNvSpPr>
                  <a:spLocks noChangeShapeType="1"/>
                </p:cNvSpPr>
                <p:nvPr/>
              </p:nvSpPr>
              <p:spPr bwMode="auto">
                <a:xfrm>
                  <a:off x="3325" y="3599"/>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 name="Line 3262"/>
                <p:cNvSpPr>
                  <a:spLocks noChangeShapeType="1"/>
                </p:cNvSpPr>
                <p:nvPr/>
              </p:nvSpPr>
              <p:spPr bwMode="auto">
                <a:xfrm>
                  <a:off x="3381" y="3599"/>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 name="Line 3263"/>
                <p:cNvSpPr>
                  <a:spLocks noChangeShapeType="1"/>
                </p:cNvSpPr>
                <p:nvPr/>
              </p:nvSpPr>
              <p:spPr bwMode="auto">
                <a:xfrm>
                  <a:off x="3437" y="3599"/>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 name="Line 3264"/>
                <p:cNvSpPr>
                  <a:spLocks noChangeShapeType="1"/>
                </p:cNvSpPr>
                <p:nvPr/>
              </p:nvSpPr>
              <p:spPr bwMode="auto">
                <a:xfrm>
                  <a:off x="3493" y="3599"/>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 name="Line 3265"/>
                <p:cNvSpPr>
                  <a:spLocks noChangeShapeType="1"/>
                </p:cNvSpPr>
                <p:nvPr/>
              </p:nvSpPr>
              <p:spPr bwMode="auto">
                <a:xfrm>
                  <a:off x="3548" y="3599"/>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 name="Line 3266"/>
                <p:cNvSpPr>
                  <a:spLocks noChangeShapeType="1"/>
                </p:cNvSpPr>
                <p:nvPr/>
              </p:nvSpPr>
              <p:spPr bwMode="auto">
                <a:xfrm>
                  <a:off x="3604" y="3599"/>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47" name="Group 3267"/>
            <p:cNvGrpSpPr>
              <a:grpSpLocks/>
            </p:cNvGrpSpPr>
            <p:nvPr/>
          </p:nvGrpSpPr>
          <p:grpSpPr bwMode="auto">
            <a:xfrm>
              <a:off x="3788" y="3567"/>
              <a:ext cx="415" cy="56"/>
              <a:chOff x="3788" y="3567"/>
              <a:chExt cx="415" cy="56"/>
            </a:xfrm>
          </p:grpSpPr>
          <p:sp>
            <p:nvSpPr>
              <p:cNvPr id="545" name="Freeform 3268"/>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546" name="Group 3269"/>
              <p:cNvGrpSpPr>
                <a:grpSpLocks/>
              </p:cNvGrpSpPr>
              <p:nvPr/>
            </p:nvGrpSpPr>
            <p:grpSpPr bwMode="auto">
              <a:xfrm>
                <a:off x="3788" y="3591"/>
                <a:ext cx="295" cy="1"/>
                <a:chOff x="3788" y="3591"/>
                <a:chExt cx="295" cy="1"/>
              </a:xfrm>
            </p:grpSpPr>
            <p:sp>
              <p:nvSpPr>
                <p:cNvPr id="547" name="Line 3270"/>
                <p:cNvSpPr>
                  <a:spLocks noChangeShapeType="1"/>
                </p:cNvSpPr>
                <p:nvPr/>
              </p:nvSpPr>
              <p:spPr bwMode="auto">
                <a:xfrm>
                  <a:off x="3788"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8" name="Line 3271"/>
                <p:cNvSpPr>
                  <a:spLocks noChangeShapeType="1"/>
                </p:cNvSpPr>
                <p:nvPr/>
              </p:nvSpPr>
              <p:spPr bwMode="auto">
                <a:xfrm>
                  <a:off x="3844"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9" name="Line 3272"/>
                <p:cNvSpPr>
                  <a:spLocks noChangeShapeType="1"/>
                </p:cNvSpPr>
                <p:nvPr/>
              </p:nvSpPr>
              <p:spPr bwMode="auto">
                <a:xfrm>
                  <a:off x="3900"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0" name="Line 3273"/>
                <p:cNvSpPr>
                  <a:spLocks noChangeShapeType="1"/>
                </p:cNvSpPr>
                <p:nvPr/>
              </p:nvSpPr>
              <p:spPr bwMode="auto">
                <a:xfrm>
                  <a:off x="3956"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1" name="Line 3274"/>
                <p:cNvSpPr>
                  <a:spLocks noChangeShapeType="1"/>
                </p:cNvSpPr>
                <p:nvPr/>
              </p:nvSpPr>
              <p:spPr bwMode="auto">
                <a:xfrm>
                  <a:off x="4011"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2" name="Line 3275"/>
                <p:cNvSpPr>
                  <a:spLocks noChangeShapeType="1"/>
                </p:cNvSpPr>
                <p:nvPr/>
              </p:nvSpPr>
              <p:spPr bwMode="auto">
                <a:xfrm>
                  <a:off x="4067" y="359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48" name="Group 3276"/>
            <p:cNvGrpSpPr>
              <a:grpSpLocks/>
            </p:cNvGrpSpPr>
            <p:nvPr/>
          </p:nvGrpSpPr>
          <p:grpSpPr bwMode="auto">
            <a:xfrm>
              <a:off x="4243" y="3567"/>
              <a:ext cx="415" cy="56"/>
              <a:chOff x="4243" y="3567"/>
              <a:chExt cx="415" cy="56"/>
            </a:xfrm>
          </p:grpSpPr>
          <p:sp>
            <p:nvSpPr>
              <p:cNvPr id="537" name="Freeform 3277"/>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538" name="Group 3278"/>
              <p:cNvGrpSpPr>
                <a:grpSpLocks/>
              </p:cNvGrpSpPr>
              <p:nvPr/>
            </p:nvGrpSpPr>
            <p:grpSpPr bwMode="auto">
              <a:xfrm>
                <a:off x="4243" y="3599"/>
                <a:ext cx="295" cy="1"/>
                <a:chOff x="4243" y="3599"/>
                <a:chExt cx="295" cy="1"/>
              </a:xfrm>
            </p:grpSpPr>
            <p:sp>
              <p:nvSpPr>
                <p:cNvPr id="539" name="Line 3279"/>
                <p:cNvSpPr>
                  <a:spLocks noChangeShapeType="1"/>
                </p:cNvSpPr>
                <p:nvPr/>
              </p:nvSpPr>
              <p:spPr bwMode="auto">
                <a:xfrm>
                  <a:off x="4243" y="3599"/>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 name="Line 3280"/>
                <p:cNvSpPr>
                  <a:spLocks noChangeShapeType="1"/>
                </p:cNvSpPr>
                <p:nvPr/>
              </p:nvSpPr>
              <p:spPr bwMode="auto">
                <a:xfrm>
                  <a:off x="4299" y="3599"/>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 name="Line 3281"/>
                <p:cNvSpPr>
                  <a:spLocks noChangeShapeType="1"/>
                </p:cNvSpPr>
                <p:nvPr/>
              </p:nvSpPr>
              <p:spPr bwMode="auto">
                <a:xfrm>
                  <a:off x="4355" y="3599"/>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 name="Line 3282"/>
                <p:cNvSpPr>
                  <a:spLocks noChangeShapeType="1"/>
                </p:cNvSpPr>
                <p:nvPr/>
              </p:nvSpPr>
              <p:spPr bwMode="auto">
                <a:xfrm>
                  <a:off x="4411" y="3599"/>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 name="Line 3283"/>
                <p:cNvSpPr>
                  <a:spLocks noChangeShapeType="1"/>
                </p:cNvSpPr>
                <p:nvPr/>
              </p:nvSpPr>
              <p:spPr bwMode="auto">
                <a:xfrm>
                  <a:off x="4467" y="3599"/>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 name="Line 3284"/>
                <p:cNvSpPr>
                  <a:spLocks noChangeShapeType="1"/>
                </p:cNvSpPr>
                <p:nvPr/>
              </p:nvSpPr>
              <p:spPr bwMode="auto">
                <a:xfrm>
                  <a:off x="4522" y="3599"/>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49" name="Group 3285"/>
            <p:cNvGrpSpPr>
              <a:grpSpLocks/>
            </p:cNvGrpSpPr>
            <p:nvPr/>
          </p:nvGrpSpPr>
          <p:grpSpPr bwMode="auto">
            <a:xfrm>
              <a:off x="3788" y="2376"/>
              <a:ext cx="886" cy="290"/>
              <a:chOff x="3788" y="2376"/>
              <a:chExt cx="886" cy="290"/>
            </a:xfrm>
          </p:grpSpPr>
          <p:sp>
            <p:nvSpPr>
              <p:cNvPr id="535" name="Freeform 3286"/>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Lst>
                <a:ahLst/>
                <a:cxnLst>
                  <a:cxn ang="0">
                    <a:pos x="T0" y="T1"/>
                  </a:cxn>
                  <a:cxn ang="0">
                    <a:pos x="T2" y="T3"/>
                  </a:cxn>
                  <a:cxn ang="0">
                    <a:pos x="T4" y="T5"/>
                  </a:cxn>
                  <a:cxn ang="0">
                    <a:pos x="T6" y="T7"/>
                  </a:cxn>
                  <a:cxn ang="0">
                    <a:pos x="T8" y="T9"/>
                  </a:cxn>
                </a:cxnLst>
                <a:rect l="0" t="0" r="r" b="b"/>
                <a:pathLst>
                  <a:path w="144" h="72">
                    <a:moveTo>
                      <a:pt x="144" y="72"/>
                    </a:moveTo>
                    <a:lnTo>
                      <a:pt x="0" y="64"/>
                    </a:lnTo>
                    <a:lnTo>
                      <a:pt x="16" y="32"/>
                    </a:lnTo>
                    <a:lnTo>
                      <a:pt x="24" y="0"/>
                    </a:lnTo>
                    <a:lnTo>
                      <a:pt x="144" y="72"/>
                    </a:lnTo>
                    <a:close/>
                  </a:path>
                </a:pathLst>
              </a:custGeom>
              <a:solidFill>
                <a:schemeClr val="accent2"/>
              </a:solidFill>
              <a:ln w="9525">
                <a:solidFill>
                  <a:schemeClr val="accent2"/>
                </a:solidFill>
                <a:round/>
                <a:headEnd/>
                <a:tailEnd/>
              </a:ln>
            </p:spPr>
            <p:txBody>
              <a:bodyPr/>
              <a:lstStyle/>
              <a:p>
                <a:endParaRPr lang="en-US"/>
              </a:p>
            </p:txBody>
          </p:sp>
          <p:sp>
            <p:nvSpPr>
              <p:cNvPr id="536" name="Line 3287"/>
              <p:cNvSpPr>
                <a:spLocks noChangeShapeType="1"/>
              </p:cNvSpPr>
              <p:nvPr/>
            </p:nvSpPr>
            <p:spPr bwMode="auto">
              <a:xfrm>
                <a:off x="3788" y="2376"/>
                <a:ext cx="766" cy="252"/>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50" name="Group 3288"/>
            <p:cNvGrpSpPr>
              <a:grpSpLocks/>
            </p:cNvGrpSpPr>
            <p:nvPr/>
          </p:nvGrpSpPr>
          <p:grpSpPr bwMode="auto">
            <a:xfrm>
              <a:off x="3309" y="2084"/>
              <a:ext cx="1381" cy="1507"/>
              <a:chOff x="3309" y="2084"/>
              <a:chExt cx="1381" cy="1507"/>
            </a:xfrm>
          </p:grpSpPr>
          <p:sp>
            <p:nvSpPr>
              <p:cNvPr id="533" name="Freeform 3289"/>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Lst>
                <a:ahLst/>
                <a:cxnLst>
                  <a:cxn ang="0">
                    <a:pos x="T0" y="T1"/>
                  </a:cxn>
                  <a:cxn ang="0">
                    <a:pos x="T2" y="T3"/>
                  </a:cxn>
                  <a:cxn ang="0">
                    <a:pos x="T4" y="T5"/>
                  </a:cxn>
                  <a:cxn ang="0">
                    <a:pos x="T6" y="T7"/>
                  </a:cxn>
                  <a:cxn ang="0">
                    <a:pos x="T8" y="T9"/>
                  </a:cxn>
                </a:cxnLst>
                <a:rect l="0" t="0" r="r" b="b"/>
                <a:pathLst>
                  <a:path w="120" h="119">
                    <a:moveTo>
                      <a:pt x="120" y="0"/>
                    </a:moveTo>
                    <a:lnTo>
                      <a:pt x="56" y="119"/>
                    </a:lnTo>
                    <a:lnTo>
                      <a:pt x="24" y="96"/>
                    </a:lnTo>
                    <a:lnTo>
                      <a:pt x="0" y="72"/>
                    </a:lnTo>
                    <a:lnTo>
                      <a:pt x="120" y="0"/>
                    </a:lnTo>
                    <a:close/>
                  </a:path>
                </a:pathLst>
              </a:custGeom>
              <a:solidFill>
                <a:schemeClr val="accent2"/>
              </a:solidFill>
              <a:ln w="9525">
                <a:solidFill>
                  <a:schemeClr val="accent2"/>
                </a:solidFill>
                <a:round/>
                <a:headEnd/>
                <a:tailEnd/>
              </a:ln>
            </p:spPr>
            <p:txBody>
              <a:bodyPr/>
              <a:lstStyle/>
              <a:p>
                <a:endParaRPr lang="en-US"/>
              </a:p>
            </p:txBody>
          </p:sp>
          <p:sp>
            <p:nvSpPr>
              <p:cNvPr id="534" name="Line 3290"/>
              <p:cNvSpPr>
                <a:spLocks noChangeShapeType="1"/>
              </p:cNvSpPr>
              <p:nvPr/>
            </p:nvSpPr>
            <p:spPr bwMode="auto">
              <a:xfrm flipV="1">
                <a:off x="3309" y="2172"/>
                <a:ext cx="1291" cy="1419"/>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51" name="Group 3291"/>
            <p:cNvGrpSpPr>
              <a:grpSpLocks/>
            </p:cNvGrpSpPr>
            <p:nvPr/>
          </p:nvGrpSpPr>
          <p:grpSpPr bwMode="auto">
            <a:xfrm>
              <a:off x="3773" y="2076"/>
              <a:ext cx="909" cy="893"/>
              <a:chOff x="3773" y="2076"/>
              <a:chExt cx="909" cy="893"/>
            </a:xfrm>
          </p:grpSpPr>
          <p:sp>
            <p:nvSpPr>
              <p:cNvPr id="531" name="Freeform 3292"/>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Lst>
                <a:ahLst/>
                <a:cxnLst>
                  <a:cxn ang="0">
                    <a:pos x="T0" y="T1"/>
                  </a:cxn>
                  <a:cxn ang="0">
                    <a:pos x="T2" y="T3"/>
                  </a:cxn>
                  <a:cxn ang="0">
                    <a:pos x="T4" y="T5"/>
                  </a:cxn>
                  <a:cxn ang="0">
                    <a:pos x="T6" y="T7"/>
                  </a:cxn>
                  <a:cxn ang="0">
                    <a:pos x="T8" y="T9"/>
                  </a:cxn>
                </a:cxnLst>
                <a:rect l="0" t="0" r="r" b="b"/>
                <a:pathLst>
                  <a:path w="120" h="119">
                    <a:moveTo>
                      <a:pt x="120" y="119"/>
                    </a:moveTo>
                    <a:lnTo>
                      <a:pt x="0" y="47"/>
                    </a:lnTo>
                    <a:lnTo>
                      <a:pt x="24" y="23"/>
                    </a:lnTo>
                    <a:lnTo>
                      <a:pt x="48" y="0"/>
                    </a:lnTo>
                    <a:lnTo>
                      <a:pt x="120" y="119"/>
                    </a:lnTo>
                    <a:close/>
                  </a:path>
                </a:pathLst>
              </a:custGeom>
              <a:solidFill>
                <a:schemeClr val="accent2"/>
              </a:solidFill>
              <a:ln w="9525">
                <a:solidFill>
                  <a:schemeClr val="accent2"/>
                </a:solidFill>
                <a:round/>
                <a:headEnd/>
                <a:tailEnd/>
              </a:ln>
            </p:spPr>
            <p:txBody>
              <a:bodyPr/>
              <a:lstStyle/>
              <a:p>
                <a:endParaRPr lang="en-US"/>
              </a:p>
            </p:txBody>
          </p:sp>
          <p:sp>
            <p:nvSpPr>
              <p:cNvPr id="532" name="Line 3293"/>
              <p:cNvSpPr>
                <a:spLocks noChangeShapeType="1"/>
              </p:cNvSpPr>
              <p:nvPr/>
            </p:nvSpPr>
            <p:spPr bwMode="auto">
              <a:xfrm>
                <a:off x="3773" y="2076"/>
                <a:ext cx="821" cy="80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52" name="Group 3294"/>
            <p:cNvGrpSpPr>
              <a:grpSpLocks/>
            </p:cNvGrpSpPr>
            <p:nvPr/>
          </p:nvGrpSpPr>
          <p:grpSpPr bwMode="auto">
            <a:xfrm>
              <a:off x="3317" y="2379"/>
              <a:ext cx="910" cy="893"/>
              <a:chOff x="3317" y="2379"/>
              <a:chExt cx="910" cy="893"/>
            </a:xfrm>
          </p:grpSpPr>
          <p:sp>
            <p:nvSpPr>
              <p:cNvPr id="529" name="Freeform 3295"/>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Lst>
                <a:ahLst/>
                <a:cxnLst>
                  <a:cxn ang="0">
                    <a:pos x="T0" y="T1"/>
                  </a:cxn>
                  <a:cxn ang="0">
                    <a:pos x="T2" y="T3"/>
                  </a:cxn>
                  <a:cxn ang="0">
                    <a:pos x="T4" y="T5"/>
                  </a:cxn>
                  <a:cxn ang="0">
                    <a:pos x="T6" y="T7"/>
                  </a:cxn>
                  <a:cxn ang="0">
                    <a:pos x="T8" y="T9"/>
                  </a:cxn>
                </a:cxnLst>
                <a:rect l="0" t="0" r="r" b="b"/>
                <a:pathLst>
                  <a:path w="120" h="119">
                    <a:moveTo>
                      <a:pt x="120" y="119"/>
                    </a:moveTo>
                    <a:lnTo>
                      <a:pt x="0" y="48"/>
                    </a:lnTo>
                    <a:lnTo>
                      <a:pt x="24" y="24"/>
                    </a:lnTo>
                    <a:lnTo>
                      <a:pt x="48" y="0"/>
                    </a:lnTo>
                    <a:lnTo>
                      <a:pt x="120" y="119"/>
                    </a:lnTo>
                    <a:close/>
                  </a:path>
                </a:pathLst>
              </a:custGeom>
              <a:solidFill>
                <a:schemeClr val="accent2"/>
              </a:solidFill>
              <a:ln w="9525">
                <a:solidFill>
                  <a:schemeClr val="accent2"/>
                </a:solidFill>
                <a:round/>
                <a:headEnd/>
                <a:tailEnd/>
              </a:ln>
            </p:spPr>
            <p:txBody>
              <a:bodyPr/>
              <a:lstStyle/>
              <a:p>
                <a:endParaRPr lang="en-US"/>
              </a:p>
            </p:txBody>
          </p:sp>
          <p:sp>
            <p:nvSpPr>
              <p:cNvPr id="530" name="Line 3296"/>
              <p:cNvSpPr>
                <a:spLocks noChangeShapeType="1"/>
              </p:cNvSpPr>
              <p:nvPr/>
            </p:nvSpPr>
            <p:spPr bwMode="auto">
              <a:xfrm>
                <a:off x="3317" y="2379"/>
                <a:ext cx="822" cy="80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53" name="Group 3297"/>
            <p:cNvGrpSpPr>
              <a:grpSpLocks/>
            </p:cNvGrpSpPr>
            <p:nvPr/>
          </p:nvGrpSpPr>
          <p:grpSpPr bwMode="auto">
            <a:xfrm>
              <a:off x="2878" y="1725"/>
              <a:ext cx="415" cy="56"/>
              <a:chOff x="2878" y="1725"/>
              <a:chExt cx="415" cy="56"/>
            </a:xfrm>
          </p:grpSpPr>
          <p:sp>
            <p:nvSpPr>
              <p:cNvPr id="521" name="Freeform 3298"/>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522" name="Group 3299"/>
              <p:cNvGrpSpPr>
                <a:grpSpLocks/>
              </p:cNvGrpSpPr>
              <p:nvPr/>
            </p:nvGrpSpPr>
            <p:grpSpPr bwMode="auto">
              <a:xfrm>
                <a:off x="2878" y="1757"/>
                <a:ext cx="295" cy="1"/>
                <a:chOff x="2878" y="1757"/>
                <a:chExt cx="295" cy="1"/>
              </a:xfrm>
            </p:grpSpPr>
            <p:sp>
              <p:nvSpPr>
                <p:cNvPr id="523" name="Line 3300"/>
                <p:cNvSpPr>
                  <a:spLocks noChangeShapeType="1"/>
                </p:cNvSpPr>
                <p:nvPr/>
              </p:nvSpPr>
              <p:spPr bwMode="auto">
                <a:xfrm>
                  <a:off x="2878"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 name="Line 3301"/>
                <p:cNvSpPr>
                  <a:spLocks noChangeShapeType="1"/>
                </p:cNvSpPr>
                <p:nvPr/>
              </p:nvSpPr>
              <p:spPr bwMode="auto">
                <a:xfrm>
                  <a:off x="2934"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 name="Line 3302"/>
                <p:cNvSpPr>
                  <a:spLocks noChangeShapeType="1"/>
                </p:cNvSpPr>
                <p:nvPr/>
              </p:nvSpPr>
              <p:spPr bwMode="auto">
                <a:xfrm>
                  <a:off x="2990" y="1757"/>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 name="Line 3303"/>
                <p:cNvSpPr>
                  <a:spLocks noChangeShapeType="1"/>
                </p:cNvSpPr>
                <p:nvPr/>
              </p:nvSpPr>
              <p:spPr bwMode="auto">
                <a:xfrm>
                  <a:off x="3045"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 name="Line 3304"/>
                <p:cNvSpPr>
                  <a:spLocks noChangeShapeType="1"/>
                </p:cNvSpPr>
                <p:nvPr/>
              </p:nvSpPr>
              <p:spPr bwMode="auto">
                <a:xfrm>
                  <a:off x="3101" y="1757"/>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 name="Line 3305"/>
                <p:cNvSpPr>
                  <a:spLocks noChangeShapeType="1"/>
                </p:cNvSpPr>
                <p:nvPr/>
              </p:nvSpPr>
              <p:spPr bwMode="auto">
                <a:xfrm>
                  <a:off x="3157" y="1757"/>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54" name="Group 3306"/>
            <p:cNvGrpSpPr>
              <a:grpSpLocks/>
            </p:cNvGrpSpPr>
            <p:nvPr/>
          </p:nvGrpSpPr>
          <p:grpSpPr bwMode="auto">
            <a:xfrm>
              <a:off x="2878" y="2036"/>
              <a:ext cx="415" cy="56"/>
              <a:chOff x="2878" y="2036"/>
              <a:chExt cx="415" cy="56"/>
            </a:xfrm>
          </p:grpSpPr>
          <p:sp>
            <p:nvSpPr>
              <p:cNvPr id="513" name="Freeform 3307"/>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514" name="Group 3308"/>
              <p:cNvGrpSpPr>
                <a:grpSpLocks/>
              </p:cNvGrpSpPr>
              <p:nvPr/>
            </p:nvGrpSpPr>
            <p:grpSpPr bwMode="auto">
              <a:xfrm>
                <a:off x="2878" y="2060"/>
                <a:ext cx="295" cy="1"/>
                <a:chOff x="2878" y="2060"/>
                <a:chExt cx="295" cy="1"/>
              </a:xfrm>
            </p:grpSpPr>
            <p:sp>
              <p:nvSpPr>
                <p:cNvPr id="515" name="Line 3309"/>
                <p:cNvSpPr>
                  <a:spLocks noChangeShapeType="1"/>
                </p:cNvSpPr>
                <p:nvPr/>
              </p:nvSpPr>
              <p:spPr bwMode="auto">
                <a:xfrm>
                  <a:off x="2878" y="2060"/>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6" name="Line 3310"/>
                <p:cNvSpPr>
                  <a:spLocks noChangeShapeType="1"/>
                </p:cNvSpPr>
                <p:nvPr/>
              </p:nvSpPr>
              <p:spPr bwMode="auto">
                <a:xfrm>
                  <a:off x="2934" y="2060"/>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7" name="Line 3311"/>
                <p:cNvSpPr>
                  <a:spLocks noChangeShapeType="1"/>
                </p:cNvSpPr>
                <p:nvPr/>
              </p:nvSpPr>
              <p:spPr bwMode="auto">
                <a:xfrm>
                  <a:off x="2990" y="2060"/>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8" name="Line 3312"/>
                <p:cNvSpPr>
                  <a:spLocks noChangeShapeType="1"/>
                </p:cNvSpPr>
                <p:nvPr/>
              </p:nvSpPr>
              <p:spPr bwMode="auto">
                <a:xfrm>
                  <a:off x="3045" y="2060"/>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9" name="Line 3313"/>
                <p:cNvSpPr>
                  <a:spLocks noChangeShapeType="1"/>
                </p:cNvSpPr>
                <p:nvPr/>
              </p:nvSpPr>
              <p:spPr bwMode="auto">
                <a:xfrm>
                  <a:off x="3101" y="2060"/>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0" name="Line 3314"/>
                <p:cNvSpPr>
                  <a:spLocks noChangeShapeType="1"/>
                </p:cNvSpPr>
                <p:nvPr/>
              </p:nvSpPr>
              <p:spPr bwMode="auto">
                <a:xfrm>
                  <a:off x="3157" y="2060"/>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55" name="Group 3315"/>
            <p:cNvGrpSpPr>
              <a:grpSpLocks/>
            </p:cNvGrpSpPr>
            <p:nvPr/>
          </p:nvGrpSpPr>
          <p:grpSpPr bwMode="auto">
            <a:xfrm>
              <a:off x="2886" y="2339"/>
              <a:ext cx="415" cy="56"/>
              <a:chOff x="2886" y="2339"/>
              <a:chExt cx="415" cy="56"/>
            </a:xfrm>
          </p:grpSpPr>
          <p:sp>
            <p:nvSpPr>
              <p:cNvPr id="505" name="Freeform 3316"/>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506" name="Group 3317"/>
              <p:cNvGrpSpPr>
                <a:grpSpLocks/>
              </p:cNvGrpSpPr>
              <p:nvPr/>
            </p:nvGrpSpPr>
            <p:grpSpPr bwMode="auto">
              <a:xfrm>
                <a:off x="2886" y="2371"/>
                <a:ext cx="295" cy="1"/>
                <a:chOff x="2886" y="2371"/>
                <a:chExt cx="295" cy="1"/>
              </a:xfrm>
            </p:grpSpPr>
            <p:sp>
              <p:nvSpPr>
                <p:cNvPr id="507" name="Line 3318"/>
                <p:cNvSpPr>
                  <a:spLocks noChangeShapeType="1"/>
                </p:cNvSpPr>
                <p:nvPr/>
              </p:nvSpPr>
              <p:spPr bwMode="auto">
                <a:xfrm>
                  <a:off x="2886"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 name="Line 3319"/>
                <p:cNvSpPr>
                  <a:spLocks noChangeShapeType="1"/>
                </p:cNvSpPr>
                <p:nvPr/>
              </p:nvSpPr>
              <p:spPr bwMode="auto">
                <a:xfrm>
                  <a:off x="2942"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 name="Line 3320"/>
                <p:cNvSpPr>
                  <a:spLocks noChangeShapeType="1"/>
                </p:cNvSpPr>
                <p:nvPr/>
              </p:nvSpPr>
              <p:spPr bwMode="auto">
                <a:xfrm>
                  <a:off x="2998" y="2371"/>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 name="Line 3321"/>
                <p:cNvSpPr>
                  <a:spLocks noChangeShapeType="1"/>
                </p:cNvSpPr>
                <p:nvPr/>
              </p:nvSpPr>
              <p:spPr bwMode="auto">
                <a:xfrm>
                  <a:off x="3053"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 name="Line 3322"/>
                <p:cNvSpPr>
                  <a:spLocks noChangeShapeType="1"/>
                </p:cNvSpPr>
                <p:nvPr/>
              </p:nvSpPr>
              <p:spPr bwMode="auto">
                <a:xfrm>
                  <a:off x="3109" y="237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 name="Line 3323"/>
                <p:cNvSpPr>
                  <a:spLocks noChangeShapeType="1"/>
                </p:cNvSpPr>
                <p:nvPr/>
              </p:nvSpPr>
              <p:spPr bwMode="auto">
                <a:xfrm>
                  <a:off x="3165" y="237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56" name="Group 3324"/>
            <p:cNvGrpSpPr>
              <a:grpSpLocks/>
            </p:cNvGrpSpPr>
            <p:nvPr/>
          </p:nvGrpSpPr>
          <p:grpSpPr bwMode="auto">
            <a:xfrm>
              <a:off x="2878" y="2642"/>
              <a:ext cx="415" cy="56"/>
              <a:chOff x="2878" y="2642"/>
              <a:chExt cx="415" cy="56"/>
            </a:xfrm>
          </p:grpSpPr>
          <p:sp>
            <p:nvSpPr>
              <p:cNvPr id="497" name="Freeform 3325"/>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498" name="Group 3326"/>
              <p:cNvGrpSpPr>
                <a:grpSpLocks/>
              </p:cNvGrpSpPr>
              <p:nvPr/>
            </p:nvGrpSpPr>
            <p:grpSpPr bwMode="auto">
              <a:xfrm>
                <a:off x="2878" y="2674"/>
                <a:ext cx="295" cy="1"/>
                <a:chOff x="2878" y="2674"/>
                <a:chExt cx="295" cy="1"/>
              </a:xfrm>
            </p:grpSpPr>
            <p:sp>
              <p:nvSpPr>
                <p:cNvPr id="499" name="Line 3327"/>
                <p:cNvSpPr>
                  <a:spLocks noChangeShapeType="1"/>
                </p:cNvSpPr>
                <p:nvPr/>
              </p:nvSpPr>
              <p:spPr bwMode="auto">
                <a:xfrm>
                  <a:off x="2878"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0" name="Line 3328"/>
                <p:cNvSpPr>
                  <a:spLocks noChangeShapeType="1"/>
                </p:cNvSpPr>
                <p:nvPr/>
              </p:nvSpPr>
              <p:spPr bwMode="auto">
                <a:xfrm>
                  <a:off x="2934"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 name="Line 3329"/>
                <p:cNvSpPr>
                  <a:spLocks noChangeShapeType="1"/>
                </p:cNvSpPr>
                <p:nvPr/>
              </p:nvSpPr>
              <p:spPr bwMode="auto">
                <a:xfrm>
                  <a:off x="2990" y="2674"/>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 name="Line 3330"/>
                <p:cNvSpPr>
                  <a:spLocks noChangeShapeType="1"/>
                </p:cNvSpPr>
                <p:nvPr/>
              </p:nvSpPr>
              <p:spPr bwMode="auto">
                <a:xfrm>
                  <a:off x="3045"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3" name="Line 3331"/>
                <p:cNvSpPr>
                  <a:spLocks noChangeShapeType="1"/>
                </p:cNvSpPr>
                <p:nvPr/>
              </p:nvSpPr>
              <p:spPr bwMode="auto">
                <a:xfrm>
                  <a:off x="3101" y="2674"/>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 name="Line 3332"/>
                <p:cNvSpPr>
                  <a:spLocks noChangeShapeType="1"/>
                </p:cNvSpPr>
                <p:nvPr/>
              </p:nvSpPr>
              <p:spPr bwMode="auto">
                <a:xfrm>
                  <a:off x="3157" y="2674"/>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57" name="Group 3333"/>
            <p:cNvGrpSpPr>
              <a:grpSpLocks/>
            </p:cNvGrpSpPr>
            <p:nvPr/>
          </p:nvGrpSpPr>
          <p:grpSpPr bwMode="auto">
            <a:xfrm>
              <a:off x="2878" y="2953"/>
              <a:ext cx="415" cy="56"/>
              <a:chOff x="2878" y="2953"/>
              <a:chExt cx="415" cy="56"/>
            </a:xfrm>
          </p:grpSpPr>
          <p:sp>
            <p:nvSpPr>
              <p:cNvPr id="489" name="Freeform 3334"/>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Lst>
                <a:ahLst/>
                <a:cxnLst>
                  <a:cxn ang="0">
                    <a:pos x="T0" y="T1"/>
                  </a:cxn>
                  <a:cxn ang="0">
                    <a:pos x="T2" y="T3"/>
                  </a:cxn>
                  <a:cxn ang="0">
                    <a:pos x="T4" y="T5"/>
                  </a:cxn>
                  <a:cxn ang="0">
                    <a:pos x="T6" y="T7"/>
                  </a:cxn>
                  <a:cxn ang="0">
                    <a:pos x="T8" y="T9"/>
                  </a:cxn>
                </a:cxnLst>
                <a:rect l="0" t="0" r="r" b="b"/>
                <a:pathLst>
                  <a:path w="112" h="56">
                    <a:moveTo>
                      <a:pt x="112" y="32"/>
                    </a:moveTo>
                    <a:lnTo>
                      <a:pt x="0" y="56"/>
                    </a:lnTo>
                    <a:lnTo>
                      <a:pt x="0" y="32"/>
                    </a:lnTo>
                    <a:lnTo>
                      <a:pt x="0" y="0"/>
                    </a:lnTo>
                    <a:lnTo>
                      <a:pt x="112" y="32"/>
                    </a:lnTo>
                    <a:close/>
                  </a:path>
                </a:pathLst>
              </a:custGeom>
              <a:solidFill>
                <a:schemeClr val="accent2"/>
              </a:solidFill>
              <a:ln w="9525">
                <a:solidFill>
                  <a:schemeClr val="accent2"/>
                </a:solidFill>
                <a:round/>
                <a:headEnd/>
                <a:tailEnd/>
              </a:ln>
            </p:spPr>
            <p:txBody>
              <a:bodyPr/>
              <a:lstStyle/>
              <a:p>
                <a:endParaRPr lang="en-US"/>
              </a:p>
            </p:txBody>
          </p:sp>
          <p:grpSp>
            <p:nvGrpSpPr>
              <p:cNvPr id="490" name="Group 3335"/>
              <p:cNvGrpSpPr>
                <a:grpSpLocks/>
              </p:cNvGrpSpPr>
              <p:nvPr/>
            </p:nvGrpSpPr>
            <p:grpSpPr bwMode="auto">
              <a:xfrm>
                <a:off x="2878" y="2985"/>
                <a:ext cx="295" cy="1"/>
                <a:chOff x="2878" y="2985"/>
                <a:chExt cx="295" cy="1"/>
              </a:xfrm>
            </p:grpSpPr>
            <p:sp>
              <p:nvSpPr>
                <p:cNvPr id="491" name="Line 3336"/>
                <p:cNvSpPr>
                  <a:spLocks noChangeShapeType="1"/>
                </p:cNvSpPr>
                <p:nvPr/>
              </p:nvSpPr>
              <p:spPr bwMode="auto">
                <a:xfrm>
                  <a:off x="2878"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2" name="Line 3337"/>
                <p:cNvSpPr>
                  <a:spLocks noChangeShapeType="1"/>
                </p:cNvSpPr>
                <p:nvPr/>
              </p:nvSpPr>
              <p:spPr bwMode="auto">
                <a:xfrm>
                  <a:off x="2934"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3" name="Line 3338"/>
                <p:cNvSpPr>
                  <a:spLocks noChangeShapeType="1"/>
                </p:cNvSpPr>
                <p:nvPr/>
              </p:nvSpPr>
              <p:spPr bwMode="auto">
                <a:xfrm>
                  <a:off x="2990" y="2985"/>
                  <a:ext cx="23"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4" name="Line 3339"/>
                <p:cNvSpPr>
                  <a:spLocks noChangeShapeType="1"/>
                </p:cNvSpPr>
                <p:nvPr/>
              </p:nvSpPr>
              <p:spPr bwMode="auto">
                <a:xfrm>
                  <a:off x="3045"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5" name="Line 3340"/>
                <p:cNvSpPr>
                  <a:spLocks noChangeShapeType="1"/>
                </p:cNvSpPr>
                <p:nvPr/>
              </p:nvSpPr>
              <p:spPr bwMode="auto">
                <a:xfrm>
                  <a:off x="3101" y="2985"/>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6" name="Line 3341"/>
                <p:cNvSpPr>
                  <a:spLocks noChangeShapeType="1"/>
                </p:cNvSpPr>
                <p:nvPr/>
              </p:nvSpPr>
              <p:spPr bwMode="auto">
                <a:xfrm>
                  <a:off x="3157" y="2985"/>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58" name="Group 3342"/>
            <p:cNvGrpSpPr>
              <a:grpSpLocks/>
            </p:cNvGrpSpPr>
            <p:nvPr/>
          </p:nvGrpSpPr>
          <p:grpSpPr bwMode="auto">
            <a:xfrm>
              <a:off x="2870" y="3256"/>
              <a:ext cx="415" cy="56"/>
              <a:chOff x="2870" y="3256"/>
              <a:chExt cx="415" cy="56"/>
            </a:xfrm>
          </p:grpSpPr>
          <p:sp>
            <p:nvSpPr>
              <p:cNvPr id="481" name="Freeform 3343"/>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482" name="Group 3344"/>
              <p:cNvGrpSpPr>
                <a:grpSpLocks/>
              </p:cNvGrpSpPr>
              <p:nvPr/>
            </p:nvGrpSpPr>
            <p:grpSpPr bwMode="auto">
              <a:xfrm>
                <a:off x="2870" y="3280"/>
                <a:ext cx="295" cy="1"/>
                <a:chOff x="2870" y="3280"/>
                <a:chExt cx="295" cy="1"/>
              </a:xfrm>
            </p:grpSpPr>
            <p:sp>
              <p:nvSpPr>
                <p:cNvPr id="483" name="Line 3345"/>
                <p:cNvSpPr>
                  <a:spLocks noChangeShapeType="1"/>
                </p:cNvSpPr>
                <p:nvPr/>
              </p:nvSpPr>
              <p:spPr bwMode="auto">
                <a:xfrm>
                  <a:off x="2870" y="3280"/>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4" name="Line 3346"/>
                <p:cNvSpPr>
                  <a:spLocks noChangeShapeType="1"/>
                </p:cNvSpPr>
                <p:nvPr/>
              </p:nvSpPr>
              <p:spPr bwMode="auto">
                <a:xfrm>
                  <a:off x="2926" y="3280"/>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5" name="Line 3347"/>
                <p:cNvSpPr>
                  <a:spLocks noChangeShapeType="1"/>
                </p:cNvSpPr>
                <p:nvPr/>
              </p:nvSpPr>
              <p:spPr bwMode="auto">
                <a:xfrm>
                  <a:off x="2982" y="3280"/>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6" name="Line 3348"/>
                <p:cNvSpPr>
                  <a:spLocks noChangeShapeType="1"/>
                </p:cNvSpPr>
                <p:nvPr/>
              </p:nvSpPr>
              <p:spPr bwMode="auto">
                <a:xfrm>
                  <a:off x="3037" y="3280"/>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7" name="Line 3349"/>
                <p:cNvSpPr>
                  <a:spLocks noChangeShapeType="1"/>
                </p:cNvSpPr>
                <p:nvPr/>
              </p:nvSpPr>
              <p:spPr bwMode="auto">
                <a:xfrm>
                  <a:off x="3093" y="3280"/>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8" name="Line 3350"/>
                <p:cNvSpPr>
                  <a:spLocks noChangeShapeType="1"/>
                </p:cNvSpPr>
                <p:nvPr/>
              </p:nvSpPr>
              <p:spPr bwMode="auto">
                <a:xfrm>
                  <a:off x="3149" y="3280"/>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59" name="Group 3351"/>
            <p:cNvGrpSpPr>
              <a:grpSpLocks/>
            </p:cNvGrpSpPr>
            <p:nvPr/>
          </p:nvGrpSpPr>
          <p:grpSpPr bwMode="auto">
            <a:xfrm>
              <a:off x="2870" y="3567"/>
              <a:ext cx="415" cy="56"/>
              <a:chOff x="2870" y="3567"/>
              <a:chExt cx="415" cy="56"/>
            </a:xfrm>
          </p:grpSpPr>
          <p:sp>
            <p:nvSpPr>
              <p:cNvPr id="473" name="Freeform 3352"/>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Lst>
                <a:ahLst/>
                <a:cxnLst>
                  <a:cxn ang="0">
                    <a:pos x="T0" y="T1"/>
                  </a:cxn>
                  <a:cxn ang="0">
                    <a:pos x="T2" y="T3"/>
                  </a:cxn>
                  <a:cxn ang="0">
                    <a:pos x="T4" y="T5"/>
                  </a:cxn>
                  <a:cxn ang="0">
                    <a:pos x="T6" y="T7"/>
                  </a:cxn>
                  <a:cxn ang="0">
                    <a:pos x="T8" y="T9"/>
                  </a:cxn>
                </a:cxnLst>
                <a:rect l="0" t="0" r="r" b="b"/>
                <a:pathLst>
                  <a:path w="112" h="56">
                    <a:moveTo>
                      <a:pt x="112" y="24"/>
                    </a:moveTo>
                    <a:lnTo>
                      <a:pt x="0" y="56"/>
                    </a:lnTo>
                    <a:lnTo>
                      <a:pt x="0" y="24"/>
                    </a:lnTo>
                    <a:lnTo>
                      <a:pt x="0" y="0"/>
                    </a:lnTo>
                    <a:lnTo>
                      <a:pt x="112" y="24"/>
                    </a:lnTo>
                    <a:close/>
                  </a:path>
                </a:pathLst>
              </a:custGeom>
              <a:solidFill>
                <a:schemeClr val="accent2"/>
              </a:solidFill>
              <a:ln w="9525">
                <a:solidFill>
                  <a:schemeClr val="accent2"/>
                </a:solidFill>
                <a:round/>
                <a:headEnd/>
                <a:tailEnd/>
              </a:ln>
            </p:spPr>
            <p:txBody>
              <a:bodyPr/>
              <a:lstStyle/>
              <a:p>
                <a:endParaRPr lang="en-US"/>
              </a:p>
            </p:txBody>
          </p:sp>
          <p:grpSp>
            <p:nvGrpSpPr>
              <p:cNvPr id="474" name="Group 3353"/>
              <p:cNvGrpSpPr>
                <a:grpSpLocks/>
              </p:cNvGrpSpPr>
              <p:nvPr/>
            </p:nvGrpSpPr>
            <p:grpSpPr bwMode="auto">
              <a:xfrm>
                <a:off x="2870" y="3591"/>
                <a:ext cx="295" cy="1"/>
                <a:chOff x="2870" y="3591"/>
                <a:chExt cx="295" cy="1"/>
              </a:xfrm>
            </p:grpSpPr>
            <p:sp>
              <p:nvSpPr>
                <p:cNvPr id="475" name="Line 3354"/>
                <p:cNvSpPr>
                  <a:spLocks noChangeShapeType="1"/>
                </p:cNvSpPr>
                <p:nvPr/>
              </p:nvSpPr>
              <p:spPr bwMode="auto">
                <a:xfrm>
                  <a:off x="2870"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6" name="Line 3355"/>
                <p:cNvSpPr>
                  <a:spLocks noChangeShapeType="1"/>
                </p:cNvSpPr>
                <p:nvPr/>
              </p:nvSpPr>
              <p:spPr bwMode="auto">
                <a:xfrm>
                  <a:off x="2926"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7" name="Line 3356"/>
                <p:cNvSpPr>
                  <a:spLocks noChangeShapeType="1"/>
                </p:cNvSpPr>
                <p:nvPr/>
              </p:nvSpPr>
              <p:spPr bwMode="auto">
                <a:xfrm>
                  <a:off x="2982"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8" name="Line 3357"/>
                <p:cNvSpPr>
                  <a:spLocks noChangeShapeType="1"/>
                </p:cNvSpPr>
                <p:nvPr/>
              </p:nvSpPr>
              <p:spPr bwMode="auto">
                <a:xfrm>
                  <a:off x="3037"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9" name="Line 3358"/>
                <p:cNvSpPr>
                  <a:spLocks noChangeShapeType="1"/>
                </p:cNvSpPr>
                <p:nvPr/>
              </p:nvSpPr>
              <p:spPr bwMode="auto">
                <a:xfrm>
                  <a:off x="3093" y="3591"/>
                  <a:ext cx="24"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0" name="Line 3359"/>
                <p:cNvSpPr>
                  <a:spLocks noChangeShapeType="1"/>
                </p:cNvSpPr>
                <p:nvPr/>
              </p:nvSpPr>
              <p:spPr bwMode="auto">
                <a:xfrm>
                  <a:off x="3149" y="3591"/>
                  <a:ext cx="16" cy="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60" name="Group 3360"/>
            <p:cNvGrpSpPr>
              <a:grpSpLocks/>
            </p:cNvGrpSpPr>
            <p:nvPr/>
          </p:nvGrpSpPr>
          <p:grpSpPr bwMode="auto">
            <a:xfrm>
              <a:off x="2399" y="1765"/>
              <a:ext cx="1357" cy="1196"/>
              <a:chOff x="2399" y="1765"/>
              <a:chExt cx="1357" cy="1196"/>
            </a:xfrm>
          </p:grpSpPr>
          <p:sp>
            <p:nvSpPr>
              <p:cNvPr id="471" name="Freeform 3361"/>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Lst>
                <a:ahLst/>
                <a:cxnLst>
                  <a:cxn ang="0">
                    <a:pos x="T0" y="T1"/>
                  </a:cxn>
                  <a:cxn ang="0">
                    <a:pos x="T2" y="T3"/>
                  </a:cxn>
                  <a:cxn ang="0">
                    <a:pos x="T4" y="T5"/>
                  </a:cxn>
                  <a:cxn ang="0">
                    <a:pos x="T6" y="T7"/>
                  </a:cxn>
                  <a:cxn ang="0">
                    <a:pos x="T8" y="T9"/>
                  </a:cxn>
                </a:cxnLst>
                <a:rect l="0" t="0" r="r" b="b"/>
                <a:pathLst>
                  <a:path w="120" h="111">
                    <a:moveTo>
                      <a:pt x="120" y="111"/>
                    </a:moveTo>
                    <a:lnTo>
                      <a:pt x="0" y="47"/>
                    </a:lnTo>
                    <a:lnTo>
                      <a:pt x="16" y="23"/>
                    </a:lnTo>
                    <a:lnTo>
                      <a:pt x="40" y="0"/>
                    </a:lnTo>
                    <a:lnTo>
                      <a:pt x="120" y="111"/>
                    </a:lnTo>
                    <a:close/>
                  </a:path>
                </a:pathLst>
              </a:custGeom>
              <a:solidFill>
                <a:schemeClr val="accent2"/>
              </a:solidFill>
              <a:ln w="9525">
                <a:solidFill>
                  <a:schemeClr val="accent2"/>
                </a:solidFill>
                <a:round/>
                <a:headEnd/>
                <a:tailEnd/>
              </a:ln>
            </p:spPr>
            <p:txBody>
              <a:bodyPr/>
              <a:lstStyle/>
              <a:p>
                <a:endParaRPr lang="en-US"/>
              </a:p>
            </p:txBody>
          </p:sp>
          <p:sp>
            <p:nvSpPr>
              <p:cNvPr id="472" name="Line 3362"/>
              <p:cNvSpPr>
                <a:spLocks noChangeShapeType="1"/>
              </p:cNvSpPr>
              <p:nvPr/>
            </p:nvSpPr>
            <p:spPr bwMode="auto">
              <a:xfrm>
                <a:off x="2399" y="1765"/>
                <a:ext cx="1261" cy="111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1" name="Group 3363"/>
            <p:cNvGrpSpPr>
              <a:grpSpLocks/>
            </p:cNvGrpSpPr>
            <p:nvPr/>
          </p:nvGrpSpPr>
          <p:grpSpPr bwMode="auto">
            <a:xfrm>
              <a:off x="2862" y="1765"/>
              <a:ext cx="1349" cy="1204"/>
              <a:chOff x="2862" y="1765"/>
              <a:chExt cx="1349" cy="1204"/>
            </a:xfrm>
          </p:grpSpPr>
          <p:sp>
            <p:nvSpPr>
              <p:cNvPr id="469" name="Freeform 3364"/>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Lst>
                <a:ahLst/>
                <a:cxnLst>
                  <a:cxn ang="0">
                    <a:pos x="T0" y="T1"/>
                  </a:cxn>
                  <a:cxn ang="0">
                    <a:pos x="T2" y="T3"/>
                  </a:cxn>
                  <a:cxn ang="0">
                    <a:pos x="T4" y="T5"/>
                  </a:cxn>
                  <a:cxn ang="0">
                    <a:pos x="T6" y="T7"/>
                  </a:cxn>
                  <a:cxn ang="0">
                    <a:pos x="T8" y="T9"/>
                  </a:cxn>
                </a:cxnLst>
                <a:rect l="0" t="0" r="r" b="b"/>
                <a:pathLst>
                  <a:path w="120" h="119">
                    <a:moveTo>
                      <a:pt x="120" y="119"/>
                    </a:moveTo>
                    <a:lnTo>
                      <a:pt x="0" y="55"/>
                    </a:lnTo>
                    <a:lnTo>
                      <a:pt x="24" y="23"/>
                    </a:lnTo>
                    <a:lnTo>
                      <a:pt x="48" y="0"/>
                    </a:lnTo>
                    <a:lnTo>
                      <a:pt x="120" y="119"/>
                    </a:lnTo>
                    <a:close/>
                  </a:path>
                </a:pathLst>
              </a:custGeom>
              <a:solidFill>
                <a:schemeClr val="accent2"/>
              </a:solidFill>
              <a:ln w="9525">
                <a:solidFill>
                  <a:schemeClr val="accent2"/>
                </a:solidFill>
                <a:round/>
                <a:headEnd/>
                <a:tailEnd/>
              </a:ln>
            </p:spPr>
            <p:txBody>
              <a:bodyPr/>
              <a:lstStyle/>
              <a:p>
                <a:endParaRPr lang="en-US"/>
              </a:p>
            </p:txBody>
          </p:sp>
          <p:sp>
            <p:nvSpPr>
              <p:cNvPr id="470" name="Line 3365"/>
              <p:cNvSpPr>
                <a:spLocks noChangeShapeType="1"/>
              </p:cNvSpPr>
              <p:nvPr/>
            </p:nvSpPr>
            <p:spPr bwMode="auto">
              <a:xfrm>
                <a:off x="2862" y="1765"/>
                <a:ext cx="1261" cy="111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2" name="Group 3366"/>
            <p:cNvGrpSpPr>
              <a:grpSpLocks/>
            </p:cNvGrpSpPr>
            <p:nvPr/>
          </p:nvGrpSpPr>
          <p:grpSpPr bwMode="auto">
            <a:xfrm>
              <a:off x="2870" y="2990"/>
              <a:ext cx="886" cy="290"/>
              <a:chOff x="2870" y="2990"/>
              <a:chExt cx="886" cy="290"/>
            </a:xfrm>
          </p:grpSpPr>
          <p:sp>
            <p:nvSpPr>
              <p:cNvPr id="467" name="Freeform 3367"/>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Lst>
                <a:ahLst/>
                <a:cxnLst>
                  <a:cxn ang="0">
                    <a:pos x="T0" y="T1"/>
                  </a:cxn>
                  <a:cxn ang="0">
                    <a:pos x="T2" y="T3"/>
                  </a:cxn>
                  <a:cxn ang="0">
                    <a:pos x="T4" y="T5"/>
                  </a:cxn>
                  <a:cxn ang="0">
                    <a:pos x="T6" y="T7"/>
                  </a:cxn>
                  <a:cxn ang="0">
                    <a:pos x="T8" y="T9"/>
                  </a:cxn>
                </a:cxnLst>
                <a:rect l="0" t="0" r="r" b="b"/>
                <a:pathLst>
                  <a:path w="144" h="72">
                    <a:moveTo>
                      <a:pt x="144" y="72"/>
                    </a:moveTo>
                    <a:lnTo>
                      <a:pt x="0" y="64"/>
                    </a:lnTo>
                    <a:lnTo>
                      <a:pt x="16" y="32"/>
                    </a:lnTo>
                    <a:lnTo>
                      <a:pt x="24" y="0"/>
                    </a:lnTo>
                    <a:lnTo>
                      <a:pt x="144" y="72"/>
                    </a:lnTo>
                    <a:close/>
                  </a:path>
                </a:pathLst>
              </a:custGeom>
              <a:solidFill>
                <a:schemeClr val="accent2"/>
              </a:solidFill>
              <a:ln w="9525">
                <a:solidFill>
                  <a:schemeClr val="accent2"/>
                </a:solidFill>
                <a:round/>
                <a:headEnd/>
                <a:tailEnd/>
              </a:ln>
            </p:spPr>
            <p:txBody>
              <a:bodyPr/>
              <a:lstStyle/>
              <a:p>
                <a:endParaRPr lang="en-US"/>
              </a:p>
            </p:txBody>
          </p:sp>
          <p:sp>
            <p:nvSpPr>
              <p:cNvPr id="468" name="Line 3368"/>
              <p:cNvSpPr>
                <a:spLocks noChangeShapeType="1"/>
              </p:cNvSpPr>
              <p:nvPr/>
            </p:nvSpPr>
            <p:spPr bwMode="auto">
              <a:xfrm>
                <a:off x="2870" y="2990"/>
                <a:ext cx="766" cy="252"/>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3" name="Group 3369"/>
            <p:cNvGrpSpPr>
              <a:grpSpLocks/>
            </p:cNvGrpSpPr>
            <p:nvPr/>
          </p:nvGrpSpPr>
          <p:grpSpPr bwMode="auto">
            <a:xfrm>
              <a:off x="2393" y="2993"/>
              <a:ext cx="437" cy="598"/>
              <a:chOff x="2393" y="2993"/>
              <a:chExt cx="437" cy="598"/>
            </a:xfrm>
          </p:grpSpPr>
          <p:sp>
            <p:nvSpPr>
              <p:cNvPr id="465" name="Freeform 3370"/>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Lst>
                <a:ahLst/>
                <a:cxnLst>
                  <a:cxn ang="0">
                    <a:pos x="T0" y="T1"/>
                  </a:cxn>
                  <a:cxn ang="0">
                    <a:pos x="T2" y="T3"/>
                  </a:cxn>
                  <a:cxn ang="0">
                    <a:pos x="T4" y="T5"/>
                  </a:cxn>
                  <a:cxn ang="0">
                    <a:pos x="T6" y="T7"/>
                  </a:cxn>
                  <a:cxn ang="0">
                    <a:pos x="T8" y="T9"/>
                  </a:cxn>
                </a:cxnLst>
                <a:rect l="0" t="0" r="r" b="b"/>
                <a:pathLst>
                  <a:path w="104" h="128">
                    <a:moveTo>
                      <a:pt x="104" y="0"/>
                    </a:moveTo>
                    <a:lnTo>
                      <a:pt x="56" y="128"/>
                    </a:lnTo>
                    <a:lnTo>
                      <a:pt x="24" y="112"/>
                    </a:lnTo>
                    <a:lnTo>
                      <a:pt x="0" y="88"/>
                    </a:lnTo>
                    <a:lnTo>
                      <a:pt x="104" y="0"/>
                    </a:lnTo>
                    <a:close/>
                  </a:path>
                </a:pathLst>
              </a:custGeom>
              <a:solidFill>
                <a:schemeClr val="accent2"/>
              </a:solidFill>
              <a:ln w="9525">
                <a:solidFill>
                  <a:schemeClr val="accent2"/>
                </a:solidFill>
                <a:round/>
                <a:headEnd/>
                <a:tailEnd/>
              </a:ln>
            </p:spPr>
            <p:txBody>
              <a:bodyPr/>
              <a:lstStyle/>
              <a:p>
                <a:endParaRPr lang="en-US"/>
              </a:p>
            </p:txBody>
          </p:sp>
          <p:sp>
            <p:nvSpPr>
              <p:cNvPr id="466" name="Line 3371"/>
              <p:cNvSpPr>
                <a:spLocks noChangeShapeType="1"/>
              </p:cNvSpPr>
              <p:nvPr/>
            </p:nvSpPr>
            <p:spPr bwMode="auto">
              <a:xfrm flipV="1">
                <a:off x="2393" y="3097"/>
                <a:ext cx="362" cy="49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4" name="Group 3372"/>
            <p:cNvGrpSpPr>
              <a:grpSpLocks/>
            </p:cNvGrpSpPr>
            <p:nvPr/>
          </p:nvGrpSpPr>
          <p:grpSpPr bwMode="auto">
            <a:xfrm>
              <a:off x="2854" y="2690"/>
              <a:ext cx="902" cy="596"/>
              <a:chOff x="2854" y="2690"/>
              <a:chExt cx="902" cy="596"/>
            </a:xfrm>
          </p:grpSpPr>
          <p:sp>
            <p:nvSpPr>
              <p:cNvPr id="463" name="Freeform 3373"/>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Lst>
                <a:ahLst/>
                <a:cxnLst>
                  <a:cxn ang="0">
                    <a:pos x="T0" y="T1"/>
                  </a:cxn>
                  <a:cxn ang="0">
                    <a:pos x="T2" y="T3"/>
                  </a:cxn>
                  <a:cxn ang="0">
                    <a:pos x="T4" y="T5"/>
                  </a:cxn>
                  <a:cxn ang="0">
                    <a:pos x="T6" y="T7"/>
                  </a:cxn>
                  <a:cxn ang="0">
                    <a:pos x="T8" y="T9"/>
                  </a:cxn>
                </a:cxnLst>
                <a:rect l="0" t="0" r="r" b="b"/>
                <a:pathLst>
                  <a:path w="136" h="104">
                    <a:moveTo>
                      <a:pt x="136" y="0"/>
                    </a:moveTo>
                    <a:lnTo>
                      <a:pt x="40" y="104"/>
                    </a:lnTo>
                    <a:lnTo>
                      <a:pt x="24" y="80"/>
                    </a:lnTo>
                    <a:lnTo>
                      <a:pt x="0" y="48"/>
                    </a:lnTo>
                    <a:lnTo>
                      <a:pt x="136" y="0"/>
                    </a:lnTo>
                    <a:close/>
                  </a:path>
                </a:pathLst>
              </a:custGeom>
              <a:solidFill>
                <a:schemeClr val="accent2"/>
              </a:solidFill>
              <a:ln w="9525">
                <a:solidFill>
                  <a:schemeClr val="accent2"/>
                </a:solidFill>
                <a:round/>
                <a:headEnd/>
                <a:tailEnd/>
              </a:ln>
            </p:spPr>
            <p:txBody>
              <a:bodyPr/>
              <a:lstStyle/>
              <a:p>
                <a:endParaRPr lang="en-US"/>
              </a:p>
            </p:txBody>
          </p:sp>
          <p:sp>
            <p:nvSpPr>
              <p:cNvPr id="464" name="Line 3374"/>
              <p:cNvSpPr>
                <a:spLocks noChangeShapeType="1"/>
              </p:cNvSpPr>
              <p:nvPr/>
            </p:nvSpPr>
            <p:spPr bwMode="auto">
              <a:xfrm flipV="1">
                <a:off x="2854" y="2766"/>
                <a:ext cx="798" cy="52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5" name="Group 3375"/>
            <p:cNvGrpSpPr>
              <a:grpSpLocks/>
            </p:cNvGrpSpPr>
            <p:nvPr/>
          </p:nvGrpSpPr>
          <p:grpSpPr bwMode="auto">
            <a:xfrm>
              <a:off x="2862" y="1781"/>
              <a:ext cx="1349" cy="1188"/>
              <a:chOff x="2862" y="1781"/>
              <a:chExt cx="1349" cy="1188"/>
            </a:xfrm>
          </p:grpSpPr>
          <p:sp>
            <p:nvSpPr>
              <p:cNvPr id="461" name="Freeform 3376"/>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Lst>
                <a:ahLst/>
                <a:cxnLst>
                  <a:cxn ang="0">
                    <a:pos x="T0" y="T1"/>
                  </a:cxn>
                  <a:cxn ang="0">
                    <a:pos x="T2" y="T3"/>
                  </a:cxn>
                  <a:cxn ang="0">
                    <a:pos x="T4" y="T5"/>
                  </a:cxn>
                  <a:cxn ang="0">
                    <a:pos x="T6" y="T7"/>
                  </a:cxn>
                  <a:cxn ang="0">
                    <a:pos x="T8" y="T9"/>
                  </a:cxn>
                </a:cxnLst>
                <a:rect l="0" t="0" r="r" b="b"/>
                <a:pathLst>
                  <a:path w="120" h="111">
                    <a:moveTo>
                      <a:pt x="120" y="0"/>
                    </a:moveTo>
                    <a:lnTo>
                      <a:pt x="40" y="111"/>
                    </a:lnTo>
                    <a:lnTo>
                      <a:pt x="16" y="87"/>
                    </a:lnTo>
                    <a:lnTo>
                      <a:pt x="0" y="64"/>
                    </a:lnTo>
                    <a:lnTo>
                      <a:pt x="120" y="0"/>
                    </a:lnTo>
                    <a:close/>
                  </a:path>
                </a:pathLst>
              </a:custGeom>
              <a:solidFill>
                <a:schemeClr val="accent2"/>
              </a:solidFill>
              <a:ln w="9525">
                <a:solidFill>
                  <a:schemeClr val="accent2"/>
                </a:solidFill>
                <a:round/>
                <a:headEnd/>
                <a:tailEnd/>
              </a:ln>
            </p:spPr>
            <p:txBody>
              <a:bodyPr/>
              <a:lstStyle/>
              <a:p>
                <a:endParaRPr lang="en-US"/>
              </a:p>
            </p:txBody>
          </p:sp>
          <p:sp>
            <p:nvSpPr>
              <p:cNvPr id="462" name="Line 3377"/>
              <p:cNvSpPr>
                <a:spLocks noChangeShapeType="1"/>
              </p:cNvSpPr>
              <p:nvPr/>
            </p:nvSpPr>
            <p:spPr bwMode="auto">
              <a:xfrm flipV="1">
                <a:off x="2862" y="1863"/>
                <a:ext cx="1253" cy="1106"/>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6" name="Group 3378"/>
            <p:cNvGrpSpPr>
              <a:grpSpLocks/>
            </p:cNvGrpSpPr>
            <p:nvPr/>
          </p:nvGrpSpPr>
          <p:grpSpPr bwMode="auto">
            <a:xfrm>
              <a:off x="1944" y="2687"/>
              <a:ext cx="886" cy="282"/>
              <a:chOff x="1944" y="2687"/>
              <a:chExt cx="886" cy="282"/>
            </a:xfrm>
          </p:grpSpPr>
          <p:sp>
            <p:nvSpPr>
              <p:cNvPr id="459" name="Freeform 3379"/>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Lst>
                <a:ahLst/>
                <a:cxnLst>
                  <a:cxn ang="0">
                    <a:pos x="T0" y="T1"/>
                  </a:cxn>
                  <a:cxn ang="0">
                    <a:pos x="T2" y="T3"/>
                  </a:cxn>
                  <a:cxn ang="0">
                    <a:pos x="T4" y="T5"/>
                  </a:cxn>
                  <a:cxn ang="0">
                    <a:pos x="T6" y="T7"/>
                  </a:cxn>
                  <a:cxn ang="0">
                    <a:pos x="T8" y="T9"/>
                  </a:cxn>
                </a:cxnLst>
                <a:rect l="0" t="0" r="r" b="b"/>
                <a:pathLst>
                  <a:path w="136" h="72">
                    <a:moveTo>
                      <a:pt x="136" y="72"/>
                    </a:moveTo>
                    <a:lnTo>
                      <a:pt x="0" y="64"/>
                    </a:lnTo>
                    <a:lnTo>
                      <a:pt x="8" y="32"/>
                    </a:lnTo>
                    <a:lnTo>
                      <a:pt x="24" y="0"/>
                    </a:lnTo>
                    <a:lnTo>
                      <a:pt x="136" y="72"/>
                    </a:lnTo>
                    <a:close/>
                  </a:path>
                </a:pathLst>
              </a:custGeom>
              <a:solidFill>
                <a:schemeClr val="accent2"/>
              </a:solidFill>
              <a:ln w="9525">
                <a:solidFill>
                  <a:schemeClr val="accent2"/>
                </a:solidFill>
                <a:round/>
                <a:headEnd/>
                <a:tailEnd/>
              </a:ln>
            </p:spPr>
            <p:txBody>
              <a:bodyPr/>
              <a:lstStyle/>
              <a:p>
                <a:endParaRPr lang="en-US"/>
              </a:p>
            </p:txBody>
          </p:sp>
          <p:sp>
            <p:nvSpPr>
              <p:cNvPr id="460" name="Line 3380"/>
              <p:cNvSpPr>
                <a:spLocks noChangeShapeType="1"/>
              </p:cNvSpPr>
              <p:nvPr/>
            </p:nvSpPr>
            <p:spPr bwMode="auto">
              <a:xfrm>
                <a:off x="1944" y="2687"/>
                <a:ext cx="766" cy="24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7" name="Group 3381"/>
            <p:cNvGrpSpPr>
              <a:grpSpLocks/>
            </p:cNvGrpSpPr>
            <p:nvPr/>
          </p:nvGrpSpPr>
          <p:grpSpPr bwMode="auto">
            <a:xfrm>
              <a:off x="1944" y="2395"/>
              <a:ext cx="1357" cy="1196"/>
              <a:chOff x="1944" y="2395"/>
              <a:chExt cx="1357" cy="1196"/>
            </a:xfrm>
          </p:grpSpPr>
          <p:sp>
            <p:nvSpPr>
              <p:cNvPr id="457" name="Freeform 3382"/>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Lst>
                <a:ahLst/>
                <a:cxnLst>
                  <a:cxn ang="0">
                    <a:pos x="T0" y="T1"/>
                  </a:cxn>
                  <a:cxn ang="0">
                    <a:pos x="T2" y="T3"/>
                  </a:cxn>
                  <a:cxn ang="0">
                    <a:pos x="T4" y="T5"/>
                  </a:cxn>
                  <a:cxn ang="0">
                    <a:pos x="T6" y="T7"/>
                  </a:cxn>
                  <a:cxn ang="0">
                    <a:pos x="T8" y="T9"/>
                  </a:cxn>
                </a:cxnLst>
                <a:rect l="0" t="0" r="r" b="b"/>
                <a:pathLst>
                  <a:path w="128" h="112">
                    <a:moveTo>
                      <a:pt x="128" y="0"/>
                    </a:moveTo>
                    <a:lnTo>
                      <a:pt x="48" y="112"/>
                    </a:lnTo>
                    <a:lnTo>
                      <a:pt x="24" y="88"/>
                    </a:lnTo>
                    <a:lnTo>
                      <a:pt x="0" y="64"/>
                    </a:lnTo>
                    <a:lnTo>
                      <a:pt x="128" y="0"/>
                    </a:lnTo>
                    <a:close/>
                  </a:path>
                </a:pathLst>
              </a:custGeom>
              <a:solidFill>
                <a:schemeClr val="accent2"/>
              </a:solidFill>
              <a:ln w="9525">
                <a:solidFill>
                  <a:schemeClr val="accent2"/>
                </a:solidFill>
                <a:round/>
                <a:headEnd/>
                <a:tailEnd/>
              </a:ln>
            </p:spPr>
            <p:txBody>
              <a:bodyPr/>
              <a:lstStyle/>
              <a:p>
                <a:endParaRPr lang="en-US"/>
              </a:p>
            </p:txBody>
          </p:sp>
          <p:sp>
            <p:nvSpPr>
              <p:cNvPr id="458" name="Line 3383"/>
              <p:cNvSpPr>
                <a:spLocks noChangeShapeType="1"/>
              </p:cNvSpPr>
              <p:nvPr/>
            </p:nvSpPr>
            <p:spPr bwMode="auto">
              <a:xfrm flipV="1">
                <a:off x="1944" y="2477"/>
                <a:ext cx="1261" cy="111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8" name="Group 3384"/>
            <p:cNvGrpSpPr>
              <a:grpSpLocks/>
            </p:cNvGrpSpPr>
            <p:nvPr/>
          </p:nvGrpSpPr>
          <p:grpSpPr bwMode="auto">
            <a:xfrm>
              <a:off x="3317" y="3293"/>
              <a:ext cx="886" cy="282"/>
              <a:chOff x="3317" y="3293"/>
              <a:chExt cx="886" cy="282"/>
            </a:xfrm>
          </p:grpSpPr>
          <p:sp>
            <p:nvSpPr>
              <p:cNvPr id="455" name="Freeform 3385"/>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Lst>
                <a:ahLst/>
                <a:cxnLst>
                  <a:cxn ang="0">
                    <a:pos x="T0" y="T1"/>
                  </a:cxn>
                  <a:cxn ang="0">
                    <a:pos x="T2" y="T3"/>
                  </a:cxn>
                  <a:cxn ang="0">
                    <a:pos x="T4" y="T5"/>
                  </a:cxn>
                  <a:cxn ang="0">
                    <a:pos x="T6" y="T7"/>
                  </a:cxn>
                  <a:cxn ang="0">
                    <a:pos x="T8" y="T9"/>
                  </a:cxn>
                </a:cxnLst>
                <a:rect l="0" t="0" r="r" b="b"/>
                <a:pathLst>
                  <a:path w="136" h="71">
                    <a:moveTo>
                      <a:pt x="136" y="71"/>
                    </a:moveTo>
                    <a:lnTo>
                      <a:pt x="0" y="63"/>
                    </a:lnTo>
                    <a:lnTo>
                      <a:pt x="8" y="32"/>
                    </a:lnTo>
                    <a:lnTo>
                      <a:pt x="16" y="0"/>
                    </a:lnTo>
                    <a:lnTo>
                      <a:pt x="136" y="71"/>
                    </a:lnTo>
                    <a:close/>
                  </a:path>
                </a:pathLst>
              </a:custGeom>
              <a:solidFill>
                <a:schemeClr val="accent2"/>
              </a:solidFill>
              <a:ln w="9525">
                <a:solidFill>
                  <a:schemeClr val="accent2"/>
                </a:solidFill>
                <a:round/>
                <a:headEnd/>
                <a:tailEnd/>
              </a:ln>
            </p:spPr>
            <p:txBody>
              <a:bodyPr/>
              <a:lstStyle/>
              <a:p>
                <a:endParaRPr lang="en-US"/>
              </a:p>
            </p:txBody>
          </p:sp>
          <p:sp>
            <p:nvSpPr>
              <p:cNvPr id="456" name="Line 3386"/>
              <p:cNvSpPr>
                <a:spLocks noChangeShapeType="1"/>
              </p:cNvSpPr>
              <p:nvPr/>
            </p:nvSpPr>
            <p:spPr bwMode="auto">
              <a:xfrm>
                <a:off x="3317" y="3293"/>
                <a:ext cx="766" cy="24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9" name="Group 3387"/>
            <p:cNvGrpSpPr>
              <a:grpSpLocks/>
            </p:cNvGrpSpPr>
            <p:nvPr/>
          </p:nvGrpSpPr>
          <p:grpSpPr bwMode="auto">
            <a:xfrm>
              <a:off x="3317" y="2682"/>
              <a:ext cx="1349" cy="619"/>
              <a:chOff x="3317" y="2682"/>
              <a:chExt cx="1349" cy="619"/>
            </a:xfrm>
          </p:grpSpPr>
          <p:sp>
            <p:nvSpPr>
              <p:cNvPr id="453" name="Freeform 3388"/>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Lst>
                <a:ahLst/>
                <a:cxnLst>
                  <a:cxn ang="0">
                    <a:pos x="T0" y="T1"/>
                  </a:cxn>
                  <a:cxn ang="0">
                    <a:pos x="T2" y="T3"/>
                  </a:cxn>
                  <a:cxn ang="0">
                    <a:pos x="T4" y="T5"/>
                  </a:cxn>
                  <a:cxn ang="0">
                    <a:pos x="T6" y="T7"/>
                  </a:cxn>
                  <a:cxn ang="0">
                    <a:pos x="T8" y="T9"/>
                  </a:cxn>
                </a:cxnLst>
                <a:rect l="0" t="0" r="r" b="b"/>
                <a:pathLst>
                  <a:path w="136" h="88">
                    <a:moveTo>
                      <a:pt x="136" y="0"/>
                    </a:moveTo>
                    <a:lnTo>
                      <a:pt x="32" y="88"/>
                    </a:lnTo>
                    <a:lnTo>
                      <a:pt x="16" y="56"/>
                    </a:lnTo>
                    <a:lnTo>
                      <a:pt x="0" y="32"/>
                    </a:lnTo>
                    <a:lnTo>
                      <a:pt x="136" y="0"/>
                    </a:lnTo>
                    <a:close/>
                  </a:path>
                </a:pathLst>
              </a:custGeom>
              <a:solidFill>
                <a:schemeClr val="accent2"/>
              </a:solidFill>
              <a:ln w="9525">
                <a:solidFill>
                  <a:schemeClr val="accent2"/>
                </a:solidFill>
                <a:round/>
                <a:headEnd/>
                <a:tailEnd/>
              </a:ln>
            </p:spPr>
            <p:txBody>
              <a:bodyPr/>
              <a:lstStyle/>
              <a:p>
                <a:endParaRPr lang="en-US"/>
              </a:p>
            </p:txBody>
          </p:sp>
          <p:sp>
            <p:nvSpPr>
              <p:cNvPr id="454" name="Line 3389"/>
              <p:cNvSpPr>
                <a:spLocks noChangeShapeType="1"/>
              </p:cNvSpPr>
              <p:nvPr/>
            </p:nvSpPr>
            <p:spPr bwMode="auto">
              <a:xfrm flipV="1">
                <a:off x="3317" y="2736"/>
                <a:ext cx="1237" cy="565"/>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0" name="Group 3390"/>
            <p:cNvGrpSpPr>
              <a:grpSpLocks/>
            </p:cNvGrpSpPr>
            <p:nvPr/>
          </p:nvGrpSpPr>
          <p:grpSpPr bwMode="auto">
            <a:xfrm>
              <a:off x="3317" y="2387"/>
              <a:ext cx="886" cy="282"/>
              <a:chOff x="3317" y="2387"/>
              <a:chExt cx="886" cy="282"/>
            </a:xfrm>
          </p:grpSpPr>
          <p:sp>
            <p:nvSpPr>
              <p:cNvPr id="451" name="Freeform 3391"/>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Lst>
                <a:ahLst/>
                <a:cxnLst>
                  <a:cxn ang="0">
                    <a:pos x="T0" y="T1"/>
                  </a:cxn>
                  <a:cxn ang="0">
                    <a:pos x="T2" y="T3"/>
                  </a:cxn>
                  <a:cxn ang="0">
                    <a:pos x="T4" y="T5"/>
                  </a:cxn>
                  <a:cxn ang="0">
                    <a:pos x="T6" y="T7"/>
                  </a:cxn>
                  <a:cxn ang="0">
                    <a:pos x="T8" y="T9"/>
                  </a:cxn>
                </a:cxnLst>
                <a:rect l="0" t="0" r="r" b="b"/>
                <a:pathLst>
                  <a:path w="136" h="72">
                    <a:moveTo>
                      <a:pt x="136" y="0"/>
                    </a:moveTo>
                    <a:lnTo>
                      <a:pt x="16" y="72"/>
                    </a:lnTo>
                    <a:lnTo>
                      <a:pt x="8" y="40"/>
                    </a:lnTo>
                    <a:lnTo>
                      <a:pt x="0" y="8"/>
                    </a:lnTo>
                    <a:lnTo>
                      <a:pt x="136" y="0"/>
                    </a:lnTo>
                    <a:close/>
                  </a:path>
                </a:pathLst>
              </a:custGeom>
              <a:solidFill>
                <a:schemeClr val="accent2"/>
              </a:solidFill>
              <a:ln w="9525">
                <a:solidFill>
                  <a:schemeClr val="accent2"/>
                </a:solidFill>
                <a:round/>
                <a:headEnd/>
                <a:tailEnd/>
              </a:ln>
            </p:spPr>
            <p:txBody>
              <a:bodyPr/>
              <a:lstStyle/>
              <a:p>
                <a:endParaRPr lang="en-US"/>
              </a:p>
            </p:txBody>
          </p:sp>
          <p:sp>
            <p:nvSpPr>
              <p:cNvPr id="452" name="Line 3392"/>
              <p:cNvSpPr>
                <a:spLocks noChangeShapeType="1"/>
              </p:cNvSpPr>
              <p:nvPr/>
            </p:nvSpPr>
            <p:spPr bwMode="auto">
              <a:xfrm flipV="1">
                <a:off x="3317" y="2426"/>
                <a:ext cx="766" cy="243"/>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1" name="Group 3393"/>
            <p:cNvGrpSpPr>
              <a:grpSpLocks/>
            </p:cNvGrpSpPr>
            <p:nvPr/>
          </p:nvGrpSpPr>
          <p:grpSpPr bwMode="auto">
            <a:xfrm>
              <a:off x="3780" y="2387"/>
              <a:ext cx="886" cy="282"/>
              <a:chOff x="3780" y="2387"/>
              <a:chExt cx="886" cy="282"/>
            </a:xfrm>
          </p:grpSpPr>
          <p:sp>
            <p:nvSpPr>
              <p:cNvPr id="449" name="Freeform 3394"/>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Lst>
                <a:ahLst/>
                <a:cxnLst>
                  <a:cxn ang="0">
                    <a:pos x="T0" y="T1"/>
                  </a:cxn>
                  <a:cxn ang="0">
                    <a:pos x="T2" y="T3"/>
                  </a:cxn>
                  <a:cxn ang="0">
                    <a:pos x="T4" y="T5"/>
                  </a:cxn>
                  <a:cxn ang="0">
                    <a:pos x="T6" y="T7"/>
                  </a:cxn>
                  <a:cxn ang="0">
                    <a:pos x="T8" y="T9"/>
                  </a:cxn>
                </a:cxnLst>
                <a:rect l="0" t="0" r="r" b="b"/>
                <a:pathLst>
                  <a:path w="144" h="72">
                    <a:moveTo>
                      <a:pt x="144" y="0"/>
                    </a:moveTo>
                    <a:lnTo>
                      <a:pt x="24" y="72"/>
                    </a:lnTo>
                    <a:lnTo>
                      <a:pt x="16" y="40"/>
                    </a:lnTo>
                    <a:lnTo>
                      <a:pt x="0" y="8"/>
                    </a:lnTo>
                    <a:lnTo>
                      <a:pt x="144" y="0"/>
                    </a:lnTo>
                    <a:close/>
                  </a:path>
                </a:pathLst>
              </a:custGeom>
              <a:solidFill>
                <a:schemeClr val="accent2"/>
              </a:solidFill>
              <a:ln w="9525">
                <a:solidFill>
                  <a:schemeClr val="accent2"/>
                </a:solidFill>
                <a:round/>
                <a:headEnd/>
                <a:tailEnd/>
              </a:ln>
            </p:spPr>
            <p:txBody>
              <a:bodyPr/>
              <a:lstStyle/>
              <a:p>
                <a:endParaRPr lang="en-US"/>
              </a:p>
            </p:txBody>
          </p:sp>
          <p:sp>
            <p:nvSpPr>
              <p:cNvPr id="450" name="Line 3395"/>
              <p:cNvSpPr>
                <a:spLocks noChangeShapeType="1"/>
              </p:cNvSpPr>
              <p:nvPr/>
            </p:nvSpPr>
            <p:spPr bwMode="auto">
              <a:xfrm flipV="1">
                <a:off x="3780" y="2426"/>
                <a:ext cx="766" cy="243"/>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2" name="Group 3396"/>
            <p:cNvGrpSpPr>
              <a:grpSpLocks/>
            </p:cNvGrpSpPr>
            <p:nvPr/>
          </p:nvGrpSpPr>
          <p:grpSpPr bwMode="auto">
            <a:xfrm>
              <a:off x="1473" y="2993"/>
              <a:ext cx="886" cy="291"/>
              <a:chOff x="1473" y="2993"/>
              <a:chExt cx="886" cy="291"/>
            </a:xfrm>
          </p:grpSpPr>
          <p:sp>
            <p:nvSpPr>
              <p:cNvPr id="447" name="Freeform 3397"/>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Lst>
                <a:ahLst/>
                <a:cxnLst>
                  <a:cxn ang="0">
                    <a:pos x="T0" y="T1"/>
                  </a:cxn>
                  <a:cxn ang="0">
                    <a:pos x="T2" y="T3"/>
                  </a:cxn>
                  <a:cxn ang="0">
                    <a:pos x="T4" y="T5"/>
                  </a:cxn>
                  <a:cxn ang="0">
                    <a:pos x="T6" y="T7"/>
                  </a:cxn>
                  <a:cxn ang="0">
                    <a:pos x="T8" y="T9"/>
                  </a:cxn>
                </a:cxnLst>
                <a:rect l="0" t="0" r="r" b="b"/>
                <a:pathLst>
                  <a:path w="136" h="72">
                    <a:moveTo>
                      <a:pt x="136" y="0"/>
                    </a:moveTo>
                    <a:lnTo>
                      <a:pt x="24" y="72"/>
                    </a:lnTo>
                    <a:lnTo>
                      <a:pt x="8" y="40"/>
                    </a:lnTo>
                    <a:lnTo>
                      <a:pt x="0" y="8"/>
                    </a:lnTo>
                    <a:lnTo>
                      <a:pt x="136" y="0"/>
                    </a:lnTo>
                    <a:close/>
                  </a:path>
                </a:pathLst>
              </a:custGeom>
              <a:solidFill>
                <a:schemeClr val="accent2"/>
              </a:solidFill>
              <a:ln w="9525">
                <a:solidFill>
                  <a:schemeClr val="accent2"/>
                </a:solidFill>
                <a:round/>
                <a:headEnd/>
                <a:tailEnd/>
              </a:ln>
            </p:spPr>
            <p:txBody>
              <a:bodyPr/>
              <a:lstStyle/>
              <a:p>
                <a:endParaRPr lang="en-US"/>
              </a:p>
            </p:txBody>
          </p:sp>
          <p:sp>
            <p:nvSpPr>
              <p:cNvPr id="448" name="Line 3398"/>
              <p:cNvSpPr>
                <a:spLocks noChangeShapeType="1"/>
              </p:cNvSpPr>
              <p:nvPr/>
            </p:nvSpPr>
            <p:spPr bwMode="auto">
              <a:xfrm flipV="1">
                <a:off x="1473" y="3032"/>
                <a:ext cx="766" cy="252"/>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3" name="Group 3399"/>
            <p:cNvGrpSpPr>
              <a:grpSpLocks/>
            </p:cNvGrpSpPr>
            <p:nvPr/>
          </p:nvGrpSpPr>
          <p:grpSpPr bwMode="auto">
            <a:xfrm>
              <a:off x="1497" y="1765"/>
              <a:ext cx="878" cy="290"/>
              <a:chOff x="1497" y="1765"/>
              <a:chExt cx="878" cy="290"/>
            </a:xfrm>
          </p:grpSpPr>
          <p:sp>
            <p:nvSpPr>
              <p:cNvPr id="445" name="Freeform 3400"/>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Lst>
                <a:ahLst/>
                <a:cxnLst>
                  <a:cxn ang="0">
                    <a:pos x="T0" y="T1"/>
                  </a:cxn>
                  <a:cxn ang="0">
                    <a:pos x="T2" y="T3"/>
                  </a:cxn>
                  <a:cxn ang="0">
                    <a:pos x="T4" y="T5"/>
                  </a:cxn>
                  <a:cxn ang="0">
                    <a:pos x="T6" y="T7"/>
                  </a:cxn>
                  <a:cxn ang="0">
                    <a:pos x="T8" y="T9"/>
                  </a:cxn>
                </a:cxnLst>
                <a:rect l="0" t="0" r="r" b="b"/>
                <a:pathLst>
                  <a:path w="136" h="72">
                    <a:moveTo>
                      <a:pt x="136" y="0"/>
                    </a:moveTo>
                    <a:lnTo>
                      <a:pt x="24" y="72"/>
                    </a:lnTo>
                    <a:lnTo>
                      <a:pt x="8" y="40"/>
                    </a:lnTo>
                    <a:lnTo>
                      <a:pt x="0" y="8"/>
                    </a:lnTo>
                    <a:lnTo>
                      <a:pt x="136" y="0"/>
                    </a:lnTo>
                    <a:close/>
                  </a:path>
                </a:pathLst>
              </a:custGeom>
              <a:solidFill>
                <a:schemeClr val="accent2"/>
              </a:solidFill>
              <a:ln w="9525">
                <a:solidFill>
                  <a:schemeClr val="accent2"/>
                </a:solidFill>
                <a:round/>
                <a:headEnd/>
                <a:tailEnd/>
              </a:ln>
            </p:spPr>
            <p:txBody>
              <a:bodyPr/>
              <a:lstStyle/>
              <a:p>
                <a:endParaRPr lang="en-US"/>
              </a:p>
            </p:txBody>
          </p:sp>
          <p:sp>
            <p:nvSpPr>
              <p:cNvPr id="446" name="Line 3401"/>
              <p:cNvSpPr>
                <a:spLocks noChangeShapeType="1"/>
              </p:cNvSpPr>
              <p:nvPr/>
            </p:nvSpPr>
            <p:spPr bwMode="auto">
              <a:xfrm flipV="1">
                <a:off x="1497" y="1803"/>
                <a:ext cx="758" cy="252"/>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4" name="Group 3402"/>
            <p:cNvGrpSpPr>
              <a:grpSpLocks/>
            </p:cNvGrpSpPr>
            <p:nvPr/>
          </p:nvGrpSpPr>
          <p:grpSpPr bwMode="auto">
            <a:xfrm>
              <a:off x="1938" y="1765"/>
              <a:ext cx="892" cy="1507"/>
              <a:chOff x="1938" y="1765"/>
              <a:chExt cx="892" cy="1507"/>
            </a:xfrm>
          </p:grpSpPr>
          <p:sp>
            <p:nvSpPr>
              <p:cNvPr id="443" name="Freeform 3403"/>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Lst>
                <a:ahLst/>
                <a:cxnLst>
                  <a:cxn ang="0">
                    <a:pos x="T0" y="T1"/>
                  </a:cxn>
                  <a:cxn ang="0">
                    <a:pos x="T2" y="T3"/>
                  </a:cxn>
                  <a:cxn ang="0">
                    <a:pos x="T4" y="T5"/>
                  </a:cxn>
                  <a:cxn ang="0">
                    <a:pos x="T6" y="T7"/>
                  </a:cxn>
                  <a:cxn ang="0">
                    <a:pos x="T8" y="T9"/>
                  </a:cxn>
                </a:cxnLst>
                <a:rect l="0" t="0" r="r" b="b"/>
                <a:pathLst>
                  <a:path w="104" h="127">
                    <a:moveTo>
                      <a:pt x="104" y="127"/>
                    </a:moveTo>
                    <a:lnTo>
                      <a:pt x="0" y="32"/>
                    </a:lnTo>
                    <a:lnTo>
                      <a:pt x="32" y="16"/>
                    </a:lnTo>
                    <a:lnTo>
                      <a:pt x="64" y="0"/>
                    </a:lnTo>
                    <a:lnTo>
                      <a:pt x="104" y="127"/>
                    </a:lnTo>
                    <a:close/>
                  </a:path>
                </a:pathLst>
              </a:custGeom>
              <a:solidFill>
                <a:schemeClr val="accent2"/>
              </a:solidFill>
              <a:ln w="9525">
                <a:solidFill>
                  <a:schemeClr val="accent2"/>
                </a:solidFill>
                <a:round/>
                <a:headEnd/>
                <a:tailEnd/>
              </a:ln>
            </p:spPr>
            <p:txBody>
              <a:bodyPr/>
              <a:lstStyle/>
              <a:p>
                <a:endParaRPr lang="en-US"/>
              </a:p>
            </p:txBody>
          </p:sp>
          <p:sp>
            <p:nvSpPr>
              <p:cNvPr id="444" name="Line 3404"/>
              <p:cNvSpPr>
                <a:spLocks noChangeShapeType="1"/>
              </p:cNvSpPr>
              <p:nvPr/>
            </p:nvSpPr>
            <p:spPr bwMode="auto">
              <a:xfrm>
                <a:off x="1938" y="1765"/>
                <a:ext cx="823" cy="140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 name="Group 3405"/>
            <p:cNvGrpSpPr>
              <a:grpSpLocks/>
            </p:cNvGrpSpPr>
            <p:nvPr/>
          </p:nvGrpSpPr>
          <p:grpSpPr bwMode="auto">
            <a:xfrm>
              <a:off x="1482" y="1781"/>
              <a:ext cx="438" cy="263"/>
              <a:chOff x="1482" y="1781"/>
              <a:chExt cx="438" cy="263"/>
            </a:xfrm>
          </p:grpSpPr>
          <p:sp>
            <p:nvSpPr>
              <p:cNvPr id="438" name="Freeform 3406"/>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Lst>
                <a:ahLst/>
                <a:cxnLst>
                  <a:cxn ang="0">
                    <a:pos x="T0" y="T1"/>
                  </a:cxn>
                  <a:cxn ang="0">
                    <a:pos x="T2" y="T3"/>
                  </a:cxn>
                  <a:cxn ang="0">
                    <a:pos x="T4" y="T5"/>
                  </a:cxn>
                  <a:cxn ang="0">
                    <a:pos x="T6" y="T7"/>
                  </a:cxn>
                  <a:cxn ang="0">
                    <a:pos x="T8" y="T9"/>
                  </a:cxn>
                </a:cxnLst>
                <a:rect l="0" t="0" r="r" b="b"/>
                <a:pathLst>
                  <a:path w="112" h="80">
                    <a:moveTo>
                      <a:pt x="112" y="80"/>
                    </a:moveTo>
                    <a:lnTo>
                      <a:pt x="0" y="48"/>
                    </a:lnTo>
                    <a:lnTo>
                      <a:pt x="16" y="24"/>
                    </a:lnTo>
                    <a:lnTo>
                      <a:pt x="32" y="0"/>
                    </a:lnTo>
                    <a:lnTo>
                      <a:pt x="112" y="80"/>
                    </a:lnTo>
                    <a:close/>
                  </a:path>
                </a:pathLst>
              </a:custGeom>
              <a:solidFill>
                <a:schemeClr val="accent2"/>
              </a:solidFill>
              <a:ln w="9525">
                <a:solidFill>
                  <a:schemeClr val="accent2"/>
                </a:solidFill>
                <a:round/>
                <a:headEnd/>
                <a:tailEnd/>
              </a:ln>
            </p:spPr>
            <p:txBody>
              <a:bodyPr/>
              <a:lstStyle/>
              <a:p>
                <a:endParaRPr lang="en-US"/>
              </a:p>
            </p:txBody>
          </p:sp>
          <p:sp>
            <p:nvSpPr>
              <p:cNvPr id="439" name="Line 3407"/>
              <p:cNvSpPr>
                <a:spLocks noChangeShapeType="1"/>
              </p:cNvSpPr>
              <p:nvPr/>
            </p:nvSpPr>
            <p:spPr bwMode="auto">
              <a:xfrm>
                <a:off x="1482" y="1781"/>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 name="Line 3408"/>
              <p:cNvSpPr>
                <a:spLocks noChangeShapeType="1"/>
              </p:cNvSpPr>
              <p:nvPr/>
            </p:nvSpPr>
            <p:spPr bwMode="auto">
              <a:xfrm>
                <a:off x="1577" y="1837"/>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 name="Line 3409"/>
              <p:cNvSpPr>
                <a:spLocks noChangeShapeType="1"/>
              </p:cNvSpPr>
              <p:nvPr/>
            </p:nvSpPr>
            <p:spPr bwMode="auto">
              <a:xfrm>
                <a:off x="1672" y="1892"/>
                <a:ext cx="72"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 name="Line 3410"/>
              <p:cNvSpPr>
                <a:spLocks noChangeShapeType="1"/>
              </p:cNvSpPr>
              <p:nvPr/>
            </p:nvSpPr>
            <p:spPr bwMode="auto">
              <a:xfrm>
                <a:off x="1768" y="1956"/>
                <a:ext cx="56" cy="3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6" name="Group 3411"/>
            <p:cNvGrpSpPr>
              <a:grpSpLocks/>
            </p:cNvGrpSpPr>
            <p:nvPr/>
          </p:nvGrpSpPr>
          <p:grpSpPr bwMode="auto">
            <a:xfrm>
              <a:off x="1481" y="1789"/>
              <a:ext cx="455" cy="550"/>
              <a:chOff x="1481" y="1789"/>
              <a:chExt cx="455" cy="550"/>
            </a:xfrm>
          </p:grpSpPr>
          <p:sp>
            <p:nvSpPr>
              <p:cNvPr id="431" name="Freeform 3412"/>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Lst>
                <a:ahLst/>
                <a:cxnLst>
                  <a:cxn ang="0">
                    <a:pos x="T0" y="T1"/>
                  </a:cxn>
                  <a:cxn ang="0">
                    <a:pos x="T2" y="T3"/>
                  </a:cxn>
                  <a:cxn ang="0">
                    <a:pos x="T4" y="T5"/>
                  </a:cxn>
                  <a:cxn ang="0">
                    <a:pos x="T6" y="T7"/>
                  </a:cxn>
                  <a:cxn ang="0">
                    <a:pos x="T8" y="T9"/>
                  </a:cxn>
                </a:cxnLst>
                <a:rect l="0" t="0" r="r" b="b"/>
                <a:pathLst>
                  <a:path w="96" h="104">
                    <a:moveTo>
                      <a:pt x="96" y="104"/>
                    </a:moveTo>
                    <a:lnTo>
                      <a:pt x="0" y="32"/>
                    </a:lnTo>
                    <a:lnTo>
                      <a:pt x="24" y="16"/>
                    </a:lnTo>
                    <a:lnTo>
                      <a:pt x="48" y="0"/>
                    </a:lnTo>
                    <a:lnTo>
                      <a:pt x="96" y="104"/>
                    </a:lnTo>
                    <a:close/>
                  </a:path>
                </a:pathLst>
              </a:custGeom>
              <a:solidFill>
                <a:schemeClr val="accent2"/>
              </a:solidFill>
              <a:ln w="9525">
                <a:solidFill>
                  <a:schemeClr val="accent2"/>
                </a:solidFill>
                <a:round/>
                <a:headEnd/>
                <a:tailEnd/>
              </a:ln>
            </p:spPr>
            <p:txBody>
              <a:bodyPr/>
              <a:lstStyle/>
              <a:p>
                <a:endParaRPr lang="en-US"/>
              </a:p>
            </p:txBody>
          </p:sp>
          <p:sp>
            <p:nvSpPr>
              <p:cNvPr id="432" name="Line 3413"/>
              <p:cNvSpPr>
                <a:spLocks noChangeShapeType="1"/>
              </p:cNvSpPr>
              <p:nvPr/>
            </p:nvSpPr>
            <p:spPr bwMode="auto">
              <a:xfrm>
                <a:off x="1481" y="1789"/>
                <a:ext cx="55" cy="6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 name="Line 3414"/>
              <p:cNvSpPr>
                <a:spLocks noChangeShapeType="1"/>
              </p:cNvSpPr>
              <p:nvPr/>
            </p:nvSpPr>
            <p:spPr bwMode="auto">
              <a:xfrm>
                <a:off x="1552" y="1876"/>
                <a:ext cx="56" cy="64"/>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 name="Line 3415"/>
              <p:cNvSpPr>
                <a:spLocks noChangeShapeType="1"/>
              </p:cNvSpPr>
              <p:nvPr/>
            </p:nvSpPr>
            <p:spPr bwMode="auto">
              <a:xfrm>
                <a:off x="1624" y="1964"/>
                <a:ext cx="56" cy="64"/>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 name="Line 3416"/>
              <p:cNvSpPr>
                <a:spLocks noChangeShapeType="1"/>
              </p:cNvSpPr>
              <p:nvPr/>
            </p:nvSpPr>
            <p:spPr bwMode="auto">
              <a:xfrm>
                <a:off x="1696" y="2044"/>
                <a:ext cx="56" cy="7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 name="Line 3417"/>
              <p:cNvSpPr>
                <a:spLocks noChangeShapeType="1"/>
              </p:cNvSpPr>
              <p:nvPr/>
            </p:nvSpPr>
            <p:spPr bwMode="auto">
              <a:xfrm>
                <a:off x="1768" y="2132"/>
                <a:ext cx="56" cy="7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 name="Line 3418"/>
              <p:cNvSpPr>
                <a:spLocks noChangeShapeType="1"/>
              </p:cNvSpPr>
              <p:nvPr/>
            </p:nvSpPr>
            <p:spPr bwMode="auto">
              <a:xfrm>
                <a:off x="1840" y="2219"/>
                <a:ext cx="24" cy="3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7" name="Group 3419"/>
            <p:cNvGrpSpPr>
              <a:grpSpLocks/>
            </p:cNvGrpSpPr>
            <p:nvPr/>
          </p:nvGrpSpPr>
          <p:grpSpPr bwMode="auto">
            <a:xfrm>
              <a:off x="1489" y="2084"/>
              <a:ext cx="439" cy="574"/>
              <a:chOff x="1489" y="2084"/>
              <a:chExt cx="439" cy="574"/>
            </a:xfrm>
          </p:grpSpPr>
          <p:sp>
            <p:nvSpPr>
              <p:cNvPr id="424" name="Freeform 3420"/>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Lst>
                <a:ahLst/>
                <a:cxnLst>
                  <a:cxn ang="0">
                    <a:pos x="T0" y="T1"/>
                  </a:cxn>
                  <a:cxn ang="0">
                    <a:pos x="T2" y="T3"/>
                  </a:cxn>
                  <a:cxn ang="0">
                    <a:pos x="T4" y="T5"/>
                  </a:cxn>
                  <a:cxn ang="0">
                    <a:pos x="T6" y="T7"/>
                  </a:cxn>
                  <a:cxn ang="0">
                    <a:pos x="T8" y="T9"/>
                  </a:cxn>
                </a:cxnLst>
                <a:rect l="0" t="0" r="r" b="b"/>
                <a:pathLst>
                  <a:path w="88" h="104">
                    <a:moveTo>
                      <a:pt x="88" y="104"/>
                    </a:moveTo>
                    <a:lnTo>
                      <a:pt x="0" y="32"/>
                    </a:lnTo>
                    <a:lnTo>
                      <a:pt x="16" y="16"/>
                    </a:lnTo>
                    <a:lnTo>
                      <a:pt x="40" y="0"/>
                    </a:lnTo>
                    <a:lnTo>
                      <a:pt x="88" y="104"/>
                    </a:lnTo>
                    <a:close/>
                  </a:path>
                </a:pathLst>
              </a:custGeom>
              <a:solidFill>
                <a:schemeClr val="accent2"/>
              </a:solidFill>
              <a:ln w="9525">
                <a:solidFill>
                  <a:schemeClr val="accent2"/>
                </a:solidFill>
                <a:round/>
                <a:headEnd/>
                <a:tailEnd/>
              </a:ln>
            </p:spPr>
            <p:txBody>
              <a:bodyPr/>
              <a:lstStyle/>
              <a:p>
                <a:endParaRPr lang="en-US"/>
              </a:p>
            </p:txBody>
          </p:sp>
          <p:sp>
            <p:nvSpPr>
              <p:cNvPr id="425" name="Line 3421"/>
              <p:cNvSpPr>
                <a:spLocks noChangeShapeType="1"/>
              </p:cNvSpPr>
              <p:nvPr/>
            </p:nvSpPr>
            <p:spPr bwMode="auto">
              <a:xfrm>
                <a:off x="1489" y="2084"/>
                <a:ext cx="55" cy="7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 name="Line 3422"/>
              <p:cNvSpPr>
                <a:spLocks noChangeShapeType="1"/>
              </p:cNvSpPr>
              <p:nvPr/>
            </p:nvSpPr>
            <p:spPr bwMode="auto">
              <a:xfrm>
                <a:off x="1553" y="2172"/>
                <a:ext cx="55" cy="7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7" name="Line 3423"/>
              <p:cNvSpPr>
                <a:spLocks noChangeShapeType="1"/>
              </p:cNvSpPr>
              <p:nvPr/>
            </p:nvSpPr>
            <p:spPr bwMode="auto">
              <a:xfrm>
                <a:off x="1624" y="2259"/>
                <a:ext cx="56" cy="7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8" name="Line 3424"/>
              <p:cNvSpPr>
                <a:spLocks noChangeShapeType="1"/>
              </p:cNvSpPr>
              <p:nvPr/>
            </p:nvSpPr>
            <p:spPr bwMode="auto">
              <a:xfrm>
                <a:off x="1688" y="2347"/>
                <a:ext cx="56" cy="7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9" name="Line 3425"/>
              <p:cNvSpPr>
                <a:spLocks noChangeShapeType="1"/>
              </p:cNvSpPr>
              <p:nvPr/>
            </p:nvSpPr>
            <p:spPr bwMode="auto">
              <a:xfrm>
                <a:off x="1760" y="2443"/>
                <a:ext cx="56" cy="63"/>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 name="Line 3426"/>
              <p:cNvSpPr>
                <a:spLocks noChangeShapeType="1"/>
              </p:cNvSpPr>
              <p:nvPr/>
            </p:nvSpPr>
            <p:spPr bwMode="auto">
              <a:xfrm>
                <a:off x="1824" y="2531"/>
                <a:ext cx="32" cy="39"/>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8" name="Group 3427"/>
            <p:cNvGrpSpPr>
              <a:grpSpLocks/>
            </p:cNvGrpSpPr>
            <p:nvPr/>
          </p:nvGrpSpPr>
          <p:grpSpPr bwMode="auto">
            <a:xfrm>
              <a:off x="1481" y="2084"/>
              <a:ext cx="447" cy="574"/>
              <a:chOff x="1481" y="2084"/>
              <a:chExt cx="447" cy="574"/>
            </a:xfrm>
          </p:grpSpPr>
          <p:sp>
            <p:nvSpPr>
              <p:cNvPr id="417" name="Freeform 3428"/>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Lst>
                <a:ahLst/>
                <a:cxnLst>
                  <a:cxn ang="0">
                    <a:pos x="T0" y="T1"/>
                  </a:cxn>
                  <a:cxn ang="0">
                    <a:pos x="T2" y="T3"/>
                  </a:cxn>
                  <a:cxn ang="0">
                    <a:pos x="T4" y="T5"/>
                  </a:cxn>
                  <a:cxn ang="0">
                    <a:pos x="T6" y="T7"/>
                  </a:cxn>
                  <a:cxn ang="0">
                    <a:pos x="T8" y="T9"/>
                  </a:cxn>
                </a:cxnLst>
                <a:rect l="0" t="0" r="r" b="b"/>
                <a:pathLst>
                  <a:path w="88" h="104">
                    <a:moveTo>
                      <a:pt x="88" y="0"/>
                    </a:moveTo>
                    <a:lnTo>
                      <a:pt x="40" y="104"/>
                    </a:lnTo>
                    <a:lnTo>
                      <a:pt x="16" y="88"/>
                    </a:lnTo>
                    <a:lnTo>
                      <a:pt x="0" y="72"/>
                    </a:lnTo>
                    <a:lnTo>
                      <a:pt x="88" y="0"/>
                    </a:lnTo>
                    <a:close/>
                  </a:path>
                </a:pathLst>
              </a:custGeom>
              <a:solidFill>
                <a:schemeClr val="accent2"/>
              </a:solidFill>
              <a:ln w="9525">
                <a:solidFill>
                  <a:schemeClr val="accent2"/>
                </a:solidFill>
                <a:round/>
                <a:headEnd/>
                <a:tailEnd/>
              </a:ln>
            </p:spPr>
            <p:txBody>
              <a:bodyPr/>
              <a:lstStyle/>
              <a:p>
                <a:endParaRPr lang="en-US"/>
              </a:p>
            </p:txBody>
          </p:sp>
          <p:sp>
            <p:nvSpPr>
              <p:cNvPr id="418" name="Line 3429"/>
              <p:cNvSpPr>
                <a:spLocks noChangeShapeType="1"/>
              </p:cNvSpPr>
              <p:nvPr/>
            </p:nvSpPr>
            <p:spPr bwMode="auto">
              <a:xfrm flipV="1">
                <a:off x="1481" y="2588"/>
                <a:ext cx="55" cy="7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 name="Line 3430"/>
              <p:cNvSpPr>
                <a:spLocks noChangeShapeType="1"/>
              </p:cNvSpPr>
              <p:nvPr/>
            </p:nvSpPr>
            <p:spPr bwMode="auto">
              <a:xfrm flipV="1">
                <a:off x="1553" y="2500"/>
                <a:ext cx="47" cy="7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 name="Line 3431"/>
              <p:cNvSpPr>
                <a:spLocks noChangeShapeType="1"/>
              </p:cNvSpPr>
              <p:nvPr/>
            </p:nvSpPr>
            <p:spPr bwMode="auto">
              <a:xfrm flipV="1">
                <a:off x="1616" y="2412"/>
                <a:ext cx="56" cy="7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 name="Line 3432"/>
              <p:cNvSpPr>
                <a:spLocks noChangeShapeType="1"/>
              </p:cNvSpPr>
              <p:nvPr/>
            </p:nvSpPr>
            <p:spPr bwMode="auto">
              <a:xfrm flipV="1">
                <a:off x="1688" y="2323"/>
                <a:ext cx="56" cy="7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2" name="Line 3433"/>
              <p:cNvSpPr>
                <a:spLocks noChangeShapeType="1"/>
              </p:cNvSpPr>
              <p:nvPr/>
            </p:nvSpPr>
            <p:spPr bwMode="auto">
              <a:xfrm flipV="1">
                <a:off x="1752" y="2236"/>
                <a:ext cx="56" cy="7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3" name="Line 3434"/>
              <p:cNvSpPr>
                <a:spLocks noChangeShapeType="1"/>
              </p:cNvSpPr>
              <p:nvPr/>
            </p:nvSpPr>
            <p:spPr bwMode="auto">
              <a:xfrm flipV="1">
                <a:off x="1824" y="2172"/>
                <a:ext cx="32"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9" name="Group 3435"/>
            <p:cNvGrpSpPr>
              <a:grpSpLocks/>
            </p:cNvGrpSpPr>
            <p:nvPr/>
          </p:nvGrpSpPr>
          <p:grpSpPr bwMode="auto">
            <a:xfrm>
              <a:off x="1944" y="2076"/>
              <a:ext cx="447" cy="263"/>
              <a:chOff x="1944" y="2076"/>
              <a:chExt cx="447" cy="263"/>
            </a:xfrm>
          </p:grpSpPr>
          <p:sp>
            <p:nvSpPr>
              <p:cNvPr id="412" name="Freeform 3436"/>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Lst>
                <a:ahLst/>
                <a:cxnLst>
                  <a:cxn ang="0">
                    <a:pos x="T0" y="T1"/>
                  </a:cxn>
                  <a:cxn ang="0">
                    <a:pos x="T2" y="T3"/>
                  </a:cxn>
                  <a:cxn ang="0">
                    <a:pos x="T4" y="T5"/>
                  </a:cxn>
                  <a:cxn ang="0">
                    <a:pos x="T6" y="T7"/>
                  </a:cxn>
                  <a:cxn ang="0">
                    <a:pos x="T8" y="T9"/>
                  </a:cxn>
                </a:cxnLst>
                <a:rect l="0" t="0" r="r" b="b"/>
                <a:pathLst>
                  <a:path w="112" h="80">
                    <a:moveTo>
                      <a:pt x="112" y="0"/>
                    </a:moveTo>
                    <a:lnTo>
                      <a:pt x="32" y="80"/>
                    </a:lnTo>
                    <a:lnTo>
                      <a:pt x="16" y="56"/>
                    </a:lnTo>
                    <a:lnTo>
                      <a:pt x="0" y="32"/>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413" name="Line 3437"/>
              <p:cNvSpPr>
                <a:spLocks noChangeShapeType="1"/>
              </p:cNvSpPr>
              <p:nvPr/>
            </p:nvSpPr>
            <p:spPr bwMode="auto">
              <a:xfrm flipV="1">
                <a:off x="1944" y="2292"/>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 name="Line 3438"/>
              <p:cNvSpPr>
                <a:spLocks noChangeShapeType="1"/>
              </p:cNvSpPr>
              <p:nvPr/>
            </p:nvSpPr>
            <p:spPr bwMode="auto">
              <a:xfrm flipV="1">
                <a:off x="2040" y="2236"/>
                <a:ext cx="79"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 name="Line 3439"/>
              <p:cNvSpPr>
                <a:spLocks noChangeShapeType="1"/>
              </p:cNvSpPr>
              <p:nvPr/>
            </p:nvSpPr>
            <p:spPr bwMode="auto">
              <a:xfrm flipV="1">
                <a:off x="2136" y="2180"/>
                <a:ext cx="79"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6" name="Line 3440"/>
              <p:cNvSpPr>
                <a:spLocks noChangeShapeType="1"/>
              </p:cNvSpPr>
              <p:nvPr/>
            </p:nvSpPr>
            <p:spPr bwMode="auto">
              <a:xfrm flipV="1">
                <a:off x="2231" y="2133"/>
                <a:ext cx="64" cy="39"/>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0" name="Group 3441"/>
            <p:cNvGrpSpPr>
              <a:grpSpLocks/>
            </p:cNvGrpSpPr>
            <p:nvPr/>
          </p:nvGrpSpPr>
          <p:grpSpPr bwMode="auto">
            <a:xfrm>
              <a:off x="1944" y="1781"/>
              <a:ext cx="431" cy="263"/>
              <a:chOff x="1944" y="1781"/>
              <a:chExt cx="431" cy="263"/>
            </a:xfrm>
          </p:grpSpPr>
          <p:sp>
            <p:nvSpPr>
              <p:cNvPr id="407" name="Freeform 3442"/>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Lst>
                <a:ahLst/>
                <a:cxnLst>
                  <a:cxn ang="0">
                    <a:pos x="T0" y="T1"/>
                  </a:cxn>
                  <a:cxn ang="0">
                    <a:pos x="T2" y="T3"/>
                  </a:cxn>
                  <a:cxn ang="0">
                    <a:pos x="T4" y="T5"/>
                  </a:cxn>
                  <a:cxn ang="0">
                    <a:pos x="T6" y="T7"/>
                  </a:cxn>
                  <a:cxn ang="0">
                    <a:pos x="T8" y="T9"/>
                  </a:cxn>
                </a:cxnLst>
                <a:rect l="0" t="0" r="r" b="b"/>
                <a:pathLst>
                  <a:path w="112" h="80">
                    <a:moveTo>
                      <a:pt x="112" y="0"/>
                    </a:moveTo>
                    <a:lnTo>
                      <a:pt x="32" y="80"/>
                    </a:lnTo>
                    <a:lnTo>
                      <a:pt x="16" y="56"/>
                    </a:lnTo>
                    <a:lnTo>
                      <a:pt x="0" y="32"/>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408" name="Line 3443"/>
              <p:cNvSpPr>
                <a:spLocks noChangeShapeType="1"/>
              </p:cNvSpPr>
              <p:nvPr/>
            </p:nvSpPr>
            <p:spPr bwMode="auto">
              <a:xfrm flipV="1">
                <a:off x="1944" y="1997"/>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 name="Line 3444"/>
              <p:cNvSpPr>
                <a:spLocks noChangeShapeType="1"/>
              </p:cNvSpPr>
              <p:nvPr/>
            </p:nvSpPr>
            <p:spPr bwMode="auto">
              <a:xfrm flipV="1">
                <a:off x="2040" y="1941"/>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 name="Line 3445"/>
              <p:cNvSpPr>
                <a:spLocks noChangeShapeType="1"/>
              </p:cNvSpPr>
              <p:nvPr/>
            </p:nvSpPr>
            <p:spPr bwMode="auto">
              <a:xfrm flipV="1">
                <a:off x="2136" y="1885"/>
                <a:ext cx="71" cy="39"/>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 name="Line 3446"/>
              <p:cNvSpPr>
                <a:spLocks noChangeShapeType="1"/>
              </p:cNvSpPr>
              <p:nvPr/>
            </p:nvSpPr>
            <p:spPr bwMode="auto">
              <a:xfrm flipV="1">
                <a:off x="2232" y="1837"/>
                <a:ext cx="47" cy="3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1" name="Group 3447"/>
            <p:cNvGrpSpPr>
              <a:grpSpLocks/>
            </p:cNvGrpSpPr>
            <p:nvPr/>
          </p:nvGrpSpPr>
          <p:grpSpPr bwMode="auto">
            <a:xfrm>
              <a:off x="2415" y="1781"/>
              <a:ext cx="423" cy="271"/>
              <a:chOff x="2415" y="1781"/>
              <a:chExt cx="423" cy="271"/>
            </a:xfrm>
          </p:grpSpPr>
          <p:sp>
            <p:nvSpPr>
              <p:cNvPr id="402" name="Freeform 3448"/>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Lst>
                <a:ahLst/>
                <a:cxnLst>
                  <a:cxn ang="0">
                    <a:pos x="T0" y="T1"/>
                  </a:cxn>
                  <a:cxn ang="0">
                    <a:pos x="T2" y="T3"/>
                  </a:cxn>
                  <a:cxn ang="0">
                    <a:pos x="T4" y="T5"/>
                  </a:cxn>
                  <a:cxn ang="0">
                    <a:pos x="T6" y="T7"/>
                  </a:cxn>
                  <a:cxn ang="0">
                    <a:pos x="T8" y="T9"/>
                  </a:cxn>
                </a:cxnLst>
                <a:rect l="0" t="0" r="r" b="b"/>
                <a:pathLst>
                  <a:path w="112" h="87">
                    <a:moveTo>
                      <a:pt x="112" y="0"/>
                    </a:moveTo>
                    <a:lnTo>
                      <a:pt x="32" y="87"/>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403" name="Line 3449"/>
              <p:cNvSpPr>
                <a:spLocks noChangeShapeType="1"/>
              </p:cNvSpPr>
              <p:nvPr/>
            </p:nvSpPr>
            <p:spPr bwMode="auto">
              <a:xfrm flipV="1">
                <a:off x="2415" y="2004"/>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4" name="Line 3450"/>
              <p:cNvSpPr>
                <a:spLocks noChangeShapeType="1"/>
              </p:cNvSpPr>
              <p:nvPr/>
            </p:nvSpPr>
            <p:spPr bwMode="auto">
              <a:xfrm flipV="1">
                <a:off x="2511" y="1949"/>
                <a:ext cx="71" cy="39"/>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5" name="Line 3451"/>
              <p:cNvSpPr>
                <a:spLocks noChangeShapeType="1"/>
              </p:cNvSpPr>
              <p:nvPr/>
            </p:nvSpPr>
            <p:spPr bwMode="auto">
              <a:xfrm flipV="1">
                <a:off x="2607" y="1885"/>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6" name="Line 3452"/>
              <p:cNvSpPr>
                <a:spLocks noChangeShapeType="1"/>
              </p:cNvSpPr>
              <p:nvPr/>
            </p:nvSpPr>
            <p:spPr bwMode="auto">
              <a:xfrm flipV="1">
                <a:off x="2696" y="1846"/>
                <a:ext cx="46" cy="2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2" name="Group 3453"/>
            <p:cNvGrpSpPr>
              <a:grpSpLocks/>
            </p:cNvGrpSpPr>
            <p:nvPr/>
          </p:nvGrpSpPr>
          <p:grpSpPr bwMode="auto">
            <a:xfrm>
              <a:off x="2886" y="1773"/>
              <a:ext cx="415" cy="271"/>
              <a:chOff x="2886" y="1773"/>
              <a:chExt cx="415" cy="271"/>
            </a:xfrm>
          </p:grpSpPr>
          <p:sp>
            <p:nvSpPr>
              <p:cNvPr id="397" name="Freeform 3454"/>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398" name="Line 3455"/>
              <p:cNvSpPr>
                <a:spLocks noChangeShapeType="1"/>
              </p:cNvSpPr>
              <p:nvPr/>
            </p:nvSpPr>
            <p:spPr bwMode="auto">
              <a:xfrm flipV="1">
                <a:off x="2886" y="1996"/>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 name="Line 3456"/>
              <p:cNvSpPr>
                <a:spLocks noChangeShapeType="1"/>
              </p:cNvSpPr>
              <p:nvPr/>
            </p:nvSpPr>
            <p:spPr bwMode="auto">
              <a:xfrm flipV="1">
                <a:off x="2982" y="1933"/>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 name="Line 3457"/>
              <p:cNvSpPr>
                <a:spLocks noChangeShapeType="1"/>
              </p:cNvSpPr>
              <p:nvPr/>
            </p:nvSpPr>
            <p:spPr bwMode="auto">
              <a:xfrm flipV="1">
                <a:off x="3070" y="1877"/>
                <a:ext cx="79"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1" name="Line 3458"/>
              <p:cNvSpPr>
                <a:spLocks noChangeShapeType="1"/>
              </p:cNvSpPr>
              <p:nvPr/>
            </p:nvSpPr>
            <p:spPr bwMode="auto">
              <a:xfrm flipV="1">
                <a:off x="3165" y="1838"/>
                <a:ext cx="40" cy="23"/>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 name="Group 3459"/>
            <p:cNvGrpSpPr>
              <a:grpSpLocks/>
            </p:cNvGrpSpPr>
            <p:nvPr/>
          </p:nvGrpSpPr>
          <p:grpSpPr bwMode="auto">
            <a:xfrm>
              <a:off x="3325" y="1773"/>
              <a:ext cx="423" cy="271"/>
              <a:chOff x="3325" y="1773"/>
              <a:chExt cx="423" cy="271"/>
            </a:xfrm>
          </p:grpSpPr>
          <p:sp>
            <p:nvSpPr>
              <p:cNvPr id="392" name="Freeform 3460"/>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393" name="Line 3461"/>
              <p:cNvSpPr>
                <a:spLocks noChangeShapeType="1"/>
              </p:cNvSpPr>
              <p:nvPr/>
            </p:nvSpPr>
            <p:spPr bwMode="auto">
              <a:xfrm flipV="1">
                <a:off x="3325" y="1996"/>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4" name="Line 3462"/>
              <p:cNvSpPr>
                <a:spLocks noChangeShapeType="1"/>
              </p:cNvSpPr>
              <p:nvPr/>
            </p:nvSpPr>
            <p:spPr bwMode="auto">
              <a:xfrm flipV="1">
                <a:off x="3421" y="1940"/>
                <a:ext cx="72" cy="4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5" name="Line 3463"/>
              <p:cNvSpPr>
                <a:spLocks noChangeShapeType="1"/>
              </p:cNvSpPr>
              <p:nvPr/>
            </p:nvSpPr>
            <p:spPr bwMode="auto">
              <a:xfrm flipV="1">
                <a:off x="3517" y="1877"/>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6" name="Line 3464"/>
              <p:cNvSpPr>
                <a:spLocks noChangeShapeType="1"/>
              </p:cNvSpPr>
              <p:nvPr/>
            </p:nvSpPr>
            <p:spPr bwMode="auto">
              <a:xfrm flipV="1">
                <a:off x="3604" y="1838"/>
                <a:ext cx="48" cy="23"/>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4" name="Group 3465"/>
            <p:cNvGrpSpPr>
              <a:grpSpLocks/>
            </p:cNvGrpSpPr>
            <p:nvPr/>
          </p:nvGrpSpPr>
          <p:grpSpPr bwMode="auto">
            <a:xfrm>
              <a:off x="2878" y="2379"/>
              <a:ext cx="407" cy="287"/>
              <a:chOff x="2878" y="2379"/>
              <a:chExt cx="407" cy="287"/>
            </a:xfrm>
          </p:grpSpPr>
          <p:sp>
            <p:nvSpPr>
              <p:cNvPr id="387" name="Freeform 3466"/>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40"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388" name="Line 3467"/>
              <p:cNvSpPr>
                <a:spLocks noChangeShapeType="1"/>
              </p:cNvSpPr>
              <p:nvPr/>
            </p:nvSpPr>
            <p:spPr bwMode="auto">
              <a:xfrm flipV="1">
                <a:off x="2878" y="2618"/>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 name="Line 3468"/>
              <p:cNvSpPr>
                <a:spLocks noChangeShapeType="1"/>
              </p:cNvSpPr>
              <p:nvPr/>
            </p:nvSpPr>
            <p:spPr bwMode="auto">
              <a:xfrm flipV="1">
                <a:off x="2967" y="2556"/>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 name="Line 3469"/>
              <p:cNvSpPr>
                <a:spLocks noChangeShapeType="1"/>
              </p:cNvSpPr>
              <p:nvPr/>
            </p:nvSpPr>
            <p:spPr bwMode="auto">
              <a:xfrm flipV="1">
                <a:off x="3062" y="2491"/>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1" name="Line 3470"/>
              <p:cNvSpPr>
                <a:spLocks noChangeShapeType="1"/>
              </p:cNvSpPr>
              <p:nvPr/>
            </p:nvSpPr>
            <p:spPr bwMode="auto">
              <a:xfrm flipV="1">
                <a:off x="3149" y="2443"/>
                <a:ext cx="40" cy="3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 name="Group 3471"/>
            <p:cNvGrpSpPr>
              <a:grpSpLocks/>
            </p:cNvGrpSpPr>
            <p:nvPr/>
          </p:nvGrpSpPr>
          <p:grpSpPr bwMode="auto">
            <a:xfrm>
              <a:off x="2878" y="2076"/>
              <a:ext cx="415" cy="279"/>
              <a:chOff x="2878" y="2076"/>
              <a:chExt cx="415" cy="279"/>
            </a:xfrm>
          </p:grpSpPr>
          <p:sp>
            <p:nvSpPr>
              <p:cNvPr id="382" name="Freeform 3472"/>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383" name="Line 3473"/>
              <p:cNvSpPr>
                <a:spLocks noChangeShapeType="1"/>
              </p:cNvSpPr>
              <p:nvPr/>
            </p:nvSpPr>
            <p:spPr bwMode="auto">
              <a:xfrm flipV="1">
                <a:off x="2878" y="2307"/>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 name="Line 3474"/>
              <p:cNvSpPr>
                <a:spLocks noChangeShapeType="1"/>
              </p:cNvSpPr>
              <p:nvPr/>
            </p:nvSpPr>
            <p:spPr bwMode="auto">
              <a:xfrm flipV="1">
                <a:off x="2975" y="2245"/>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 name="Line 3475"/>
              <p:cNvSpPr>
                <a:spLocks noChangeShapeType="1"/>
              </p:cNvSpPr>
              <p:nvPr/>
            </p:nvSpPr>
            <p:spPr bwMode="auto">
              <a:xfrm flipV="1">
                <a:off x="3062" y="2180"/>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 name="Line 3476"/>
              <p:cNvSpPr>
                <a:spLocks noChangeShapeType="1"/>
              </p:cNvSpPr>
              <p:nvPr/>
            </p:nvSpPr>
            <p:spPr bwMode="auto">
              <a:xfrm flipV="1">
                <a:off x="3157" y="2141"/>
                <a:ext cx="40" cy="3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6" name="Group 3477"/>
            <p:cNvGrpSpPr>
              <a:grpSpLocks/>
            </p:cNvGrpSpPr>
            <p:nvPr/>
          </p:nvGrpSpPr>
          <p:grpSpPr bwMode="auto">
            <a:xfrm>
              <a:off x="2415" y="2068"/>
              <a:ext cx="431" cy="279"/>
              <a:chOff x="2415" y="2068"/>
              <a:chExt cx="431" cy="279"/>
            </a:xfrm>
          </p:grpSpPr>
          <p:sp>
            <p:nvSpPr>
              <p:cNvPr id="377" name="Freeform 3478"/>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378" name="Line 3479"/>
              <p:cNvSpPr>
                <a:spLocks noChangeShapeType="1"/>
              </p:cNvSpPr>
              <p:nvPr/>
            </p:nvSpPr>
            <p:spPr bwMode="auto">
              <a:xfrm flipV="1">
                <a:off x="2415" y="2299"/>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 name="Line 3480"/>
              <p:cNvSpPr>
                <a:spLocks noChangeShapeType="1"/>
              </p:cNvSpPr>
              <p:nvPr/>
            </p:nvSpPr>
            <p:spPr bwMode="auto">
              <a:xfrm flipV="1">
                <a:off x="2512" y="2237"/>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 name="Line 3481"/>
              <p:cNvSpPr>
                <a:spLocks noChangeShapeType="1"/>
              </p:cNvSpPr>
              <p:nvPr/>
            </p:nvSpPr>
            <p:spPr bwMode="auto">
              <a:xfrm flipV="1">
                <a:off x="2599" y="2180"/>
                <a:ext cx="79"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1" name="Line 3482"/>
              <p:cNvSpPr>
                <a:spLocks noChangeShapeType="1"/>
              </p:cNvSpPr>
              <p:nvPr/>
            </p:nvSpPr>
            <p:spPr bwMode="auto">
              <a:xfrm flipV="1">
                <a:off x="2694" y="2132"/>
                <a:ext cx="56" cy="3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7" name="Group 3483"/>
            <p:cNvGrpSpPr>
              <a:grpSpLocks/>
            </p:cNvGrpSpPr>
            <p:nvPr/>
          </p:nvGrpSpPr>
          <p:grpSpPr bwMode="auto">
            <a:xfrm>
              <a:off x="2399" y="2387"/>
              <a:ext cx="439" cy="582"/>
              <a:chOff x="2399" y="2387"/>
              <a:chExt cx="439" cy="582"/>
            </a:xfrm>
          </p:grpSpPr>
          <p:sp>
            <p:nvSpPr>
              <p:cNvPr id="370" name="Freeform 3484"/>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Lst>
                <a:ahLst/>
                <a:cxnLst>
                  <a:cxn ang="0">
                    <a:pos x="T0" y="T1"/>
                  </a:cxn>
                  <a:cxn ang="0">
                    <a:pos x="T2" y="T3"/>
                  </a:cxn>
                  <a:cxn ang="0">
                    <a:pos x="T4" y="T5"/>
                  </a:cxn>
                  <a:cxn ang="0">
                    <a:pos x="T6" y="T7"/>
                  </a:cxn>
                  <a:cxn ang="0">
                    <a:pos x="T8" y="T9"/>
                  </a:cxn>
                </a:cxnLst>
                <a:rect l="0" t="0" r="r" b="b"/>
                <a:pathLst>
                  <a:path w="88" h="104">
                    <a:moveTo>
                      <a:pt x="88" y="0"/>
                    </a:moveTo>
                    <a:lnTo>
                      <a:pt x="40" y="104"/>
                    </a:lnTo>
                    <a:lnTo>
                      <a:pt x="24" y="88"/>
                    </a:lnTo>
                    <a:lnTo>
                      <a:pt x="0" y="72"/>
                    </a:lnTo>
                    <a:lnTo>
                      <a:pt x="88" y="0"/>
                    </a:lnTo>
                    <a:close/>
                  </a:path>
                </a:pathLst>
              </a:custGeom>
              <a:solidFill>
                <a:schemeClr val="accent2"/>
              </a:solidFill>
              <a:ln w="9525">
                <a:solidFill>
                  <a:schemeClr val="accent2"/>
                </a:solidFill>
                <a:round/>
                <a:headEnd/>
                <a:tailEnd/>
              </a:ln>
            </p:spPr>
            <p:txBody>
              <a:bodyPr/>
              <a:lstStyle/>
              <a:p>
                <a:endParaRPr lang="en-US"/>
              </a:p>
            </p:txBody>
          </p:sp>
          <p:sp>
            <p:nvSpPr>
              <p:cNvPr id="371" name="Line 3485"/>
              <p:cNvSpPr>
                <a:spLocks noChangeShapeType="1"/>
              </p:cNvSpPr>
              <p:nvPr/>
            </p:nvSpPr>
            <p:spPr bwMode="auto">
              <a:xfrm flipV="1">
                <a:off x="2399" y="2898"/>
                <a:ext cx="56" cy="7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 name="Line 3486"/>
              <p:cNvSpPr>
                <a:spLocks noChangeShapeType="1"/>
              </p:cNvSpPr>
              <p:nvPr/>
            </p:nvSpPr>
            <p:spPr bwMode="auto">
              <a:xfrm flipV="1">
                <a:off x="2463" y="2811"/>
                <a:ext cx="55" cy="7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3" name="Line 3487"/>
              <p:cNvSpPr>
                <a:spLocks noChangeShapeType="1"/>
              </p:cNvSpPr>
              <p:nvPr/>
            </p:nvSpPr>
            <p:spPr bwMode="auto">
              <a:xfrm flipV="1">
                <a:off x="2535" y="2724"/>
                <a:ext cx="47" cy="7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4" name="Line 3488"/>
              <p:cNvSpPr>
                <a:spLocks noChangeShapeType="1"/>
              </p:cNvSpPr>
              <p:nvPr/>
            </p:nvSpPr>
            <p:spPr bwMode="auto">
              <a:xfrm flipV="1">
                <a:off x="2598" y="2634"/>
                <a:ext cx="56" cy="64"/>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5" name="Line 3489"/>
              <p:cNvSpPr>
                <a:spLocks noChangeShapeType="1"/>
              </p:cNvSpPr>
              <p:nvPr/>
            </p:nvSpPr>
            <p:spPr bwMode="auto">
              <a:xfrm flipV="1">
                <a:off x="2670" y="2539"/>
                <a:ext cx="48" cy="7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6" name="Line 3490"/>
              <p:cNvSpPr>
                <a:spLocks noChangeShapeType="1"/>
              </p:cNvSpPr>
              <p:nvPr/>
            </p:nvSpPr>
            <p:spPr bwMode="auto">
              <a:xfrm flipV="1">
                <a:off x="2734" y="2476"/>
                <a:ext cx="40"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8" name="Group 3491"/>
            <p:cNvGrpSpPr>
              <a:grpSpLocks/>
            </p:cNvGrpSpPr>
            <p:nvPr/>
          </p:nvGrpSpPr>
          <p:grpSpPr bwMode="auto">
            <a:xfrm>
              <a:off x="1498" y="3296"/>
              <a:ext cx="406" cy="287"/>
              <a:chOff x="1498" y="3296"/>
              <a:chExt cx="406" cy="287"/>
            </a:xfrm>
          </p:grpSpPr>
          <p:sp>
            <p:nvSpPr>
              <p:cNvPr id="365" name="Freeform 3492"/>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40"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366" name="Line 3493"/>
              <p:cNvSpPr>
                <a:spLocks noChangeShapeType="1"/>
              </p:cNvSpPr>
              <p:nvPr/>
            </p:nvSpPr>
            <p:spPr bwMode="auto">
              <a:xfrm flipV="1">
                <a:off x="1498" y="3537"/>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7" name="Line 3494"/>
              <p:cNvSpPr>
                <a:spLocks noChangeShapeType="1"/>
              </p:cNvSpPr>
              <p:nvPr/>
            </p:nvSpPr>
            <p:spPr bwMode="auto">
              <a:xfrm flipV="1">
                <a:off x="1584" y="3473"/>
                <a:ext cx="72"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 name="Line 3495"/>
              <p:cNvSpPr>
                <a:spLocks noChangeShapeType="1"/>
              </p:cNvSpPr>
              <p:nvPr/>
            </p:nvSpPr>
            <p:spPr bwMode="auto">
              <a:xfrm flipV="1">
                <a:off x="1680" y="3408"/>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 name="Line 3496"/>
              <p:cNvSpPr>
                <a:spLocks noChangeShapeType="1"/>
              </p:cNvSpPr>
              <p:nvPr/>
            </p:nvSpPr>
            <p:spPr bwMode="auto">
              <a:xfrm flipV="1">
                <a:off x="1768" y="3360"/>
                <a:ext cx="40" cy="3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9" name="Group 3497"/>
            <p:cNvGrpSpPr>
              <a:grpSpLocks/>
            </p:cNvGrpSpPr>
            <p:nvPr/>
          </p:nvGrpSpPr>
          <p:grpSpPr bwMode="auto">
            <a:xfrm>
              <a:off x="1489" y="2690"/>
              <a:ext cx="423" cy="279"/>
              <a:chOff x="1489" y="2690"/>
              <a:chExt cx="423" cy="279"/>
            </a:xfrm>
          </p:grpSpPr>
          <p:sp>
            <p:nvSpPr>
              <p:cNvPr id="360" name="Freeform 3498"/>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361" name="Line 3499"/>
              <p:cNvSpPr>
                <a:spLocks noChangeShapeType="1"/>
              </p:cNvSpPr>
              <p:nvPr/>
            </p:nvSpPr>
            <p:spPr bwMode="auto">
              <a:xfrm flipV="1">
                <a:off x="1489" y="2922"/>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2" name="Line 3500"/>
              <p:cNvSpPr>
                <a:spLocks noChangeShapeType="1"/>
              </p:cNvSpPr>
              <p:nvPr/>
            </p:nvSpPr>
            <p:spPr bwMode="auto">
              <a:xfrm flipV="1">
                <a:off x="1585" y="2858"/>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3" name="Line 3501"/>
              <p:cNvSpPr>
                <a:spLocks noChangeShapeType="1"/>
              </p:cNvSpPr>
              <p:nvPr/>
            </p:nvSpPr>
            <p:spPr bwMode="auto">
              <a:xfrm flipV="1">
                <a:off x="1672" y="2803"/>
                <a:ext cx="80"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4" name="Line 3502"/>
              <p:cNvSpPr>
                <a:spLocks noChangeShapeType="1"/>
              </p:cNvSpPr>
              <p:nvPr/>
            </p:nvSpPr>
            <p:spPr bwMode="auto">
              <a:xfrm flipV="1">
                <a:off x="1768" y="2754"/>
                <a:ext cx="48" cy="3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0" name="Group 3503"/>
            <p:cNvGrpSpPr>
              <a:grpSpLocks/>
            </p:cNvGrpSpPr>
            <p:nvPr/>
          </p:nvGrpSpPr>
          <p:grpSpPr bwMode="auto">
            <a:xfrm>
              <a:off x="1490" y="2993"/>
              <a:ext cx="414" cy="271"/>
              <a:chOff x="1490" y="2993"/>
              <a:chExt cx="414" cy="271"/>
            </a:xfrm>
          </p:grpSpPr>
          <p:sp>
            <p:nvSpPr>
              <p:cNvPr id="355" name="Freeform 3504"/>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356" name="Line 3505"/>
              <p:cNvSpPr>
                <a:spLocks noChangeShapeType="1"/>
              </p:cNvSpPr>
              <p:nvPr/>
            </p:nvSpPr>
            <p:spPr bwMode="auto">
              <a:xfrm flipV="1">
                <a:off x="1490" y="3218"/>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7" name="Line 3506"/>
              <p:cNvSpPr>
                <a:spLocks noChangeShapeType="1"/>
              </p:cNvSpPr>
              <p:nvPr/>
            </p:nvSpPr>
            <p:spPr bwMode="auto">
              <a:xfrm flipV="1">
                <a:off x="1584" y="3154"/>
                <a:ext cx="72"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 name="Line 3507"/>
              <p:cNvSpPr>
                <a:spLocks noChangeShapeType="1"/>
              </p:cNvSpPr>
              <p:nvPr/>
            </p:nvSpPr>
            <p:spPr bwMode="auto">
              <a:xfrm flipV="1">
                <a:off x="1672" y="3097"/>
                <a:ext cx="80"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 name="Line 3508"/>
              <p:cNvSpPr>
                <a:spLocks noChangeShapeType="1"/>
              </p:cNvSpPr>
              <p:nvPr/>
            </p:nvSpPr>
            <p:spPr bwMode="auto">
              <a:xfrm flipV="1">
                <a:off x="1768" y="3057"/>
                <a:ext cx="40" cy="24"/>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1" name="Group 3509"/>
            <p:cNvGrpSpPr>
              <a:grpSpLocks/>
            </p:cNvGrpSpPr>
            <p:nvPr/>
          </p:nvGrpSpPr>
          <p:grpSpPr bwMode="auto">
            <a:xfrm>
              <a:off x="1936" y="2993"/>
              <a:ext cx="439" cy="582"/>
              <a:chOff x="1936" y="2993"/>
              <a:chExt cx="439" cy="582"/>
            </a:xfrm>
          </p:grpSpPr>
          <p:sp>
            <p:nvSpPr>
              <p:cNvPr id="348" name="Freeform 3510"/>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Lst>
                <a:ahLst/>
                <a:cxnLst>
                  <a:cxn ang="0">
                    <a:pos x="T0" y="T1"/>
                  </a:cxn>
                  <a:cxn ang="0">
                    <a:pos x="T2" y="T3"/>
                  </a:cxn>
                  <a:cxn ang="0">
                    <a:pos x="T4" y="T5"/>
                  </a:cxn>
                  <a:cxn ang="0">
                    <a:pos x="T6" y="T7"/>
                  </a:cxn>
                  <a:cxn ang="0">
                    <a:pos x="T8" y="T9"/>
                  </a:cxn>
                </a:cxnLst>
                <a:rect l="0" t="0" r="r" b="b"/>
                <a:pathLst>
                  <a:path w="88" h="103">
                    <a:moveTo>
                      <a:pt x="88" y="103"/>
                    </a:moveTo>
                    <a:lnTo>
                      <a:pt x="0" y="32"/>
                    </a:lnTo>
                    <a:lnTo>
                      <a:pt x="24" y="16"/>
                    </a:lnTo>
                    <a:lnTo>
                      <a:pt x="40" y="0"/>
                    </a:lnTo>
                    <a:lnTo>
                      <a:pt x="88" y="103"/>
                    </a:lnTo>
                    <a:close/>
                  </a:path>
                </a:pathLst>
              </a:custGeom>
              <a:solidFill>
                <a:schemeClr val="accent2"/>
              </a:solidFill>
              <a:ln w="9525">
                <a:solidFill>
                  <a:schemeClr val="accent2"/>
                </a:solidFill>
                <a:round/>
                <a:headEnd/>
                <a:tailEnd/>
              </a:ln>
            </p:spPr>
            <p:txBody>
              <a:bodyPr/>
              <a:lstStyle/>
              <a:p>
                <a:endParaRPr lang="en-US"/>
              </a:p>
            </p:txBody>
          </p:sp>
          <p:sp>
            <p:nvSpPr>
              <p:cNvPr id="349" name="Line 3511"/>
              <p:cNvSpPr>
                <a:spLocks noChangeShapeType="1"/>
              </p:cNvSpPr>
              <p:nvPr/>
            </p:nvSpPr>
            <p:spPr bwMode="auto">
              <a:xfrm>
                <a:off x="1936" y="2993"/>
                <a:ext cx="56" cy="7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 name="Line 3512"/>
              <p:cNvSpPr>
                <a:spLocks noChangeShapeType="1"/>
              </p:cNvSpPr>
              <p:nvPr/>
            </p:nvSpPr>
            <p:spPr bwMode="auto">
              <a:xfrm>
                <a:off x="2000" y="3081"/>
                <a:ext cx="55" cy="7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 name="Line 3513"/>
              <p:cNvSpPr>
                <a:spLocks noChangeShapeType="1"/>
              </p:cNvSpPr>
              <p:nvPr/>
            </p:nvSpPr>
            <p:spPr bwMode="auto">
              <a:xfrm>
                <a:off x="2071" y="3169"/>
                <a:ext cx="48" cy="7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 name="Line 3514"/>
              <p:cNvSpPr>
                <a:spLocks noChangeShapeType="1"/>
              </p:cNvSpPr>
              <p:nvPr/>
            </p:nvSpPr>
            <p:spPr bwMode="auto">
              <a:xfrm>
                <a:off x="2135" y="3264"/>
                <a:ext cx="56" cy="63"/>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 name="Line 3515"/>
              <p:cNvSpPr>
                <a:spLocks noChangeShapeType="1"/>
              </p:cNvSpPr>
              <p:nvPr/>
            </p:nvSpPr>
            <p:spPr bwMode="auto">
              <a:xfrm>
                <a:off x="2207" y="3352"/>
                <a:ext cx="48" cy="7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4" name="Line 3516"/>
              <p:cNvSpPr>
                <a:spLocks noChangeShapeType="1"/>
              </p:cNvSpPr>
              <p:nvPr/>
            </p:nvSpPr>
            <p:spPr bwMode="auto">
              <a:xfrm>
                <a:off x="2271" y="3440"/>
                <a:ext cx="40"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2" name="Group 3517"/>
            <p:cNvGrpSpPr>
              <a:grpSpLocks/>
            </p:cNvGrpSpPr>
            <p:nvPr/>
          </p:nvGrpSpPr>
          <p:grpSpPr bwMode="auto">
            <a:xfrm>
              <a:off x="1944" y="2690"/>
              <a:ext cx="447" cy="279"/>
              <a:chOff x="1944" y="2690"/>
              <a:chExt cx="447" cy="279"/>
            </a:xfrm>
          </p:grpSpPr>
          <p:sp>
            <p:nvSpPr>
              <p:cNvPr id="343" name="Freeform 3518"/>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Lst>
                <a:ahLst/>
                <a:cxnLst>
                  <a:cxn ang="0">
                    <a:pos x="T0" y="T1"/>
                  </a:cxn>
                  <a:cxn ang="0">
                    <a:pos x="T2" y="T3"/>
                  </a:cxn>
                  <a:cxn ang="0">
                    <a:pos x="T4" y="T5"/>
                  </a:cxn>
                  <a:cxn ang="0">
                    <a:pos x="T6" y="T7"/>
                  </a:cxn>
                  <a:cxn ang="0">
                    <a:pos x="T8" y="T9"/>
                  </a:cxn>
                </a:cxnLst>
                <a:rect l="0" t="0" r="r" b="b"/>
                <a:pathLst>
                  <a:path w="112" h="80">
                    <a:moveTo>
                      <a:pt x="112" y="80"/>
                    </a:moveTo>
                    <a:lnTo>
                      <a:pt x="0" y="48"/>
                    </a:lnTo>
                    <a:lnTo>
                      <a:pt x="16" y="24"/>
                    </a:lnTo>
                    <a:lnTo>
                      <a:pt x="32" y="0"/>
                    </a:lnTo>
                    <a:lnTo>
                      <a:pt x="112" y="80"/>
                    </a:lnTo>
                    <a:close/>
                  </a:path>
                </a:pathLst>
              </a:custGeom>
              <a:solidFill>
                <a:schemeClr val="accent2"/>
              </a:solidFill>
              <a:ln w="9525">
                <a:solidFill>
                  <a:schemeClr val="accent2"/>
                </a:solidFill>
                <a:round/>
                <a:headEnd/>
                <a:tailEnd/>
              </a:ln>
            </p:spPr>
            <p:txBody>
              <a:bodyPr/>
              <a:lstStyle/>
              <a:p>
                <a:endParaRPr lang="en-US"/>
              </a:p>
            </p:txBody>
          </p:sp>
          <p:sp>
            <p:nvSpPr>
              <p:cNvPr id="344" name="Line 3519"/>
              <p:cNvSpPr>
                <a:spLocks noChangeShapeType="1"/>
              </p:cNvSpPr>
              <p:nvPr/>
            </p:nvSpPr>
            <p:spPr bwMode="auto">
              <a:xfrm>
                <a:off x="1944" y="2690"/>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5" name="Line 3520"/>
              <p:cNvSpPr>
                <a:spLocks noChangeShapeType="1"/>
              </p:cNvSpPr>
              <p:nvPr/>
            </p:nvSpPr>
            <p:spPr bwMode="auto">
              <a:xfrm>
                <a:off x="2040" y="2746"/>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6" name="Line 3521"/>
              <p:cNvSpPr>
                <a:spLocks noChangeShapeType="1"/>
              </p:cNvSpPr>
              <p:nvPr/>
            </p:nvSpPr>
            <p:spPr bwMode="auto">
              <a:xfrm>
                <a:off x="2136" y="2810"/>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7" name="Line 3522"/>
              <p:cNvSpPr>
                <a:spLocks noChangeShapeType="1"/>
              </p:cNvSpPr>
              <p:nvPr/>
            </p:nvSpPr>
            <p:spPr bwMode="auto">
              <a:xfrm>
                <a:off x="2232" y="2866"/>
                <a:ext cx="63"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3" name="Group 3523"/>
            <p:cNvGrpSpPr>
              <a:grpSpLocks/>
            </p:cNvGrpSpPr>
            <p:nvPr/>
          </p:nvGrpSpPr>
          <p:grpSpPr bwMode="auto">
            <a:xfrm>
              <a:off x="2407" y="3001"/>
              <a:ext cx="423" cy="271"/>
              <a:chOff x="2407" y="3001"/>
              <a:chExt cx="423" cy="271"/>
            </a:xfrm>
          </p:grpSpPr>
          <p:sp>
            <p:nvSpPr>
              <p:cNvPr id="338" name="Freeform 3524"/>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Lst>
                <a:ahLst/>
                <a:cxnLst>
                  <a:cxn ang="0">
                    <a:pos x="T0" y="T1"/>
                  </a:cxn>
                  <a:cxn ang="0">
                    <a:pos x="T2" y="T3"/>
                  </a:cxn>
                  <a:cxn ang="0">
                    <a:pos x="T4" y="T5"/>
                  </a:cxn>
                  <a:cxn ang="0">
                    <a:pos x="T6" y="T7"/>
                  </a:cxn>
                  <a:cxn ang="0">
                    <a:pos x="T8" y="T9"/>
                  </a:cxn>
                </a:cxnLst>
                <a:rect l="0" t="0" r="r" b="b"/>
                <a:pathLst>
                  <a:path w="112" h="87">
                    <a:moveTo>
                      <a:pt x="112" y="87"/>
                    </a:moveTo>
                    <a:lnTo>
                      <a:pt x="0" y="47"/>
                    </a:lnTo>
                    <a:lnTo>
                      <a:pt x="16" y="23"/>
                    </a:lnTo>
                    <a:lnTo>
                      <a:pt x="32" y="0"/>
                    </a:lnTo>
                    <a:lnTo>
                      <a:pt x="112" y="87"/>
                    </a:lnTo>
                    <a:close/>
                  </a:path>
                </a:pathLst>
              </a:custGeom>
              <a:solidFill>
                <a:schemeClr val="accent2"/>
              </a:solidFill>
              <a:ln w="9525">
                <a:solidFill>
                  <a:schemeClr val="accent2"/>
                </a:solidFill>
                <a:round/>
                <a:headEnd/>
                <a:tailEnd/>
              </a:ln>
            </p:spPr>
            <p:txBody>
              <a:bodyPr/>
              <a:lstStyle/>
              <a:p>
                <a:endParaRPr lang="en-US"/>
              </a:p>
            </p:txBody>
          </p:sp>
          <p:sp>
            <p:nvSpPr>
              <p:cNvPr id="339" name="Line 3525"/>
              <p:cNvSpPr>
                <a:spLocks noChangeShapeType="1"/>
              </p:cNvSpPr>
              <p:nvPr/>
            </p:nvSpPr>
            <p:spPr bwMode="auto">
              <a:xfrm>
                <a:off x="2407" y="3001"/>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 name="Line 3526"/>
              <p:cNvSpPr>
                <a:spLocks noChangeShapeType="1"/>
              </p:cNvSpPr>
              <p:nvPr/>
            </p:nvSpPr>
            <p:spPr bwMode="auto">
              <a:xfrm>
                <a:off x="2503" y="3065"/>
                <a:ext cx="71" cy="39"/>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1" name="Line 3527"/>
              <p:cNvSpPr>
                <a:spLocks noChangeShapeType="1"/>
              </p:cNvSpPr>
              <p:nvPr/>
            </p:nvSpPr>
            <p:spPr bwMode="auto">
              <a:xfrm>
                <a:off x="2599" y="3121"/>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2" name="Line 3528"/>
              <p:cNvSpPr>
                <a:spLocks noChangeShapeType="1"/>
              </p:cNvSpPr>
              <p:nvPr/>
            </p:nvSpPr>
            <p:spPr bwMode="auto">
              <a:xfrm>
                <a:off x="2688" y="3185"/>
                <a:ext cx="46" cy="2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4" name="Group 3529"/>
            <p:cNvGrpSpPr>
              <a:grpSpLocks/>
            </p:cNvGrpSpPr>
            <p:nvPr/>
          </p:nvGrpSpPr>
          <p:grpSpPr bwMode="auto">
            <a:xfrm>
              <a:off x="2854" y="3296"/>
              <a:ext cx="439" cy="279"/>
              <a:chOff x="2854" y="3296"/>
              <a:chExt cx="439" cy="279"/>
            </a:xfrm>
          </p:grpSpPr>
          <p:sp>
            <p:nvSpPr>
              <p:cNvPr id="333" name="Freeform 3530"/>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Lst>
                <a:ahLst/>
                <a:cxnLst>
                  <a:cxn ang="0">
                    <a:pos x="T0" y="T1"/>
                  </a:cxn>
                  <a:cxn ang="0">
                    <a:pos x="T2" y="T3"/>
                  </a:cxn>
                  <a:cxn ang="0">
                    <a:pos x="T4" y="T5"/>
                  </a:cxn>
                  <a:cxn ang="0">
                    <a:pos x="T6" y="T7"/>
                  </a:cxn>
                  <a:cxn ang="0">
                    <a:pos x="T8" y="T9"/>
                  </a:cxn>
                </a:cxnLst>
                <a:rect l="0" t="0" r="r" b="b"/>
                <a:pathLst>
                  <a:path w="112" h="87">
                    <a:moveTo>
                      <a:pt x="112" y="87"/>
                    </a:moveTo>
                    <a:lnTo>
                      <a:pt x="0" y="48"/>
                    </a:lnTo>
                    <a:lnTo>
                      <a:pt x="16" y="24"/>
                    </a:lnTo>
                    <a:lnTo>
                      <a:pt x="32" y="0"/>
                    </a:lnTo>
                    <a:lnTo>
                      <a:pt x="112" y="87"/>
                    </a:lnTo>
                    <a:close/>
                  </a:path>
                </a:pathLst>
              </a:custGeom>
              <a:solidFill>
                <a:schemeClr val="accent2"/>
              </a:solidFill>
              <a:ln w="9525">
                <a:solidFill>
                  <a:schemeClr val="accent2"/>
                </a:solidFill>
                <a:round/>
                <a:headEnd/>
                <a:tailEnd/>
              </a:ln>
            </p:spPr>
            <p:txBody>
              <a:bodyPr/>
              <a:lstStyle/>
              <a:p>
                <a:endParaRPr lang="en-US"/>
              </a:p>
            </p:txBody>
          </p:sp>
          <p:sp>
            <p:nvSpPr>
              <p:cNvPr id="334" name="Line 3531"/>
              <p:cNvSpPr>
                <a:spLocks noChangeShapeType="1"/>
              </p:cNvSpPr>
              <p:nvPr/>
            </p:nvSpPr>
            <p:spPr bwMode="auto">
              <a:xfrm>
                <a:off x="2854" y="3296"/>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 name="Line 3532"/>
              <p:cNvSpPr>
                <a:spLocks noChangeShapeType="1"/>
              </p:cNvSpPr>
              <p:nvPr/>
            </p:nvSpPr>
            <p:spPr bwMode="auto">
              <a:xfrm>
                <a:off x="2950" y="3360"/>
                <a:ext cx="71" cy="39"/>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 name="Line 3533"/>
              <p:cNvSpPr>
                <a:spLocks noChangeShapeType="1"/>
              </p:cNvSpPr>
              <p:nvPr/>
            </p:nvSpPr>
            <p:spPr bwMode="auto">
              <a:xfrm>
                <a:off x="3046" y="3416"/>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 name="Line 3534"/>
              <p:cNvSpPr>
                <a:spLocks noChangeShapeType="1"/>
              </p:cNvSpPr>
              <p:nvPr/>
            </p:nvSpPr>
            <p:spPr bwMode="auto">
              <a:xfrm>
                <a:off x="3135" y="3480"/>
                <a:ext cx="62" cy="3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5" name="Group 3535"/>
            <p:cNvGrpSpPr>
              <a:grpSpLocks/>
            </p:cNvGrpSpPr>
            <p:nvPr/>
          </p:nvGrpSpPr>
          <p:grpSpPr bwMode="auto">
            <a:xfrm>
              <a:off x="2863" y="3304"/>
              <a:ext cx="422" cy="279"/>
              <a:chOff x="2863" y="3304"/>
              <a:chExt cx="422" cy="279"/>
            </a:xfrm>
          </p:grpSpPr>
          <p:sp>
            <p:nvSpPr>
              <p:cNvPr id="328" name="Freeform 3536"/>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329" name="Line 3537"/>
              <p:cNvSpPr>
                <a:spLocks noChangeShapeType="1"/>
              </p:cNvSpPr>
              <p:nvPr/>
            </p:nvSpPr>
            <p:spPr bwMode="auto">
              <a:xfrm flipV="1">
                <a:off x="2863" y="3536"/>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 name="Line 3538"/>
              <p:cNvSpPr>
                <a:spLocks noChangeShapeType="1"/>
              </p:cNvSpPr>
              <p:nvPr/>
            </p:nvSpPr>
            <p:spPr bwMode="auto">
              <a:xfrm flipV="1">
                <a:off x="2958" y="3473"/>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 name="Line 3539"/>
              <p:cNvSpPr>
                <a:spLocks noChangeShapeType="1"/>
              </p:cNvSpPr>
              <p:nvPr/>
            </p:nvSpPr>
            <p:spPr bwMode="auto">
              <a:xfrm flipV="1">
                <a:off x="3046" y="3417"/>
                <a:ext cx="79"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 name="Line 3540"/>
              <p:cNvSpPr>
                <a:spLocks noChangeShapeType="1"/>
              </p:cNvSpPr>
              <p:nvPr/>
            </p:nvSpPr>
            <p:spPr bwMode="auto">
              <a:xfrm flipV="1">
                <a:off x="3141" y="3368"/>
                <a:ext cx="48" cy="3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6" name="Group 3541"/>
            <p:cNvGrpSpPr>
              <a:grpSpLocks/>
            </p:cNvGrpSpPr>
            <p:nvPr/>
          </p:nvGrpSpPr>
          <p:grpSpPr bwMode="auto">
            <a:xfrm>
              <a:off x="2870" y="2690"/>
              <a:ext cx="415" cy="287"/>
              <a:chOff x="2870" y="2690"/>
              <a:chExt cx="415" cy="287"/>
            </a:xfrm>
          </p:grpSpPr>
          <p:sp>
            <p:nvSpPr>
              <p:cNvPr id="323" name="Freeform 3542"/>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324" name="Line 3543"/>
              <p:cNvSpPr>
                <a:spLocks noChangeShapeType="1"/>
              </p:cNvSpPr>
              <p:nvPr/>
            </p:nvSpPr>
            <p:spPr bwMode="auto">
              <a:xfrm flipV="1">
                <a:off x="2870" y="2929"/>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5" name="Line 3544"/>
              <p:cNvSpPr>
                <a:spLocks noChangeShapeType="1"/>
              </p:cNvSpPr>
              <p:nvPr/>
            </p:nvSpPr>
            <p:spPr bwMode="auto">
              <a:xfrm flipV="1">
                <a:off x="2967" y="2867"/>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6" name="Line 3545"/>
              <p:cNvSpPr>
                <a:spLocks noChangeShapeType="1"/>
              </p:cNvSpPr>
              <p:nvPr/>
            </p:nvSpPr>
            <p:spPr bwMode="auto">
              <a:xfrm flipV="1">
                <a:off x="3053" y="2803"/>
                <a:ext cx="72"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 name="Line 3546"/>
              <p:cNvSpPr>
                <a:spLocks noChangeShapeType="1"/>
              </p:cNvSpPr>
              <p:nvPr/>
            </p:nvSpPr>
            <p:spPr bwMode="auto">
              <a:xfrm flipV="1">
                <a:off x="3149" y="2754"/>
                <a:ext cx="40" cy="3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7" name="Group 3547"/>
            <p:cNvGrpSpPr>
              <a:grpSpLocks/>
            </p:cNvGrpSpPr>
            <p:nvPr/>
          </p:nvGrpSpPr>
          <p:grpSpPr bwMode="auto">
            <a:xfrm>
              <a:off x="2878" y="2068"/>
              <a:ext cx="431" cy="287"/>
              <a:chOff x="2878" y="2068"/>
              <a:chExt cx="431" cy="287"/>
            </a:xfrm>
          </p:grpSpPr>
          <p:sp>
            <p:nvSpPr>
              <p:cNvPr id="318" name="Freeform 3548"/>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Lst>
                <a:ahLst/>
                <a:cxnLst>
                  <a:cxn ang="0">
                    <a:pos x="T0" y="T1"/>
                  </a:cxn>
                  <a:cxn ang="0">
                    <a:pos x="T2" y="T3"/>
                  </a:cxn>
                  <a:cxn ang="0">
                    <a:pos x="T4" y="T5"/>
                  </a:cxn>
                  <a:cxn ang="0">
                    <a:pos x="T6" y="T7"/>
                  </a:cxn>
                  <a:cxn ang="0">
                    <a:pos x="T8" y="T9"/>
                  </a:cxn>
                </a:cxnLst>
                <a:rect l="0" t="0" r="r" b="b"/>
                <a:pathLst>
                  <a:path w="112" h="88">
                    <a:moveTo>
                      <a:pt x="112" y="88"/>
                    </a:moveTo>
                    <a:lnTo>
                      <a:pt x="0" y="48"/>
                    </a:lnTo>
                    <a:lnTo>
                      <a:pt x="16" y="24"/>
                    </a:lnTo>
                    <a:lnTo>
                      <a:pt x="32" y="0"/>
                    </a:lnTo>
                    <a:lnTo>
                      <a:pt x="112" y="88"/>
                    </a:lnTo>
                    <a:close/>
                  </a:path>
                </a:pathLst>
              </a:custGeom>
              <a:solidFill>
                <a:schemeClr val="accent2"/>
              </a:solidFill>
              <a:ln w="9525">
                <a:solidFill>
                  <a:schemeClr val="accent2"/>
                </a:solidFill>
                <a:round/>
                <a:headEnd/>
                <a:tailEnd/>
              </a:ln>
            </p:spPr>
            <p:txBody>
              <a:bodyPr/>
              <a:lstStyle/>
              <a:p>
                <a:endParaRPr lang="en-US"/>
              </a:p>
            </p:txBody>
          </p:sp>
          <p:sp>
            <p:nvSpPr>
              <p:cNvPr id="319" name="Line 3549"/>
              <p:cNvSpPr>
                <a:spLocks noChangeShapeType="1"/>
              </p:cNvSpPr>
              <p:nvPr/>
            </p:nvSpPr>
            <p:spPr bwMode="auto">
              <a:xfrm>
                <a:off x="2878" y="2068"/>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 name="Line 3550"/>
              <p:cNvSpPr>
                <a:spLocks noChangeShapeType="1"/>
              </p:cNvSpPr>
              <p:nvPr/>
            </p:nvSpPr>
            <p:spPr bwMode="auto">
              <a:xfrm>
                <a:off x="2975" y="2132"/>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1" name="Line 3551"/>
              <p:cNvSpPr>
                <a:spLocks noChangeShapeType="1"/>
              </p:cNvSpPr>
              <p:nvPr/>
            </p:nvSpPr>
            <p:spPr bwMode="auto">
              <a:xfrm>
                <a:off x="3062" y="2196"/>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2" name="Line 3552"/>
              <p:cNvSpPr>
                <a:spLocks noChangeShapeType="1"/>
              </p:cNvSpPr>
              <p:nvPr/>
            </p:nvSpPr>
            <p:spPr bwMode="auto">
              <a:xfrm>
                <a:off x="3157" y="2251"/>
                <a:ext cx="56" cy="4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8" name="Group 3553"/>
            <p:cNvGrpSpPr>
              <a:grpSpLocks/>
            </p:cNvGrpSpPr>
            <p:nvPr/>
          </p:nvGrpSpPr>
          <p:grpSpPr bwMode="auto">
            <a:xfrm>
              <a:off x="2415" y="2387"/>
              <a:ext cx="439" cy="271"/>
              <a:chOff x="2415" y="2387"/>
              <a:chExt cx="439" cy="271"/>
            </a:xfrm>
          </p:grpSpPr>
          <p:sp>
            <p:nvSpPr>
              <p:cNvPr id="313" name="Freeform 3554"/>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Lst>
                <a:ahLst/>
                <a:cxnLst>
                  <a:cxn ang="0">
                    <a:pos x="T0" y="T1"/>
                  </a:cxn>
                  <a:cxn ang="0">
                    <a:pos x="T2" y="T3"/>
                  </a:cxn>
                  <a:cxn ang="0">
                    <a:pos x="T4" y="T5"/>
                  </a:cxn>
                  <a:cxn ang="0">
                    <a:pos x="T6" y="T7"/>
                  </a:cxn>
                  <a:cxn ang="0">
                    <a:pos x="T8" y="T9"/>
                  </a:cxn>
                </a:cxnLst>
                <a:rect l="0" t="0" r="r" b="b"/>
                <a:pathLst>
                  <a:path w="112" h="80">
                    <a:moveTo>
                      <a:pt x="112" y="80"/>
                    </a:moveTo>
                    <a:lnTo>
                      <a:pt x="0" y="48"/>
                    </a:lnTo>
                    <a:lnTo>
                      <a:pt x="16" y="24"/>
                    </a:lnTo>
                    <a:lnTo>
                      <a:pt x="32" y="0"/>
                    </a:lnTo>
                    <a:lnTo>
                      <a:pt x="112" y="80"/>
                    </a:lnTo>
                    <a:close/>
                  </a:path>
                </a:pathLst>
              </a:custGeom>
              <a:solidFill>
                <a:schemeClr val="accent2"/>
              </a:solidFill>
              <a:ln w="9525">
                <a:solidFill>
                  <a:schemeClr val="accent2"/>
                </a:solidFill>
                <a:round/>
                <a:headEnd/>
                <a:tailEnd/>
              </a:ln>
            </p:spPr>
            <p:txBody>
              <a:bodyPr/>
              <a:lstStyle/>
              <a:p>
                <a:endParaRPr lang="en-US"/>
              </a:p>
            </p:txBody>
          </p:sp>
          <p:sp>
            <p:nvSpPr>
              <p:cNvPr id="314" name="Line 3555"/>
              <p:cNvSpPr>
                <a:spLocks noChangeShapeType="1"/>
              </p:cNvSpPr>
              <p:nvPr/>
            </p:nvSpPr>
            <p:spPr bwMode="auto">
              <a:xfrm>
                <a:off x="2415" y="2387"/>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 name="Line 3556"/>
              <p:cNvSpPr>
                <a:spLocks noChangeShapeType="1"/>
              </p:cNvSpPr>
              <p:nvPr/>
            </p:nvSpPr>
            <p:spPr bwMode="auto">
              <a:xfrm>
                <a:off x="2512" y="2443"/>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6" name="Line 3557"/>
              <p:cNvSpPr>
                <a:spLocks noChangeShapeType="1"/>
              </p:cNvSpPr>
              <p:nvPr/>
            </p:nvSpPr>
            <p:spPr bwMode="auto">
              <a:xfrm>
                <a:off x="2607" y="2507"/>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 name="Line 3558"/>
              <p:cNvSpPr>
                <a:spLocks noChangeShapeType="1"/>
              </p:cNvSpPr>
              <p:nvPr/>
            </p:nvSpPr>
            <p:spPr bwMode="auto">
              <a:xfrm>
                <a:off x="2702" y="2562"/>
                <a:ext cx="56" cy="39"/>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99" name="Group 3559"/>
            <p:cNvGrpSpPr>
              <a:grpSpLocks/>
            </p:cNvGrpSpPr>
            <p:nvPr/>
          </p:nvGrpSpPr>
          <p:grpSpPr bwMode="auto">
            <a:xfrm>
              <a:off x="1944" y="2387"/>
              <a:ext cx="439" cy="271"/>
              <a:chOff x="1944" y="2387"/>
              <a:chExt cx="439" cy="271"/>
            </a:xfrm>
          </p:grpSpPr>
          <p:sp>
            <p:nvSpPr>
              <p:cNvPr id="308" name="Freeform 3560"/>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Lst>
                <a:ahLst/>
                <a:cxnLst>
                  <a:cxn ang="0">
                    <a:pos x="T0" y="T1"/>
                  </a:cxn>
                  <a:cxn ang="0">
                    <a:pos x="T2" y="T3"/>
                  </a:cxn>
                  <a:cxn ang="0">
                    <a:pos x="T4" y="T5"/>
                  </a:cxn>
                  <a:cxn ang="0">
                    <a:pos x="T6" y="T7"/>
                  </a:cxn>
                  <a:cxn ang="0">
                    <a:pos x="T8" y="T9"/>
                  </a:cxn>
                </a:cxnLst>
                <a:rect l="0" t="0" r="r" b="b"/>
                <a:pathLst>
                  <a:path w="112" h="80">
                    <a:moveTo>
                      <a:pt x="112" y="80"/>
                    </a:moveTo>
                    <a:lnTo>
                      <a:pt x="0" y="48"/>
                    </a:lnTo>
                    <a:lnTo>
                      <a:pt x="16" y="24"/>
                    </a:lnTo>
                    <a:lnTo>
                      <a:pt x="32" y="0"/>
                    </a:lnTo>
                    <a:lnTo>
                      <a:pt x="112" y="80"/>
                    </a:lnTo>
                    <a:close/>
                  </a:path>
                </a:pathLst>
              </a:custGeom>
              <a:solidFill>
                <a:schemeClr val="accent2"/>
              </a:solidFill>
              <a:ln w="9525">
                <a:solidFill>
                  <a:schemeClr val="accent2"/>
                </a:solidFill>
                <a:round/>
                <a:headEnd/>
                <a:tailEnd/>
              </a:ln>
            </p:spPr>
            <p:txBody>
              <a:bodyPr/>
              <a:lstStyle/>
              <a:p>
                <a:endParaRPr lang="en-US"/>
              </a:p>
            </p:txBody>
          </p:sp>
          <p:sp>
            <p:nvSpPr>
              <p:cNvPr id="309" name="Line 3561"/>
              <p:cNvSpPr>
                <a:spLocks noChangeShapeType="1"/>
              </p:cNvSpPr>
              <p:nvPr/>
            </p:nvSpPr>
            <p:spPr bwMode="auto">
              <a:xfrm>
                <a:off x="1944" y="2387"/>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 name="Line 3562"/>
              <p:cNvSpPr>
                <a:spLocks noChangeShapeType="1"/>
              </p:cNvSpPr>
              <p:nvPr/>
            </p:nvSpPr>
            <p:spPr bwMode="auto">
              <a:xfrm>
                <a:off x="2040" y="2443"/>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1" name="Line 3563"/>
              <p:cNvSpPr>
                <a:spLocks noChangeShapeType="1"/>
              </p:cNvSpPr>
              <p:nvPr/>
            </p:nvSpPr>
            <p:spPr bwMode="auto">
              <a:xfrm>
                <a:off x="2136" y="2507"/>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 name="Line 3564"/>
              <p:cNvSpPr>
                <a:spLocks noChangeShapeType="1"/>
              </p:cNvSpPr>
              <p:nvPr/>
            </p:nvSpPr>
            <p:spPr bwMode="auto">
              <a:xfrm>
                <a:off x="2231" y="2562"/>
                <a:ext cx="56" cy="39"/>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0" name="Group 3565"/>
            <p:cNvGrpSpPr>
              <a:grpSpLocks/>
            </p:cNvGrpSpPr>
            <p:nvPr/>
          </p:nvGrpSpPr>
          <p:grpSpPr bwMode="auto">
            <a:xfrm>
              <a:off x="2399" y="3304"/>
              <a:ext cx="447" cy="279"/>
              <a:chOff x="2399" y="3304"/>
              <a:chExt cx="447" cy="279"/>
            </a:xfrm>
          </p:grpSpPr>
          <p:sp>
            <p:nvSpPr>
              <p:cNvPr id="303" name="Freeform 3566"/>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Lst>
                <a:ahLst/>
                <a:cxnLst>
                  <a:cxn ang="0">
                    <a:pos x="T0" y="T1"/>
                  </a:cxn>
                  <a:cxn ang="0">
                    <a:pos x="T2" y="T3"/>
                  </a:cxn>
                  <a:cxn ang="0">
                    <a:pos x="T4" y="T5"/>
                  </a:cxn>
                  <a:cxn ang="0">
                    <a:pos x="T6" y="T7"/>
                  </a:cxn>
                  <a:cxn ang="0">
                    <a:pos x="T8" y="T9"/>
                  </a:cxn>
                </a:cxnLst>
                <a:rect l="0" t="0" r="r" b="b"/>
                <a:pathLst>
                  <a:path w="112" h="79">
                    <a:moveTo>
                      <a:pt x="112" y="79"/>
                    </a:moveTo>
                    <a:lnTo>
                      <a:pt x="0" y="47"/>
                    </a:lnTo>
                    <a:lnTo>
                      <a:pt x="16" y="24"/>
                    </a:lnTo>
                    <a:lnTo>
                      <a:pt x="32" y="0"/>
                    </a:lnTo>
                    <a:lnTo>
                      <a:pt x="112" y="79"/>
                    </a:lnTo>
                    <a:close/>
                  </a:path>
                </a:pathLst>
              </a:custGeom>
              <a:solidFill>
                <a:schemeClr val="accent2"/>
              </a:solidFill>
              <a:ln w="9525">
                <a:solidFill>
                  <a:schemeClr val="accent2"/>
                </a:solidFill>
                <a:round/>
                <a:headEnd/>
                <a:tailEnd/>
              </a:ln>
            </p:spPr>
            <p:txBody>
              <a:bodyPr/>
              <a:lstStyle/>
              <a:p>
                <a:endParaRPr lang="en-US"/>
              </a:p>
            </p:txBody>
          </p:sp>
          <p:sp>
            <p:nvSpPr>
              <p:cNvPr id="304" name="Line 3567"/>
              <p:cNvSpPr>
                <a:spLocks noChangeShapeType="1"/>
              </p:cNvSpPr>
              <p:nvPr/>
            </p:nvSpPr>
            <p:spPr bwMode="auto">
              <a:xfrm>
                <a:off x="2399" y="3304"/>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 name="Line 3568"/>
              <p:cNvSpPr>
                <a:spLocks noChangeShapeType="1"/>
              </p:cNvSpPr>
              <p:nvPr/>
            </p:nvSpPr>
            <p:spPr bwMode="auto">
              <a:xfrm>
                <a:off x="2495" y="3360"/>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6" name="Line 3569"/>
              <p:cNvSpPr>
                <a:spLocks noChangeShapeType="1"/>
              </p:cNvSpPr>
              <p:nvPr/>
            </p:nvSpPr>
            <p:spPr bwMode="auto">
              <a:xfrm>
                <a:off x="2590" y="3424"/>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 name="Line 3570"/>
              <p:cNvSpPr>
                <a:spLocks noChangeShapeType="1"/>
              </p:cNvSpPr>
              <p:nvPr/>
            </p:nvSpPr>
            <p:spPr bwMode="auto">
              <a:xfrm>
                <a:off x="2687" y="3480"/>
                <a:ext cx="63"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1" name="Group 3571"/>
            <p:cNvGrpSpPr>
              <a:grpSpLocks/>
            </p:cNvGrpSpPr>
            <p:nvPr/>
          </p:nvGrpSpPr>
          <p:grpSpPr bwMode="auto">
            <a:xfrm>
              <a:off x="1936" y="3304"/>
              <a:ext cx="431" cy="271"/>
              <a:chOff x="1936" y="3304"/>
              <a:chExt cx="431" cy="271"/>
            </a:xfrm>
          </p:grpSpPr>
          <p:sp>
            <p:nvSpPr>
              <p:cNvPr id="298" name="Freeform 3572"/>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Lst>
                <a:ahLst/>
                <a:cxnLst>
                  <a:cxn ang="0">
                    <a:pos x="T0" y="T1"/>
                  </a:cxn>
                  <a:cxn ang="0">
                    <a:pos x="T2" y="T3"/>
                  </a:cxn>
                  <a:cxn ang="0">
                    <a:pos x="T4" y="T5"/>
                  </a:cxn>
                  <a:cxn ang="0">
                    <a:pos x="T6" y="T7"/>
                  </a:cxn>
                  <a:cxn ang="0">
                    <a:pos x="T8" y="T9"/>
                  </a:cxn>
                </a:cxnLst>
                <a:rect l="0" t="0" r="r" b="b"/>
                <a:pathLst>
                  <a:path w="112" h="79">
                    <a:moveTo>
                      <a:pt x="112" y="79"/>
                    </a:moveTo>
                    <a:lnTo>
                      <a:pt x="0" y="40"/>
                    </a:lnTo>
                    <a:lnTo>
                      <a:pt x="16" y="16"/>
                    </a:lnTo>
                    <a:lnTo>
                      <a:pt x="32" y="0"/>
                    </a:lnTo>
                    <a:lnTo>
                      <a:pt x="112" y="79"/>
                    </a:lnTo>
                    <a:close/>
                  </a:path>
                </a:pathLst>
              </a:custGeom>
              <a:solidFill>
                <a:schemeClr val="accent2"/>
              </a:solidFill>
              <a:ln w="9525">
                <a:solidFill>
                  <a:schemeClr val="accent2"/>
                </a:solidFill>
                <a:round/>
                <a:headEnd/>
                <a:tailEnd/>
              </a:ln>
            </p:spPr>
            <p:txBody>
              <a:bodyPr/>
              <a:lstStyle/>
              <a:p>
                <a:endParaRPr lang="en-US"/>
              </a:p>
            </p:txBody>
          </p:sp>
          <p:sp>
            <p:nvSpPr>
              <p:cNvPr id="299" name="Line 3573"/>
              <p:cNvSpPr>
                <a:spLocks noChangeShapeType="1"/>
              </p:cNvSpPr>
              <p:nvPr/>
            </p:nvSpPr>
            <p:spPr bwMode="auto">
              <a:xfrm>
                <a:off x="1936" y="3304"/>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0" name="Line 3574"/>
              <p:cNvSpPr>
                <a:spLocks noChangeShapeType="1"/>
              </p:cNvSpPr>
              <p:nvPr/>
            </p:nvSpPr>
            <p:spPr bwMode="auto">
              <a:xfrm>
                <a:off x="2032" y="3360"/>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1" name="Line 3575"/>
              <p:cNvSpPr>
                <a:spLocks noChangeShapeType="1"/>
              </p:cNvSpPr>
              <p:nvPr/>
            </p:nvSpPr>
            <p:spPr bwMode="auto">
              <a:xfrm>
                <a:off x="2127" y="3424"/>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2" name="Line 3576"/>
              <p:cNvSpPr>
                <a:spLocks noChangeShapeType="1"/>
              </p:cNvSpPr>
              <p:nvPr/>
            </p:nvSpPr>
            <p:spPr bwMode="auto">
              <a:xfrm>
                <a:off x="2224" y="3480"/>
                <a:ext cx="47" cy="3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2" name="Group 3577"/>
            <p:cNvGrpSpPr>
              <a:grpSpLocks/>
            </p:cNvGrpSpPr>
            <p:nvPr/>
          </p:nvGrpSpPr>
          <p:grpSpPr bwMode="auto">
            <a:xfrm>
              <a:off x="2400" y="3304"/>
              <a:ext cx="414" cy="279"/>
              <a:chOff x="2400" y="3304"/>
              <a:chExt cx="414" cy="279"/>
            </a:xfrm>
          </p:grpSpPr>
          <p:sp>
            <p:nvSpPr>
              <p:cNvPr id="293" name="Freeform 3578"/>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294" name="Line 3579"/>
              <p:cNvSpPr>
                <a:spLocks noChangeShapeType="1"/>
              </p:cNvSpPr>
              <p:nvPr/>
            </p:nvSpPr>
            <p:spPr bwMode="auto">
              <a:xfrm flipV="1">
                <a:off x="2400" y="3536"/>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 name="Line 3580"/>
              <p:cNvSpPr>
                <a:spLocks noChangeShapeType="1"/>
              </p:cNvSpPr>
              <p:nvPr/>
            </p:nvSpPr>
            <p:spPr bwMode="auto">
              <a:xfrm flipV="1">
                <a:off x="2495" y="3473"/>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 name="Line 3581"/>
              <p:cNvSpPr>
                <a:spLocks noChangeShapeType="1"/>
              </p:cNvSpPr>
              <p:nvPr/>
            </p:nvSpPr>
            <p:spPr bwMode="auto">
              <a:xfrm flipV="1">
                <a:off x="2583" y="3409"/>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 name="Line 3582"/>
              <p:cNvSpPr>
                <a:spLocks noChangeShapeType="1"/>
              </p:cNvSpPr>
              <p:nvPr/>
            </p:nvSpPr>
            <p:spPr bwMode="auto">
              <a:xfrm flipV="1">
                <a:off x="2678" y="3368"/>
                <a:ext cx="40" cy="3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3" name="Group 3583"/>
            <p:cNvGrpSpPr>
              <a:grpSpLocks/>
            </p:cNvGrpSpPr>
            <p:nvPr/>
          </p:nvGrpSpPr>
          <p:grpSpPr bwMode="auto">
            <a:xfrm>
              <a:off x="2400" y="3001"/>
              <a:ext cx="422" cy="271"/>
              <a:chOff x="2400" y="3001"/>
              <a:chExt cx="422" cy="271"/>
            </a:xfrm>
          </p:grpSpPr>
          <p:sp>
            <p:nvSpPr>
              <p:cNvPr id="288" name="Freeform 3584"/>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289" name="Line 3585"/>
              <p:cNvSpPr>
                <a:spLocks noChangeShapeType="1"/>
              </p:cNvSpPr>
              <p:nvPr/>
            </p:nvSpPr>
            <p:spPr bwMode="auto">
              <a:xfrm flipV="1">
                <a:off x="2400" y="3225"/>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 name="Line 3586"/>
              <p:cNvSpPr>
                <a:spLocks noChangeShapeType="1"/>
              </p:cNvSpPr>
              <p:nvPr/>
            </p:nvSpPr>
            <p:spPr bwMode="auto">
              <a:xfrm flipV="1">
                <a:off x="2496" y="3170"/>
                <a:ext cx="70" cy="3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 name="Line 3587"/>
              <p:cNvSpPr>
                <a:spLocks noChangeShapeType="1"/>
              </p:cNvSpPr>
              <p:nvPr/>
            </p:nvSpPr>
            <p:spPr bwMode="auto">
              <a:xfrm flipV="1">
                <a:off x="2590" y="3105"/>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 name="Line 3588"/>
              <p:cNvSpPr>
                <a:spLocks noChangeShapeType="1"/>
              </p:cNvSpPr>
              <p:nvPr/>
            </p:nvSpPr>
            <p:spPr bwMode="auto">
              <a:xfrm flipV="1">
                <a:off x="2678" y="3065"/>
                <a:ext cx="48" cy="24"/>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4" name="Group 3589"/>
            <p:cNvGrpSpPr>
              <a:grpSpLocks/>
            </p:cNvGrpSpPr>
            <p:nvPr/>
          </p:nvGrpSpPr>
          <p:grpSpPr bwMode="auto">
            <a:xfrm>
              <a:off x="3318" y="3001"/>
              <a:ext cx="422" cy="271"/>
              <a:chOff x="3318" y="3001"/>
              <a:chExt cx="422" cy="271"/>
            </a:xfrm>
          </p:grpSpPr>
          <p:sp>
            <p:nvSpPr>
              <p:cNvPr id="283" name="Freeform 3590"/>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284" name="Line 3591"/>
              <p:cNvSpPr>
                <a:spLocks noChangeShapeType="1"/>
              </p:cNvSpPr>
              <p:nvPr/>
            </p:nvSpPr>
            <p:spPr bwMode="auto">
              <a:xfrm flipV="1">
                <a:off x="3318" y="3225"/>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5" name="Line 3592"/>
              <p:cNvSpPr>
                <a:spLocks noChangeShapeType="1"/>
              </p:cNvSpPr>
              <p:nvPr/>
            </p:nvSpPr>
            <p:spPr bwMode="auto">
              <a:xfrm flipV="1">
                <a:off x="3414" y="3169"/>
                <a:ext cx="71" cy="39"/>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6" name="Line 3593"/>
              <p:cNvSpPr>
                <a:spLocks noChangeShapeType="1"/>
              </p:cNvSpPr>
              <p:nvPr/>
            </p:nvSpPr>
            <p:spPr bwMode="auto">
              <a:xfrm flipV="1">
                <a:off x="3509" y="3106"/>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 name="Line 3594"/>
              <p:cNvSpPr>
                <a:spLocks noChangeShapeType="1"/>
              </p:cNvSpPr>
              <p:nvPr/>
            </p:nvSpPr>
            <p:spPr bwMode="auto">
              <a:xfrm flipV="1">
                <a:off x="3596" y="3065"/>
                <a:ext cx="48" cy="24"/>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5" name="Group 3595"/>
            <p:cNvGrpSpPr>
              <a:grpSpLocks/>
            </p:cNvGrpSpPr>
            <p:nvPr/>
          </p:nvGrpSpPr>
          <p:grpSpPr bwMode="auto">
            <a:xfrm>
              <a:off x="3325" y="2076"/>
              <a:ext cx="439" cy="271"/>
              <a:chOff x="3325" y="2076"/>
              <a:chExt cx="439" cy="271"/>
            </a:xfrm>
          </p:grpSpPr>
          <p:sp>
            <p:nvSpPr>
              <p:cNvPr id="278" name="Freeform 3596"/>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Lst>
                <a:ahLst/>
                <a:cxnLst>
                  <a:cxn ang="0">
                    <a:pos x="T0" y="T1"/>
                  </a:cxn>
                  <a:cxn ang="0">
                    <a:pos x="T2" y="T3"/>
                  </a:cxn>
                  <a:cxn ang="0">
                    <a:pos x="T4" y="T5"/>
                  </a:cxn>
                  <a:cxn ang="0">
                    <a:pos x="T6" y="T7"/>
                  </a:cxn>
                  <a:cxn ang="0">
                    <a:pos x="T8" y="T9"/>
                  </a:cxn>
                </a:cxnLst>
                <a:rect l="0" t="0" r="r" b="b"/>
                <a:pathLst>
                  <a:path w="112" h="80">
                    <a:moveTo>
                      <a:pt x="112" y="80"/>
                    </a:moveTo>
                    <a:lnTo>
                      <a:pt x="0" y="48"/>
                    </a:lnTo>
                    <a:lnTo>
                      <a:pt x="16" y="24"/>
                    </a:lnTo>
                    <a:lnTo>
                      <a:pt x="32" y="0"/>
                    </a:lnTo>
                    <a:lnTo>
                      <a:pt x="112" y="80"/>
                    </a:lnTo>
                    <a:close/>
                  </a:path>
                </a:pathLst>
              </a:custGeom>
              <a:solidFill>
                <a:schemeClr val="accent2"/>
              </a:solidFill>
              <a:ln w="9525">
                <a:solidFill>
                  <a:schemeClr val="accent2"/>
                </a:solidFill>
                <a:round/>
                <a:headEnd/>
                <a:tailEnd/>
              </a:ln>
            </p:spPr>
            <p:txBody>
              <a:bodyPr/>
              <a:lstStyle/>
              <a:p>
                <a:endParaRPr lang="en-US"/>
              </a:p>
            </p:txBody>
          </p:sp>
          <p:sp>
            <p:nvSpPr>
              <p:cNvPr id="279" name="Line 3597"/>
              <p:cNvSpPr>
                <a:spLocks noChangeShapeType="1"/>
              </p:cNvSpPr>
              <p:nvPr/>
            </p:nvSpPr>
            <p:spPr bwMode="auto">
              <a:xfrm>
                <a:off x="3325" y="2076"/>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 name="Line 3598"/>
              <p:cNvSpPr>
                <a:spLocks noChangeShapeType="1"/>
              </p:cNvSpPr>
              <p:nvPr/>
            </p:nvSpPr>
            <p:spPr bwMode="auto">
              <a:xfrm>
                <a:off x="3422" y="2132"/>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1" name="Line 3599"/>
              <p:cNvSpPr>
                <a:spLocks noChangeShapeType="1"/>
              </p:cNvSpPr>
              <p:nvPr/>
            </p:nvSpPr>
            <p:spPr bwMode="auto">
              <a:xfrm>
                <a:off x="3517" y="2196"/>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 name="Line 3600"/>
              <p:cNvSpPr>
                <a:spLocks noChangeShapeType="1"/>
              </p:cNvSpPr>
              <p:nvPr/>
            </p:nvSpPr>
            <p:spPr bwMode="auto">
              <a:xfrm>
                <a:off x="3612" y="2251"/>
                <a:ext cx="56" cy="4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6" name="Group 3601"/>
            <p:cNvGrpSpPr>
              <a:grpSpLocks/>
            </p:cNvGrpSpPr>
            <p:nvPr/>
          </p:nvGrpSpPr>
          <p:grpSpPr bwMode="auto">
            <a:xfrm>
              <a:off x="3788" y="2068"/>
              <a:ext cx="431" cy="287"/>
              <a:chOff x="3788" y="2068"/>
              <a:chExt cx="431" cy="287"/>
            </a:xfrm>
          </p:grpSpPr>
          <p:sp>
            <p:nvSpPr>
              <p:cNvPr id="273" name="Freeform 3602"/>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Lst>
                <a:ahLst/>
                <a:cxnLst>
                  <a:cxn ang="0">
                    <a:pos x="T0" y="T1"/>
                  </a:cxn>
                  <a:cxn ang="0">
                    <a:pos x="T2" y="T3"/>
                  </a:cxn>
                  <a:cxn ang="0">
                    <a:pos x="T4" y="T5"/>
                  </a:cxn>
                  <a:cxn ang="0">
                    <a:pos x="T6" y="T7"/>
                  </a:cxn>
                  <a:cxn ang="0">
                    <a:pos x="T8" y="T9"/>
                  </a:cxn>
                </a:cxnLst>
                <a:rect l="0" t="0" r="r" b="b"/>
                <a:pathLst>
                  <a:path w="112" h="88">
                    <a:moveTo>
                      <a:pt x="112" y="88"/>
                    </a:moveTo>
                    <a:lnTo>
                      <a:pt x="0" y="48"/>
                    </a:lnTo>
                    <a:lnTo>
                      <a:pt x="16" y="24"/>
                    </a:lnTo>
                    <a:lnTo>
                      <a:pt x="32" y="0"/>
                    </a:lnTo>
                    <a:lnTo>
                      <a:pt x="112" y="88"/>
                    </a:lnTo>
                    <a:close/>
                  </a:path>
                </a:pathLst>
              </a:custGeom>
              <a:solidFill>
                <a:schemeClr val="accent2"/>
              </a:solidFill>
              <a:ln w="9525">
                <a:solidFill>
                  <a:schemeClr val="accent2"/>
                </a:solidFill>
                <a:round/>
                <a:headEnd/>
                <a:tailEnd/>
              </a:ln>
            </p:spPr>
            <p:txBody>
              <a:bodyPr/>
              <a:lstStyle/>
              <a:p>
                <a:endParaRPr lang="en-US"/>
              </a:p>
            </p:txBody>
          </p:sp>
          <p:sp>
            <p:nvSpPr>
              <p:cNvPr id="274" name="Line 3603"/>
              <p:cNvSpPr>
                <a:spLocks noChangeShapeType="1"/>
              </p:cNvSpPr>
              <p:nvPr/>
            </p:nvSpPr>
            <p:spPr bwMode="auto">
              <a:xfrm>
                <a:off x="3788" y="2068"/>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 name="Line 3604"/>
              <p:cNvSpPr>
                <a:spLocks noChangeShapeType="1"/>
              </p:cNvSpPr>
              <p:nvPr/>
            </p:nvSpPr>
            <p:spPr bwMode="auto">
              <a:xfrm>
                <a:off x="3885" y="2132"/>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 name="Line 3605"/>
              <p:cNvSpPr>
                <a:spLocks noChangeShapeType="1"/>
              </p:cNvSpPr>
              <p:nvPr/>
            </p:nvSpPr>
            <p:spPr bwMode="auto">
              <a:xfrm>
                <a:off x="3973" y="2196"/>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 name="Line 3606"/>
              <p:cNvSpPr>
                <a:spLocks noChangeShapeType="1"/>
              </p:cNvSpPr>
              <p:nvPr/>
            </p:nvSpPr>
            <p:spPr bwMode="auto">
              <a:xfrm>
                <a:off x="4067" y="2251"/>
                <a:ext cx="56" cy="4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7" name="Group 3607"/>
            <p:cNvGrpSpPr>
              <a:grpSpLocks/>
            </p:cNvGrpSpPr>
            <p:nvPr/>
          </p:nvGrpSpPr>
          <p:grpSpPr bwMode="auto">
            <a:xfrm>
              <a:off x="4251" y="2084"/>
              <a:ext cx="431" cy="263"/>
              <a:chOff x="4251" y="2084"/>
              <a:chExt cx="431" cy="263"/>
            </a:xfrm>
          </p:grpSpPr>
          <p:sp>
            <p:nvSpPr>
              <p:cNvPr id="268" name="Freeform 3608"/>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Lst>
                <a:ahLst/>
                <a:cxnLst>
                  <a:cxn ang="0">
                    <a:pos x="T0" y="T1"/>
                  </a:cxn>
                  <a:cxn ang="0">
                    <a:pos x="T2" y="T3"/>
                  </a:cxn>
                  <a:cxn ang="0">
                    <a:pos x="T4" y="T5"/>
                  </a:cxn>
                  <a:cxn ang="0">
                    <a:pos x="T6" y="T7"/>
                  </a:cxn>
                  <a:cxn ang="0">
                    <a:pos x="T8" y="T9"/>
                  </a:cxn>
                </a:cxnLst>
                <a:rect l="0" t="0" r="r" b="b"/>
                <a:pathLst>
                  <a:path w="112" h="80">
                    <a:moveTo>
                      <a:pt x="112" y="80"/>
                    </a:moveTo>
                    <a:lnTo>
                      <a:pt x="0" y="48"/>
                    </a:lnTo>
                    <a:lnTo>
                      <a:pt x="16" y="24"/>
                    </a:lnTo>
                    <a:lnTo>
                      <a:pt x="32" y="0"/>
                    </a:lnTo>
                    <a:lnTo>
                      <a:pt x="112" y="80"/>
                    </a:lnTo>
                    <a:close/>
                  </a:path>
                </a:pathLst>
              </a:custGeom>
              <a:solidFill>
                <a:schemeClr val="accent2"/>
              </a:solidFill>
              <a:ln w="9525">
                <a:solidFill>
                  <a:schemeClr val="accent2"/>
                </a:solidFill>
                <a:round/>
                <a:headEnd/>
                <a:tailEnd/>
              </a:ln>
            </p:spPr>
            <p:txBody>
              <a:bodyPr/>
              <a:lstStyle/>
              <a:p>
                <a:endParaRPr lang="en-US"/>
              </a:p>
            </p:txBody>
          </p:sp>
          <p:sp>
            <p:nvSpPr>
              <p:cNvPr id="269" name="Line 3609"/>
              <p:cNvSpPr>
                <a:spLocks noChangeShapeType="1"/>
              </p:cNvSpPr>
              <p:nvPr/>
            </p:nvSpPr>
            <p:spPr bwMode="auto">
              <a:xfrm>
                <a:off x="4251" y="2084"/>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 name="Line 3610"/>
              <p:cNvSpPr>
                <a:spLocks noChangeShapeType="1"/>
              </p:cNvSpPr>
              <p:nvPr/>
            </p:nvSpPr>
            <p:spPr bwMode="auto">
              <a:xfrm>
                <a:off x="4348" y="2140"/>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 name="Line 3611"/>
              <p:cNvSpPr>
                <a:spLocks noChangeShapeType="1"/>
              </p:cNvSpPr>
              <p:nvPr/>
            </p:nvSpPr>
            <p:spPr bwMode="auto">
              <a:xfrm>
                <a:off x="4443" y="2203"/>
                <a:ext cx="71" cy="39"/>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 name="Line 3612"/>
              <p:cNvSpPr>
                <a:spLocks noChangeShapeType="1"/>
              </p:cNvSpPr>
              <p:nvPr/>
            </p:nvSpPr>
            <p:spPr bwMode="auto">
              <a:xfrm>
                <a:off x="4539" y="2259"/>
                <a:ext cx="47" cy="3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8" name="Group 3613"/>
            <p:cNvGrpSpPr>
              <a:grpSpLocks/>
            </p:cNvGrpSpPr>
            <p:nvPr/>
          </p:nvGrpSpPr>
          <p:grpSpPr bwMode="auto">
            <a:xfrm>
              <a:off x="4236" y="3001"/>
              <a:ext cx="430" cy="279"/>
              <a:chOff x="4236" y="3001"/>
              <a:chExt cx="430" cy="279"/>
            </a:xfrm>
          </p:grpSpPr>
          <p:sp>
            <p:nvSpPr>
              <p:cNvPr id="263" name="Freeform 3614"/>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264" name="Line 3615"/>
              <p:cNvSpPr>
                <a:spLocks noChangeShapeType="1"/>
              </p:cNvSpPr>
              <p:nvPr/>
            </p:nvSpPr>
            <p:spPr bwMode="auto">
              <a:xfrm flipV="1">
                <a:off x="4236" y="3233"/>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5" name="Line 3616"/>
              <p:cNvSpPr>
                <a:spLocks noChangeShapeType="1"/>
              </p:cNvSpPr>
              <p:nvPr/>
            </p:nvSpPr>
            <p:spPr bwMode="auto">
              <a:xfrm flipV="1">
                <a:off x="4332" y="3169"/>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 name="Line 3617"/>
              <p:cNvSpPr>
                <a:spLocks noChangeShapeType="1"/>
              </p:cNvSpPr>
              <p:nvPr/>
            </p:nvSpPr>
            <p:spPr bwMode="auto">
              <a:xfrm flipV="1">
                <a:off x="4419" y="3114"/>
                <a:ext cx="80"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7" name="Line 3618"/>
              <p:cNvSpPr>
                <a:spLocks noChangeShapeType="1"/>
              </p:cNvSpPr>
              <p:nvPr/>
            </p:nvSpPr>
            <p:spPr bwMode="auto">
              <a:xfrm flipV="1">
                <a:off x="4515" y="3066"/>
                <a:ext cx="55" cy="3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9" name="Group 3619"/>
            <p:cNvGrpSpPr>
              <a:grpSpLocks/>
            </p:cNvGrpSpPr>
            <p:nvPr/>
          </p:nvGrpSpPr>
          <p:grpSpPr bwMode="auto">
            <a:xfrm>
              <a:off x="3772" y="2682"/>
              <a:ext cx="423" cy="287"/>
              <a:chOff x="3772" y="2682"/>
              <a:chExt cx="423" cy="287"/>
            </a:xfrm>
          </p:grpSpPr>
          <p:sp>
            <p:nvSpPr>
              <p:cNvPr id="258" name="Freeform 3620"/>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Lst>
                <a:ahLst/>
                <a:cxnLst>
                  <a:cxn ang="0">
                    <a:pos x="T0" y="T1"/>
                  </a:cxn>
                  <a:cxn ang="0">
                    <a:pos x="T2" y="T3"/>
                  </a:cxn>
                  <a:cxn ang="0">
                    <a:pos x="T4" y="T5"/>
                  </a:cxn>
                  <a:cxn ang="0">
                    <a:pos x="T6" y="T7"/>
                  </a:cxn>
                  <a:cxn ang="0">
                    <a:pos x="T8" y="T9"/>
                  </a:cxn>
                </a:cxnLst>
                <a:rect l="0" t="0" r="r" b="b"/>
                <a:pathLst>
                  <a:path w="112" h="88">
                    <a:moveTo>
                      <a:pt x="112" y="88"/>
                    </a:moveTo>
                    <a:lnTo>
                      <a:pt x="0" y="48"/>
                    </a:lnTo>
                    <a:lnTo>
                      <a:pt x="16" y="24"/>
                    </a:lnTo>
                    <a:lnTo>
                      <a:pt x="32" y="0"/>
                    </a:lnTo>
                    <a:lnTo>
                      <a:pt x="112" y="88"/>
                    </a:lnTo>
                    <a:close/>
                  </a:path>
                </a:pathLst>
              </a:custGeom>
              <a:solidFill>
                <a:schemeClr val="accent2"/>
              </a:solidFill>
              <a:ln w="9525">
                <a:solidFill>
                  <a:schemeClr val="accent2"/>
                </a:solidFill>
                <a:round/>
                <a:headEnd/>
                <a:tailEnd/>
              </a:ln>
            </p:spPr>
            <p:txBody>
              <a:bodyPr/>
              <a:lstStyle/>
              <a:p>
                <a:endParaRPr lang="en-US"/>
              </a:p>
            </p:txBody>
          </p:sp>
          <p:sp>
            <p:nvSpPr>
              <p:cNvPr id="259" name="Line 3621"/>
              <p:cNvSpPr>
                <a:spLocks noChangeShapeType="1"/>
              </p:cNvSpPr>
              <p:nvPr/>
            </p:nvSpPr>
            <p:spPr bwMode="auto">
              <a:xfrm>
                <a:off x="3772" y="2682"/>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 name="Line 3622"/>
              <p:cNvSpPr>
                <a:spLocks noChangeShapeType="1"/>
              </p:cNvSpPr>
              <p:nvPr/>
            </p:nvSpPr>
            <p:spPr bwMode="auto">
              <a:xfrm>
                <a:off x="3868" y="2746"/>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 name="Line 3623"/>
              <p:cNvSpPr>
                <a:spLocks noChangeShapeType="1"/>
              </p:cNvSpPr>
              <p:nvPr/>
            </p:nvSpPr>
            <p:spPr bwMode="auto">
              <a:xfrm>
                <a:off x="3957" y="2810"/>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 name="Line 3624"/>
              <p:cNvSpPr>
                <a:spLocks noChangeShapeType="1"/>
              </p:cNvSpPr>
              <p:nvPr/>
            </p:nvSpPr>
            <p:spPr bwMode="auto">
              <a:xfrm>
                <a:off x="4051" y="2873"/>
                <a:ext cx="48" cy="3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0" name="Group 3625"/>
            <p:cNvGrpSpPr>
              <a:grpSpLocks/>
            </p:cNvGrpSpPr>
            <p:nvPr/>
          </p:nvGrpSpPr>
          <p:grpSpPr bwMode="auto">
            <a:xfrm>
              <a:off x="3780" y="2387"/>
              <a:ext cx="431" cy="279"/>
              <a:chOff x="3780" y="2387"/>
              <a:chExt cx="431" cy="279"/>
            </a:xfrm>
          </p:grpSpPr>
          <p:sp>
            <p:nvSpPr>
              <p:cNvPr id="253" name="Freeform 3626"/>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Lst>
                <a:ahLst/>
                <a:cxnLst>
                  <a:cxn ang="0">
                    <a:pos x="T0" y="T1"/>
                  </a:cxn>
                  <a:cxn ang="0">
                    <a:pos x="T2" y="T3"/>
                  </a:cxn>
                  <a:cxn ang="0">
                    <a:pos x="T4" y="T5"/>
                  </a:cxn>
                  <a:cxn ang="0">
                    <a:pos x="T6" y="T7"/>
                  </a:cxn>
                  <a:cxn ang="0">
                    <a:pos x="T8" y="T9"/>
                  </a:cxn>
                </a:cxnLst>
                <a:rect l="0" t="0" r="r" b="b"/>
                <a:pathLst>
                  <a:path w="112" h="88">
                    <a:moveTo>
                      <a:pt x="112" y="88"/>
                    </a:moveTo>
                    <a:lnTo>
                      <a:pt x="0" y="48"/>
                    </a:lnTo>
                    <a:lnTo>
                      <a:pt x="16" y="24"/>
                    </a:lnTo>
                    <a:lnTo>
                      <a:pt x="32" y="0"/>
                    </a:lnTo>
                    <a:lnTo>
                      <a:pt x="112" y="88"/>
                    </a:lnTo>
                    <a:close/>
                  </a:path>
                </a:pathLst>
              </a:custGeom>
              <a:solidFill>
                <a:schemeClr val="accent2"/>
              </a:solidFill>
              <a:ln w="9525">
                <a:solidFill>
                  <a:schemeClr val="accent2"/>
                </a:solidFill>
                <a:round/>
                <a:headEnd/>
                <a:tailEnd/>
              </a:ln>
            </p:spPr>
            <p:txBody>
              <a:bodyPr/>
              <a:lstStyle/>
              <a:p>
                <a:endParaRPr lang="en-US"/>
              </a:p>
            </p:txBody>
          </p:sp>
          <p:sp>
            <p:nvSpPr>
              <p:cNvPr id="254" name="Line 3627"/>
              <p:cNvSpPr>
                <a:spLocks noChangeShapeType="1"/>
              </p:cNvSpPr>
              <p:nvPr/>
            </p:nvSpPr>
            <p:spPr bwMode="auto">
              <a:xfrm>
                <a:off x="3780" y="2387"/>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 name="Line 3628"/>
              <p:cNvSpPr>
                <a:spLocks noChangeShapeType="1"/>
              </p:cNvSpPr>
              <p:nvPr/>
            </p:nvSpPr>
            <p:spPr bwMode="auto">
              <a:xfrm>
                <a:off x="3877" y="2451"/>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 name="Line 3629"/>
              <p:cNvSpPr>
                <a:spLocks noChangeShapeType="1"/>
              </p:cNvSpPr>
              <p:nvPr/>
            </p:nvSpPr>
            <p:spPr bwMode="auto">
              <a:xfrm>
                <a:off x="3965" y="2507"/>
                <a:ext cx="78"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 name="Line 3630"/>
              <p:cNvSpPr>
                <a:spLocks noChangeShapeType="1"/>
              </p:cNvSpPr>
              <p:nvPr/>
            </p:nvSpPr>
            <p:spPr bwMode="auto">
              <a:xfrm>
                <a:off x="4060" y="2570"/>
                <a:ext cx="55" cy="3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1" name="Group 3631"/>
            <p:cNvGrpSpPr>
              <a:grpSpLocks/>
            </p:cNvGrpSpPr>
            <p:nvPr/>
          </p:nvGrpSpPr>
          <p:grpSpPr bwMode="auto">
            <a:xfrm>
              <a:off x="3780" y="1781"/>
              <a:ext cx="415" cy="263"/>
              <a:chOff x="3780" y="1781"/>
              <a:chExt cx="415" cy="263"/>
            </a:xfrm>
          </p:grpSpPr>
          <p:sp>
            <p:nvSpPr>
              <p:cNvPr id="248" name="Freeform 3632"/>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Lst>
                <a:ahLst/>
                <a:cxnLst>
                  <a:cxn ang="0">
                    <a:pos x="T0" y="T1"/>
                  </a:cxn>
                  <a:cxn ang="0">
                    <a:pos x="T2" y="T3"/>
                  </a:cxn>
                  <a:cxn ang="0">
                    <a:pos x="T4" y="T5"/>
                  </a:cxn>
                  <a:cxn ang="0">
                    <a:pos x="T6" y="T7"/>
                  </a:cxn>
                  <a:cxn ang="0">
                    <a:pos x="T8" y="T9"/>
                  </a:cxn>
                </a:cxnLst>
                <a:rect l="0" t="0" r="r" b="b"/>
                <a:pathLst>
                  <a:path w="112" h="87">
                    <a:moveTo>
                      <a:pt x="112" y="0"/>
                    </a:moveTo>
                    <a:lnTo>
                      <a:pt x="32" y="87"/>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249" name="Line 3633"/>
              <p:cNvSpPr>
                <a:spLocks noChangeShapeType="1"/>
              </p:cNvSpPr>
              <p:nvPr/>
            </p:nvSpPr>
            <p:spPr bwMode="auto">
              <a:xfrm flipV="1">
                <a:off x="3780" y="1996"/>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 name="Line 3634"/>
              <p:cNvSpPr>
                <a:spLocks noChangeShapeType="1"/>
              </p:cNvSpPr>
              <p:nvPr/>
            </p:nvSpPr>
            <p:spPr bwMode="auto">
              <a:xfrm flipV="1">
                <a:off x="3876" y="1940"/>
                <a:ext cx="72" cy="4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 name="Line 3635"/>
              <p:cNvSpPr>
                <a:spLocks noChangeShapeType="1"/>
              </p:cNvSpPr>
              <p:nvPr/>
            </p:nvSpPr>
            <p:spPr bwMode="auto">
              <a:xfrm flipV="1">
                <a:off x="3973" y="1878"/>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 name="Line 3636"/>
              <p:cNvSpPr>
                <a:spLocks noChangeShapeType="1"/>
              </p:cNvSpPr>
              <p:nvPr/>
            </p:nvSpPr>
            <p:spPr bwMode="auto">
              <a:xfrm flipV="1">
                <a:off x="4059" y="1846"/>
                <a:ext cx="40" cy="15"/>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 name="Group 3637"/>
            <p:cNvGrpSpPr>
              <a:grpSpLocks/>
            </p:cNvGrpSpPr>
            <p:nvPr/>
          </p:nvGrpSpPr>
          <p:grpSpPr bwMode="auto">
            <a:xfrm>
              <a:off x="3780" y="1765"/>
              <a:ext cx="447" cy="279"/>
              <a:chOff x="3780" y="1765"/>
              <a:chExt cx="447" cy="279"/>
            </a:xfrm>
          </p:grpSpPr>
          <p:sp>
            <p:nvSpPr>
              <p:cNvPr id="243" name="Freeform 3638"/>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Lst>
                <a:ahLst/>
                <a:cxnLst>
                  <a:cxn ang="0">
                    <a:pos x="T0" y="T1"/>
                  </a:cxn>
                  <a:cxn ang="0">
                    <a:pos x="T2" y="T3"/>
                  </a:cxn>
                  <a:cxn ang="0">
                    <a:pos x="T4" y="T5"/>
                  </a:cxn>
                  <a:cxn ang="0">
                    <a:pos x="T6" y="T7"/>
                  </a:cxn>
                  <a:cxn ang="0">
                    <a:pos x="T8" y="T9"/>
                  </a:cxn>
                </a:cxnLst>
                <a:rect l="0" t="0" r="r" b="b"/>
                <a:pathLst>
                  <a:path w="112" h="80">
                    <a:moveTo>
                      <a:pt x="112" y="80"/>
                    </a:moveTo>
                    <a:lnTo>
                      <a:pt x="0" y="48"/>
                    </a:lnTo>
                    <a:lnTo>
                      <a:pt x="16" y="24"/>
                    </a:lnTo>
                    <a:lnTo>
                      <a:pt x="32" y="0"/>
                    </a:lnTo>
                    <a:lnTo>
                      <a:pt x="112" y="80"/>
                    </a:lnTo>
                    <a:close/>
                  </a:path>
                </a:pathLst>
              </a:custGeom>
              <a:solidFill>
                <a:schemeClr val="accent2"/>
              </a:solidFill>
              <a:ln w="9525">
                <a:solidFill>
                  <a:schemeClr val="accent2"/>
                </a:solidFill>
                <a:round/>
                <a:headEnd/>
                <a:tailEnd/>
              </a:ln>
            </p:spPr>
            <p:txBody>
              <a:bodyPr/>
              <a:lstStyle/>
              <a:p>
                <a:endParaRPr lang="en-US"/>
              </a:p>
            </p:txBody>
          </p:sp>
          <p:sp>
            <p:nvSpPr>
              <p:cNvPr id="244" name="Line 3639"/>
              <p:cNvSpPr>
                <a:spLocks noChangeShapeType="1"/>
              </p:cNvSpPr>
              <p:nvPr/>
            </p:nvSpPr>
            <p:spPr bwMode="auto">
              <a:xfrm>
                <a:off x="3780" y="1765"/>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 name="Line 3640"/>
              <p:cNvSpPr>
                <a:spLocks noChangeShapeType="1"/>
              </p:cNvSpPr>
              <p:nvPr/>
            </p:nvSpPr>
            <p:spPr bwMode="auto">
              <a:xfrm>
                <a:off x="3877" y="1821"/>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6" name="Line 3641"/>
              <p:cNvSpPr>
                <a:spLocks noChangeShapeType="1"/>
              </p:cNvSpPr>
              <p:nvPr/>
            </p:nvSpPr>
            <p:spPr bwMode="auto">
              <a:xfrm>
                <a:off x="3972" y="1884"/>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7" name="Line 3642"/>
              <p:cNvSpPr>
                <a:spLocks noChangeShapeType="1"/>
              </p:cNvSpPr>
              <p:nvPr/>
            </p:nvSpPr>
            <p:spPr bwMode="auto">
              <a:xfrm>
                <a:off x="4068" y="1940"/>
                <a:ext cx="63"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3" name="Group 3643"/>
            <p:cNvGrpSpPr>
              <a:grpSpLocks/>
            </p:cNvGrpSpPr>
            <p:nvPr/>
          </p:nvGrpSpPr>
          <p:grpSpPr bwMode="auto">
            <a:xfrm>
              <a:off x="3326" y="1781"/>
              <a:ext cx="430" cy="255"/>
              <a:chOff x="3326" y="1781"/>
              <a:chExt cx="430" cy="255"/>
            </a:xfrm>
          </p:grpSpPr>
          <p:sp>
            <p:nvSpPr>
              <p:cNvPr id="238" name="Freeform 3644"/>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Lst>
                <a:ahLst/>
                <a:cxnLst>
                  <a:cxn ang="0">
                    <a:pos x="T0" y="T1"/>
                  </a:cxn>
                  <a:cxn ang="0">
                    <a:pos x="T2" y="T3"/>
                  </a:cxn>
                  <a:cxn ang="0">
                    <a:pos x="T4" y="T5"/>
                  </a:cxn>
                  <a:cxn ang="0">
                    <a:pos x="T6" y="T7"/>
                  </a:cxn>
                  <a:cxn ang="0">
                    <a:pos x="T8" y="T9"/>
                  </a:cxn>
                </a:cxnLst>
                <a:rect l="0" t="0" r="r" b="b"/>
                <a:pathLst>
                  <a:path w="112" h="80">
                    <a:moveTo>
                      <a:pt x="112" y="80"/>
                    </a:moveTo>
                    <a:lnTo>
                      <a:pt x="0" y="48"/>
                    </a:lnTo>
                    <a:lnTo>
                      <a:pt x="16" y="24"/>
                    </a:lnTo>
                    <a:lnTo>
                      <a:pt x="32" y="0"/>
                    </a:lnTo>
                    <a:lnTo>
                      <a:pt x="112" y="80"/>
                    </a:lnTo>
                    <a:close/>
                  </a:path>
                </a:pathLst>
              </a:custGeom>
              <a:solidFill>
                <a:schemeClr val="accent2"/>
              </a:solidFill>
              <a:ln w="9525">
                <a:solidFill>
                  <a:schemeClr val="accent2"/>
                </a:solidFill>
                <a:round/>
                <a:headEnd/>
                <a:tailEnd/>
              </a:ln>
            </p:spPr>
            <p:txBody>
              <a:bodyPr/>
              <a:lstStyle/>
              <a:p>
                <a:endParaRPr lang="en-US"/>
              </a:p>
            </p:txBody>
          </p:sp>
          <p:sp>
            <p:nvSpPr>
              <p:cNvPr id="239" name="Line 3645"/>
              <p:cNvSpPr>
                <a:spLocks noChangeShapeType="1"/>
              </p:cNvSpPr>
              <p:nvPr/>
            </p:nvSpPr>
            <p:spPr bwMode="auto">
              <a:xfrm>
                <a:off x="3326" y="1781"/>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 name="Line 3646"/>
              <p:cNvSpPr>
                <a:spLocks noChangeShapeType="1"/>
              </p:cNvSpPr>
              <p:nvPr/>
            </p:nvSpPr>
            <p:spPr bwMode="auto">
              <a:xfrm>
                <a:off x="3422" y="1837"/>
                <a:ext cx="79"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 name="Line 3647"/>
              <p:cNvSpPr>
                <a:spLocks noChangeShapeType="1"/>
              </p:cNvSpPr>
              <p:nvPr/>
            </p:nvSpPr>
            <p:spPr bwMode="auto">
              <a:xfrm>
                <a:off x="3516" y="1892"/>
                <a:ext cx="80"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 name="Line 3648"/>
              <p:cNvSpPr>
                <a:spLocks noChangeShapeType="1"/>
              </p:cNvSpPr>
              <p:nvPr/>
            </p:nvSpPr>
            <p:spPr bwMode="auto">
              <a:xfrm>
                <a:off x="3612" y="1948"/>
                <a:ext cx="48" cy="3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 name="Group 3649"/>
            <p:cNvGrpSpPr>
              <a:grpSpLocks/>
            </p:cNvGrpSpPr>
            <p:nvPr/>
          </p:nvGrpSpPr>
          <p:grpSpPr bwMode="auto">
            <a:xfrm>
              <a:off x="3325" y="2698"/>
              <a:ext cx="415" cy="279"/>
              <a:chOff x="3325" y="2698"/>
              <a:chExt cx="415" cy="279"/>
            </a:xfrm>
          </p:grpSpPr>
          <p:sp>
            <p:nvSpPr>
              <p:cNvPr id="233" name="Freeform 3650"/>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Lst>
                <a:ahLst/>
                <a:cxnLst>
                  <a:cxn ang="0">
                    <a:pos x="T0" y="T1"/>
                  </a:cxn>
                  <a:cxn ang="0">
                    <a:pos x="T2" y="T3"/>
                  </a:cxn>
                  <a:cxn ang="0">
                    <a:pos x="T4" y="T5"/>
                  </a:cxn>
                  <a:cxn ang="0">
                    <a:pos x="T6" y="T7"/>
                  </a:cxn>
                  <a:cxn ang="0">
                    <a:pos x="T8" y="T9"/>
                  </a:cxn>
                </a:cxnLst>
                <a:rect l="0" t="0" r="r" b="b"/>
                <a:pathLst>
                  <a:path w="112" h="88">
                    <a:moveTo>
                      <a:pt x="112" y="88"/>
                    </a:moveTo>
                    <a:lnTo>
                      <a:pt x="0" y="48"/>
                    </a:lnTo>
                    <a:lnTo>
                      <a:pt x="16" y="24"/>
                    </a:lnTo>
                    <a:lnTo>
                      <a:pt x="32" y="0"/>
                    </a:lnTo>
                    <a:lnTo>
                      <a:pt x="112" y="88"/>
                    </a:lnTo>
                    <a:close/>
                  </a:path>
                </a:pathLst>
              </a:custGeom>
              <a:solidFill>
                <a:schemeClr val="accent2"/>
              </a:solidFill>
              <a:ln w="9525">
                <a:solidFill>
                  <a:schemeClr val="accent2"/>
                </a:solidFill>
                <a:round/>
                <a:headEnd/>
                <a:tailEnd/>
              </a:ln>
            </p:spPr>
            <p:txBody>
              <a:bodyPr/>
              <a:lstStyle/>
              <a:p>
                <a:endParaRPr lang="en-US"/>
              </a:p>
            </p:txBody>
          </p:sp>
          <p:sp>
            <p:nvSpPr>
              <p:cNvPr id="234" name="Line 3651"/>
              <p:cNvSpPr>
                <a:spLocks noChangeShapeType="1"/>
              </p:cNvSpPr>
              <p:nvPr/>
            </p:nvSpPr>
            <p:spPr bwMode="auto">
              <a:xfrm>
                <a:off x="3325" y="2698"/>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 name="Line 3652"/>
              <p:cNvSpPr>
                <a:spLocks noChangeShapeType="1"/>
              </p:cNvSpPr>
              <p:nvPr/>
            </p:nvSpPr>
            <p:spPr bwMode="auto">
              <a:xfrm>
                <a:off x="3421" y="2762"/>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 name="Line 3653"/>
              <p:cNvSpPr>
                <a:spLocks noChangeShapeType="1"/>
              </p:cNvSpPr>
              <p:nvPr/>
            </p:nvSpPr>
            <p:spPr bwMode="auto">
              <a:xfrm>
                <a:off x="3510" y="2826"/>
                <a:ext cx="70" cy="46"/>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 name="Line 3654"/>
              <p:cNvSpPr>
                <a:spLocks noChangeShapeType="1"/>
              </p:cNvSpPr>
              <p:nvPr/>
            </p:nvSpPr>
            <p:spPr bwMode="auto">
              <a:xfrm>
                <a:off x="3604" y="2881"/>
                <a:ext cx="40" cy="31"/>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5" name="Group 3655"/>
            <p:cNvGrpSpPr>
              <a:grpSpLocks/>
            </p:cNvGrpSpPr>
            <p:nvPr/>
          </p:nvGrpSpPr>
          <p:grpSpPr bwMode="auto">
            <a:xfrm>
              <a:off x="2878" y="2395"/>
              <a:ext cx="423" cy="271"/>
              <a:chOff x="2878" y="2395"/>
              <a:chExt cx="423" cy="271"/>
            </a:xfrm>
          </p:grpSpPr>
          <p:sp>
            <p:nvSpPr>
              <p:cNvPr id="228" name="Freeform 3656"/>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Lst>
                <a:ahLst/>
                <a:cxnLst>
                  <a:cxn ang="0">
                    <a:pos x="T0" y="T1"/>
                  </a:cxn>
                  <a:cxn ang="0">
                    <a:pos x="T2" y="T3"/>
                  </a:cxn>
                  <a:cxn ang="0">
                    <a:pos x="T4" y="T5"/>
                  </a:cxn>
                  <a:cxn ang="0">
                    <a:pos x="T6" y="T7"/>
                  </a:cxn>
                  <a:cxn ang="0">
                    <a:pos x="T8" y="T9"/>
                  </a:cxn>
                </a:cxnLst>
                <a:rect l="0" t="0" r="r" b="b"/>
                <a:pathLst>
                  <a:path w="112" h="88">
                    <a:moveTo>
                      <a:pt x="112" y="88"/>
                    </a:moveTo>
                    <a:lnTo>
                      <a:pt x="0" y="48"/>
                    </a:lnTo>
                    <a:lnTo>
                      <a:pt x="16" y="24"/>
                    </a:lnTo>
                    <a:lnTo>
                      <a:pt x="32" y="0"/>
                    </a:lnTo>
                    <a:lnTo>
                      <a:pt x="112" y="88"/>
                    </a:lnTo>
                    <a:close/>
                  </a:path>
                </a:pathLst>
              </a:custGeom>
              <a:solidFill>
                <a:schemeClr val="accent2"/>
              </a:solidFill>
              <a:ln w="9525">
                <a:solidFill>
                  <a:schemeClr val="accent2"/>
                </a:solidFill>
                <a:round/>
                <a:headEnd/>
                <a:tailEnd/>
              </a:ln>
            </p:spPr>
            <p:txBody>
              <a:bodyPr/>
              <a:lstStyle/>
              <a:p>
                <a:endParaRPr lang="en-US"/>
              </a:p>
            </p:txBody>
          </p:sp>
          <p:sp>
            <p:nvSpPr>
              <p:cNvPr id="229" name="Line 3657"/>
              <p:cNvSpPr>
                <a:spLocks noChangeShapeType="1"/>
              </p:cNvSpPr>
              <p:nvPr/>
            </p:nvSpPr>
            <p:spPr bwMode="auto">
              <a:xfrm>
                <a:off x="2878" y="2395"/>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 name="Line 3658"/>
              <p:cNvSpPr>
                <a:spLocks noChangeShapeType="1"/>
              </p:cNvSpPr>
              <p:nvPr/>
            </p:nvSpPr>
            <p:spPr bwMode="auto">
              <a:xfrm>
                <a:off x="2975" y="2459"/>
                <a:ext cx="70" cy="3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 name="Line 3659"/>
              <p:cNvSpPr>
                <a:spLocks noChangeShapeType="1"/>
              </p:cNvSpPr>
              <p:nvPr/>
            </p:nvSpPr>
            <p:spPr bwMode="auto">
              <a:xfrm>
                <a:off x="3070" y="2515"/>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 name="Line 3660"/>
              <p:cNvSpPr>
                <a:spLocks noChangeShapeType="1"/>
              </p:cNvSpPr>
              <p:nvPr/>
            </p:nvSpPr>
            <p:spPr bwMode="auto">
              <a:xfrm>
                <a:off x="3157" y="2578"/>
                <a:ext cx="48" cy="24"/>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6" name="Group 3661"/>
            <p:cNvGrpSpPr>
              <a:grpSpLocks/>
            </p:cNvGrpSpPr>
            <p:nvPr/>
          </p:nvGrpSpPr>
          <p:grpSpPr bwMode="auto">
            <a:xfrm>
              <a:off x="2862" y="3001"/>
              <a:ext cx="423" cy="263"/>
              <a:chOff x="2862" y="3001"/>
              <a:chExt cx="423" cy="263"/>
            </a:xfrm>
          </p:grpSpPr>
          <p:sp>
            <p:nvSpPr>
              <p:cNvPr id="223" name="Freeform 3662"/>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Lst>
                <a:ahLst/>
                <a:cxnLst>
                  <a:cxn ang="0">
                    <a:pos x="T0" y="T1"/>
                  </a:cxn>
                  <a:cxn ang="0">
                    <a:pos x="T2" y="T3"/>
                  </a:cxn>
                  <a:cxn ang="0">
                    <a:pos x="T4" y="T5"/>
                  </a:cxn>
                  <a:cxn ang="0">
                    <a:pos x="T6" y="T7"/>
                  </a:cxn>
                  <a:cxn ang="0">
                    <a:pos x="T8" y="T9"/>
                  </a:cxn>
                </a:cxnLst>
                <a:rect l="0" t="0" r="r" b="b"/>
                <a:pathLst>
                  <a:path w="112" h="79">
                    <a:moveTo>
                      <a:pt x="112" y="79"/>
                    </a:moveTo>
                    <a:lnTo>
                      <a:pt x="0" y="47"/>
                    </a:lnTo>
                    <a:lnTo>
                      <a:pt x="16" y="23"/>
                    </a:lnTo>
                    <a:lnTo>
                      <a:pt x="32" y="0"/>
                    </a:lnTo>
                    <a:lnTo>
                      <a:pt x="112" y="79"/>
                    </a:lnTo>
                    <a:close/>
                  </a:path>
                </a:pathLst>
              </a:custGeom>
              <a:solidFill>
                <a:schemeClr val="accent2"/>
              </a:solidFill>
              <a:ln w="9525">
                <a:solidFill>
                  <a:schemeClr val="accent2"/>
                </a:solidFill>
                <a:round/>
                <a:headEnd/>
                <a:tailEnd/>
              </a:ln>
            </p:spPr>
            <p:txBody>
              <a:bodyPr/>
              <a:lstStyle/>
              <a:p>
                <a:endParaRPr lang="en-US"/>
              </a:p>
            </p:txBody>
          </p:sp>
          <p:sp>
            <p:nvSpPr>
              <p:cNvPr id="224" name="Line 3663"/>
              <p:cNvSpPr>
                <a:spLocks noChangeShapeType="1"/>
              </p:cNvSpPr>
              <p:nvPr/>
            </p:nvSpPr>
            <p:spPr bwMode="auto">
              <a:xfrm>
                <a:off x="2862" y="3001"/>
                <a:ext cx="72" cy="48"/>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 name="Line 3664"/>
              <p:cNvSpPr>
                <a:spLocks noChangeShapeType="1"/>
              </p:cNvSpPr>
              <p:nvPr/>
            </p:nvSpPr>
            <p:spPr bwMode="auto">
              <a:xfrm>
                <a:off x="2958" y="3057"/>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 name="Line 3665"/>
              <p:cNvSpPr>
                <a:spLocks noChangeShapeType="1"/>
              </p:cNvSpPr>
              <p:nvPr/>
            </p:nvSpPr>
            <p:spPr bwMode="auto">
              <a:xfrm>
                <a:off x="3054" y="3121"/>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 name="Line 3666"/>
              <p:cNvSpPr>
                <a:spLocks noChangeShapeType="1"/>
              </p:cNvSpPr>
              <p:nvPr/>
            </p:nvSpPr>
            <p:spPr bwMode="auto">
              <a:xfrm>
                <a:off x="3150" y="3177"/>
                <a:ext cx="39" cy="3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7" name="Group 3667"/>
            <p:cNvGrpSpPr>
              <a:grpSpLocks/>
            </p:cNvGrpSpPr>
            <p:nvPr/>
          </p:nvGrpSpPr>
          <p:grpSpPr bwMode="auto">
            <a:xfrm>
              <a:off x="3318" y="3304"/>
              <a:ext cx="422" cy="287"/>
              <a:chOff x="3318" y="3304"/>
              <a:chExt cx="422" cy="287"/>
            </a:xfrm>
          </p:grpSpPr>
          <p:sp>
            <p:nvSpPr>
              <p:cNvPr id="218" name="Freeform 3668"/>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Lst>
                <a:ahLst/>
                <a:cxnLst>
                  <a:cxn ang="0">
                    <a:pos x="T0" y="T1"/>
                  </a:cxn>
                  <a:cxn ang="0">
                    <a:pos x="T2" y="T3"/>
                  </a:cxn>
                  <a:cxn ang="0">
                    <a:pos x="T4" y="T5"/>
                  </a:cxn>
                  <a:cxn ang="0">
                    <a:pos x="T6" y="T7"/>
                  </a:cxn>
                  <a:cxn ang="0">
                    <a:pos x="T8" y="T9"/>
                  </a:cxn>
                </a:cxnLst>
                <a:rect l="0" t="0" r="r" b="b"/>
                <a:pathLst>
                  <a:path w="112" h="88">
                    <a:moveTo>
                      <a:pt x="112" y="0"/>
                    </a:moveTo>
                    <a:lnTo>
                      <a:pt x="32" y="88"/>
                    </a:lnTo>
                    <a:lnTo>
                      <a:pt x="16" y="64"/>
                    </a:lnTo>
                    <a:lnTo>
                      <a:pt x="0" y="40"/>
                    </a:lnTo>
                    <a:lnTo>
                      <a:pt x="112" y="0"/>
                    </a:lnTo>
                    <a:close/>
                  </a:path>
                </a:pathLst>
              </a:custGeom>
              <a:solidFill>
                <a:schemeClr val="accent2"/>
              </a:solidFill>
              <a:ln w="9525">
                <a:solidFill>
                  <a:schemeClr val="accent2"/>
                </a:solidFill>
                <a:round/>
                <a:headEnd/>
                <a:tailEnd/>
              </a:ln>
            </p:spPr>
            <p:txBody>
              <a:bodyPr/>
              <a:lstStyle/>
              <a:p>
                <a:endParaRPr lang="en-US"/>
              </a:p>
            </p:txBody>
          </p:sp>
          <p:sp>
            <p:nvSpPr>
              <p:cNvPr id="219" name="Line 3669"/>
              <p:cNvSpPr>
                <a:spLocks noChangeShapeType="1"/>
              </p:cNvSpPr>
              <p:nvPr/>
            </p:nvSpPr>
            <p:spPr bwMode="auto">
              <a:xfrm flipV="1">
                <a:off x="3318" y="3544"/>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 name="Line 3670"/>
              <p:cNvSpPr>
                <a:spLocks noChangeShapeType="1"/>
              </p:cNvSpPr>
              <p:nvPr/>
            </p:nvSpPr>
            <p:spPr bwMode="auto">
              <a:xfrm flipV="1">
                <a:off x="3413" y="3481"/>
                <a:ext cx="72"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 name="Line 3671"/>
              <p:cNvSpPr>
                <a:spLocks noChangeShapeType="1"/>
              </p:cNvSpPr>
              <p:nvPr/>
            </p:nvSpPr>
            <p:spPr bwMode="auto">
              <a:xfrm flipV="1">
                <a:off x="3501" y="3417"/>
                <a:ext cx="71" cy="47"/>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 name="Line 3672"/>
              <p:cNvSpPr>
                <a:spLocks noChangeShapeType="1"/>
              </p:cNvSpPr>
              <p:nvPr/>
            </p:nvSpPr>
            <p:spPr bwMode="auto">
              <a:xfrm flipV="1">
                <a:off x="3596" y="3368"/>
                <a:ext cx="48" cy="32"/>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Box 1"/>
          <p:cNvSpPr txBox="1"/>
          <p:nvPr/>
        </p:nvSpPr>
        <p:spPr>
          <a:xfrm>
            <a:off x="852386" y="6204030"/>
            <a:ext cx="4998484" cy="400110"/>
          </a:xfrm>
          <a:prstGeom prst="rect">
            <a:avLst/>
          </a:prstGeom>
          <a:noFill/>
        </p:spPr>
        <p:txBody>
          <a:bodyPr wrap="none" rtlCol="0">
            <a:spAutoFit/>
          </a:bodyPr>
          <a:lstStyle/>
          <a:p>
            <a:pPr algn="l"/>
            <a:r>
              <a:rPr lang="en-US" sz="2000" i="0" dirty="0"/>
              <a:t>Number of rows equals size of attribute space  </a:t>
            </a:r>
          </a:p>
        </p:txBody>
      </p:sp>
      <p:graphicFrame>
        <p:nvGraphicFramePr>
          <p:cNvPr id="3" name="Object 2"/>
          <p:cNvGraphicFramePr>
            <a:graphicFrameLocks noChangeAspect="1"/>
          </p:cNvGraphicFramePr>
          <p:nvPr>
            <p:extLst/>
          </p:nvPr>
        </p:nvGraphicFramePr>
        <p:xfrm>
          <a:off x="5653088" y="6207125"/>
          <a:ext cx="1216025" cy="347663"/>
        </p:xfrm>
        <a:graphic>
          <a:graphicData uri="http://schemas.openxmlformats.org/presentationml/2006/ole">
            <mc:AlternateContent xmlns:mc="http://schemas.openxmlformats.org/markup-compatibility/2006">
              <mc:Choice xmlns:v="urn:schemas-microsoft-com:vml" Requires="v">
                <p:oleObj spid="_x0000_s6148" name="Equation" r:id="rId4" imgW="622080" imgH="177480" progId="Equation.DSMT4">
                  <p:embed/>
                </p:oleObj>
              </mc:Choice>
              <mc:Fallback>
                <p:oleObj name="Equation" r:id="rId4" imgW="622080" imgH="177480" progId="Equation.DSMT4">
                  <p:embed/>
                  <p:pic>
                    <p:nvPicPr>
                      <p:cNvPr id="3" name="Object 2"/>
                      <p:cNvPicPr/>
                      <p:nvPr/>
                    </p:nvPicPr>
                    <p:blipFill>
                      <a:blip r:embed="rId5"/>
                      <a:stretch>
                        <a:fillRect/>
                      </a:stretch>
                    </p:blipFill>
                    <p:spPr>
                      <a:xfrm>
                        <a:off x="5653088" y="6207125"/>
                        <a:ext cx="1216025" cy="347663"/>
                      </a:xfrm>
                      <a:prstGeom prst="rect">
                        <a:avLst/>
                      </a:prstGeom>
                    </p:spPr>
                  </p:pic>
                </p:oleObj>
              </mc:Fallback>
            </mc:AlternateContent>
          </a:graphicData>
        </a:graphic>
      </p:graphicFrame>
      <p:grpSp>
        <p:nvGrpSpPr>
          <p:cNvPr id="3119105" name="Group 3119104"/>
          <p:cNvGrpSpPr/>
          <p:nvPr/>
        </p:nvGrpSpPr>
        <p:grpSpPr>
          <a:xfrm>
            <a:off x="509200" y="1897050"/>
            <a:ext cx="1256373" cy="4067175"/>
            <a:chOff x="509200" y="1897050"/>
            <a:chExt cx="1256373" cy="4067175"/>
          </a:xfrm>
        </p:grpSpPr>
        <p:graphicFrame>
          <p:nvGraphicFramePr>
            <p:cNvPr id="3119108" name="Object 4"/>
            <p:cNvGraphicFramePr>
              <a:graphicFrameLocks noChangeAspect="1"/>
            </p:cNvGraphicFramePr>
            <p:nvPr>
              <p:extLst/>
            </p:nvPr>
          </p:nvGraphicFramePr>
          <p:xfrm>
            <a:off x="509200" y="1897050"/>
            <a:ext cx="985838" cy="4067175"/>
          </p:xfrm>
          <a:graphic>
            <a:graphicData uri="http://schemas.openxmlformats.org/presentationml/2006/ole">
              <mc:AlternateContent xmlns:mc="http://schemas.openxmlformats.org/markup-compatibility/2006">
                <mc:Choice xmlns:v="urn:schemas-microsoft-com:vml" Requires="v">
                  <p:oleObj spid="_x0000_s6149" name="Equation" r:id="rId6" imgW="406080" imgH="1676160" progId="Equation.DSMT4">
                    <p:embed/>
                  </p:oleObj>
                </mc:Choice>
                <mc:Fallback>
                  <p:oleObj name="Equation" r:id="rId6" imgW="406080" imgH="1676160" progId="Equation.DSMT4">
                    <p:embed/>
                    <p:pic>
                      <p:nvPicPr>
                        <p:cNvPr id="3119108" name="Object 4"/>
                        <p:cNvPicPr>
                          <a:picLocks noChangeAspect="1" noChangeArrowheads="1"/>
                        </p:cNvPicPr>
                        <p:nvPr/>
                      </p:nvPicPr>
                      <p:blipFill>
                        <a:blip r:embed="rId7"/>
                        <a:srcRect/>
                        <a:stretch>
                          <a:fillRect/>
                        </a:stretch>
                      </p:blipFill>
                      <p:spPr bwMode="auto">
                        <a:xfrm>
                          <a:off x="509200" y="1897050"/>
                          <a:ext cx="985838" cy="4067175"/>
                        </a:xfrm>
                        <a:prstGeom prst="rect">
                          <a:avLst/>
                        </a:prstGeom>
                        <a:noFill/>
                        <a:ln>
                          <a:noFill/>
                        </a:ln>
                        <a:effectLst/>
                      </p:spPr>
                    </p:pic>
                  </p:oleObj>
                </mc:Fallback>
              </mc:AlternateContent>
            </a:graphicData>
          </a:graphic>
        </p:graphicFrame>
        <p:cxnSp>
          <p:nvCxnSpPr>
            <p:cNvPr id="5" name="Straight Arrow Connector 4"/>
            <p:cNvCxnSpPr/>
            <p:nvPr/>
          </p:nvCxnSpPr>
          <p:spPr bwMode="auto">
            <a:xfrm>
              <a:off x="1412111" y="2163234"/>
              <a:ext cx="347241" cy="0"/>
            </a:xfrm>
            <a:prstGeom prst="straightConnector1">
              <a:avLst/>
            </a:prstGeom>
            <a:solidFill>
              <a:schemeClr val="bg1"/>
            </a:solidFill>
            <a:ln w="19050"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8" name="Straight Arrow Connector 1237"/>
            <p:cNvCxnSpPr/>
            <p:nvPr/>
          </p:nvCxnSpPr>
          <p:spPr bwMode="auto">
            <a:xfrm>
              <a:off x="1415921" y="2742354"/>
              <a:ext cx="347241" cy="0"/>
            </a:xfrm>
            <a:prstGeom prst="straightConnector1">
              <a:avLst/>
            </a:prstGeom>
            <a:solidFill>
              <a:schemeClr val="bg1"/>
            </a:solidFill>
            <a:ln w="19050"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9" name="Straight Arrow Connector 1238"/>
            <p:cNvCxnSpPr/>
            <p:nvPr/>
          </p:nvCxnSpPr>
          <p:spPr bwMode="auto">
            <a:xfrm>
              <a:off x="1415921" y="3344334"/>
              <a:ext cx="347241" cy="0"/>
            </a:xfrm>
            <a:prstGeom prst="straightConnector1">
              <a:avLst/>
            </a:prstGeom>
            <a:solidFill>
              <a:schemeClr val="bg1"/>
            </a:solidFill>
            <a:ln w="19050"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0" name="Straight Arrow Connector 1239"/>
            <p:cNvCxnSpPr/>
            <p:nvPr/>
          </p:nvCxnSpPr>
          <p:spPr bwMode="auto">
            <a:xfrm>
              <a:off x="1418332" y="5709425"/>
              <a:ext cx="347241" cy="0"/>
            </a:xfrm>
            <a:prstGeom prst="straightConnector1">
              <a:avLst/>
            </a:prstGeom>
            <a:solidFill>
              <a:schemeClr val="bg1"/>
            </a:solidFill>
            <a:ln w="19050"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5" name="Slide Number Placeholder 5">
            <a:extLst>
              <a:ext uri="{FF2B5EF4-FFF2-40B4-BE49-F238E27FC236}">
                <a16:creationId xmlns:a16="http://schemas.microsoft.com/office/drawing/2014/main" id="{4BB89F7E-F3DA-4754-A5C4-95BDDBEABA29}"/>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14</a:t>
            </a:fld>
            <a:endParaRPr lang="en-US" dirty="0"/>
          </a:p>
        </p:txBody>
      </p:sp>
    </p:spTree>
    <p:extLst>
      <p:ext uri="{BB962C8B-B14F-4D97-AF65-F5344CB8AC3E}">
        <p14:creationId xmlns:p14="http://schemas.microsoft.com/office/powerpoint/2010/main" val="3060516273"/>
      </p:ext>
    </p:extLst>
  </p:cSld>
  <p:clrMapOvr>
    <a:masterClrMapping/>
  </p:clrMapOvr>
  <p:transition spd="slow">
    <p:wipe dir="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r>
              <a:rPr lang="en-US" dirty="0"/>
              <a:t>Lagged resources</a:t>
            </a:r>
          </a:p>
          <a:p>
            <a:pPr lvl="1"/>
            <a:r>
              <a:rPr lang="en-US" dirty="0"/>
              <a:t>Assume we are purchasing product now to arrive at different points in time in the future:</a:t>
            </a:r>
          </a:p>
        </p:txBody>
      </p:sp>
      <p:sp>
        <p:nvSpPr>
          <p:cNvPr id="56" name="Oval 55"/>
          <p:cNvSpPr/>
          <p:nvPr/>
        </p:nvSpPr>
        <p:spPr bwMode="auto">
          <a:xfrm>
            <a:off x="566507" y="3288811"/>
            <a:ext cx="7617939" cy="315941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57" name="Rectangle 56"/>
          <p:cNvSpPr/>
          <p:nvPr/>
        </p:nvSpPr>
        <p:spPr bwMode="auto">
          <a:xfrm>
            <a:off x="460375" y="4868191"/>
            <a:ext cx="7983506" cy="1648950"/>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58" name="Straight Arrow Connector 57"/>
          <p:cNvCxnSpPr/>
          <p:nvPr/>
        </p:nvCxnSpPr>
        <p:spPr bwMode="auto">
          <a:xfrm>
            <a:off x="8122108" y="4642708"/>
            <a:ext cx="117925" cy="269525"/>
          </a:xfrm>
          <a:prstGeom prst="straightConnector1">
            <a:avLst/>
          </a:prstGeom>
          <a:noFill/>
          <a:ln w="28575" cap="flat" cmpd="sng" algn="ctr">
            <a:solidFill>
              <a:schemeClr val="tx1"/>
            </a:solidFill>
            <a:prstDash val="solid"/>
            <a:round/>
            <a:headEnd type="none" w="med" len="med"/>
            <a:tailEnd type="arrow"/>
          </a:ln>
          <a:effectLst/>
        </p:spPr>
      </p:cxnSp>
      <p:sp>
        <p:nvSpPr>
          <p:cNvPr id="54" name="Rectangle 53"/>
          <p:cNvSpPr/>
          <p:nvPr/>
        </p:nvSpPr>
        <p:spPr bwMode="auto">
          <a:xfrm>
            <a:off x="3807734" y="4852901"/>
            <a:ext cx="4536563" cy="1256130"/>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1800" b="0" i="1" u="none" strike="noStrike" cap="none" normalizeH="0" baseline="0" dirty="0" err="1">
                <a:ln>
                  <a:noFill/>
                </a:ln>
                <a:solidFill>
                  <a:schemeClr val="tx1"/>
                </a:solidFill>
                <a:effectLst/>
                <a:latin typeface="Times New Roman" pitchFamily="18" charset="0"/>
              </a:rPr>
              <a:t>zzzzz</a:t>
            </a:r>
            <a:endParaRPr kumimoji="0" lang="en-US" sz="1800" b="0" i="1" u="none" strike="noStrike" cap="none" normalizeH="0" baseline="0" dirty="0">
              <a:ln>
                <a:noFill/>
              </a:ln>
              <a:solidFill>
                <a:schemeClr val="tx1"/>
              </a:solidFill>
              <a:effectLst/>
              <a:latin typeface="Times New Roman" pitchFamily="18" charset="0"/>
            </a:endParaRPr>
          </a:p>
        </p:txBody>
      </p:sp>
      <p:cxnSp>
        <p:nvCxnSpPr>
          <p:cNvPr id="55" name="Straight Arrow Connector 54"/>
          <p:cNvCxnSpPr>
            <a:cxnSpLocks/>
          </p:cNvCxnSpPr>
          <p:nvPr/>
        </p:nvCxnSpPr>
        <p:spPr bwMode="auto">
          <a:xfrm>
            <a:off x="8181070" y="4736492"/>
            <a:ext cx="56117" cy="195464"/>
          </a:xfrm>
          <a:prstGeom prst="straightConnector1">
            <a:avLst/>
          </a:prstGeom>
          <a:noFill/>
          <a:ln w="28575" cap="flat" cmpd="sng" algn="ctr">
            <a:solidFill>
              <a:schemeClr val="tx1"/>
            </a:solidFill>
            <a:prstDash val="solid"/>
            <a:round/>
            <a:headEnd type="none" w="med" len="med"/>
            <a:tailEnd type="arrow"/>
          </a:ln>
          <a:effectLst/>
        </p:spPr>
      </p:cxnSp>
      <p:sp>
        <p:nvSpPr>
          <p:cNvPr id="2" name="Title 1"/>
          <p:cNvSpPr>
            <a:spLocks noGrp="1"/>
          </p:cNvSpPr>
          <p:nvPr>
            <p:ph type="title"/>
          </p:nvPr>
        </p:nvSpPr>
        <p:spPr>
          <a:xfrm>
            <a:off x="762000" y="266700"/>
            <a:ext cx="7772400" cy="609600"/>
          </a:xfrm>
        </p:spPr>
        <p:txBody>
          <a:bodyPr/>
          <a:lstStyle/>
          <a:p>
            <a:r>
              <a:rPr lang="en-US" dirty="0"/>
              <a:t>Modeling resources</a:t>
            </a:r>
          </a:p>
        </p:txBody>
      </p:sp>
      <p:grpSp>
        <p:nvGrpSpPr>
          <p:cNvPr id="19" name="Group 18"/>
          <p:cNvGrpSpPr/>
          <p:nvPr/>
        </p:nvGrpSpPr>
        <p:grpSpPr>
          <a:xfrm>
            <a:off x="469900" y="3440573"/>
            <a:ext cx="6872517" cy="3067060"/>
            <a:chOff x="962025" y="3133725"/>
            <a:chExt cx="6448425" cy="1400696"/>
          </a:xfrm>
        </p:grpSpPr>
        <p:sp>
          <p:nvSpPr>
            <p:cNvPr id="14" name="Oval 13"/>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15" name="Rectangle 14"/>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7" name="Straight Arrow Connector 16"/>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cxnSp>
        <p:nvCxnSpPr>
          <p:cNvPr id="7" name="Straight Arrow Connector 6"/>
          <p:cNvCxnSpPr/>
          <p:nvPr/>
        </p:nvCxnSpPr>
        <p:spPr bwMode="auto">
          <a:xfrm>
            <a:off x="269875" y="4948251"/>
            <a:ext cx="8597900" cy="0"/>
          </a:xfrm>
          <a:prstGeom prst="straightConnector1">
            <a:avLst/>
          </a:prstGeom>
          <a:noFill/>
          <a:ln w="28575" cap="flat" cmpd="sng" algn="ctr">
            <a:solidFill>
              <a:schemeClr val="tx1"/>
            </a:solidFill>
            <a:prstDash val="solid"/>
            <a:round/>
            <a:headEnd type="none" w="med" len="med"/>
            <a:tailEnd type="arrow"/>
          </a:ln>
          <a:effectLst/>
        </p:spPr>
      </p:cxnSp>
      <p:cxnSp>
        <p:nvCxnSpPr>
          <p:cNvPr id="12" name="Straight Connector 11"/>
          <p:cNvCxnSpPr/>
          <p:nvPr/>
        </p:nvCxnSpPr>
        <p:spPr bwMode="auto">
          <a:xfrm>
            <a:off x="7637676" y="4869330"/>
            <a:ext cx="0" cy="161925"/>
          </a:xfrm>
          <a:prstGeom prst="line">
            <a:avLst/>
          </a:prstGeom>
          <a:noFill/>
          <a:ln w="28575" cap="flat" cmpd="sng" algn="ctr">
            <a:solidFill>
              <a:schemeClr val="tx1"/>
            </a:solidFill>
            <a:prstDash val="solid"/>
            <a:round/>
            <a:headEnd type="none" w="med" len="med"/>
            <a:tailEnd type="none" w="med" len="med"/>
          </a:ln>
          <a:effectLst/>
        </p:spPr>
      </p:cxnSp>
      <p:graphicFrame>
        <p:nvGraphicFramePr>
          <p:cNvPr id="44" name="Object 43"/>
          <p:cNvGraphicFramePr>
            <a:graphicFrameLocks noChangeAspect="1"/>
          </p:cNvGraphicFramePr>
          <p:nvPr>
            <p:extLst/>
          </p:nvPr>
        </p:nvGraphicFramePr>
        <p:xfrm>
          <a:off x="6992938" y="4955055"/>
          <a:ext cx="269875" cy="341313"/>
        </p:xfrm>
        <a:graphic>
          <a:graphicData uri="http://schemas.openxmlformats.org/presentationml/2006/ole">
            <mc:AlternateContent xmlns:mc="http://schemas.openxmlformats.org/markup-compatibility/2006">
              <mc:Choice xmlns:v="urn:schemas-microsoft-com:vml" Requires="v">
                <p:oleObj spid="_x0000_s7176" name="Equation" r:id="rId4" imgW="139680" imgH="177480" progId="Equation.DSMT4">
                  <p:embed/>
                </p:oleObj>
              </mc:Choice>
              <mc:Fallback>
                <p:oleObj name="Equation" r:id="rId4" imgW="139680" imgH="177480" progId="Equation.DSMT4">
                  <p:embed/>
                  <p:pic>
                    <p:nvPicPr>
                      <p:cNvPr id="44" name="Object 43"/>
                      <p:cNvPicPr>
                        <a:picLocks noChangeAspect="1" noChangeArrowheads="1"/>
                      </p:cNvPicPr>
                      <p:nvPr/>
                    </p:nvPicPr>
                    <p:blipFill>
                      <a:blip r:embed="rId5"/>
                      <a:srcRect/>
                      <a:stretch>
                        <a:fillRect/>
                      </a:stretch>
                    </p:blipFill>
                    <p:spPr bwMode="auto">
                      <a:xfrm>
                        <a:off x="6992938" y="4955055"/>
                        <a:ext cx="269875"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68" name="Straight Connector 67"/>
          <p:cNvCxnSpPr/>
          <p:nvPr/>
        </p:nvCxnSpPr>
        <p:spPr bwMode="auto">
          <a:xfrm>
            <a:off x="8637801" y="4869330"/>
            <a:ext cx="0" cy="161925"/>
          </a:xfrm>
          <a:prstGeom prst="line">
            <a:avLst/>
          </a:prstGeom>
          <a:noFill/>
          <a:ln w="28575" cap="flat" cmpd="sng" algn="ctr">
            <a:solidFill>
              <a:schemeClr val="tx1"/>
            </a:solidFill>
            <a:prstDash val="solid"/>
            <a:round/>
            <a:headEnd type="none" w="med" len="med"/>
            <a:tailEnd type="none" w="med" len="med"/>
          </a:ln>
          <a:effectLst/>
        </p:spPr>
      </p:cxnSp>
      <p:sp>
        <p:nvSpPr>
          <p:cNvPr id="9" name="TextBox 8"/>
          <p:cNvSpPr txBox="1"/>
          <p:nvPr/>
        </p:nvSpPr>
        <p:spPr>
          <a:xfrm>
            <a:off x="6604609" y="5199804"/>
            <a:ext cx="1037465" cy="369332"/>
          </a:xfrm>
          <a:prstGeom prst="rect">
            <a:avLst/>
          </a:prstGeom>
          <a:noFill/>
        </p:spPr>
        <p:txBody>
          <a:bodyPr wrap="none" rtlCol="0">
            <a:spAutoFit/>
          </a:bodyPr>
          <a:lstStyle/>
          <a:p>
            <a:r>
              <a:rPr lang="en-US" i="0" dirty="0"/>
              <a:t>Oct 2020</a:t>
            </a:r>
          </a:p>
        </p:txBody>
      </p:sp>
      <p:sp>
        <p:nvSpPr>
          <p:cNvPr id="69" name="TextBox 68"/>
          <p:cNvSpPr txBox="1"/>
          <p:nvPr/>
        </p:nvSpPr>
        <p:spPr>
          <a:xfrm>
            <a:off x="7610776" y="5199804"/>
            <a:ext cx="1101585" cy="369332"/>
          </a:xfrm>
          <a:prstGeom prst="rect">
            <a:avLst/>
          </a:prstGeom>
          <a:noFill/>
        </p:spPr>
        <p:txBody>
          <a:bodyPr wrap="none" rtlCol="0">
            <a:spAutoFit/>
          </a:bodyPr>
          <a:lstStyle/>
          <a:p>
            <a:r>
              <a:rPr lang="en-US" i="0" dirty="0"/>
              <a:t>Nov 2020</a:t>
            </a:r>
          </a:p>
        </p:txBody>
      </p:sp>
      <p:graphicFrame>
        <p:nvGraphicFramePr>
          <p:cNvPr id="13" name="Object 12"/>
          <p:cNvGraphicFramePr>
            <a:graphicFrameLocks noChangeAspect="1"/>
          </p:cNvGraphicFramePr>
          <p:nvPr>
            <p:extLst/>
          </p:nvPr>
        </p:nvGraphicFramePr>
        <p:xfrm>
          <a:off x="7904163" y="4964580"/>
          <a:ext cx="563562" cy="341313"/>
        </p:xfrm>
        <a:graphic>
          <a:graphicData uri="http://schemas.openxmlformats.org/presentationml/2006/ole">
            <mc:AlternateContent xmlns:mc="http://schemas.openxmlformats.org/markup-compatibility/2006">
              <mc:Choice xmlns:v="urn:schemas-microsoft-com:vml" Requires="v">
                <p:oleObj spid="_x0000_s7177" name="Equation" r:id="rId6" imgW="291960" imgH="177480" progId="Equation.DSMT4">
                  <p:embed/>
                </p:oleObj>
              </mc:Choice>
              <mc:Fallback>
                <p:oleObj name="Equation" r:id="rId6" imgW="291960" imgH="177480" progId="Equation.DSMT4">
                  <p:embed/>
                  <p:pic>
                    <p:nvPicPr>
                      <p:cNvPr id="13" name="Object 12"/>
                      <p:cNvPicPr>
                        <a:picLocks noChangeAspect="1" noChangeArrowheads="1"/>
                      </p:cNvPicPr>
                      <p:nvPr/>
                    </p:nvPicPr>
                    <p:blipFill>
                      <a:blip r:embed="rId7"/>
                      <a:srcRect/>
                      <a:stretch>
                        <a:fillRect/>
                      </a:stretch>
                    </p:blipFill>
                    <p:spPr bwMode="auto">
                      <a:xfrm>
                        <a:off x="7904163" y="4964580"/>
                        <a:ext cx="563562"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52" name="Group 51"/>
          <p:cNvGrpSpPr/>
          <p:nvPr/>
        </p:nvGrpSpPr>
        <p:grpSpPr>
          <a:xfrm>
            <a:off x="469901" y="3564407"/>
            <a:ext cx="5930899" cy="2943225"/>
            <a:chOff x="962025" y="3133725"/>
            <a:chExt cx="6448425" cy="1400696"/>
          </a:xfrm>
        </p:grpSpPr>
        <p:cxnSp>
          <p:nvCxnSpPr>
            <p:cNvPr id="66" name="Straight Arrow Connector 65"/>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61" name="Oval 60"/>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65" name="Rectangle 64"/>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73" name="Group 72"/>
          <p:cNvGrpSpPr/>
          <p:nvPr/>
        </p:nvGrpSpPr>
        <p:grpSpPr>
          <a:xfrm>
            <a:off x="495301" y="3654164"/>
            <a:ext cx="5011491" cy="2762252"/>
            <a:chOff x="962025" y="3133725"/>
            <a:chExt cx="6448425" cy="1400696"/>
          </a:xfrm>
        </p:grpSpPr>
        <p:cxnSp>
          <p:nvCxnSpPr>
            <p:cNvPr id="75" name="Straight Arrow Connector 74"/>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76" name="Oval 75"/>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74" name="Rectangle 73"/>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dirty="0">
                <a:ln>
                  <a:noFill/>
                </a:ln>
                <a:solidFill>
                  <a:schemeClr val="tx1"/>
                </a:solidFill>
                <a:effectLst/>
                <a:latin typeface="Times New Roman" pitchFamily="18" charset="0"/>
              </a:endParaRPr>
            </a:p>
          </p:txBody>
        </p:sp>
      </p:grpSp>
      <p:grpSp>
        <p:nvGrpSpPr>
          <p:cNvPr id="77" name="Group 76"/>
          <p:cNvGrpSpPr/>
          <p:nvPr/>
        </p:nvGrpSpPr>
        <p:grpSpPr>
          <a:xfrm>
            <a:off x="508002" y="3776392"/>
            <a:ext cx="4060824" cy="2470152"/>
            <a:chOff x="962025" y="3133725"/>
            <a:chExt cx="6448425" cy="1400696"/>
          </a:xfrm>
        </p:grpSpPr>
        <p:cxnSp>
          <p:nvCxnSpPr>
            <p:cNvPr id="79" name="Straight Arrow Connector 78"/>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80" name="Oval 79"/>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78" name="Rectangle 77"/>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dirty="0">
                <a:ln>
                  <a:noFill/>
                </a:ln>
                <a:solidFill>
                  <a:schemeClr val="tx1"/>
                </a:solidFill>
                <a:effectLst/>
                <a:latin typeface="Times New Roman" pitchFamily="18" charset="0"/>
              </a:endParaRPr>
            </a:p>
          </p:txBody>
        </p:sp>
      </p:grpSp>
      <p:grpSp>
        <p:nvGrpSpPr>
          <p:cNvPr id="81" name="Group 80"/>
          <p:cNvGrpSpPr/>
          <p:nvPr/>
        </p:nvGrpSpPr>
        <p:grpSpPr>
          <a:xfrm>
            <a:off x="495302" y="3868028"/>
            <a:ext cx="3312432" cy="2317752"/>
            <a:chOff x="962025" y="3133725"/>
            <a:chExt cx="6448425" cy="1400696"/>
          </a:xfrm>
        </p:grpSpPr>
        <p:cxnSp>
          <p:nvCxnSpPr>
            <p:cNvPr id="83" name="Straight Arrow Connector 82"/>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84" name="Oval 83"/>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82" name="Rectangle 81"/>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sp>
        <p:nvSpPr>
          <p:cNvPr id="32" name="TextBox 31"/>
          <p:cNvSpPr txBox="1"/>
          <p:nvPr/>
        </p:nvSpPr>
        <p:spPr>
          <a:xfrm>
            <a:off x="1132798" y="5203100"/>
            <a:ext cx="646331" cy="646331"/>
          </a:xfrm>
          <a:prstGeom prst="rect">
            <a:avLst/>
          </a:prstGeom>
          <a:noFill/>
        </p:spPr>
        <p:txBody>
          <a:bodyPr wrap="none" rtlCol="0">
            <a:spAutoFit/>
          </a:bodyPr>
          <a:lstStyle/>
          <a:p>
            <a:r>
              <a:rPr lang="en-US" i="0" dirty="0"/>
              <a:t>July</a:t>
            </a:r>
          </a:p>
          <a:p>
            <a:r>
              <a:rPr lang="en-US" i="0" dirty="0"/>
              <a:t>2019</a:t>
            </a:r>
          </a:p>
        </p:txBody>
      </p:sp>
      <p:sp>
        <p:nvSpPr>
          <p:cNvPr id="33" name="TextBox 32"/>
          <p:cNvSpPr txBox="1"/>
          <p:nvPr/>
        </p:nvSpPr>
        <p:spPr>
          <a:xfrm>
            <a:off x="1888817" y="5193575"/>
            <a:ext cx="851515" cy="646331"/>
          </a:xfrm>
          <a:prstGeom prst="rect">
            <a:avLst/>
          </a:prstGeom>
          <a:noFill/>
        </p:spPr>
        <p:txBody>
          <a:bodyPr wrap="none" rtlCol="0">
            <a:spAutoFit/>
          </a:bodyPr>
          <a:lstStyle/>
          <a:p>
            <a:r>
              <a:rPr lang="en-US" i="0" dirty="0"/>
              <a:t>August</a:t>
            </a:r>
          </a:p>
          <a:p>
            <a:r>
              <a:rPr lang="en-US" i="0" dirty="0"/>
              <a:t>2019</a:t>
            </a:r>
          </a:p>
        </p:txBody>
      </p:sp>
      <p:sp>
        <p:nvSpPr>
          <p:cNvPr id="34" name="TextBox 33"/>
          <p:cNvSpPr txBox="1"/>
          <p:nvPr/>
        </p:nvSpPr>
        <p:spPr>
          <a:xfrm>
            <a:off x="2719118" y="5203100"/>
            <a:ext cx="1172117" cy="646331"/>
          </a:xfrm>
          <a:prstGeom prst="rect">
            <a:avLst/>
          </a:prstGeom>
          <a:noFill/>
        </p:spPr>
        <p:txBody>
          <a:bodyPr wrap="none" rtlCol="0">
            <a:spAutoFit/>
          </a:bodyPr>
          <a:lstStyle/>
          <a:p>
            <a:r>
              <a:rPr lang="en-US" i="0" dirty="0"/>
              <a:t>September</a:t>
            </a:r>
          </a:p>
          <a:p>
            <a:r>
              <a:rPr lang="en-US" i="0" dirty="0"/>
              <a:t>2019</a:t>
            </a:r>
          </a:p>
        </p:txBody>
      </p:sp>
      <p:cxnSp>
        <p:nvCxnSpPr>
          <p:cNvPr id="11" name="Straight Connector 10"/>
          <p:cNvCxnSpPr/>
          <p:nvPr/>
        </p:nvCxnSpPr>
        <p:spPr bwMode="auto">
          <a:xfrm>
            <a:off x="6637551" y="4869330"/>
            <a:ext cx="0" cy="161925"/>
          </a:xfrm>
          <a:prstGeom prst="line">
            <a:avLst/>
          </a:prstGeom>
          <a:noFill/>
          <a:ln w="28575" cap="flat" cmpd="sng" algn="ctr">
            <a:solidFill>
              <a:schemeClr val="tx1"/>
            </a:solidFill>
            <a:prstDash val="solid"/>
            <a:round/>
            <a:headEnd type="none" w="med" len="med"/>
            <a:tailEnd type="none" w="med" len="med"/>
          </a:ln>
          <a:effectLst/>
        </p:spPr>
      </p:cxnSp>
      <p:graphicFrame>
        <p:nvGraphicFramePr>
          <p:cNvPr id="37" name="Object 36"/>
          <p:cNvGraphicFramePr>
            <a:graphicFrameLocks noChangeAspect="1"/>
          </p:cNvGraphicFramePr>
          <p:nvPr>
            <p:extLst/>
          </p:nvPr>
        </p:nvGraphicFramePr>
        <p:xfrm>
          <a:off x="474888" y="4970418"/>
          <a:ext cx="171450" cy="293914"/>
        </p:xfrm>
        <a:graphic>
          <a:graphicData uri="http://schemas.openxmlformats.org/presentationml/2006/ole">
            <mc:AlternateContent xmlns:mc="http://schemas.openxmlformats.org/markup-compatibility/2006">
              <mc:Choice xmlns:v="urn:schemas-microsoft-com:vml" Requires="v">
                <p:oleObj spid="_x0000_s7178" name="Equation" r:id="rId8" imgW="88560" imgH="152280" progId="Equation.DSMT4">
                  <p:embed/>
                </p:oleObj>
              </mc:Choice>
              <mc:Fallback>
                <p:oleObj name="Equation" r:id="rId8" imgW="88560" imgH="152280" progId="Equation.DSMT4">
                  <p:embed/>
                  <p:pic>
                    <p:nvPicPr>
                      <p:cNvPr id="37" name="Object 36"/>
                      <p:cNvPicPr/>
                      <p:nvPr/>
                    </p:nvPicPr>
                    <p:blipFill>
                      <a:blip r:embed="rId9"/>
                      <a:stretch>
                        <a:fillRect/>
                      </a:stretch>
                    </p:blipFill>
                    <p:spPr>
                      <a:xfrm>
                        <a:off x="474888" y="4970418"/>
                        <a:ext cx="171450" cy="293914"/>
                      </a:xfrm>
                      <a:prstGeom prst="rect">
                        <a:avLst/>
                      </a:prstGeom>
                    </p:spPr>
                  </p:pic>
                </p:oleObj>
              </mc:Fallback>
            </mc:AlternateContent>
          </a:graphicData>
        </a:graphic>
      </p:graphicFrame>
      <p:graphicFrame>
        <p:nvGraphicFramePr>
          <p:cNvPr id="39" name="Object 38"/>
          <p:cNvGraphicFramePr>
            <a:graphicFrameLocks noChangeAspect="1"/>
          </p:cNvGraphicFramePr>
          <p:nvPr>
            <p:extLst/>
          </p:nvPr>
        </p:nvGraphicFramePr>
        <p:xfrm>
          <a:off x="1204913" y="4947118"/>
          <a:ext cx="490537" cy="311635"/>
        </p:xfrm>
        <a:graphic>
          <a:graphicData uri="http://schemas.openxmlformats.org/presentationml/2006/ole">
            <mc:AlternateContent xmlns:mc="http://schemas.openxmlformats.org/markup-compatibility/2006">
              <mc:Choice xmlns:v="urn:schemas-microsoft-com:vml" Requires="v">
                <p:oleObj spid="_x0000_s7179" name="Equation" r:id="rId10" imgW="279360" imgH="177480" progId="Equation.DSMT4">
                  <p:embed/>
                </p:oleObj>
              </mc:Choice>
              <mc:Fallback>
                <p:oleObj name="Equation" r:id="rId10" imgW="279360" imgH="177480" progId="Equation.DSMT4">
                  <p:embed/>
                  <p:pic>
                    <p:nvPicPr>
                      <p:cNvPr id="39" name="Object 38"/>
                      <p:cNvPicPr/>
                      <p:nvPr/>
                    </p:nvPicPr>
                    <p:blipFill>
                      <a:blip r:embed="rId11"/>
                      <a:stretch>
                        <a:fillRect/>
                      </a:stretch>
                    </p:blipFill>
                    <p:spPr>
                      <a:xfrm>
                        <a:off x="1204913" y="4947118"/>
                        <a:ext cx="490537" cy="311635"/>
                      </a:xfrm>
                      <a:prstGeom prst="rect">
                        <a:avLst/>
                      </a:prstGeom>
                    </p:spPr>
                  </p:pic>
                </p:oleObj>
              </mc:Fallback>
            </mc:AlternateContent>
          </a:graphicData>
        </a:graphic>
      </p:graphicFrame>
      <p:graphicFrame>
        <p:nvGraphicFramePr>
          <p:cNvPr id="41" name="Object 40"/>
          <p:cNvGraphicFramePr>
            <a:graphicFrameLocks noChangeAspect="1"/>
          </p:cNvGraphicFramePr>
          <p:nvPr>
            <p:extLst/>
          </p:nvPr>
        </p:nvGraphicFramePr>
        <p:xfrm>
          <a:off x="2162176" y="4956643"/>
          <a:ext cx="514350" cy="300269"/>
        </p:xfrm>
        <a:graphic>
          <a:graphicData uri="http://schemas.openxmlformats.org/presentationml/2006/ole">
            <mc:AlternateContent xmlns:mc="http://schemas.openxmlformats.org/markup-compatibility/2006">
              <mc:Choice xmlns:v="urn:schemas-microsoft-com:vml" Requires="v">
                <p:oleObj spid="_x0000_s7180" name="Equation" r:id="rId12" imgW="304560" imgH="177480" progId="Equation.DSMT4">
                  <p:embed/>
                </p:oleObj>
              </mc:Choice>
              <mc:Fallback>
                <p:oleObj name="Equation" r:id="rId12" imgW="304560" imgH="177480" progId="Equation.DSMT4">
                  <p:embed/>
                  <p:pic>
                    <p:nvPicPr>
                      <p:cNvPr id="41" name="Object 40"/>
                      <p:cNvPicPr/>
                      <p:nvPr/>
                    </p:nvPicPr>
                    <p:blipFill>
                      <a:blip r:embed="rId13"/>
                      <a:stretch>
                        <a:fillRect/>
                      </a:stretch>
                    </p:blipFill>
                    <p:spPr>
                      <a:xfrm>
                        <a:off x="2162176" y="4956643"/>
                        <a:ext cx="514350" cy="300269"/>
                      </a:xfrm>
                      <a:prstGeom prst="rect">
                        <a:avLst/>
                      </a:prstGeom>
                    </p:spPr>
                  </p:pic>
                </p:oleObj>
              </mc:Fallback>
            </mc:AlternateContent>
          </a:graphicData>
        </a:graphic>
      </p:graphicFrame>
      <p:graphicFrame>
        <p:nvGraphicFramePr>
          <p:cNvPr id="43" name="Object 42"/>
          <p:cNvGraphicFramePr>
            <a:graphicFrameLocks noChangeAspect="1"/>
          </p:cNvGraphicFramePr>
          <p:nvPr>
            <p:extLst/>
          </p:nvPr>
        </p:nvGraphicFramePr>
        <p:xfrm>
          <a:off x="3127376" y="4937593"/>
          <a:ext cx="545948" cy="332182"/>
        </p:xfrm>
        <a:graphic>
          <a:graphicData uri="http://schemas.openxmlformats.org/presentationml/2006/ole">
            <mc:AlternateContent xmlns:mc="http://schemas.openxmlformats.org/markup-compatibility/2006">
              <mc:Choice xmlns:v="urn:schemas-microsoft-com:vml" Requires="v">
                <p:oleObj spid="_x0000_s7181" name="Equation" r:id="rId14" imgW="291960" imgH="177480" progId="Equation.DSMT4">
                  <p:embed/>
                </p:oleObj>
              </mc:Choice>
              <mc:Fallback>
                <p:oleObj name="Equation" r:id="rId14" imgW="291960" imgH="177480" progId="Equation.DSMT4">
                  <p:embed/>
                  <p:pic>
                    <p:nvPicPr>
                      <p:cNvPr id="43" name="Object 42"/>
                      <p:cNvPicPr/>
                      <p:nvPr/>
                    </p:nvPicPr>
                    <p:blipFill>
                      <a:blip r:embed="rId15"/>
                      <a:stretch>
                        <a:fillRect/>
                      </a:stretch>
                    </p:blipFill>
                    <p:spPr>
                      <a:xfrm>
                        <a:off x="3127376" y="4937593"/>
                        <a:ext cx="545948" cy="332182"/>
                      </a:xfrm>
                      <a:prstGeom prst="rect">
                        <a:avLst/>
                      </a:prstGeom>
                    </p:spPr>
                  </p:pic>
                </p:oleObj>
              </mc:Fallback>
            </mc:AlternateContent>
          </a:graphicData>
        </a:graphic>
      </p:graphicFrame>
      <p:sp>
        <p:nvSpPr>
          <p:cNvPr id="8" name="TextBox 7"/>
          <p:cNvSpPr txBox="1"/>
          <p:nvPr/>
        </p:nvSpPr>
        <p:spPr>
          <a:xfrm>
            <a:off x="227830" y="5203100"/>
            <a:ext cx="665567" cy="646331"/>
          </a:xfrm>
          <a:prstGeom prst="rect">
            <a:avLst/>
          </a:prstGeom>
          <a:noFill/>
        </p:spPr>
        <p:txBody>
          <a:bodyPr wrap="none" rtlCol="0">
            <a:spAutoFit/>
          </a:bodyPr>
          <a:lstStyle/>
          <a:p>
            <a:r>
              <a:rPr lang="en-US" i="0" dirty="0"/>
              <a:t>June </a:t>
            </a:r>
          </a:p>
          <a:p>
            <a:r>
              <a:rPr lang="en-US" i="0" dirty="0"/>
              <a:t>2019</a:t>
            </a:r>
          </a:p>
        </p:txBody>
      </p:sp>
      <p:sp>
        <p:nvSpPr>
          <p:cNvPr id="45" name="Slide Number Placeholder 5">
            <a:extLst>
              <a:ext uri="{FF2B5EF4-FFF2-40B4-BE49-F238E27FC236}">
                <a16:creationId xmlns:a16="http://schemas.microsoft.com/office/drawing/2014/main" id="{7F9DC78A-6057-4CC6-AB84-B625F9B12587}"/>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15</a:t>
            </a:fld>
            <a:endParaRPr lang="en-US" dirty="0"/>
          </a:p>
        </p:txBody>
      </p:sp>
    </p:spTree>
    <p:extLst>
      <p:ext uri="{BB962C8B-B14F-4D97-AF65-F5344CB8AC3E}">
        <p14:creationId xmlns:p14="http://schemas.microsoft.com/office/powerpoint/2010/main" val="163662789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r>
                  <a:rPr lang="en-US" dirty="0"/>
                  <a:t>Lagged resources</a:t>
                </a:r>
              </a:p>
              <a:p>
                <a:pPr lvl="1"/>
                <a:r>
                  <a:rPr lang="en-US" dirty="0"/>
                  <a:t>… or we can think about different times when we might purchase resources for a particular time </a:t>
                </a:r>
                <a14:m>
                  <m:oMath xmlns:m="http://schemas.openxmlformats.org/officeDocument/2006/math">
                    <m:r>
                      <a:rPr lang="en-US" b="0" i="1" smtClean="0">
                        <a:latin typeface="Cambria Math" panose="02040503050406030204" pitchFamily="18" charset="0"/>
                      </a:rPr>
                      <m:t>𝑡</m:t>
                    </m:r>
                    <m:r>
                      <a:rPr lang="en-US" b="0" i="1" smtClean="0">
                        <a:latin typeface="Cambria Math" panose="02040503050406030204" pitchFamily="18" charset="0"/>
                      </a:rPr>
                      <m:t>′</m:t>
                    </m:r>
                  </m:oMath>
                </a14:m>
                <a:r>
                  <a:rPr lang="en-US" dirty="0"/>
                  <a:t> in the future:</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a:blip r:embed="rId4"/>
                <a:stretch>
                  <a:fillRect t="-1355" r="-706"/>
                </a:stretch>
              </a:blipFill>
            </p:spPr>
            <p:txBody>
              <a:bodyPr/>
              <a:lstStyle/>
              <a:p>
                <a:r>
                  <a:rPr lang="en-US">
                    <a:noFill/>
                  </a:rPr>
                  <a:t> </a:t>
                </a:r>
              </a:p>
            </p:txBody>
          </p:sp>
        </mc:Fallback>
      </mc:AlternateContent>
      <p:sp>
        <p:nvSpPr>
          <p:cNvPr id="57" name="Rectangle 56"/>
          <p:cNvSpPr/>
          <p:nvPr/>
        </p:nvSpPr>
        <p:spPr bwMode="auto">
          <a:xfrm>
            <a:off x="460375" y="4868191"/>
            <a:ext cx="7983506" cy="1648950"/>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54" name="Rectangle 53"/>
          <p:cNvSpPr/>
          <p:nvPr/>
        </p:nvSpPr>
        <p:spPr bwMode="auto">
          <a:xfrm>
            <a:off x="3807734" y="4852901"/>
            <a:ext cx="4536563" cy="1256130"/>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1800" b="0" i="1" u="none" strike="noStrike" cap="none" normalizeH="0" baseline="0" dirty="0" err="1">
                <a:ln>
                  <a:noFill/>
                </a:ln>
                <a:solidFill>
                  <a:schemeClr val="tx1"/>
                </a:solidFill>
                <a:effectLst/>
                <a:latin typeface="Times New Roman" pitchFamily="18" charset="0"/>
              </a:rPr>
              <a:t>zzzzz</a:t>
            </a:r>
            <a:endParaRPr kumimoji="0" lang="en-US" sz="1800" b="0" i="1" u="none" strike="noStrike" cap="none" normalizeH="0" baseline="0" dirty="0">
              <a:ln>
                <a:noFill/>
              </a:ln>
              <a:solidFill>
                <a:schemeClr val="tx1"/>
              </a:solidFill>
              <a:effectLst/>
              <a:latin typeface="Times New Roman" pitchFamily="18" charset="0"/>
            </a:endParaRPr>
          </a:p>
        </p:txBody>
      </p:sp>
      <p:sp>
        <p:nvSpPr>
          <p:cNvPr id="2" name="Title 1"/>
          <p:cNvSpPr>
            <a:spLocks noGrp="1"/>
          </p:cNvSpPr>
          <p:nvPr>
            <p:ph type="title"/>
          </p:nvPr>
        </p:nvSpPr>
        <p:spPr>
          <a:xfrm>
            <a:off x="762000" y="266700"/>
            <a:ext cx="7772400" cy="609600"/>
          </a:xfrm>
        </p:spPr>
        <p:txBody>
          <a:bodyPr/>
          <a:lstStyle/>
          <a:p>
            <a:r>
              <a:rPr lang="en-US" dirty="0"/>
              <a:t>Modeling resources</a:t>
            </a:r>
          </a:p>
        </p:txBody>
      </p:sp>
      <p:grpSp>
        <p:nvGrpSpPr>
          <p:cNvPr id="6" name="Group 5"/>
          <p:cNvGrpSpPr/>
          <p:nvPr/>
        </p:nvGrpSpPr>
        <p:grpSpPr>
          <a:xfrm>
            <a:off x="469900" y="3564407"/>
            <a:ext cx="6872517" cy="2943225"/>
            <a:chOff x="1003300" y="3362327"/>
            <a:chExt cx="6872517" cy="2943225"/>
          </a:xfrm>
        </p:grpSpPr>
        <p:grpSp>
          <p:nvGrpSpPr>
            <p:cNvPr id="24" name="Group 23"/>
            <p:cNvGrpSpPr/>
            <p:nvPr/>
          </p:nvGrpSpPr>
          <p:grpSpPr>
            <a:xfrm>
              <a:off x="2857500" y="3609975"/>
              <a:ext cx="4951641" cy="2426746"/>
              <a:chOff x="962025" y="3133725"/>
              <a:chExt cx="6448425" cy="1336221"/>
            </a:xfrm>
          </p:grpSpPr>
          <p:sp>
            <p:nvSpPr>
              <p:cNvPr id="25" name="Oval 24"/>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26" name="Rectangle 25"/>
              <p:cNvSpPr/>
              <p:nvPr/>
            </p:nvSpPr>
            <p:spPr bwMode="auto">
              <a:xfrm>
                <a:off x="962025" y="3801835"/>
                <a:ext cx="6448425" cy="668111"/>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27" name="Straight Arrow Connector 26"/>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grpSp>
          <p:nvGrpSpPr>
            <p:cNvPr id="20" name="Group 19"/>
            <p:cNvGrpSpPr/>
            <p:nvPr/>
          </p:nvGrpSpPr>
          <p:grpSpPr>
            <a:xfrm>
              <a:off x="1904999" y="3476624"/>
              <a:ext cx="5932717" cy="2579147"/>
              <a:chOff x="962025" y="3133725"/>
              <a:chExt cx="6448425" cy="1336221"/>
            </a:xfrm>
          </p:grpSpPr>
          <p:sp>
            <p:nvSpPr>
              <p:cNvPr id="21" name="Oval 20"/>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22" name="Rectangle 21"/>
              <p:cNvSpPr/>
              <p:nvPr/>
            </p:nvSpPr>
            <p:spPr bwMode="auto">
              <a:xfrm>
                <a:off x="962025" y="3801835"/>
                <a:ext cx="6448425" cy="668111"/>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23" name="Straight Arrow Connector 22"/>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grpSp>
          <p:nvGrpSpPr>
            <p:cNvPr id="19" name="Group 18"/>
            <p:cNvGrpSpPr/>
            <p:nvPr/>
          </p:nvGrpSpPr>
          <p:grpSpPr>
            <a:xfrm>
              <a:off x="1003300" y="3362327"/>
              <a:ext cx="6872517" cy="2943225"/>
              <a:chOff x="962025" y="3133725"/>
              <a:chExt cx="6448425" cy="1400696"/>
            </a:xfrm>
          </p:grpSpPr>
          <p:sp>
            <p:nvSpPr>
              <p:cNvPr id="14" name="Oval 13"/>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15" name="Rectangle 14"/>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7" name="Straight Arrow Connector 16"/>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grpSp>
          <p:nvGrpSpPr>
            <p:cNvPr id="28" name="Group 27"/>
            <p:cNvGrpSpPr/>
            <p:nvPr/>
          </p:nvGrpSpPr>
          <p:grpSpPr>
            <a:xfrm>
              <a:off x="3884839" y="3707610"/>
              <a:ext cx="3905252" cy="2216931"/>
              <a:chOff x="962025" y="3116543"/>
              <a:chExt cx="6448425" cy="1454810"/>
            </a:xfrm>
          </p:grpSpPr>
          <p:sp>
            <p:nvSpPr>
              <p:cNvPr id="29" name="Oval 28"/>
              <p:cNvSpPr/>
              <p:nvPr/>
            </p:nvSpPr>
            <p:spPr bwMode="auto">
              <a:xfrm>
                <a:off x="1047750" y="3116543"/>
                <a:ext cx="6153151"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30" name="Rectangle 29"/>
              <p:cNvSpPr/>
              <p:nvPr/>
            </p:nvSpPr>
            <p:spPr bwMode="auto">
              <a:xfrm>
                <a:off x="962025" y="3801835"/>
                <a:ext cx="6448425" cy="769518"/>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31" name="Straight Arrow Connector 30"/>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grpSp>
      <p:sp>
        <p:nvSpPr>
          <p:cNvPr id="32" name="TextBox 31"/>
          <p:cNvSpPr txBox="1"/>
          <p:nvPr/>
        </p:nvSpPr>
        <p:spPr>
          <a:xfrm>
            <a:off x="1132798" y="5203100"/>
            <a:ext cx="646331" cy="646331"/>
          </a:xfrm>
          <a:prstGeom prst="rect">
            <a:avLst/>
          </a:prstGeom>
          <a:noFill/>
        </p:spPr>
        <p:txBody>
          <a:bodyPr wrap="none" rtlCol="0">
            <a:spAutoFit/>
          </a:bodyPr>
          <a:lstStyle/>
          <a:p>
            <a:r>
              <a:rPr lang="en-US" i="0" dirty="0"/>
              <a:t>July</a:t>
            </a:r>
          </a:p>
          <a:p>
            <a:r>
              <a:rPr lang="en-US" i="0" dirty="0"/>
              <a:t>2019</a:t>
            </a:r>
          </a:p>
        </p:txBody>
      </p:sp>
      <p:sp>
        <p:nvSpPr>
          <p:cNvPr id="33" name="TextBox 32"/>
          <p:cNvSpPr txBox="1"/>
          <p:nvPr/>
        </p:nvSpPr>
        <p:spPr>
          <a:xfrm>
            <a:off x="1888817" y="5193575"/>
            <a:ext cx="851515" cy="646331"/>
          </a:xfrm>
          <a:prstGeom prst="rect">
            <a:avLst/>
          </a:prstGeom>
          <a:noFill/>
        </p:spPr>
        <p:txBody>
          <a:bodyPr wrap="none" rtlCol="0">
            <a:spAutoFit/>
          </a:bodyPr>
          <a:lstStyle/>
          <a:p>
            <a:r>
              <a:rPr lang="en-US" i="0" dirty="0"/>
              <a:t>August</a:t>
            </a:r>
          </a:p>
          <a:p>
            <a:r>
              <a:rPr lang="en-US" i="0" dirty="0"/>
              <a:t>2019</a:t>
            </a:r>
          </a:p>
        </p:txBody>
      </p:sp>
      <p:sp>
        <p:nvSpPr>
          <p:cNvPr id="34" name="TextBox 33"/>
          <p:cNvSpPr txBox="1"/>
          <p:nvPr/>
        </p:nvSpPr>
        <p:spPr>
          <a:xfrm>
            <a:off x="2719118" y="5203100"/>
            <a:ext cx="1172117" cy="646331"/>
          </a:xfrm>
          <a:prstGeom prst="rect">
            <a:avLst/>
          </a:prstGeom>
          <a:noFill/>
        </p:spPr>
        <p:txBody>
          <a:bodyPr wrap="none" rtlCol="0">
            <a:spAutoFit/>
          </a:bodyPr>
          <a:lstStyle/>
          <a:p>
            <a:r>
              <a:rPr lang="en-US" i="0" dirty="0"/>
              <a:t>September</a:t>
            </a:r>
          </a:p>
          <a:p>
            <a:r>
              <a:rPr lang="en-US" i="0" dirty="0"/>
              <a:t>2019</a:t>
            </a:r>
          </a:p>
        </p:txBody>
      </p:sp>
      <p:cxnSp>
        <p:nvCxnSpPr>
          <p:cNvPr id="7" name="Straight Arrow Connector 6"/>
          <p:cNvCxnSpPr/>
          <p:nvPr/>
        </p:nvCxnSpPr>
        <p:spPr bwMode="auto">
          <a:xfrm>
            <a:off x="269875" y="4948251"/>
            <a:ext cx="8597900" cy="0"/>
          </a:xfrm>
          <a:prstGeom prst="straightConnector1">
            <a:avLst/>
          </a:prstGeom>
          <a:noFill/>
          <a:ln w="28575" cap="flat" cmpd="sng" algn="ctr">
            <a:solidFill>
              <a:schemeClr val="tx1"/>
            </a:solidFill>
            <a:prstDash val="solid"/>
            <a:round/>
            <a:headEnd type="none" w="med" len="med"/>
            <a:tailEnd type="arrow"/>
          </a:ln>
          <a:effectLst/>
        </p:spPr>
      </p:cxnSp>
      <p:cxnSp>
        <p:nvCxnSpPr>
          <p:cNvPr id="11" name="Straight Connector 10"/>
          <p:cNvCxnSpPr/>
          <p:nvPr/>
        </p:nvCxnSpPr>
        <p:spPr bwMode="auto">
          <a:xfrm>
            <a:off x="6637551" y="4869330"/>
            <a:ext cx="0" cy="161925"/>
          </a:xfrm>
          <a:prstGeom prst="line">
            <a:avLst/>
          </a:prstGeom>
          <a:noFill/>
          <a:ln w="28575" cap="flat" cmpd="sng" algn="ctr">
            <a:solidFill>
              <a:schemeClr val="tx1"/>
            </a:solidFill>
            <a:prstDash val="solid"/>
            <a:round/>
            <a:headEnd type="none" w="med" len="med"/>
            <a:tailEnd type="none" w="med" len="med"/>
          </a:ln>
          <a:effectLst/>
        </p:spPr>
      </p:cxnSp>
      <p:cxnSp>
        <p:nvCxnSpPr>
          <p:cNvPr id="12" name="Straight Connector 11"/>
          <p:cNvCxnSpPr/>
          <p:nvPr/>
        </p:nvCxnSpPr>
        <p:spPr bwMode="auto">
          <a:xfrm>
            <a:off x="7637676" y="4869330"/>
            <a:ext cx="0" cy="161925"/>
          </a:xfrm>
          <a:prstGeom prst="line">
            <a:avLst/>
          </a:prstGeom>
          <a:noFill/>
          <a:ln w="28575" cap="flat" cmpd="sng" algn="ctr">
            <a:solidFill>
              <a:schemeClr val="tx1"/>
            </a:solidFill>
            <a:prstDash val="solid"/>
            <a:round/>
            <a:headEnd type="none" w="med" len="med"/>
            <a:tailEnd type="none" w="med" len="med"/>
          </a:ln>
          <a:effectLst/>
        </p:spPr>
      </p:cxnSp>
      <p:graphicFrame>
        <p:nvGraphicFramePr>
          <p:cNvPr id="37" name="Object 36"/>
          <p:cNvGraphicFramePr>
            <a:graphicFrameLocks noChangeAspect="1"/>
          </p:cNvGraphicFramePr>
          <p:nvPr>
            <p:extLst/>
          </p:nvPr>
        </p:nvGraphicFramePr>
        <p:xfrm>
          <a:off x="474888" y="4970418"/>
          <a:ext cx="171450" cy="293914"/>
        </p:xfrm>
        <a:graphic>
          <a:graphicData uri="http://schemas.openxmlformats.org/presentationml/2006/ole">
            <mc:AlternateContent xmlns:mc="http://schemas.openxmlformats.org/markup-compatibility/2006">
              <mc:Choice xmlns:v="urn:schemas-microsoft-com:vml" Requires="v">
                <p:oleObj spid="_x0000_s8200" name="Equation" r:id="rId5" imgW="88560" imgH="152280" progId="Equation.DSMT4">
                  <p:embed/>
                </p:oleObj>
              </mc:Choice>
              <mc:Fallback>
                <p:oleObj name="Equation" r:id="rId5" imgW="88560" imgH="152280" progId="Equation.DSMT4">
                  <p:embed/>
                  <p:pic>
                    <p:nvPicPr>
                      <p:cNvPr id="37" name="Object 36"/>
                      <p:cNvPicPr/>
                      <p:nvPr/>
                    </p:nvPicPr>
                    <p:blipFill>
                      <a:blip r:embed="rId6"/>
                      <a:stretch>
                        <a:fillRect/>
                      </a:stretch>
                    </p:blipFill>
                    <p:spPr>
                      <a:xfrm>
                        <a:off x="474888" y="4970418"/>
                        <a:ext cx="171450" cy="293914"/>
                      </a:xfrm>
                      <a:prstGeom prst="rect">
                        <a:avLst/>
                      </a:prstGeom>
                    </p:spPr>
                  </p:pic>
                </p:oleObj>
              </mc:Fallback>
            </mc:AlternateContent>
          </a:graphicData>
        </a:graphic>
      </p:graphicFrame>
      <p:graphicFrame>
        <p:nvGraphicFramePr>
          <p:cNvPr id="39" name="Object 38"/>
          <p:cNvGraphicFramePr>
            <a:graphicFrameLocks noChangeAspect="1"/>
          </p:cNvGraphicFramePr>
          <p:nvPr>
            <p:extLst/>
          </p:nvPr>
        </p:nvGraphicFramePr>
        <p:xfrm>
          <a:off x="1204913" y="4947118"/>
          <a:ext cx="490537" cy="311635"/>
        </p:xfrm>
        <a:graphic>
          <a:graphicData uri="http://schemas.openxmlformats.org/presentationml/2006/ole">
            <mc:AlternateContent xmlns:mc="http://schemas.openxmlformats.org/markup-compatibility/2006">
              <mc:Choice xmlns:v="urn:schemas-microsoft-com:vml" Requires="v">
                <p:oleObj spid="_x0000_s8201" name="Equation" r:id="rId7" imgW="279360" imgH="177480" progId="Equation.DSMT4">
                  <p:embed/>
                </p:oleObj>
              </mc:Choice>
              <mc:Fallback>
                <p:oleObj name="Equation" r:id="rId7" imgW="279360" imgH="177480" progId="Equation.DSMT4">
                  <p:embed/>
                  <p:pic>
                    <p:nvPicPr>
                      <p:cNvPr id="39" name="Object 38"/>
                      <p:cNvPicPr/>
                      <p:nvPr/>
                    </p:nvPicPr>
                    <p:blipFill>
                      <a:blip r:embed="rId8"/>
                      <a:stretch>
                        <a:fillRect/>
                      </a:stretch>
                    </p:blipFill>
                    <p:spPr>
                      <a:xfrm>
                        <a:off x="1204913" y="4947118"/>
                        <a:ext cx="490537" cy="311635"/>
                      </a:xfrm>
                      <a:prstGeom prst="rect">
                        <a:avLst/>
                      </a:prstGeom>
                    </p:spPr>
                  </p:pic>
                </p:oleObj>
              </mc:Fallback>
            </mc:AlternateContent>
          </a:graphicData>
        </a:graphic>
      </p:graphicFrame>
      <p:graphicFrame>
        <p:nvGraphicFramePr>
          <p:cNvPr id="41" name="Object 40"/>
          <p:cNvGraphicFramePr>
            <a:graphicFrameLocks noChangeAspect="1"/>
          </p:cNvGraphicFramePr>
          <p:nvPr>
            <p:extLst/>
          </p:nvPr>
        </p:nvGraphicFramePr>
        <p:xfrm>
          <a:off x="2162176" y="4956643"/>
          <a:ext cx="514350" cy="300269"/>
        </p:xfrm>
        <a:graphic>
          <a:graphicData uri="http://schemas.openxmlformats.org/presentationml/2006/ole">
            <mc:AlternateContent xmlns:mc="http://schemas.openxmlformats.org/markup-compatibility/2006">
              <mc:Choice xmlns:v="urn:schemas-microsoft-com:vml" Requires="v">
                <p:oleObj spid="_x0000_s8202" name="Equation" r:id="rId9" imgW="304560" imgH="177480" progId="Equation.DSMT4">
                  <p:embed/>
                </p:oleObj>
              </mc:Choice>
              <mc:Fallback>
                <p:oleObj name="Equation" r:id="rId9" imgW="304560" imgH="177480" progId="Equation.DSMT4">
                  <p:embed/>
                  <p:pic>
                    <p:nvPicPr>
                      <p:cNvPr id="41" name="Object 40"/>
                      <p:cNvPicPr/>
                      <p:nvPr/>
                    </p:nvPicPr>
                    <p:blipFill>
                      <a:blip r:embed="rId10"/>
                      <a:stretch>
                        <a:fillRect/>
                      </a:stretch>
                    </p:blipFill>
                    <p:spPr>
                      <a:xfrm>
                        <a:off x="2162176" y="4956643"/>
                        <a:ext cx="514350" cy="300269"/>
                      </a:xfrm>
                      <a:prstGeom prst="rect">
                        <a:avLst/>
                      </a:prstGeom>
                    </p:spPr>
                  </p:pic>
                </p:oleObj>
              </mc:Fallback>
            </mc:AlternateContent>
          </a:graphicData>
        </a:graphic>
      </p:graphicFrame>
      <p:graphicFrame>
        <p:nvGraphicFramePr>
          <p:cNvPr id="43" name="Object 42"/>
          <p:cNvGraphicFramePr>
            <a:graphicFrameLocks noChangeAspect="1"/>
          </p:cNvGraphicFramePr>
          <p:nvPr>
            <p:extLst/>
          </p:nvPr>
        </p:nvGraphicFramePr>
        <p:xfrm>
          <a:off x="3127376" y="4937593"/>
          <a:ext cx="545948" cy="332182"/>
        </p:xfrm>
        <a:graphic>
          <a:graphicData uri="http://schemas.openxmlformats.org/presentationml/2006/ole">
            <mc:AlternateContent xmlns:mc="http://schemas.openxmlformats.org/markup-compatibility/2006">
              <mc:Choice xmlns:v="urn:schemas-microsoft-com:vml" Requires="v">
                <p:oleObj spid="_x0000_s8203" name="Equation" r:id="rId11" imgW="291960" imgH="177480" progId="Equation.DSMT4">
                  <p:embed/>
                </p:oleObj>
              </mc:Choice>
              <mc:Fallback>
                <p:oleObj name="Equation" r:id="rId11" imgW="291960" imgH="177480" progId="Equation.DSMT4">
                  <p:embed/>
                  <p:pic>
                    <p:nvPicPr>
                      <p:cNvPr id="43" name="Object 42"/>
                      <p:cNvPicPr/>
                      <p:nvPr/>
                    </p:nvPicPr>
                    <p:blipFill>
                      <a:blip r:embed="rId12"/>
                      <a:stretch>
                        <a:fillRect/>
                      </a:stretch>
                    </p:blipFill>
                    <p:spPr>
                      <a:xfrm>
                        <a:off x="3127376" y="4937593"/>
                        <a:ext cx="545948" cy="332182"/>
                      </a:xfrm>
                      <a:prstGeom prst="rect">
                        <a:avLst/>
                      </a:prstGeom>
                    </p:spPr>
                  </p:pic>
                </p:oleObj>
              </mc:Fallback>
            </mc:AlternateContent>
          </a:graphicData>
        </a:graphic>
      </p:graphicFrame>
      <p:graphicFrame>
        <p:nvGraphicFramePr>
          <p:cNvPr id="44" name="Object 43"/>
          <p:cNvGraphicFramePr>
            <a:graphicFrameLocks noChangeAspect="1"/>
          </p:cNvGraphicFramePr>
          <p:nvPr>
            <p:extLst/>
          </p:nvPr>
        </p:nvGraphicFramePr>
        <p:xfrm>
          <a:off x="6992938" y="4955055"/>
          <a:ext cx="269875" cy="341313"/>
        </p:xfrm>
        <a:graphic>
          <a:graphicData uri="http://schemas.openxmlformats.org/presentationml/2006/ole">
            <mc:AlternateContent xmlns:mc="http://schemas.openxmlformats.org/markup-compatibility/2006">
              <mc:Choice xmlns:v="urn:schemas-microsoft-com:vml" Requires="v">
                <p:oleObj spid="_x0000_s8204" name="Equation" r:id="rId13" imgW="139680" imgH="177480" progId="Equation.DSMT4">
                  <p:embed/>
                </p:oleObj>
              </mc:Choice>
              <mc:Fallback>
                <p:oleObj name="Equation" r:id="rId13" imgW="139680" imgH="177480" progId="Equation.DSMT4">
                  <p:embed/>
                  <p:pic>
                    <p:nvPicPr>
                      <p:cNvPr id="44" name="Object 43"/>
                      <p:cNvPicPr>
                        <a:picLocks noChangeAspect="1" noChangeArrowheads="1"/>
                      </p:cNvPicPr>
                      <p:nvPr/>
                    </p:nvPicPr>
                    <p:blipFill>
                      <a:blip r:embed="rId14"/>
                      <a:srcRect/>
                      <a:stretch>
                        <a:fillRect/>
                      </a:stretch>
                    </p:blipFill>
                    <p:spPr bwMode="auto">
                      <a:xfrm>
                        <a:off x="6992938" y="4955055"/>
                        <a:ext cx="269875"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TextBox 7"/>
          <p:cNvSpPr txBox="1"/>
          <p:nvPr/>
        </p:nvSpPr>
        <p:spPr>
          <a:xfrm>
            <a:off x="227830" y="5203100"/>
            <a:ext cx="665567" cy="646331"/>
          </a:xfrm>
          <a:prstGeom prst="rect">
            <a:avLst/>
          </a:prstGeom>
          <a:noFill/>
        </p:spPr>
        <p:txBody>
          <a:bodyPr wrap="none" rtlCol="0">
            <a:spAutoFit/>
          </a:bodyPr>
          <a:lstStyle/>
          <a:p>
            <a:r>
              <a:rPr lang="en-US" i="0" dirty="0"/>
              <a:t>June </a:t>
            </a:r>
          </a:p>
          <a:p>
            <a:r>
              <a:rPr lang="en-US" i="0" dirty="0"/>
              <a:t>2019</a:t>
            </a:r>
          </a:p>
        </p:txBody>
      </p:sp>
      <p:cxnSp>
        <p:nvCxnSpPr>
          <p:cNvPr id="68" name="Straight Connector 67"/>
          <p:cNvCxnSpPr/>
          <p:nvPr/>
        </p:nvCxnSpPr>
        <p:spPr bwMode="auto">
          <a:xfrm>
            <a:off x="8637801" y="4869330"/>
            <a:ext cx="0" cy="161925"/>
          </a:xfrm>
          <a:prstGeom prst="line">
            <a:avLst/>
          </a:prstGeom>
          <a:noFill/>
          <a:ln w="28575" cap="flat" cmpd="sng" algn="ctr">
            <a:solidFill>
              <a:schemeClr val="tx1"/>
            </a:solidFill>
            <a:prstDash val="solid"/>
            <a:round/>
            <a:headEnd type="none" w="med" len="med"/>
            <a:tailEnd type="none" w="med" len="med"/>
          </a:ln>
          <a:effectLst/>
        </p:spPr>
      </p:cxnSp>
      <p:sp>
        <p:nvSpPr>
          <p:cNvPr id="9" name="TextBox 8"/>
          <p:cNvSpPr txBox="1"/>
          <p:nvPr/>
        </p:nvSpPr>
        <p:spPr>
          <a:xfrm>
            <a:off x="6604609" y="5199804"/>
            <a:ext cx="1037465" cy="369332"/>
          </a:xfrm>
          <a:prstGeom prst="rect">
            <a:avLst/>
          </a:prstGeom>
          <a:noFill/>
        </p:spPr>
        <p:txBody>
          <a:bodyPr wrap="none" rtlCol="0">
            <a:spAutoFit/>
          </a:bodyPr>
          <a:lstStyle/>
          <a:p>
            <a:r>
              <a:rPr lang="en-US" i="0" dirty="0"/>
              <a:t>Oct 2020</a:t>
            </a:r>
          </a:p>
        </p:txBody>
      </p:sp>
      <p:sp>
        <p:nvSpPr>
          <p:cNvPr id="69" name="TextBox 68"/>
          <p:cNvSpPr txBox="1"/>
          <p:nvPr/>
        </p:nvSpPr>
        <p:spPr>
          <a:xfrm>
            <a:off x="7610776" y="5199804"/>
            <a:ext cx="1101585" cy="369332"/>
          </a:xfrm>
          <a:prstGeom prst="rect">
            <a:avLst/>
          </a:prstGeom>
          <a:noFill/>
        </p:spPr>
        <p:txBody>
          <a:bodyPr wrap="none" rtlCol="0">
            <a:spAutoFit/>
          </a:bodyPr>
          <a:lstStyle/>
          <a:p>
            <a:r>
              <a:rPr lang="en-US" i="0" dirty="0"/>
              <a:t>Nov 2020</a:t>
            </a:r>
          </a:p>
        </p:txBody>
      </p:sp>
      <p:graphicFrame>
        <p:nvGraphicFramePr>
          <p:cNvPr id="13" name="Object 12"/>
          <p:cNvGraphicFramePr>
            <a:graphicFrameLocks noChangeAspect="1"/>
          </p:cNvGraphicFramePr>
          <p:nvPr>
            <p:extLst/>
          </p:nvPr>
        </p:nvGraphicFramePr>
        <p:xfrm>
          <a:off x="7904163" y="4964580"/>
          <a:ext cx="563562" cy="341313"/>
        </p:xfrm>
        <a:graphic>
          <a:graphicData uri="http://schemas.openxmlformats.org/presentationml/2006/ole">
            <mc:AlternateContent xmlns:mc="http://schemas.openxmlformats.org/markup-compatibility/2006">
              <mc:Choice xmlns:v="urn:schemas-microsoft-com:vml" Requires="v">
                <p:oleObj spid="_x0000_s8205" name="Equation" r:id="rId15" imgW="291960" imgH="177480" progId="Equation.DSMT4">
                  <p:embed/>
                </p:oleObj>
              </mc:Choice>
              <mc:Fallback>
                <p:oleObj name="Equation" r:id="rId15" imgW="291960" imgH="177480" progId="Equation.DSMT4">
                  <p:embed/>
                  <p:pic>
                    <p:nvPicPr>
                      <p:cNvPr id="13" name="Object 12"/>
                      <p:cNvPicPr>
                        <a:picLocks noChangeAspect="1" noChangeArrowheads="1"/>
                      </p:cNvPicPr>
                      <p:nvPr/>
                    </p:nvPicPr>
                    <p:blipFill>
                      <a:blip r:embed="rId16"/>
                      <a:srcRect/>
                      <a:stretch>
                        <a:fillRect/>
                      </a:stretch>
                    </p:blipFill>
                    <p:spPr bwMode="auto">
                      <a:xfrm>
                        <a:off x="7904163" y="4964580"/>
                        <a:ext cx="563562"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0" name="Slide Number Placeholder 5">
            <a:extLst>
              <a:ext uri="{FF2B5EF4-FFF2-40B4-BE49-F238E27FC236}">
                <a16:creationId xmlns:a16="http://schemas.microsoft.com/office/drawing/2014/main" id="{DD7C67D3-0535-4A26-8F0B-2B6611575D77}"/>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16</a:t>
            </a:fld>
            <a:endParaRPr lang="en-US" dirty="0"/>
          </a:p>
        </p:txBody>
      </p:sp>
    </p:spTree>
    <p:extLst>
      <p:ext uri="{BB962C8B-B14F-4D97-AF65-F5344CB8AC3E}">
        <p14:creationId xmlns:p14="http://schemas.microsoft.com/office/powerpoint/2010/main" val="63371604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Content Placeholder 2"/>
              <p:cNvSpPr>
                <a:spLocks noGrp="1"/>
              </p:cNvSpPr>
              <p:nvPr>
                <p:ph idx="1"/>
              </p:nvPr>
            </p:nvSpPr>
            <p:spPr>
              <a:xfrm>
                <a:off x="685799" y="1143000"/>
                <a:ext cx="8188326" cy="4953000"/>
              </a:xfrm>
            </p:spPr>
            <p:txBody>
              <a:bodyPr/>
              <a:lstStyle/>
              <a:p>
                <a:r>
                  <a:rPr lang="en-US" dirty="0"/>
                  <a:t>Lagged resources</a:t>
                </a:r>
              </a:p>
              <a:p>
                <a:pPr lvl="1"/>
                <a:r>
                  <a:rPr lang="en-US" dirty="0"/>
                  <a:t>We may also purchase for time </a:t>
                </a:r>
                <a14:m>
                  <m:oMath xmlns:m="http://schemas.openxmlformats.org/officeDocument/2006/math">
                    <m:r>
                      <a:rPr lang="en-US" b="0" i="1" smtClean="0">
                        <a:latin typeface="Cambria Math" panose="02040503050406030204" pitchFamily="18" charset="0"/>
                      </a:rPr>
                      <m:t>𝑡</m:t>
                    </m:r>
                    <m:r>
                      <a:rPr lang="en-US" b="0" i="1" smtClean="0">
                        <a:latin typeface="Cambria Math" panose="02040503050406030204" pitchFamily="18" charset="0"/>
                      </a:rPr>
                      <m:t>′</m:t>
                    </m:r>
                  </m:oMath>
                </a14:m>
                <a:r>
                  <a:rPr lang="en-US" dirty="0"/>
                  <a:t> and then hold for </a:t>
                </a:r>
                <a14:m>
                  <m:oMath xmlns:m="http://schemas.openxmlformats.org/officeDocument/2006/math">
                    <m:sSup>
                      <m:sSupPr>
                        <m:ctrlPr>
                          <a:rPr lang="en-US" b="0" i="1" smtClean="0">
                            <a:latin typeface="Cambria Math" panose="02040503050406030204" pitchFamily="18" charset="0"/>
                          </a:rPr>
                        </m:ctrlPr>
                      </m:sSupPr>
                      <m:e>
                        <m:r>
                          <a:rPr lang="en-US" b="0" i="1" smtClean="0">
                            <a:latin typeface="Cambria Math" panose="02040503050406030204" pitchFamily="18" charset="0"/>
                          </a:rPr>
                          <m:t>𝑡</m:t>
                        </m:r>
                      </m:e>
                      <m:sup>
                        <m:r>
                          <a:rPr lang="en-US" b="0" i="1" smtClean="0">
                            <a:latin typeface="Cambria Math" panose="02040503050406030204" pitchFamily="18" charset="0"/>
                          </a:rPr>
                          <m:t>′</m:t>
                        </m:r>
                      </m:sup>
                    </m:sSup>
                    <m:r>
                      <a:rPr lang="en-US" b="0" i="1" smtClean="0">
                        <a:latin typeface="Cambria Math" panose="02040503050406030204" pitchFamily="18" charset="0"/>
                      </a:rPr>
                      <m:t>+1.</m:t>
                    </m:r>
                  </m:oMath>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xfrm>
                <a:off x="685799" y="1143000"/>
                <a:ext cx="8188326" cy="4953000"/>
              </a:xfrm>
              <a:blipFill>
                <a:blip r:embed="rId4"/>
                <a:stretch>
                  <a:fillRect t="-1355"/>
                </a:stretch>
              </a:blipFill>
            </p:spPr>
            <p:txBody>
              <a:bodyPr/>
              <a:lstStyle/>
              <a:p>
                <a:r>
                  <a:rPr lang="en-US">
                    <a:noFill/>
                  </a:rPr>
                  <a:t> </a:t>
                </a:r>
              </a:p>
            </p:txBody>
          </p:sp>
        </mc:Fallback>
      </mc:AlternateContent>
      <p:grpSp>
        <p:nvGrpSpPr>
          <p:cNvPr id="49" name="Group 48"/>
          <p:cNvGrpSpPr/>
          <p:nvPr/>
        </p:nvGrpSpPr>
        <p:grpSpPr>
          <a:xfrm>
            <a:off x="2380402" y="3632835"/>
            <a:ext cx="5986023" cy="2599527"/>
            <a:chOff x="699792" y="3135357"/>
            <a:chExt cx="6710658" cy="1336221"/>
          </a:xfrm>
        </p:grpSpPr>
        <p:sp>
          <p:nvSpPr>
            <p:cNvPr id="62" name="Oval 61"/>
            <p:cNvSpPr/>
            <p:nvPr/>
          </p:nvSpPr>
          <p:spPr bwMode="auto">
            <a:xfrm>
              <a:off x="699792" y="3135357"/>
              <a:ext cx="6501109"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63" name="Rectangle 62"/>
            <p:cNvSpPr/>
            <p:nvPr/>
          </p:nvSpPr>
          <p:spPr bwMode="auto">
            <a:xfrm>
              <a:off x="962025" y="3801835"/>
              <a:ext cx="6448425" cy="668111"/>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64" name="Straight Arrow Connector 63"/>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grpSp>
        <p:nvGrpSpPr>
          <p:cNvPr id="50" name="Group 49"/>
          <p:cNvGrpSpPr/>
          <p:nvPr/>
        </p:nvGrpSpPr>
        <p:grpSpPr>
          <a:xfrm>
            <a:off x="1440943" y="3547161"/>
            <a:ext cx="6958677" cy="2762779"/>
            <a:chOff x="899432" y="3162909"/>
            <a:chExt cx="6511018" cy="1336221"/>
          </a:xfrm>
        </p:grpSpPr>
        <p:sp>
          <p:nvSpPr>
            <p:cNvPr id="59" name="Oval 58"/>
            <p:cNvSpPr/>
            <p:nvPr/>
          </p:nvSpPr>
          <p:spPr bwMode="auto">
            <a:xfrm>
              <a:off x="899432" y="3162909"/>
              <a:ext cx="6301469"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60" name="Rectangle 59"/>
            <p:cNvSpPr/>
            <p:nvPr/>
          </p:nvSpPr>
          <p:spPr bwMode="auto">
            <a:xfrm>
              <a:off x="962025" y="3801835"/>
              <a:ext cx="6448425" cy="668111"/>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sp>
        <p:nvSpPr>
          <p:cNvPr id="56" name="Oval 55"/>
          <p:cNvSpPr/>
          <p:nvPr/>
        </p:nvSpPr>
        <p:spPr bwMode="auto">
          <a:xfrm>
            <a:off x="566507" y="3440572"/>
            <a:ext cx="7617939" cy="3007650"/>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57" name="Rectangle 56"/>
          <p:cNvSpPr/>
          <p:nvPr/>
        </p:nvSpPr>
        <p:spPr bwMode="auto">
          <a:xfrm>
            <a:off x="460375" y="4868191"/>
            <a:ext cx="7983506" cy="1648950"/>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58" name="Straight Arrow Connector 57"/>
          <p:cNvCxnSpPr/>
          <p:nvPr/>
        </p:nvCxnSpPr>
        <p:spPr bwMode="auto">
          <a:xfrm>
            <a:off x="8101900" y="4642708"/>
            <a:ext cx="117925" cy="269525"/>
          </a:xfrm>
          <a:prstGeom prst="straightConnector1">
            <a:avLst/>
          </a:prstGeom>
          <a:noFill/>
          <a:ln w="28575" cap="flat" cmpd="sng" algn="ctr">
            <a:solidFill>
              <a:schemeClr val="tx1"/>
            </a:solidFill>
            <a:prstDash val="solid"/>
            <a:round/>
            <a:headEnd type="none" w="med" len="med"/>
            <a:tailEnd type="arrow"/>
          </a:ln>
          <a:effectLst/>
        </p:spPr>
      </p:cxnSp>
      <p:sp>
        <p:nvSpPr>
          <p:cNvPr id="53" name="Oval 52"/>
          <p:cNvSpPr/>
          <p:nvPr/>
        </p:nvSpPr>
        <p:spPr bwMode="auto">
          <a:xfrm>
            <a:off x="3393830" y="3851203"/>
            <a:ext cx="4803046" cy="2181194"/>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54" name="Rectangle 53"/>
          <p:cNvSpPr/>
          <p:nvPr/>
        </p:nvSpPr>
        <p:spPr bwMode="auto">
          <a:xfrm>
            <a:off x="3807734" y="4852901"/>
            <a:ext cx="4536563" cy="1256130"/>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1800" b="0" i="1" u="none" strike="noStrike" cap="none" normalizeH="0" baseline="0" dirty="0" err="1">
                <a:ln>
                  <a:noFill/>
                </a:ln>
                <a:solidFill>
                  <a:schemeClr val="tx1"/>
                </a:solidFill>
                <a:effectLst/>
                <a:latin typeface="Times New Roman" pitchFamily="18" charset="0"/>
              </a:rPr>
              <a:t>zzzzz</a:t>
            </a:r>
            <a:endParaRPr kumimoji="0" lang="en-US" sz="1800" b="0" i="1" u="none" strike="noStrike" cap="none" normalizeH="0" baseline="0" dirty="0">
              <a:ln>
                <a:noFill/>
              </a:ln>
              <a:solidFill>
                <a:schemeClr val="tx1"/>
              </a:solidFill>
              <a:effectLst/>
              <a:latin typeface="Times New Roman" pitchFamily="18" charset="0"/>
            </a:endParaRPr>
          </a:p>
        </p:txBody>
      </p:sp>
      <p:cxnSp>
        <p:nvCxnSpPr>
          <p:cNvPr id="55" name="Straight Arrow Connector 54"/>
          <p:cNvCxnSpPr/>
          <p:nvPr/>
        </p:nvCxnSpPr>
        <p:spPr bwMode="auto">
          <a:xfrm>
            <a:off x="8160862" y="4736492"/>
            <a:ext cx="56117" cy="195464"/>
          </a:xfrm>
          <a:prstGeom prst="straightConnector1">
            <a:avLst/>
          </a:prstGeom>
          <a:noFill/>
          <a:ln w="28575" cap="flat" cmpd="sng" algn="ctr">
            <a:solidFill>
              <a:schemeClr val="tx1"/>
            </a:solidFill>
            <a:prstDash val="solid"/>
            <a:round/>
            <a:headEnd type="none" w="med" len="med"/>
            <a:tailEnd type="arrow"/>
          </a:ln>
          <a:effectLst/>
        </p:spPr>
      </p:cxnSp>
      <p:sp>
        <p:nvSpPr>
          <p:cNvPr id="2" name="Title 1"/>
          <p:cNvSpPr>
            <a:spLocks noGrp="1"/>
          </p:cNvSpPr>
          <p:nvPr>
            <p:ph type="title"/>
          </p:nvPr>
        </p:nvSpPr>
        <p:spPr>
          <a:xfrm>
            <a:off x="762000" y="266700"/>
            <a:ext cx="7772400" cy="609600"/>
          </a:xfrm>
        </p:spPr>
        <p:txBody>
          <a:bodyPr/>
          <a:lstStyle/>
          <a:p>
            <a:r>
              <a:rPr lang="en-US" dirty="0"/>
              <a:t>Modeling resources</a:t>
            </a:r>
          </a:p>
        </p:txBody>
      </p:sp>
      <p:grpSp>
        <p:nvGrpSpPr>
          <p:cNvPr id="6" name="Group 5"/>
          <p:cNvGrpSpPr/>
          <p:nvPr/>
        </p:nvGrpSpPr>
        <p:grpSpPr>
          <a:xfrm>
            <a:off x="469900" y="3564407"/>
            <a:ext cx="6872517" cy="2943225"/>
            <a:chOff x="1003300" y="3362327"/>
            <a:chExt cx="6872517" cy="2943225"/>
          </a:xfrm>
        </p:grpSpPr>
        <p:grpSp>
          <p:nvGrpSpPr>
            <p:cNvPr id="24" name="Group 23"/>
            <p:cNvGrpSpPr/>
            <p:nvPr/>
          </p:nvGrpSpPr>
          <p:grpSpPr>
            <a:xfrm>
              <a:off x="2857500" y="3609975"/>
              <a:ext cx="4951641" cy="2426746"/>
              <a:chOff x="962025" y="3133725"/>
              <a:chExt cx="6448425" cy="1336221"/>
            </a:xfrm>
          </p:grpSpPr>
          <p:sp>
            <p:nvSpPr>
              <p:cNvPr id="25" name="Oval 24"/>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26" name="Rectangle 25"/>
              <p:cNvSpPr/>
              <p:nvPr/>
            </p:nvSpPr>
            <p:spPr bwMode="auto">
              <a:xfrm>
                <a:off x="962025" y="3801835"/>
                <a:ext cx="6448425" cy="668111"/>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27" name="Straight Arrow Connector 26"/>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grpSp>
          <p:nvGrpSpPr>
            <p:cNvPr id="20" name="Group 19"/>
            <p:cNvGrpSpPr/>
            <p:nvPr/>
          </p:nvGrpSpPr>
          <p:grpSpPr>
            <a:xfrm>
              <a:off x="1904999" y="3476624"/>
              <a:ext cx="5932717" cy="2579147"/>
              <a:chOff x="962025" y="3133725"/>
              <a:chExt cx="6448425" cy="1336221"/>
            </a:xfrm>
          </p:grpSpPr>
          <p:sp>
            <p:nvSpPr>
              <p:cNvPr id="21" name="Oval 20"/>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22" name="Rectangle 21"/>
              <p:cNvSpPr/>
              <p:nvPr/>
            </p:nvSpPr>
            <p:spPr bwMode="auto">
              <a:xfrm>
                <a:off x="962025" y="3801835"/>
                <a:ext cx="6448425" cy="668111"/>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23" name="Straight Arrow Connector 22"/>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grpSp>
          <p:nvGrpSpPr>
            <p:cNvPr id="19" name="Group 18"/>
            <p:cNvGrpSpPr/>
            <p:nvPr/>
          </p:nvGrpSpPr>
          <p:grpSpPr>
            <a:xfrm>
              <a:off x="1003300" y="3362327"/>
              <a:ext cx="6872517" cy="2943225"/>
              <a:chOff x="962025" y="3133725"/>
              <a:chExt cx="6448425" cy="1400696"/>
            </a:xfrm>
          </p:grpSpPr>
          <p:sp>
            <p:nvSpPr>
              <p:cNvPr id="14" name="Oval 13"/>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15" name="Rectangle 14"/>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7" name="Straight Arrow Connector 16"/>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grpSp>
          <p:nvGrpSpPr>
            <p:cNvPr id="28" name="Group 27"/>
            <p:cNvGrpSpPr/>
            <p:nvPr/>
          </p:nvGrpSpPr>
          <p:grpSpPr>
            <a:xfrm>
              <a:off x="3884839" y="3707610"/>
              <a:ext cx="3905252" cy="2216931"/>
              <a:chOff x="962025" y="3116543"/>
              <a:chExt cx="6448425" cy="1454810"/>
            </a:xfrm>
          </p:grpSpPr>
          <p:sp>
            <p:nvSpPr>
              <p:cNvPr id="29" name="Oval 28"/>
              <p:cNvSpPr/>
              <p:nvPr/>
            </p:nvSpPr>
            <p:spPr bwMode="auto">
              <a:xfrm>
                <a:off x="1047750" y="3116543"/>
                <a:ext cx="6153151"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30" name="Rectangle 29"/>
              <p:cNvSpPr/>
              <p:nvPr/>
            </p:nvSpPr>
            <p:spPr bwMode="auto">
              <a:xfrm>
                <a:off x="962025" y="3801835"/>
                <a:ext cx="6448425" cy="769518"/>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31" name="Straight Arrow Connector 30"/>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grpSp>
      <p:sp>
        <p:nvSpPr>
          <p:cNvPr id="32" name="TextBox 31"/>
          <p:cNvSpPr txBox="1"/>
          <p:nvPr/>
        </p:nvSpPr>
        <p:spPr>
          <a:xfrm>
            <a:off x="1132798" y="5203100"/>
            <a:ext cx="646331" cy="646331"/>
          </a:xfrm>
          <a:prstGeom prst="rect">
            <a:avLst/>
          </a:prstGeom>
          <a:noFill/>
        </p:spPr>
        <p:txBody>
          <a:bodyPr wrap="none" rtlCol="0">
            <a:spAutoFit/>
          </a:bodyPr>
          <a:lstStyle/>
          <a:p>
            <a:r>
              <a:rPr lang="en-US" i="0" dirty="0"/>
              <a:t>July</a:t>
            </a:r>
          </a:p>
          <a:p>
            <a:r>
              <a:rPr lang="en-US" i="0" dirty="0"/>
              <a:t>2019</a:t>
            </a:r>
          </a:p>
        </p:txBody>
      </p:sp>
      <p:sp>
        <p:nvSpPr>
          <p:cNvPr id="33" name="TextBox 32"/>
          <p:cNvSpPr txBox="1"/>
          <p:nvPr/>
        </p:nvSpPr>
        <p:spPr>
          <a:xfrm>
            <a:off x="1888817" y="5193575"/>
            <a:ext cx="851515" cy="646331"/>
          </a:xfrm>
          <a:prstGeom prst="rect">
            <a:avLst/>
          </a:prstGeom>
          <a:noFill/>
        </p:spPr>
        <p:txBody>
          <a:bodyPr wrap="none" rtlCol="0">
            <a:spAutoFit/>
          </a:bodyPr>
          <a:lstStyle/>
          <a:p>
            <a:r>
              <a:rPr lang="en-US" i="0" dirty="0"/>
              <a:t>August</a:t>
            </a:r>
          </a:p>
          <a:p>
            <a:r>
              <a:rPr lang="en-US" i="0" dirty="0"/>
              <a:t>2019</a:t>
            </a:r>
          </a:p>
        </p:txBody>
      </p:sp>
      <p:sp>
        <p:nvSpPr>
          <p:cNvPr id="34" name="TextBox 33"/>
          <p:cNvSpPr txBox="1"/>
          <p:nvPr/>
        </p:nvSpPr>
        <p:spPr>
          <a:xfrm>
            <a:off x="2719118" y="5203100"/>
            <a:ext cx="1172117" cy="646331"/>
          </a:xfrm>
          <a:prstGeom prst="rect">
            <a:avLst/>
          </a:prstGeom>
          <a:noFill/>
        </p:spPr>
        <p:txBody>
          <a:bodyPr wrap="none" rtlCol="0">
            <a:spAutoFit/>
          </a:bodyPr>
          <a:lstStyle/>
          <a:p>
            <a:r>
              <a:rPr lang="en-US" i="0" dirty="0"/>
              <a:t>September</a:t>
            </a:r>
          </a:p>
          <a:p>
            <a:r>
              <a:rPr lang="en-US" i="0" dirty="0"/>
              <a:t>2019</a:t>
            </a:r>
          </a:p>
        </p:txBody>
      </p:sp>
      <p:cxnSp>
        <p:nvCxnSpPr>
          <p:cNvPr id="7" name="Straight Arrow Connector 6"/>
          <p:cNvCxnSpPr/>
          <p:nvPr/>
        </p:nvCxnSpPr>
        <p:spPr bwMode="auto">
          <a:xfrm>
            <a:off x="269875" y="4948251"/>
            <a:ext cx="8597900" cy="0"/>
          </a:xfrm>
          <a:prstGeom prst="straightConnector1">
            <a:avLst/>
          </a:prstGeom>
          <a:noFill/>
          <a:ln w="28575" cap="flat" cmpd="sng" algn="ctr">
            <a:solidFill>
              <a:schemeClr val="tx1"/>
            </a:solidFill>
            <a:prstDash val="solid"/>
            <a:round/>
            <a:headEnd type="none" w="med" len="med"/>
            <a:tailEnd type="arrow"/>
          </a:ln>
          <a:effectLst/>
        </p:spPr>
      </p:cxnSp>
      <p:cxnSp>
        <p:nvCxnSpPr>
          <p:cNvPr id="11" name="Straight Connector 10"/>
          <p:cNvCxnSpPr/>
          <p:nvPr/>
        </p:nvCxnSpPr>
        <p:spPr bwMode="auto">
          <a:xfrm>
            <a:off x="6637551" y="4869330"/>
            <a:ext cx="0" cy="161925"/>
          </a:xfrm>
          <a:prstGeom prst="line">
            <a:avLst/>
          </a:prstGeom>
          <a:noFill/>
          <a:ln w="28575" cap="flat" cmpd="sng" algn="ctr">
            <a:solidFill>
              <a:schemeClr val="tx1"/>
            </a:solidFill>
            <a:prstDash val="solid"/>
            <a:round/>
            <a:headEnd type="none" w="med" len="med"/>
            <a:tailEnd type="none" w="med" len="med"/>
          </a:ln>
          <a:effectLst/>
        </p:spPr>
      </p:cxnSp>
      <p:cxnSp>
        <p:nvCxnSpPr>
          <p:cNvPr id="12" name="Straight Connector 11"/>
          <p:cNvCxnSpPr/>
          <p:nvPr/>
        </p:nvCxnSpPr>
        <p:spPr bwMode="auto">
          <a:xfrm>
            <a:off x="7637676" y="4869330"/>
            <a:ext cx="0" cy="161925"/>
          </a:xfrm>
          <a:prstGeom prst="line">
            <a:avLst/>
          </a:prstGeom>
          <a:noFill/>
          <a:ln w="28575" cap="flat" cmpd="sng" algn="ctr">
            <a:solidFill>
              <a:schemeClr val="tx1"/>
            </a:solidFill>
            <a:prstDash val="solid"/>
            <a:round/>
            <a:headEnd type="none" w="med" len="med"/>
            <a:tailEnd type="none" w="med" len="med"/>
          </a:ln>
          <a:effectLst/>
        </p:spPr>
      </p:cxnSp>
      <p:graphicFrame>
        <p:nvGraphicFramePr>
          <p:cNvPr id="37" name="Object 36"/>
          <p:cNvGraphicFramePr>
            <a:graphicFrameLocks noChangeAspect="1"/>
          </p:cNvGraphicFramePr>
          <p:nvPr>
            <p:extLst/>
          </p:nvPr>
        </p:nvGraphicFramePr>
        <p:xfrm>
          <a:off x="474888" y="4970418"/>
          <a:ext cx="171450" cy="293914"/>
        </p:xfrm>
        <a:graphic>
          <a:graphicData uri="http://schemas.openxmlformats.org/presentationml/2006/ole">
            <mc:AlternateContent xmlns:mc="http://schemas.openxmlformats.org/markup-compatibility/2006">
              <mc:Choice xmlns:v="urn:schemas-microsoft-com:vml" Requires="v">
                <p:oleObj spid="_x0000_s9224" name="Equation" r:id="rId5" imgW="88560" imgH="152280" progId="Equation.DSMT4">
                  <p:embed/>
                </p:oleObj>
              </mc:Choice>
              <mc:Fallback>
                <p:oleObj name="Equation" r:id="rId5" imgW="88560" imgH="152280" progId="Equation.DSMT4">
                  <p:embed/>
                  <p:pic>
                    <p:nvPicPr>
                      <p:cNvPr id="37" name="Object 36"/>
                      <p:cNvPicPr/>
                      <p:nvPr/>
                    </p:nvPicPr>
                    <p:blipFill>
                      <a:blip r:embed="rId6"/>
                      <a:stretch>
                        <a:fillRect/>
                      </a:stretch>
                    </p:blipFill>
                    <p:spPr>
                      <a:xfrm>
                        <a:off x="474888" y="4970418"/>
                        <a:ext cx="171450" cy="293914"/>
                      </a:xfrm>
                      <a:prstGeom prst="rect">
                        <a:avLst/>
                      </a:prstGeom>
                    </p:spPr>
                  </p:pic>
                </p:oleObj>
              </mc:Fallback>
            </mc:AlternateContent>
          </a:graphicData>
        </a:graphic>
      </p:graphicFrame>
      <p:graphicFrame>
        <p:nvGraphicFramePr>
          <p:cNvPr id="39" name="Object 38"/>
          <p:cNvGraphicFramePr>
            <a:graphicFrameLocks noChangeAspect="1"/>
          </p:cNvGraphicFramePr>
          <p:nvPr>
            <p:extLst/>
          </p:nvPr>
        </p:nvGraphicFramePr>
        <p:xfrm>
          <a:off x="1204913" y="4947118"/>
          <a:ext cx="490537" cy="311635"/>
        </p:xfrm>
        <a:graphic>
          <a:graphicData uri="http://schemas.openxmlformats.org/presentationml/2006/ole">
            <mc:AlternateContent xmlns:mc="http://schemas.openxmlformats.org/markup-compatibility/2006">
              <mc:Choice xmlns:v="urn:schemas-microsoft-com:vml" Requires="v">
                <p:oleObj spid="_x0000_s9225" name="Equation" r:id="rId7" imgW="279360" imgH="177480" progId="Equation.DSMT4">
                  <p:embed/>
                </p:oleObj>
              </mc:Choice>
              <mc:Fallback>
                <p:oleObj name="Equation" r:id="rId7" imgW="279360" imgH="177480" progId="Equation.DSMT4">
                  <p:embed/>
                  <p:pic>
                    <p:nvPicPr>
                      <p:cNvPr id="39" name="Object 38"/>
                      <p:cNvPicPr/>
                      <p:nvPr/>
                    </p:nvPicPr>
                    <p:blipFill>
                      <a:blip r:embed="rId8"/>
                      <a:stretch>
                        <a:fillRect/>
                      </a:stretch>
                    </p:blipFill>
                    <p:spPr>
                      <a:xfrm>
                        <a:off x="1204913" y="4947118"/>
                        <a:ext cx="490537" cy="311635"/>
                      </a:xfrm>
                      <a:prstGeom prst="rect">
                        <a:avLst/>
                      </a:prstGeom>
                    </p:spPr>
                  </p:pic>
                </p:oleObj>
              </mc:Fallback>
            </mc:AlternateContent>
          </a:graphicData>
        </a:graphic>
      </p:graphicFrame>
      <p:graphicFrame>
        <p:nvGraphicFramePr>
          <p:cNvPr id="41" name="Object 40"/>
          <p:cNvGraphicFramePr>
            <a:graphicFrameLocks noChangeAspect="1"/>
          </p:cNvGraphicFramePr>
          <p:nvPr>
            <p:extLst/>
          </p:nvPr>
        </p:nvGraphicFramePr>
        <p:xfrm>
          <a:off x="2162176" y="4956643"/>
          <a:ext cx="514350" cy="300269"/>
        </p:xfrm>
        <a:graphic>
          <a:graphicData uri="http://schemas.openxmlformats.org/presentationml/2006/ole">
            <mc:AlternateContent xmlns:mc="http://schemas.openxmlformats.org/markup-compatibility/2006">
              <mc:Choice xmlns:v="urn:schemas-microsoft-com:vml" Requires="v">
                <p:oleObj spid="_x0000_s9226" name="Equation" r:id="rId9" imgW="304560" imgH="177480" progId="Equation.DSMT4">
                  <p:embed/>
                </p:oleObj>
              </mc:Choice>
              <mc:Fallback>
                <p:oleObj name="Equation" r:id="rId9" imgW="304560" imgH="177480" progId="Equation.DSMT4">
                  <p:embed/>
                  <p:pic>
                    <p:nvPicPr>
                      <p:cNvPr id="41" name="Object 40"/>
                      <p:cNvPicPr/>
                      <p:nvPr/>
                    </p:nvPicPr>
                    <p:blipFill>
                      <a:blip r:embed="rId10"/>
                      <a:stretch>
                        <a:fillRect/>
                      </a:stretch>
                    </p:blipFill>
                    <p:spPr>
                      <a:xfrm>
                        <a:off x="2162176" y="4956643"/>
                        <a:ext cx="514350" cy="300269"/>
                      </a:xfrm>
                      <a:prstGeom prst="rect">
                        <a:avLst/>
                      </a:prstGeom>
                    </p:spPr>
                  </p:pic>
                </p:oleObj>
              </mc:Fallback>
            </mc:AlternateContent>
          </a:graphicData>
        </a:graphic>
      </p:graphicFrame>
      <p:graphicFrame>
        <p:nvGraphicFramePr>
          <p:cNvPr id="43" name="Object 42"/>
          <p:cNvGraphicFramePr>
            <a:graphicFrameLocks noChangeAspect="1"/>
          </p:cNvGraphicFramePr>
          <p:nvPr>
            <p:extLst/>
          </p:nvPr>
        </p:nvGraphicFramePr>
        <p:xfrm>
          <a:off x="3127376" y="4937593"/>
          <a:ext cx="545948" cy="332182"/>
        </p:xfrm>
        <a:graphic>
          <a:graphicData uri="http://schemas.openxmlformats.org/presentationml/2006/ole">
            <mc:AlternateContent xmlns:mc="http://schemas.openxmlformats.org/markup-compatibility/2006">
              <mc:Choice xmlns:v="urn:schemas-microsoft-com:vml" Requires="v">
                <p:oleObj spid="_x0000_s9227" name="Equation" r:id="rId11" imgW="291960" imgH="177480" progId="Equation.DSMT4">
                  <p:embed/>
                </p:oleObj>
              </mc:Choice>
              <mc:Fallback>
                <p:oleObj name="Equation" r:id="rId11" imgW="291960" imgH="177480" progId="Equation.DSMT4">
                  <p:embed/>
                  <p:pic>
                    <p:nvPicPr>
                      <p:cNvPr id="43" name="Object 42"/>
                      <p:cNvPicPr/>
                      <p:nvPr/>
                    </p:nvPicPr>
                    <p:blipFill>
                      <a:blip r:embed="rId12"/>
                      <a:stretch>
                        <a:fillRect/>
                      </a:stretch>
                    </p:blipFill>
                    <p:spPr>
                      <a:xfrm>
                        <a:off x="3127376" y="4937593"/>
                        <a:ext cx="545948" cy="332182"/>
                      </a:xfrm>
                      <a:prstGeom prst="rect">
                        <a:avLst/>
                      </a:prstGeom>
                    </p:spPr>
                  </p:pic>
                </p:oleObj>
              </mc:Fallback>
            </mc:AlternateContent>
          </a:graphicData>
        </a:graphic>
      </p:graphicFrame>
      <p:graphicFrame>
        <p:nvGraphicFramePr>
          <p:cNvPr id="44" name="Object 43"/>
          <p:cNvGraphicFramePr>
            <a:graphicFrameLocks noChangeAspect="1"/>
          </p:cNvGraphicFramePr>
          <p:nvPr>
            <p:extLst/>
          </p:nvPr>
        </p:nvGraphicFramePr>
        <p:xfrm>
          <a:off x="6992938" y="4955055"/>
          <a:ext cx="269875" cy="341313"/>
        </p:xfrm>
        <a:graphic>
          <a:graphicData uri="http://schemas.openxmlformats.org/presentationml/2006/ole">
            <mc:AlternateContent xmlns:mc="http://schemas.openxmlformats.org/markup-compatibility/2006">
              <mc:Choice xmlns:v="urn:schemas-microsoft-com:vml" Requires="v">
                <p:oleObj spid="_x0000_s9228" name="Equation" r:id="rId13" imgW="139680" imgH="177480" progId="Equation.DSMT4">
                  <p:embed/>
                </p:oleObj>
              </mc:Choice>
              <mc:Fallback>
                <p:oleObj name="Equation" r:id="rId13" imgW="139680" imgH="177480" progId="Equation.DSMT4">
                  <p:embed/>
                  <p:pic>
                    <p:nvPicPr>
                      <p:cNvPr id="44" name="Object 43"/>
                      <p:cNvPicPr>
                        <a:picLocks noChangeAspect="1" noChangeArrowheads="1"/>
                      </p:cNvPicPr>
                      <p:nvPr/>
                    </p:nvPicPr>
                    <p:blipFill>
                      <a:blip r:embed="rId14"/>
                      <a:srcRect/>
                      <a:stretch>
                        <a:fillRect/>
                      </a:stretch>
                    </p:blipFill>
                    <p:spPr bwMode="auto">
                      <a:xfrm>
                        <a:off x="6992938" y="4955055"/>
                        <a:ext cx="269875"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TextBox 7"/>
          <p:cNvSpPr txBox="1"/>
          <p:nvPr/>
        </p:nvSpPr>
        <p:spPr>
          <a:xfrm>
            <a:off x="227830" y="5203100"/>
            <a:ext cx="665567" cy="646331"/>
          </a:xfrm>
          <a:prstGeom prst="rect">
            <a:avLst/>
          </a:prstGeom>
          <a:noFill/>
        </p:spPr>
        <p:txBody>
          <a:bodyPr wrap="none" rtlCol="0">
            <a:spAutoFit/>
          </a:bodyPr>
          <a:lstStyle/>
          <a:p>
            <a:r>
              <a:rPr lang="en-US" i="0" dirty="0"/>
              <a:t>June </a:t>
            </a:r>
          </a:p>
          <a:p>
            <a:r>
              <a:rPr lang="en-US" i="0" dirty="0"/>
              <a:t>2019</a:t>
            </a:r>
          </a:p>
        </p:txBody>
      </p:sp>
      <p:cxnSp>
        <p:nvCxnSpPr>
          <p:cNvPr id="68" name="Straight Connector 67"/>
          <p:cNvCxnSpPr/>
          <p:nvPr/>
        </p:nvCxnSpPr>
        <p:spPr bwMode="auto">
          <a:xfrm>
            <a:off x="8637801" y="4869330"/>
            <a:ext cx="0" cy="161925"/>
          </a:xfrm>
          <a:prstGeom prst="line">
            <a:avLst/>
          </a:prstGeom>
          <a:noFill/>
          <a:ln w="28575" cap="flat" cmpd="sng" algn="ctr">
            <a:solidFill>
              <a:schemeClr val="tx1"/>
            </a:solidFill>
            <a:prstDash val="solid"/>
            <a:round/>
            <a:headEnd type="none" w="med" len="med"/>
            <a:tailEnd type="none" w="med" len="med"/>
          </a:ln>
          <a:effectLst/>
        </p:spPr>
      </p:cxnSp>
      <p:sp>
        <p:nvSpPr>
          <p:cNvPr id="9" name="TextBox 8"/>
          <p:cNvSpPr txBox="1"/>
          <p:nvPr/>
        </p:nvSpPr>
        <p:spPr>
          <a:xfrm>
            <a:off x="6604609" y="5199804"/>
            <a:ext cx="1037465" cy="369332"/>
          </a:xfrm>
          <a:prstGeom prst="rect">
            <a:avLst/>
          </a:prstGeom>
          <a:noFill/>
        </p:spPr>
        <p:txBody>
          <a:bodyPr wrap="none" rtlCol="0">
            <a:spAutoFit/>
          </a:bodyPr>
          <a:lstStyle/>
          <a:p>
            <a:r>
              <a:rPr lang="en-US" i="0" dirty="0"/>
              <a:t>Oct 2020</a:t>
            </a:r>
          </a:p>
        </p:txBody>
      </p:sp>
      <p:sp>
        <p:nvSpPr>
          <p:cNvPr id="69" name="TextBox 68"/>
          <p:cNvSpPr txBox="1"/>
          <p:nvPr/>
        </p:nvSpPr>
        <p:spPr>
          <a:xfrm>
            <a:off x="7610776" y="5199804"/>
            <a:ext cx="1101585" cy="369332"/>
          </a:xfrm>
          <a:prstGeom prst="rect">
            <a:avLst/>
          </a:prstGeom>
          <a:noFill/>
        </p:spPr>
        <p:txBody>
          <a:bodyPr wrap="none" rtlCol="0">
            <a:spAutoFit/>
          </a:bodyPr>
          <a:lstStyle/>
          <a:p>
            <a:r>
              <a:rPr lang="en-US" i="0" dirty="0"/>
              <a:t>Nov 2020</a:t>
            </a:r>
          </a:p>
        </p:txBody>
      </p:sp>
      <p:graphicFrame>
        <p:nvGraphicFramePr>
          <p:cNvPr id="13" name="Object 12"/>
          <p:cNvGraphicFramePr>
            <a:graphicFrameLocks noChangeAspect="1"/>
          </p:cNvGraphicFramePr>
          <p:nvPr>
            <p:extLst/>
          </p:nvPr>
        </p:nvGraphicFramePr>
        <p:xfrm>
          <a:off x="7904163" y="4964580"/>
          <a:ext cx="563562" cy="341313"/>
        </p:xfrm>
        <a:graphic>
          <a:graphicData uri="http://schemas.openxmlformats.org/presentationml/2006/ole">
            <mc:AlternateContent xmlns:mc="http://schemas.openxmlformats.org/markup-compatibility/2006">
              <mc:Choice xmlns:v="urn:schemas-microsoft-com:vml" Requires="v">
                <p:oleObj spid="_x0000_s9229" name="Equation" r:id="rId15" imgW="291960" imgH="177480" progId="Equation.DSMT4">
                  <p:embed/>
                </p:oleObj>
              </mc:Choice>
              <mc:Fallback>
                <p:oleObj name="Equation" r:id="rId15" imgW="291960" imgH="177480" progId="Equation.DSMT4">
                  <p:embed/>
                  <p:pic>
                    <p:nvPicPr>
                      <p:cNvPr id="13" name="Object 12"/>
                      <p:cNvPicPr>
                        <a:picLocks noChangeAspect="1" noChangeArrowheads="1"/>
                      </p:cNvPicPr>
                      <p:nvPr/>
                    </p:nvPicPr>
                    <p:blipFill>
                      <a:blip r:embed="rId16"/>
                      <a:srcRect/>
                      <a:stretch>
                        <a:fillRect/>
                      </a:stretch>
                    </p:blipFill>
                    <p:spPr bwMode="auto">
                      <a:xfrm>
                        <a:off x="7904163" y="4964580"/>
                        <a:ext cx="563562"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16" name="Straight Arrow Connector 15">
            <a:extLst>
              <a:ext uri="{FF2B5EF4-FFF2-40B4-BE49-F238E27FC236}">
                <a16:creationId xmlns:a16="http://schemas.microsoft.com/office/drawing/2014/main" id="{13256390-C109-4C4C-A9B1-CB20D702899C}"/>
              </a:ext>
            </a:extLst>
          </p:cNvPr>
          <p:cNvCxnSpPr/>
          <p:nvPr/>
        </p:nvCxnSpPr>
        <p:spPr bwMode="auto">
          <a:xfrm>
            <a:off x="7147091" y="4901624"/>
            <a:ext cx="1028573" cy="0"/>
          </a:xfrm>
          <a:prstGeom prst="straightConnector1">
            <a:avLst/>
          </a:prstGeom>
          <a:noFill/>
          <a:ln w="57150" cap="flat" cmpd="sng" algn="ctr">
            <a:solidFill>
              <a:schemeClr val="tx1"/>
            </a:solidFill>
            <a:prstDash val="solid"/>
            <a:round/>
            <a:headEnd type="none" w="med" len="med"/>
            <a:tailEnd type="arrow" w="med" len="med"/>
          </a:ln>
          <a:effectLst/>
        </p:spPr>
      </p:cxnSp>
      <p:sp>
        <p:nvSpPr>
          <p:cNvPr id="51" name="Slide Number Placeholder 5">
            <a:extLst>
              <a:ext uri="{FF2B5EF4-FFF2-40B4-BE49-F238E27FC236}">
                <a16:creationId xmlns:a16="http://schemas.microsoft.com/office/drawing/2014/main" id="{FE0C054A-D49E-4D44-A52E-24633DB8EE85}"/>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17</a:t>
            </a:fld>
            <a:endParaRPr lang="en-US" dirty="0"/>
          </a:p>
        </p:txBody>
      </p:sp>
    </p:spTree>
    <p:extLst>
      <p:ext uri="{BB962C8B-B14F-4D97-AF65-F5344CB8AC3E}">
        <p14:creationId xmlns:p14="http://schemas.microsoft.com/office/powerpoint/2010/main" val="211212852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 name="Group 150"/>
          <p:cNvGrpSpPr/>
          <p:nvPr/>
        </p:nvGrpSpPr>
        <p:grpSpPr>
          <a:xfrm>
            <a:off x="3270251" y="3448052"/>
            <a:ext cx="5873751" cy="2943226"/>
            <a:chOff x="1346201" y="3362327"/>
            <a:chExt cx="5873751" cy="2943226"/>
          </a:xfrm>
        </p:grpSpPr>
        <p:grpSp>
          <p:nvGrpSpPr>
            <p:cNvPr id="152" name="Group 151"/>
            <p:cNvGrpSpPr/>
            <p:nvPr/>
          </p:nvGrpSpPr>
          <p:grpSpPr>
            <a:xfrm>
              <a:off x="1371602" y="3797300"/>
              <a:ext cx="3312432" cy="2317752"/>
              <a:chOff x="962025" y="3133725"/>
              <a:chExt cx="6448425" cy="1400696"/>
            </a:xfrm>
          </p:grpSpPr>
          <p:sp>
            <p:nvSpPr>
              <p:cNvPr id="169" name="Rectangle 168"/>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70" name="Straight Arrow Connector 169"/>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171" name="Oval 170"/>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153" name="Group 152"/>
            <p:cNvGrpSpPr/>
            <p:nvPr/>
          </p:nvGrpSpPr>
          <p:grpSpPr>
            <a:xfrm>
              <a:off x="1384302" y="3670300"/>
              <a:ext cx="4060824" cy="2470152"/>
              <a:chOff x="962025" y="3133725"/>
              <a:chExt cx="6448425" cy="1400696"/>
            </a:xfrm>
          </p:grpSpPr>
          <p:sp>
            <p:nvSpPr>
              <p:cNvPr id="166" name="Rectangle 165"/>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67" name="Straight Arrow Connector 166"/>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168" name="Oval 167"/>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154" name="Group 153"/>
            <p:cNvGrpSpPr/>
            <p:nvPr/>
          </p:nvGrpSpPr>
          <p:grpSpPr>
            <a:xfrm>
              <a:off x="1371601" y="3492500"/>
              <a:ext cx="5011491" cy="2762252"/>
              <a:chOff x="962025" y="3133725"/>
              <a:chExt cx="6448425" cy="1400696"/>
            </a:xfrm>
          </p:grpSpPr>
          <p:sp>
            <p:nvSpPr>
              <p:cNvPr id="163" name="Rectangle 162"/>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64" name="Straight Arrow Connector 163"/>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165" name="Oval 164"/>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155" name="Group 154"/>
            <p:cNvGrpSpPr/>
            <p:nvPr/>
          </p:nvGrpSpPr>
          <p:grpSpPr>
            <a:xfrm>
              <a:off x="1346202" y="3362327"/>
              <a:ext cx="5873750" cy="2943225"/>
              <a:chOff x="962026" y="3133725"/>
              <a:chExt cx="6386289" cy="1400696"/>
            </a:xfrm>
          </p:grpSpPr>
          <p:sp>
            <p:nvSpPr>
              <p:cNvPr id="160" name="Rectangle 159"/>
              <p:cNvSpPr/>
              <p:nvPr/>
            </p:nvSpPr>
            <p:spPr bwMode="auto">
              <a:xfrm>
                <a:off x="962026" y="3801835"/>
                <a:ext cx="6386289"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61" name="Straight Arrow Connector 160"/>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162" name="Oval 161"/>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sp>
          <p:nvSpPr>
            <p:cNvPr id="158" name="Rectangle 157"/>
            <p:cNvSpPr/>
            <p:nvPr/>
          </p:nvSpPr>
          <p:spPr bwMode="auto">
            <a:xfrm>
              <a:off x="1346201" y="4766200"/>
              <a:ext cx="5873750" cy="1539353"/>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130" name="Group 129"/>
          <p:cNvGrpSpPr/>
          <p:nvPr/>
        </p:nvGrpSpPr>
        <p:grpSpPr>
          <a:xfrm>
            <a:off x="2336800" y="3457577"/>
            <a:ext cx="6807201" cy="2943225"/>
            <a:chOff x="1346200" y="3362327"/>
            <a:chExt cx="6807201" cy="2943225"/>
          </a:xfrm>
        </p:grpSpPr>
        <p:grpSp>
          <p:nvGrpSpPr>
            <p:cNvPr id="131" name="Group 130"/>
            <p:cNvGrpSpPr/>
            <p:nvPr/>
          </p:nvGrpSpPr>
          <p:grpSpPr>
            <a:xfrm>
              <a:off x="1371602" y="3797300"/>
              <a:ext cx="3312432" cy="2317752"/>
              <a:chOff x="962025" y="3133725"/>
              <a:chExt cx="6448425" cy="1400696"/>
            </a:xfrm>
          </p:grpSpPr>
          <p:sp>
            <p:nvSpPr>
              <p:cNvPr id="148" name="Rectangle 147"/>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49" name="Straight Arrow Connector 148"/>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150" name="Oval 149"/>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132" name="Group 131"/>
            <p:cNvGrpSpPr/>
            <p:nvPr/>
          </p:nvGrpSpPr>
          <p:grpSpPr>
            <a:xfrm>
              <a:off x="1384302" y="3670300"/>
              <a:ext cx="4060824" cy="2470152"/>
              <a:chOff x="962025" y="3133725"/>
              <a:chExt cx="6448425" cy="1400696"/>
            </a:xfrm>
          </p:grpSpPr>
          <p:sp>
            <p:nvSpPr>
              <p:cNvPr id="145" name="Rectangle 144"/>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46" name="Straight Arrow Connector 145"/>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147" name="Oval 146"/>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133" name="Group 132"/>
            <p:cNvGrpSpPr/>
            <p:nvPr/>
          </p:nvGrpSpPr>
          <p:grpSpPr>
            <a:xfrm>
              <a:off x="1371601" y="3492500"/>
              <a:ext cx="5011491" cy="2762252"/>
              <a:chOff x="962025" y="3133725"/>
              <a:chExt cx="6448425" cy="1400696"/>
            </a:xfrm>
          </p:grpSpPr>
          <p:sp>
            <p:nvSpPr>
              <p:cNvPr id="142" name="Rectangle 141"/>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43" name="Straight Arrow Connector 142"/>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144" name="Oval 143"/>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134" name="Group 133"/>
            <p:cNvGrpSpPr/>
            <p:nvPr/>
          </p:nvGrpSpPr>
          <p:grpSpPr>
            <a:xfrm>
              <a:off x="1346201" y="3362327"/>
              <a:ext cx="5930899" cy="2943225"/>
              <a:chOff x="962025" y="3133725"/>
              <a:chExt cx="6448425" cy="1400696"/>
            </a:xfrm>
          </p:grpSpPr>
          <p:sp>
            <p:nvSpPr>
              <p:cNvPr id="139" name="Rectangle 138"/>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40" name="Straight Arrow Connector 139"/>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141" name="Oval 140"/>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135" name="Group 134"/>
            <p:cNvGrpSpPr/>
            <p:nvPr/>
          </p:nvGrpSpPr>
          <p:grpSpPr>
            <a:xfrm>
              <a:off x="1346200" y="3362327"/>
              <a:ext cx="6807201" cy="2943225"/>
              <a:chOff x="962025" y="3133725"/>
              <a:chExt cx="6387140" cy="1400696"/>
            </a:xfrm>
          </p:grpSpPr>
          <p:sp>
            <p:nvSpPr>
              <p:cNvPr id="136" name="Oval 135"/>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137" name="Rectangle 136"/>
              <p:cNvSpPr/>
              <p:nvPr/>
            </p:nvSpPr>
            <p:spPr bwMode="auto">
              <a:xfrm>
                <a:off x="962025" y="3801835"/>
                <a:ext cx="6387140"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38" name="Straight Arrow Connector 137"/>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grpSp>
      <p:grpSp>
        <p:nvGrpSpPr>
          <p:cNvPr id="6" name="Group 5"/>
          <p:cNvGrpSpPr/>
          <p:nvPr/>
        </p:nvGrpSpPr>
        <p:grpSpPr>
          <a:xfrm>
            <a:off x="1346200" y="3495677"/>
            <a:ext cx="6872517" cy="2943225"/>
            <a:chOff x="1346200" y="3362327"/>
            <a:chExt cx="6872517" cy="2943225"/>
          </a:xfrm>
        </p:grpSpPr>
        <p:grpSp>
          <p:nvGrpSpPr>
            <p:cNvPr id="47" name="Group 46"/>
            <p:cNvGrpSpPr/>
            <p:nvPr/>
          </p:nvGrpSpPr>
          <p:grpSpPr>
            <a:xfrm>
              <a:off x="1371602" y="3797300"/>
              <a:ext cx="3312432" cy="2317752"/>
              <a:chOff x="962025" y="3133725"/>
              <a:chExt cx="6448425" cy="1400696"/>
            </a:xfrm>
          </p:grpSpPr>
          <p:sp>
            <p:nvSpPr>
              <p:cNvPr id="48" name="Rectangle 47"/>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49" name="Straight Arrow Connector 48"/>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50" name="Oval 49"/>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51" name="Group 50"/>
            <p:cNvGrpSpPr/>
            <p:nvPr/>
          </p:nvGrpSpPr>
          <p:grpSpPr>
            <a:xfrm>
              <a:off x="1384302" y="3670300"/>
              <a:ext cx="4060824" cy="2470152"/>
              <a:chOff x="962025" y="3133725"/>
              <a:chExt cx="6448425" cy="1400696"/>
            </a:xfrm>
          </p:grpSpPr>
          <p:sp>
            <p:nvSpPr>
              <p:cNvPr id="53" name="Rectangle 52"/>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59" name="Straight Arrow Connector 58"/>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60" name="Oval 59"/>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62" name="Group 61"/>
            <p:cNvGrpSpPr/>
            <p:nvPr/>
          </p:nvGrpSpPr>
          <p:grpSpPr>
            <a:xfrm>
              <a:off x="1371601" y="3492500"/>
              <a:ext cx="5011491" cy="2762252"/>
              <a:chOff x="962025" y="3133725"/>
              <a:chExt cx="6448425" cy="1400696"/>
            </a:xfrm>
          </p:grpSpPr>
          <p:sp>
            <p:nvSpPr>
              <p:cNvPr id="63" name="Rectangle 62"/>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64" name="Straight Arrow Connector 63"/>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67" name="Oval 66"/>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70" name="Group 69"/>
            <p:cNvGrpSpPr/>
            <p:nvPr/>
          </p:nvGrpSpPr>
          <p:grpSpPr>
            <a:xfrm>
              <a:off x="1346201" y="3362327"/>
              <a:ext cx="5930899" cy="2943225"/>
              <a:chOff x="962025" y="3133725"/>
              <a:chExt cx="6448425" cy="1400696"/>
            </a:xfrm>
          </p:grpSpPr>
          <p:sp>
            <p:nvSpPr>
              <p:cNvPr id="71" name="Rectangle 70"/>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72" name="Straight Arrow Connector 71"/>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85" name="Oval 84"/>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86" name="Group 85"/>
            <p:cNvGrpSpPr/>
            <p:nvPr/>
          </p:nvGrpSpPr>
          <p:grpSpPr>
            <a:xfrm>
              <a:off x="1346200" y="3362327"/>
              <a:ext cx="6872517" cy="2943225"/>
              <a:chOff x="962025" y="3133725"/>
              <a:chExt cx="6448425" cy="1400696"/>
            </a:xfrm>
          </p:grpSpPr>
          <p:sp>
            <p:nvSpPr>
              <p:cNvPr id="87" name="Oval 86"/>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88" name="Rectangle 87"/>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89" name="Straight Arrow Connector 88"/>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grpSp>
      <p:grpSp>
        <p:nvGrpSpPr>
          <p:cNvPr id="81" name="Group 80"/>
          <p:cNvGrpSpPr/>
          <p:nvPr/>
        </p:nvGrpSpPr>
        <p:grpSpPr>
          <a:xfrm>
            <a:off x="495302" y="3987800"/>
            <a:ext cx="3312432" cy="2317752"/>
            <a:chOff x="962025" y="3133725"/>
            <a:chExt cx="6448425" cy="1400696"/>
          </a:xfrm>
        </p:grpSpPr>
        <p:sp>
          <p:nvSpPr>
            <p:cNvPr id="82" name="Rectangle 81"/>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83" name="Straight Arrow Connector 82"/>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84" name="Oval 83"/>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77" name="Group 76"/>
          <p:cNvGrpSpPr/>
          <p:nvPr/>
        </p:nvGrpSpPr>
        <p:grpSpPr>
          <a:xfrm>
            <a:off x="508002" y="3860800"/>
            <a:ext cx="4060824" cy="2470152"/>
            <a:chOff x="962025" y="3133725"/>
            <a:chExt cx="6448425" cy="1400696"/>
          </a:xfrm>
        </p:grpSpPr>
        <p:sp>
          <p:nvSpPr>
            <p:cNvPr id="78" name="Rectangle 77"/>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79" name="Straight Arrow Connector 78"/>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80" name="Oval 79"/>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73" name="Group 72"/>
          <p:cNvGrpSpPr/>
          <p:nvPr/>
        </p:nvGrpSpPr>
        <p:grpSpPr>
          <a:xfrm>
            <a:off x="495301" y="3683000"/>
            <a:ext cx="5011491" cy="2762252"/>
            <a:chOff x="962025" y="3133725"/>
            <a:chExt cx="6448425" cy="1400696"/>
          </a:xfrm>
        </p:grpSpPr>
        <p:sp>
          <p:nvSpPr>
            <p:cNvPr id="74" name="Rectangle 73"/>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75" name="Straight Arrow Connector 74"/>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76" name="Oval 75"/>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grpSp>
        <p:nvGrpSpPr>
          <p:cNvPr id="52" name="Group 51"/>
          <p:cNvGrpSpPr/>
          <p:nvPr/>
        </p:nvGrpSpPr>
        <p:grpSpPr>
          <a:xfrm>
            <a:off x="469901" y="3552827"/>
            <a:ext cx="5930899" cy="2943225"/>
            <a:chOff x="962025" y="3133725"/>
            <a:chExt cx="6448425" cy="1400696"/>
          </a:xfrm>
        </p:grpSpPr>
        <p:sp>
          <p:nvSpPr>
            <p:cNvPr id="65" name="Rectangle 64"/>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66" name="Straight Arrow Connector 65"/>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sp>
          <p:nvSpPr>
            <p:cNvPr id="61" name="Oval 60"/>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pSp>
      <p:sp>
        <p:nvSpPr>
          <p:cNvPr id="3" name="Content Placeholder 2"/>
          <p:cNvSpPr>
            <a:spLocks noGrp="1"/>
          </p:cNvSpPr>
          <p:nvPr>
            <p:ph idx="1"/>
          </p:nvPr>
        </p:nvSpPr>
        <p:spPr/>
        <p:txBody>
          <a:bodyPr/>
          <a:lstStyle/>
          <a:p>
            <a:r>
              <a:rPr lang="en-US" dirty="0"/>
              <a:t>Lagged resources</a:t>
            </a:r>
          </a:p>
          <a:p>
            <a:pPr lvl="1"/>
            <a:endParaRPr lang="en-US" dirty="0"/>
          </a:p>
        </p:txBody>
      </p:sp>
      <p:sp>
        <p:nvSpPr>
          <p:cNvPr id="56" name="Oval 55"/>
          <p:cNvSpPr/>
          <p:nvPr/>
        </p:nvSpPr>
        <p:spPr bwMode="auto">
          <a:xfrm>
            <a:off x="566507" y="3428992"/>
            <a:ext cx="7617939" cy="3007650"/>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57" name="Rectangle 56"/>
          <p:cNvSpPr/>
          <p:nvPr/>
        </p:nvSpPr>
        <p:spPr bwMode="auto">
          <a:xfrm>
            <a:off x="460375" y="4856611"/>
            <a:ext cx="7983506" cy="1648950"/>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58" name="Straight Arrow Connector 57"/>
          <p:cNvCxnSpPr/>
          <p:nvPr/>
        </p:nvCxnSpPr>
        <p:spPr bwMode="auto">
          <a:xfrm>
            <a:off x="8101900" y="4618428"/>
            <a:ext cx="117925" cy="269525"/>
          </a:xfrm>
          <a:prstGeom prst="straightConnector1">
            <a:avLst/>
          </a:prstGeom>
          <a:noFill/>
          <a:ln w="28575" cap="flat" cmpd="sng" algn="ctr">
            <a:solidFill>
              <a:schemeClr val="tx1"/>
            </a:solidFill>
            <a:prstDash val="solid"/>
            <a:round/>
            <a:headEnd type="none" w="med" len="med"/>
            <a:tailEnd type="arrow"/>
          </a:ln>
          <a:effectLst/>
        </p:spPr>
      </p:cxnSp>
      <p:sp>
        <p:nvSpPr>
          <p:cNvPr id="54" name="Rectangle 53"/>
          <p:cNvSpPr/>
          <p:nvPr/>
        </p:nvSpPr>
        <p:spPr bwMode="auto">
          <a:xfrm>
            <a:off x="3807734" y="4828621"/>
            <a:ext cx="4536563" cy="1256130"/>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1800" b="0" i="1" u="none" strike="noStrike" cap="none" normalizeH="0" baseline="0" dirty="0" err="1">
                <a:ln>
                  <a:noFill/>
                </a:ln>
                <a:solidFill>
                  <a:schemeClr val="tx1"/>
                </a:solidFill>
                <a:effectLst/>
                <a:latin typeface="Times New Roman" pitchFamily="18" charset="0"/>
              </a:rPr>
              <a:t>zzzzz</a:t>
            </a:r>
            <a:endParaRPr kumimoji="0" lang="en-US" sz="1800" b="0" i="1" u="none" strike="noStrike" cap="none" normalizeH="0" baseline="0" dirty="0">
              <a:ln>
                <a:noFill/>
              </a:ln>
              <a:solidFill>
                <a:schemeClr val="tx1"/>
              </a:solidFill>
              <a:effectLst/>
              <a:latin typeface="Times New Roman" pitchFamily="18" charset="0"/>
            </a:endParaRPr>
          </a:p>
        </p:txBody>
      </p:sp>
      <p:cxnSp>
        <p:nvCxnSpPr>
          <p:cNvPr id="55" name="Straight Arrow Connector 54"/>
          <p:cNvCxnSpPr/>
          <p:nvPr/>
        </p:nvCxnSpPr>
        <p:spPr bwMode="auto">
          <a:xfrm>
            <a:off x="8160862" y="4712212"/>
            <a:ext cx="56117" cy="195464"/>
          </a:xfrm>
          <a:prstGeom prst="straightConnector1">
            <a:avLst/>
          </a:prstGeom>
          <a:noFill/>
          <a:ln w="28575" cap="flat" cmpd="sng" algn="ctr">
            <a:solidFill>
              <a:schemeClr val="tx1"/>
            </a:solidFill>
            <a:prstDash val="solid"/>
            <a:round/>
            <a:headEnd type="none" w="med" len="med"/>
            <a:tailEnd type="arrow"/>
          </a:ln>
          <a:effectLst/>
        </p:spPr>
      </p:cxnSp>
      <p:sp>
        <p:nvSpPr>
          <p:cNvPr id="2" name="Title 1"/>
          <p:cNvSpPr>
            <a:spLocks noGrp="1"/>
          </p:cNvSpPr>
          <p:nvPr>
            <p:ph type="title"/>
          </p:nvPr>
        </p:nvSpPr>
        <p:spPr>
          <a:xfrm>
            <a:off x="762000" y="266700"/>
            <a:ext cx="7772400" cy="609600"/>
          </a:xfrm>
        </p:spPr>
        <p:txBody>
          <a:bodyPr/>
          <a:lstStyle/>
          <a:p>
            <a:r>
              <a:rPr lang="en-US" dirty="0"/>
              <a:t>Modeling resources</a:t>
            </a:r>
          </a:p>
        </p:txBody>
      </p:sp>
      <p:grpSp>
        <p:nvGrpSpPr>
          <p:cNvPr id="19" name="Group 18"/>
          <p:cNvGrpSpPr/>
          <p:nvPr/>
        </p:nvGrpSpPr>
        <p:grpSpPr>
          <a:xfrm>
            <a:off x="469900" y="3552827"/>
            <a:ext cx="6872517" cy="2943225"/>
            <a:chOff x="962025" y="3133725"/>
            <a:chExt cx="6448425" cy="1400696"/>
          </a:xfrm>
        </p:grpSpPr>
        <p:sp>
          <p:nvSpPr>
            <p:cNvPr id="14" name="Oval 13"/>
            <p:cNvSpPr/>
            <p:nvPr/>
          </p:nvSpPr>
          <p:spPr bwMode="auto">
            <a:xfrm>
              <a:off x="1047750" y="3133725"/>
              <a:ext cx="6153150" cy="1336221"/>
            </a:xfrm>
            <a:prstGeom prst="ellipse">
              <a:avLst/>
            </a:prstGeom>
            <a:noFill/>
            <a:ln w="28575"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15" name="Rectangle 14"/>
            <p:cNvSpPr/>
            <p:nvPr/>
          </p:nvSpPr>
          <p:spPr bwMode="auto">
            <a:xfrm>
              <a:off x="962025" y="3801835"/>
              <a:ext cx="6448425" cy="732586"/>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17" name="Straight Arrow Connector 16"/>
            <p:cNvCxnSpPr/>
            <p:nvPr/>
          </p:nvCxnSpPr>
          <p:spPr bwMode="auto">
            <a:xfrm>
              <a:off x="7134226" y="3667803"/>
              <a:ext cx="95250" cy="119743"/>
            </a:xfrm>
            <a:prstGeom prst="straightConnector1">
              <a:avLst/>
            </a:prstGeom>
            <a:noFill/>
            <a:ln w="28575" cap="flat" cmpd="sng" algn="ctr">
              <a:solidFill>
                <a:schemeClr val="tx1"/>
              </a:solidFill>
              <a:prstDash val="solid"/>
              <a:round/>
              <a:headEnd type="none" w="med" len="med"/>
              <a:tailEnd type="arrow"/>
            </a:ln>
            <a:effectLst/>
          </p:spPr>
        </p:cxnSp>
      </p:grpSp>
      <p:sp>
        <p:nvSpPr>
          <p:cNvPr id="32" name="TextBox 31"/>
          <p:cNvSpPr txBox="1"/>
          <p:nvPr/>
        </p:nvSpPr>
        <p:spPr>
          <a:xfrm>
            <a:off x="1137094" y="5178820"/>
            <a:ext cx="637739" cy="646331"/>
          </a:xfrm>
          <a:prstGeom prst="rect">
            <a:avLst/>
          </a:prstGeom>
          <a:noFill/>
        </p:spPr>
        <p:txBody>
          <a:bodyPr wrap="none" rtlCol="0">
            <a:spAutoFit/>
          </a:bodyPr>
          <a:lstStyle/>
          <a:p>
            <a:r>
              <a:rPr lang="en-US" i="0" dirty="0"/>
              <a:t>July</a:t>
            </a:r>
          </a:p>
          <a:p>
            <a:r>
              <a:rPr lang="en-US" i="0" dirty="0"/>
              <a:t>2011</a:t>
            </a:r>
          </a:p>
        </p:txBody>
      </p:sp>
      <p:sp>
        <p:nvSpPr>
          <p:cNvPr id="33" name="TextBox 32"/>
          <p:cNvSpPr txBox="1"/>
          <p:nvPr/>
        </p:nvSpPr>
        <p:spPr>
          <a:xfrm>
            <a:off x="1888817" y="5169295"/>
            <a:ext cx="851515" cy="646331"/>
          </a:xfrm>
          <a:prstGeom prst="rect">
            <a:avLst/>
          </a:prstGeom>
          <a:noFill/>
        </p:spPr>
        <p:txBody>
          <a:bodyPr wrap="none" rtlCol="0">
            <a:spAutoFit/>
          </a:bodyPr>
          <a:lstStyle/>
          <a:p>
            <a:r>
              <a:rPr lang="en-US" i="0" dirty="0"/>
              <a:t>August</a:t>
            </a:r>
          </a:p>
          <a:p>
            <a:r>
              <a:rPr lang="en-US" i="0" dirty="0"/>
              <a:t>2011</a:t>
            </a:r>
          </a:p>
        </p:txBody>
      </p:sp>
      <p:sp>
        <p:nvSpPr>
          <p:cNvPr id="34" name="TextBox 33"/>
          <p:cNvSpPr txBox="1"/>
          <p:nvPr/>
        </p:nvSpPr>
        <p:spPr>
          <a:xfrm>
            <a:off x="2719118" y="5178820"/>
            <a:ext cx="1172117" cy="646331"/>
          </a:xfrm>
          <a:prstGeom prst="rect">
            <a:avLst/>
          </a:prstGeom>
          <a:noFill/>
        </p:spPr>
        <p:txBody>
          <a:bodyPr wrap="none" rtlCol="0">
            <a:spAutoFit/>
          </a:bodyPr>
          <a:lstStyle/>
          <a:p>
            <a:r>
              <a:rPr lang="en-US" i="0" dirty="0"/>
              <a:t>September</a:t>
            </a:r>
          </a:p>
          <a:p>
            <a:r>
              <a:rPr lang="en-US" i="0" dirty="0"/>
              <a:t>2011</a:t>
            </a:r>
          </a:p>
        </p:txBody>
      </p:sp>
      <p:cxnSp>
        <p:nvCxnSpPr>
          <p:cNvPr id="7" name="Straight Arrow Connector 6"/>
          <p:cNvCxnSpPr/>
          <p:nvPr/>
        </p:nvCxnSpPr>
        <p:spPr bwMode="auto">
          <a:xfrm>
            <a:off x="269875" y="4923971"/>
            <a:ext cx="8597900" cy="0"/>
          </a:xfrm>
          <a:prstGeom prst="straightConnector1">
            <a:avLst/>
          </a:prstGeom>
          <a:noFill/>
          <a:ln w="28575" cap="flat" cmpd="sng" algn="ctr">
            <a:solidFill>
              <a:schemeClr val="tx1"/>
            </a:solidFill>
            <a:prstDash val="solid"/>
            <a:round/>
            <a:headEnd type="none" w="med" len="med"/>
            <a:tailEnd type="arrow"/>
          </a:ln>
          <a:effectLst/>
        </p:spPr>
      </p:cxnSp>
      <p:cxnSp>
        <p:nvCxnSpPr>
          <p:cNvPr id="11" name="Straight Connector 10"/>
          <p:cNvCxnSpPr/>
          <p:nvPr/>
        </p:nvCxnSpPr>
        <p:spPr bwMode="auto">
          <a:xfrm>
            <a:off x="6637551" y="4845050"/>
            <a:ext cx="0" cy="161925"/>
          </a:xfrm>
          <a:prstGeom prst="line">
            <a:avLst/>
          </a:prstGeom>
          <a:noFill/>
          <a:ln w="28575" cap="flat" cmpd="sng" algn="ctr">
            <a:solidFill>
              <a:schemeClr val="tx1"/>
            </a:solidFill>
            <a:prstDash val="solid"/>
            <a:round/>
            <a:headEnd type="none" w="med" len="med"/>
            <a:tailEnd type="none" w="med" len="med"/>
          </a:ln>
          <a:effectLst/>
        </p:spPr>
      </p:cxnSp>
      <p:cxnSp>
        <p:nvCxnSpPr>
          <p:cNvPr id="12" name="Straight Connector 11"/>
          <p:cNvCxnSpPr/>
          <p:nvPr/>
        </p:nvCxnSpPr>
        <p:spPr bwMode="auto">
          <a:xfrm>
            <a:off x="7637676" y="4845050"/>
            <a:ext cx="0" cy="161925"/>
          </a:xfrm>
          <a:prstGeom prst="line">
            <a:avLst/>
          </a:prstGeom>
          <a:noFill/>
          <a:ln w="28575" cap="flat" cmpd="sng" algn="ctr">
            <a:solidFill>
              <a:schemeClr val="tx1"/>
            </a:solidFill>
            <a:prstDash val="solid"/>
            <a:round/>
            <a:headEnd type="none" w="med" len="med"/>
            <a:tailEnd type="none" w="med" len="med"/>
          </a:ln>
          <a:effectLst/>
        </p:spPr>
      </p:cxnSp>
      <p:graphicFrame>
        <p:nvGraphicFramePr>
          <p:cNvPr id="37" name="Object 36"/>
          <p:cNvGraphicFramePr>
            <a:graphicFrameLocks noChangeAspect="1"/>
          </p:cNvGraphicFramePr>
          <p:nvPr>
            <p:extLst/>
          </p:nvPr>
        </p:nvGraphicFramePr>
        <p:xfrm>
          <a:off x="474888" y="4946138"/>
          <a:ext cx="171450" cy="293914"/>
        </p:xfrm>
        <a:graphic>
          <a:graphicData uri="http://schemas.openxmlformats.org/presentationml/2006/ole">
            <mc:AlternateContent xmlns:mc="http://schemas.openxmlformats.org/markup-compatibility/2006">
              <mc:Choice xmlns:v="urn:schemas-microsoft-com:vml" Requires="v">
                <p:oleObj spid="_x0000_s10251" name="Equation" r:id="rId4" imgW="88560" imgH="152280" progId="Equation.DSMT4">
                  <p:embed/>
                </p:oleObj>
              </mc:Choice>
              <mc:Fallback>
                <p:oleObj name="Equation" r:id="rId4" imgW="88560" imgH="152280" progId="Equation.DSMT4">
                  <p:embed/>
                  <p:pic>
                    <p:nvPicPr>
                      <p:cNvPr id="37" name="Object 36"/>
                      <p:cNvPicPr/>
                      <p:nvPr/>
                    </p:nvPicPr>
                    <p:blipFill>
                      <a:blip r:embed="rId5"/>
                      <a:stretch>
                        <a:fillRect/>
                      </a:stretch>
                    </p:blipFill>
                    <p:spPr>
                      <a:xfrm>
                        <a:off x="474888" y="4946138"/>
                        <a:ext cx="171450" cy="293914"/>
                      </a:xfrm>
                      <a:prstGeom prst="rect">
                        <a:avLst/>
                      </a:prstGeom>
                    </p:spPr>
                  </p:pic>
                </p:oleObj>
              </mc:Fallback>
            </mc:AlternateContent>
          </a:graphicData>
        </a:graphic>
      </p:graphicFrame>
      <p:graphicFrame>
        <p:nvGraphicFramePr>
          <p:cNvPr id="39" name="Object 38"/>
          <p:cNvGraphicFramePr>
            <a:graphicFrameLocks noChangeAspect="1"/>
          </p:cNvGraphicFramePr>
          <p:nvPr>
            <p:extLst/>
          </p:nvPr>
        </p:nvGraphicFramePr>
        <p:xfrm>
          <a:off x="1204913" y="4922838"/>
          <a:ext cx="490537" cy="311635"/>
        </p:xfrm>
        <a:graphic>
          <a:graphicData uri="http://schemas.openxmlformats.org/presentationml/2006/ole">
            <mc:AlternateContent xmlns:mc="http://schemas.openxmlformats.org/markup-compatibility/2006">
              <mc:Choice xmlns:v="urn:schemas-microsoft-com:vml" Requires="v">
                <p:oleObj spid="_x0000_s10252" name="Equation" r:id="rId6" imgW="279360" imgH="177480" progId="Equation.DSMT4">
                  <p:embed/>
                </p:oleObj>
              </mc:Choice>
              <mc:Fallback>
                <p:oleObj name="Equation" r:id="rId6" imgW="279360" imgH="177480" progId="Equation.DSMT4">
                  <p:embed/>
                  <p:pic>
                    <p:nvPicPr>
                      <p:cNvPr id="39" name="Object 38"/>
                      <p:cNvPicPr/>
                      <p:nvPr/>
                    </p:nvPicPr>
                    <p:blipFill>
                      <a:blip r:embed="rId7"/>
                      <a:stretch>
                        <a:fillRect/>
                      </a:stretch>
                    </p:blipFill>
                    <p:spPr>
                      <a:xfrm>
                        <a:off x="1204913" y="4922838"/>
                        <a:ext cx="490537" cy="311635"/>
                      </a:xfrm>
                      <a:prstGeom prst="rect">
                        <a:avLst/>
                      </a:prstGeom>
                    </p:spPr>
                  </p:pic>
                </p:oleObj>
              </mc:Fallback>
            </mc:AlternateContent>
          </a:graphicData>
        </a:graphic>
      </p:graphicFrame>
      <p:graphicFrame>
        <p:nvGraphicFramePr>
          <p:cNvPr id="41" name="Object 40"/>
          <p:cNvGraphicFramePr>
            <a:graphicFrameLocks noChangeAspect="1"/>
          </p:cNvGraphicFramePr>
          <p:nvPr>
            <p:extLst/>
          </p:nvPr>
        </p:nvGraphicFramePr>
        <p:xfrm>
          <a:off x="2162176" y="4932363"/>
          <a:ext cx="514350" cy="300269"/>
        </p:xfrm>
        <a:graphic>
          <a:graphicData uri="http://schemas.openxmlformats.org/presentationml/2006/ole">
            <mc:AlternateContent xmlns:mc="http://schemas.openxmlformats.org/markup-compatibility/2006">
              <mc:Choice xmlns:v="urn:schemas-microsoft-com:vml" Requires="v">
                <p:oleObj spid="_x0000_s10253" name="Equation" r:id="rId8" imgW="304560" imgH="177480" progId="Equation.DSMT4">
                  <p:embed/>
                </p:oleObj>
              </mc:Choice>
              <mc:Fallback>
                <p:oleObj name="Equation" r:id="rId8" imgW="304560" imgH="177480" progId="Equation.DSMT4">
                  <p:embed/>
                  <p:pic>
                    <p:nvPicPr>
                      <p:cNvPr id="41" name="Object 40"/>
                      <p:cNvPicPr/>
                      <p:nvPr/>
                    </p:nvPicPr>
                    <p:blipFill>
                      <a:blip r:embed="rId9"/>
                      <a:stretch>
                        <a:fillRect/>
                      </a:stretch>
                    </p:blipFill>
                    <p:spPr>
                      <a:xfrm>
                        <a:off x="2162176" y="4932363"/>
                        <a:ext cx="514350" cy="300269"/>
                      </a:xfrm>
                      <a:prstGeom prst="rect">
                        <a:avLst/>
                      </a:prstGeom>
                    </p:spPr>
                  </p:pic>
                </p:oleObj>
              </mc:Fallback>
            </mc:AlternateContent>
          </a:graphicData>
        </a:graphic>
      </p:graphicFrame>
      <p:graphicFrame>
        <p:nvGraphicFramePr>
          <p:cNvPr id="43" name="Object 42"/>
          <p:cNvGraphicFramePr>
            <a:graphicFrameLocks noChangeAspect="1"/>
          </p:cNvGraphicFramePr>
          <p:nvPr>
            <p:extLst/>
          </p:nvPr>
        </p:nvGraphicFramePr>
        <p:xfrm>
          <a:off x="3127376" y="4913313"/>
          <a:ext cx="545948" cy="332182"/>
        </p:xfrm>
        <a:graphic>
          <a:graphicData uri="http://schemas.openxmlformats.org/presentationml/2006/ole">
            <mc:AlternateContent xmlns:mc="http://schemas.openxmlformats.org/markup-compatibility/2006">
              <mc:Choice xmlns:v="urn:schemas-microsoft-com:vml" Requires="v">
                <p:oleObj spid="_x0000_s10254" name="Equation" r:id="rId10" imgW="291960" imgH="177480" progId="Equation.DSMT4">
                  <p:embed/>
                </p:oleObj>
              </mc:Choice>
              <mc:Fallback>
                <p:oleObj name="Equation" r:id="rId10" imgW="291960" imgH="177480" progId="Equation.DSMT4">
                  <p:embed/>
                  <p:pic>
                    <p:nvPicPr>
                      <p:cNvPr id="43" name="Object 42"/>
                      <p:cNvPicPr/>
                      <p:nvPr/>
                    </p:nvPicPr>
                    <p:blipFill>
                      <a:blip r:embed="rId11"/>
                      <a:stretch>
                        <a:fillRect/>
                      </a:stretch>
                    </p:blipFill>
                    <p:spPr>
                      <a:xfrm>
                        <a:off x="3127376" y="4913313"/>
                        <a:ext cx="545948" cy="332182"/>
                      </a:xfrm>
                      <a:prstGeom prst="rect">
                        <a:avLst/>
                      </a:prstGeom>
                    </p:spPr>
                  </p:pic>
                </p:oleObj>
              </mc:Fallback>
            </mc:AlternateContent>
          </a:graphicData>
        </a:graphic>
      </p:graphicFrame>
      <p:graphicFrame>
        <p:nvGraphicFramePr>
          <p:cNvPr id="44" name="Object 43"/>
          <p:cNvGraphicFramePr>
            <a:graphicFrameLocks noChangeAspect="1"/>
          </p:cNvGraphicFramePr>
          <p:nvPr>
            <p:extLst/>
          </p:nvPr>
        </p:nvGraphicFramePr>
        <p:xfrm>
          <a:off x="6992938" y="4930775"/>
          <a:ext cx="269875" cy="341313"/>
        </p:xfrm>
        <a:graphic>
          <a:graphicData uri="http://schemas.openxmlformats.org/presentationml/2006/ole">
            <mc:AlternateContent xmlns:mc="http://schemas.openxmlformats.org/markup-compatibility/2006">
              <mc:Choice xmlns:v="urn:schemas-microsoft-com:vml" Requires="v">
                <p:oleObj spid="_x0000_s10255" name="Equation" r:id="rId12" imgW="139680" imgH="177480" progId="Equation.DSMT4">
                  <p:embed/>
                </p:oleObj>
              </mc:Choice>
              <mc:Fallback>
                <p:oleObj name="Equation" r:id="rId12" imgW="139680" imgH="177480" progId="Equation.DSMT4">
                  <p:embed/>
                  <p:pic>
                    <p:nvPicPr>
                      <p:cNvPr id="44" name="Object 43"/>
                      <p:cNvPicPr>
                        <a:picLocks noChangeAspect="1" noChangeArrowheads="1"/>
                      </p:cNvPicPr>
                      <p:nvPr/>
                    </p:nvPicPr>
                    <p:blipFill>
                      <a:blip r:embed="rId13"/>
                      <a:srcRect/>
                      <a:stretch>
                        <a:fillRect/>
                      </a:stretch>
                    </p:blipFill>
                    <p:spPr bwMode="auto">
                      <a:xfrm>
                        <a:off x="6992938" y="4930775"/>
                        <a:ext cx="269875"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TextBox 7"/>
          <p:cNvSpPr txBox="1"/>
          <p:nvPr/>
        </p:nvSpPr>
        <p:spPr>
          <a:xfrm>
            <a:off x="227830" y="5178820"/>
            <a:ext cx="665567" cy="646331"/>
          </a:xfrm>
          <a:prstGeom prst="rect">
            <a:avLst/>
          </a:prstGeom>
          <a:noFill/>
        </p:spPr>
        <p:txBody>
          <a:bodyPr wrap="none" rtlCol="0">
            <a:spAutoFit/>
          </a:bodyPr>
          <a:lstStyle/>
          <a:p>
            <a:r>
              <a:rPr lang="en-US" i="0" dirty="0"/>
              <a:t>June </a:t>
            </a:r>
          </a:p>
          <a:p>
            <a:r>
              <a:rPr lang="en-US" i="0" dirty="0"/>
              <a:t>2011</a:t>
            </a:r>
          </a:p>
        </p:txBody>
      </p:sp>
      <p:cxnSp>
        <p:nvCxnSpPr>
          <p:cNvPr id="68" name="Straight Connector 67"/>
          <p:cNvCxnSpPr/>
          <p:nvPr/>
        </p:nvCxnSpPr>
        <p:spPr bwMode="auto">
          <a:xfrm>
            <a:off x="8637801" y="4845050"/>
            <a:ext cx="0" cy="161925"/>
          </a:xfrm>
          <a:prstGeom prst="line">
            <a:avLst/>
          </a:prstGeom>
          <a:noFill/>
          <a:ln w="28575" cap="flat" cmpd="sng" algn="ctr">
            <a:solidFill>
              <a:schemeClr val="tx1"/>
            </a:solidFill>
            <a:prstDash val="solid"/>
            <a:round/>
            <a:headEnd type="none" w="med" len="med"/>
            <a:tailEnd type="none" w="med" len="med"/>
          </a:ln>
          <a:effectLst/>
        </p:spPr>
      </p:cxnSp>
      <p:sp>
        <p:nvSpPr>
          <p:cNvPr id="9" name="TextBox 8"/>
          <p:cNvSpPr txBox="1"/>
          <p:nvPr/>
        </p:nvSpPr>
        <p:spPr>
          <a:xfrm>
            <a:off x="6604609" y="5175524"/>
            <a:ext cx="1037465" cy="369332"/>
          </a:xfrm>
          <a:prstGeom prst="rect">
            <a:avLst/>
          </a:prstGeom>
          <a:noFill/>
        </p:spPr>
        <p:txBody>
          <a:bodyPr wrap="none" rtlCol="0">
            <a:spAutoFit/>
          </a:bodyPr>
          <a:lstStyle/>
          <a:p>
            <a:r>
              <a:rPr lang="en-US" i="0" dirty="0"/>
              <a:t>Oct 2014</a:t>
            </a:r>
          </a:p>
        </p:txBody>
      </p:sp>
      <p:sp>
        <p:nvSpPr>
          <p:cNvPr id="69" name="TextBox 68"/>
          <p:cNvSpPr txBox="1"/>
          <p:nvPr/>
        </p:nvSpPr>
        <p:spPr>
          <a:xfrm>
            <a:off x="7610775" y="5175524"/>
            <a:ext cx="1101585" cy="369332"/>
          </a:xfrm>
          <a:prstGeom prst="rect">
            <a:avLst/>
          </a:prstGeom>
          <a:noFill/>
        </p:spPr>
        <p:txBody>
          <a:bodyPr wrap="none" rtlCol="0">
            <a:spAutoFit/>
          </a:bodyPr>
          <a:lstStyle/>
          <a:p>
            <a:r>
              <a:rPr lang="en-US" i="0" dirty="0"/>
              <a:t>Nov 2014</a:t>
            </a:r>
          </a:p>
        </p:txBody>
      </p:sp>
      <p:graphicFrame>
        <p:nvGraphicFramePr>
          <p:cNvPr id="13" name="Object 12"/>
          <p:cNvGraphicFramePr>
            <a:graphicFrameLocks noChangeAspect="1"/>
          </p:cNvGraphicFramePr>
          <p:nvPr>
            <p:extLst/>
          </p:nvPr>
        </p:nvGraphicFramePr>
        <p:xfrm>
          <a:off x="7904163" y="4940300"/>
          <a:ext cx="563562" cy="341313"/>
        </p:xfrm>
        <a:graphic>
          <a:graphicData uri="http://schemas.openxmlformats.org/presentationml/2006/ole">
            <mc:AlternateContent xmlns:mc="http://schemas.openxmlformats.org/markup-compatibility/2006">
              <mc:Choice xmlns:v="urn:schemas-microsoft-com:vml" Requires="v">
                <p:oleObj spid="_x0000_s10256" name="Equation" r:id="rId14" imgW="291960" imgH="177480" progId="Equation.DSMT4">
                  <p:embed/>
                </p:oleObj>
              </mc:Choice>
              <mc:Fallback>
                <p:oleObj name="Equation" r:id="rId14" imgW="291960" imgH="177480" progId="Equation.DSMT4">
                  <p:embed/>
                  <p:pic>
                    <p:nvPicPr>
                      <p:cNvPr id="13" name="Object 12"/>
                      <p:cNvPicPr>
                        <a:picLocks noChangeAspect="1" noChangeArrowheads="1"/>
                      </p:cNvPicPr>
                      <p:nvPr/>
                    </p:nvPicPr>
                    <p:blipFill>
                      <a:blip r:embed="rId15"/>
                      <a:srcRect/>
                      <a:stretch>
                        <a:fillRect/>
                      </a:stretch>
                    </p:blipFill>
                    <p:spPr bwMode="auto">
                      <a:xfrm>
                        <a:off x="7904163" y="4940300"/>
                        <a:ext cx="563562"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 name="Oval 9"/>
          <p:cNvSpPr/>
          <p:nvPr/>
        </p:nvSpPr>
        <p:spPr bwMode="auto">
          <a:xfrm>
            <a:off x="779097" y="4000500"/>
            <a:ext cx="243697" cy="687263"/>
          </a:xfrm>
          <a:prstGeom prst="ellipse">
            <a:avLst/>
          </a:prstGeom>
          <a:noFill/>
          <a:ln w="12700"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aphicFrame>
        <p:nvGraphicFramePr>
          <p:cNvPr id="16" name="Object 15"/>
          <p:cNvGraphicFramePr>
            <a:graphicFrameLocks noChangeAspect="1"/>
          </p:cNvGraphicFramePr>
          <p:nvPr>
            <p:extLst/>
          </p:nvPr>
        </p:nvGraphicFramePr>
        <p:xfrm>
          <a:off x="182670" y="3213093"/>
          <a:ext cx="1427063" cy="501648"/>
        </p:xfrm>
        <a:graphic>
          <a:graphicData uri="http://schemas.openxmlformats.org/presentationml/2006/ole">
            <mc:AlternateContent xmlns:mc="http://schemas.openxmlformats.org/markup-compatibility/2006">
              <mc:Choice xmlns:v="urn:schemas-microsoft-com:vml" Requires="v">
                <p:oleObj spid="_x0000_s10257" name="Equation" r:id="rId16" imgW="685800" imgH="241200" progId="Equation.DSMT4">
                  <p:embed/>
                </p:oleObj>
              </mc:Choice>
              <mc:Fallback>
                <p:oleObj name="Equation" r:id="rId16" imgW="685800" imgH="241200" progId="Equation.DSMT4">
                  <p:embed/>
                  <p:pic>
                    <p:nvPicPr>
                      <p:cNvPr id="16" name="Object 15"/>
                      <p:cNvPicPr/>
                      <p:nvPr/>
                    </p:nvPicPr>
                    <p:blipFill>
                      <a:blip r:embed="rId17"/>
                      <a:stretch>
                        <a:fillRect/>
                      </a:stretch>
                    </p:blipFill>
                    <p:spPr>
                      <a:xfrm>
                        <a:off x="182670" y="3213093"/>
                        <a:ext cx="1427063" cy="501648"/>
                      </a:xfrm>
                      <a:prstGeom prst="rect">
                        <a:avLst/>
                      </a:prstGeom>
                    </p:spPr>
                  </p:pic>
                </p:oleObj>
              </mc:Fallback>
            </mc:AlternateContent>
          </a:graphicData>
        </a:graphic>
      </p:graphicFrame>
      <p:grpSp>
        <p:nvGrpSpPr>
          <p:cNvPr id="29" name="Group 28"/>
          <p:cNvGrpSpPr/>
          <p:nvPr/>
        </p:nvGrpSpPr>
        <p:grpSpPr>
          <a:xfrm>
            <a:off x="747701" y="2876550"/>
            <a:ext cx="2008188" cy="1798513"/>
            <a:chOff x="747701" y="2698750"/>
            <a:chExt cx="2008188" cy="1798513"/>
          </a:xfrm>
        </p:grpSpPr>
        <p:sp>
          <p:nvSpPr>
            <p:cNvPr id="172" name="Oval 171"/>
            <p:cNvSpPr/>
            <p:nvPr/>
          </p:nvSpPr>
          <p:spPr bwMode="auto">
            <a:xfrm>
              <a:off x="1629997" y="3810000"/>
              <a:ext cx="243697" cy="687263"/>
            </a:xfrm>
            <a:prstGeom prst="ellipse">
              <a:avLst/>
            </a:prstGeom>
            <a:noFill/>
            <a:ln w="12700"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aphicFrame>
          <p:nvGraphicFramePr>
            <p:cNvPr id="18" name="Object 17"/>
            <p:cNvGraphicFramePr>
              <a:graphicFrameLocks noChangeAspect="1"/>
            </p:cNvGraphicFramePr>
            <p:nvPr>
              <p:extLst/>
            </p:nvPr>
          </p:nvGraphicFramePr>
          <p:xfrm>
            <a:off x="747701" y="2698750"/>
            <a:ext cx="2008188" cy="501650"/>
          </p:xfrm>
          <a:graphic>
            <a:graphicData uri="http://schemas.openxmlformats.org/presentationml/2006/ole">
              <mc:AlternateContent xmlns:mc="http://schemas.openxmlformats.org/markup-compatibility/2006">
                <mc:Choice xmlns:v="urn:schemas-microsoft-com:vml" Requires="v">
                  <p:oleObj spid="_x0000_s10258" name="Equation" r:id="rId18" imgW="965160" imgH="241200" progId="Equation.DSMT4">
                    <p:embed/>
                  </p:oleObj>
                </mc:Choice>
                <mc:Fallback>
                  <p:oleObj name="Equation" r:id="rId18" imgW="965160" imgH="241200" progId="Equation.DSMT4">
                    <p:embed/>
                    <p:pic>
                      <p:nvPicPr>
                        <p:cNvPr id="18" name="Object 17"/>
                        <p:cNvPicPr>
                          <a:picLocks noChangeAspect="1" noChangeArrowheads="1"/>
                        </p:cNvPicPr>
                        <p:nvPr/>
                      </p:nvPicPr>
                      <p:blipFill>
                        <a:blip r:embed="rId19"/>
                        <a:srcRect/>
                        <a:stretch>
                          <a:fillRect/>
                        </a:stretch>
                      </p:blipFill>
                      <p:spPr bwMode="auto">
                        <a:xfrm>
                          <a:off x="747701" y="2698750"/>
                          <a:ext cx="2008188"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21" name="Straight Arrow Connector 20"/>
            <p:cNvCxnSpPr>
              <a:stCxn id="18" idx="2"/>
              <a:endCxn id="172" idx="0"/>
            </p:cNvCxnSpPr>
            <p:nvPr/>
          </p:nvCxnSpPr>
          <p:spPr bwMode="auto">
            <a:xfrm>
              <a:off x="1751795" y="3200400"/>
              <a:ext cx="51" cy="609600"/>
            </a:xfrm>
            <a:prstGeom prst="straightConnector1">
              <a:avLst/>
            </a:prstGeom>
            <a:noFill/>
            <a:ln w="12700" cap="flat" cmpd="sng" algn="ctr">
              <a:solidFill>
                <a:schemeClr val="tx1"/>
              </a:solidFill>
              <a:prstDash val="solid"/>
              <a:round/>
              <a:headEnd type="none" w="med" len="med"/>
              <a:tailEnd type="arrow"/>
            </a:ln>
            <a:effectLst/>
          </p:spPr>
        </p:cxnSp>
      </p:grpSp>
      <p:cxnSp>
        <p:nvCxnSpPr>
          <p:cNvPr id="173" name="Straight Arrow Connector 172"/>
          <p:cNvCxnSpPr>
            <a:stCxn id="16" idx="2"/>
            <a:endCxn id="10" idx="0"/>
          </p:cNvCxnSpPr>
          <p:nvPr/>
        </p:nvCxnSpPr>
        <p:spPr bwMode="auto">
          <a:xfrm>
            <a:off x="896201" y="3714741"/>
            <a:ext cx="4745" cy="285759"/>
          </a:xfrm>
          <a:prstGeom prst="straightConnector1">
            <a:avLst/>
          </a:prstGeom>
          <a:noFill/>
          <a:ln w="12700" cap="flat" cmpd="sng" algn="ctr">
            <a:solidFill>
              <a:schemeClr val="tx1"/>
            </a:solidFill>
            <a:prstDash val="solid"/>
            <a:round/>
            <a:headEnd type="none" w="med" len="med"/>
            <a:tailEnd type="arrow"/>
          </a:ln>
          <a:effectLst/>
        </p:spPr>
      </p:cxnSp>
      <p:grpSp>
        <p:nvGrpSpPr>
          <p:cNvPr id="174" name="Group 173"/>
          <p:cNvGrpSpPr/>
          <p:nvPr/>
        </p:nvGrpSpPr>
        <p:grpSpPr>
          <a:xfrm>
            <a:off x="1647825" y="2516188"/>
            <a:ext cx="2114550" cy="2168385"/>
            <a:chOff x="695241" y="2328878"/>
            <a:chExt cx="2114550" cy="2168385"/>
          </a:xfrm>
        </p:grpSpPr>
        <p:sp>
          <p:nvSpPr>
            <p:cNvPr id="175" name="Oval 174"/>
            <p:cNvSpPr/>
            <p:nvPr/>
          </p:nvSpPr>
          <p:spPr bwMode="auto">
            <a:xfrm>
              <a:off x="1629997" y="3810000"/>
              <a:ext cx="243697" cy="687263"/>
            </a:xfrm>
            <a:prstGeom prst="ellipse">
              <a:avLst/>
            </a:prstGeom>
            <a:noFill/>
            <a:ln w="12700"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graphicFrame>
          <p:nvGraphicFramePr>
            <p:cNvPr id="176" name="Object 175"/>
            <p:cNvGraphicFramePr>
              <a:graphicFrameLocks noChangeAspect="1"/>
            </p:cNvGraphicFramePr>
            <p:nvPr>
              <p:extLst/>
            </p:nvPr>
          </p:nvGraphicFramePr>
          <p:xfrm>
            <a:off x="695241" y="2328878"/>
            <a:ext cx="2114550" cy="501650"/>
          </p:xfrm>
          <a:graphic>
            <a:graphicData uri="http://schemas.openxmlformats.org/presentationml/2006/ole">
              <mc:AlternateContent xmlns:mc="http://schemas.openxmlformats.org/markup-compatibility/2006">
                <mc:Choice xmlns:v="urn:schemas-microsoft-com:vml" Requires="v">
                  <p:oleObj spid="_x0000_s10259" name="Equation" r:id="rId20" imgW="1015920" imgH="241200" progId="Equation.DSMT4">
                    <p:embed/>
                  </p:oleObj>
                </mc:Choice>
                <mc:Fallback>
                  <p:oleObj name="Equation" r:id="rId20" imgW="1015920" imgH="241200" progId="Equation.DSMT4">
                    <p:embed/>
                    <p:pic>
                      <p:nvPicPr>
                        <p:cNvPr id="176" name="Object 175"/>
                        <p:cNvPicPr>
                          <a:picLocks noChangeAspect="1" noChangeArrowheads="1"/>
                        </p:cNvPicPr>
                        <p:nvPr/>
                      </p:nvPicPr>
                      <p:blipFill>
                        <a:blip r:embed="rId21"/>
                        <a:srcRect/>
                        <a:stretch>
                          <a:fillRect/>
                        </a:stretch>
                      </p:blipFill>
                      <p:spPr bwMode="auto">
                        <a:xfrm>
                          <a:off x="695241" y="2328878"/>
                          <a:ext cx="211455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177" name="Straight Arrow Connector 176"/>
            <p:cNvCxnSpPr>
              <a:stCxn id="176" idx="2"/>
              <a:endCxn id="175" idx="0"/>
            </p:cNvCxnSpPr>
            <p:nvPr/>
          </p:nvCxnSpPr>
          <p:spPr bwMode="auto">
            <a:xfrm flipH="1">
              <a:off x="1751846" y="2830528"/>
              <a:ext cx="670" cy="979472"/>
            </a:xfrm>
            <a:prstGeom prst="straightConnector1">
              <a:avLst/>
            </a:prstGeom>
            <a:noFill/>
            <a:ln w="12700" cap="flat" cmpd="sng" algn="ctr">
              <a:solidFill>
                <a:schemeClr val="tx1"/>
              </a:solidFill>
              <a:prstDash val="solid"/>
              <a:round/>
              <a:headEnd type="none" w="med" len="med"/>
              <a:tailEnd type="arrow"/>
            </a:ln>
            <a:effectLst/>
          </p:spPr>
        </p:cxnSp>
      </p:grpSp>
      <p:sp>
        <p:nvSpPr>
          <p:cNvPr id="116" name="Slide Number Placeholder 5">
            <a:extLst>
              <a:ext uri="{FF2B5EF4-FFF2-40B4-BE49-F238E27FC236}">
                <a16:creationId xmlns:a16="http://schemas.microsoft.com/office/drawing/2014/main" id="{45C1B3DF-74F5-4C5F-A4AF-BC4636DD57F6}"/>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18</a:t>
            </a:fld>
            <a:endParaRPr lang="en-US" dirty="0"/>
          </a:p>
        </p:txBody>
      </p:sp>
    </p:spTree>
    <p:extLst>
      <p:ext uri="{BB962C8B-B14F-4D97-AF65-F5344CB8AC3E}">
        <p14:creationId xmlns:p14="http://schemas.microsoft.com/office/powerpoint/2010/main" val="254970800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406398-A5D5-4F6B-AE7B-D647D28B7F9E}"/>
              </a:ext>
            </a:extLst>
          </p:cNvPr>
          <p:cNvSpPr>
            <a:spLocks noGrp="1"/>
          </p:cNvSpPr>
          <p:nvPr>
            <p:ph type="title"/>
          </p:nvPr>
        </p:nvSpPr>
        <p:spPr/>
        <p:txBody>
          <a:bodyPr/>
          <a:lstStyle/>
          <a:p>
            <a:r>
              <a:rPr lang="en-US" dirty="0"/>
              <a:t>Modeling resources</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47C97FF6-3885-4130-9E03-C399B5DE7BAB}"/>
                  </a:ext>
                </a:extLst>
              </p:cNvPr>
              <p:cNvSpPr>
                <a:spLocks noGrp="1"/>
              </p:cNvSpPr>
              <p:nvPr>
                <p:ph idx="1"/>
              </p:nvPr>
            </p:nvSpPr>
            <p:spPr>
              <a:xfrm>
                <a:off x="685800" y="1143000"/>
                <a:ext cx="8180344" cy="4953000"/>
              </a:xfrm>
            </p:spPr>
            <p:txBody>
              <a:bodyPr/>
              <a:lstStyle/>
              <a:p>
                <a:r>
                  <a:rPr lang="en-US" dirty="0"/>
                  <a:t>Notation – single resource type</a:t>
                </a:r>
              </a:p>
              <a:p>
                <a:pPr lvl="1"/>
                <a:r>
                  <a:rPr lang="en-US" dirty="0"/>
                  <a:t>Decision variable:</a:t>
                </a:r>
              </a:p>
              <a:p>
                <a:pPr marL="1485900" lvl="1" indent="-1028700">
                  <a:buNone/>
                </a:pPr>
                <a:r>
                  <a:rPr lang="en-US" b="0" dirty="0"/>
                  <a:t>    </a:t>
                </a:r>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𝑡𝑡</m:t>
                        </m:r>
                        <m:r>
                          <a:rPr lang="en-US" b="0" i="1" smtClean="0">
                            <a:latin typeface="Cambria Math" panose="02040503050406030204" pitchFamily="18" charset="0"/>
                          </a:rPr>
                          <m:t>′</m:t>
                        </m:r>
                      </m:sub>
                    </m:sSub>
                    <m:r>
                      <a:rPr lang="en-US" b="0" i="1" smtClean="0">
                        <a:latin typeface="Cambria Math" panose="02040503050406030204" pitchFamily="18" charset="0"/>
                      </a:rPr>
                      <m:t>=</m:t>
                    </m:r>
                  </m:oMath>
                </a14:m>
                <a:r>
                  <a:rPr lang="en-US" dirty="0"/>
                  <a:t>Amount purchased at time </a:t>
                </a:r>
                <a14:m>
                  <m:oMath xmlns:m="http://schemas.openxmlformats.org/officeDocument/2006/math">
                    <m:r>
                      <a:rPr lang="en-US" b="0" i="1" smtClean="0">
                        <a:latin typeface="Cambria Math" panose="02040503050406030204" pitchFamily="18" charset="0"/>
                      </a:rPr>
                      <m:t>𝑡</m:t>
                    </m:r>
                    <m:r>
                      <a:rPr lang="en-US" b="0" i="1" smtClean="0">
                        <a:latin typeface="Cambria Math" panose="02040503050406030204" pitchFamily="18" charset="0"/>
                      </a:rPr>
                      <m:t> </m:t>
                    </m:r>
                  </m:oMath>
                </a14:m>
                <a:r>
                  <a:rPr lang="en-US" dirty="0"/>
                  <a:t>for delivery at time </a:t>
                </a:r>
                <a14:m>
                  <m:oMath xmlns:m="http://schemas.openxmlformats.org/officeDocument/2006/math">
                    <m:r>
                      <a:rPr lang="en-US" b="0" i="1" smtClean="0">
                        <a:latin typeface="Cambria Math" panose="02040503050406030204" pitchFamily="18" charset="0"/>
                      </a:rPr>
                      <m:t>𝑡</m:t>
                    </m:r>
                    <m:r>
                      <a:rPr lang="en-US" b="0" i="1" smtClean="0">
                        <a:latin typeface="Cambria Math" panose="02040503050406030204" pitchFamily="18" charset="0"/>
                      </a:rPr>
                      <m:t>′</m:t>
                    </m:r>
                  </m:oMath>
                </a14:m>
                <a:endParaRPr lang="en-US" dirty="0"/>
              </a:p>
              <a:p>
                <a:pPr marL="1485900" lvl="1" indent="-1028700">
                  <a:buNone/>
                </a:pPr>
                <a:r>
                  <a:rPr lang="en-US" dirty="0"/>
                  <a:t>              (If </a:t>
                </a:r>
                <a14:m>
                  <m:oMath xmlns:m="http://schemas.openxmlformats.org/officeDocument/2006/math">
                    <m:sSup>
                      <m:sSupPr>
                        <m:ctrlPr>
                          <a:rPr lang="en-US" b="0" i="1" smtClean="0">
                            <a:latin typeface="Cambria Math" panose="02040503050406030204" pitchFamily="18" charset="0"/>
                          </a:rPr>
                        </m:ctrlPr>
                      </m:sSupPr>
                      <m:e>
                        <m:r>
                          <a:rPr lang="en-US" b="0" i="1" smtClean="0">
                            <a:latin typeface="Cambria Math" panose="02040503050406030204" pitchFamily="18" charset="0"/>
                          </a:rPr>
                          <m:t>𝑡</m:t>
                        </m:r>
                      </m:e>
                      <m:sup>
                        <m:r>
                          <a:rPr lang="en-US" b="0" i="1" smtClean="0">
                            <a:latin typeface="Cambria Math" panose="02040503050406030204" pitchFamily="18" charset="0"/>
                          </a:rPr>
                          <m:t>′</m:t>
                        </m:r>
                      </m:sup>
                    </m:sSup>
                    <m:r>
                      <a:rPr lang="en-US" b="0" i="1" smtClean="0">
                        <a:latin typeface="Cambria Math" panose="02040503050406030204" pitchFamily="18" charset="0"/>
                      </a:rPr>
                      <m:t>=</m:t>
                    </m:r>
                    <m:r>
                      <a:rPr lang="en-US" b="0" i="1" smtClean="0">
                        <a:latin typeface="Cambria Math" panose="02040503050406030204" pitchFamily="18" charset="0"/>
                      </a:rPr>
                      <m:t>𝑡</m:t>
                    </m:r>
                  </m:oMath>
                </a14:m>
                <a:r>
                  <a:rPr lang="en-US" dirty="0"/>
                  <a:t>, often referred to as purchasing on the spot market),</a:t>
                </a:r>
              </a:p>
              <a:p>
                <a:pPr marL="1485900" lvl="1" indent="-1028700">
                  <a:buNone/>
                </a:pPr>
                <a:r>
                  <a:rPr lang="en-US" dirty="0"/>
                  <a:t>     </a:t>
                </a:r>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𝑡</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𝑡</m:t>
                                </m:r>
                                <m:sSup>
                                  <m:sSupPr>
                                    <m:ctrlPr>
                                      <a:rPr lang="en-US" b="0" i="1" smtClean="0">
                                        <a:latin typeface="Cambria Math" panose="02040503050406030204" pitchFamily="18" charset="0"/>
                                      </a:rPr>
                                    </m:ctrlPr>
                                  </m:sSupPr>
                                  <m:e>
                                    <m:r>
                                      <a:rPr lang="en-US" b="0" i="1" smtClean="0">
                                        <a:latin typeface="Cambria Math" panose="02040503050406030204" pitchFamily="18" charset="0"/>
                                      </a:rPr>
                                      <m:t>𝑡</m:t>
                                    </m:r>
                                  </m:e>
                                  <m:sup>
                                    <m:r>
                                      <a:rPr lang="en-US" b="0" i="1" smtClean="0">
                                        <a:latin typeface="Cambria Math" panose="02040503050406030204" pitchFamily="18" charset="0"/>
                                      </a:rPr>
                                      <m:t>′</m:t>
                                    </m:r>
                                  </m:sup>
                                </m:sSup>
                              </m:sub>
                            </m:sSub>
                          </m:e>
                        </m:d>
                      </m:e>
                      <m:sub>
                        <m:sSup>
                          <m:sSupPr>
                            <m:ctrlPr>
                              <a:rPr lang="en-US" b="0" i="1" smtClean="0">
                                <a:latin typeface="Cambria Math" panose="02040503050406030204" pitchFamily="18" charset="0"/>
                              </a:rPr>
                            </m:ctrlPr>
                          </m:sSupPr>
                          <m:e>
                            <m:r>
                              <a:rPr lang="en-US" b="0" i="1" smtClean="0">
                                <a:latin typeface="Cambria Math" panose="02040503050406030204" pitchFamily="18" charset="0"/>
                              </a:rPr>
                              <m:t>𝑡</m:t>
                            </m:r>
                          </m:e>
                          <m:sup>
                            <m:r>
                              <a:rPr lang="en-US" b="0" i="1" smtClean="0">
                                <a:latin typeface="Cambria Math" panose="02040503050406030204" pitchFamily="18" charset="0"/>
                              </a:rPr>
                              <m:t>′</m:t>
                            </m:r>
                          </m:sup>
                        </m:sSup>
                        <m:r>
                          <a:rPr lang="en-US" b="0" i="1" smtClean="0">
                            <a:latin typeface="Cambria Math" panose="02040503050406030204" pitchFamily="18" charset="0"/>
                          </a:rPr>
                          <m:t>≥</m:t>
                        </m:r>
                        <m:r>
                          <a:rPr lang="en-US" b="0" i="1" smtClean="0">
                            <a:latin typeface="Cambria Math" panose="02040503050406030204" pitchFamily="18" charset="0"/>
                          </a:rPr>
                          <m:t>𝑡</m:t>
                        </m:r>
                      </m:sub>
                    </m:sSub>
                  </m:oMath>
                </a14:m>
                <a:endParaRPr lang="en-US" dirty="0"/>
              </a:p>
              <a:p>
                <a:pPr lvl="1"/>
                <a:r>
                  <a:rPr lang="en-US" dirty="0"/>
                  <a:t>Resource state variable:</a:t>
                </a:r>
              </a:p>
              <a:p>
                <a:pPr marL="1541463" lvl="1" indent="-1084263">
                  <a:buNone/>
                </a:pPr>
                <a:r>
                  <a:rPr lang="en-US" b="0" dirty="0"/>
                  <a:t>    </a:t>
                </a:r>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𝑅</m:t>
                        </m:r>
                      </m:e>
                      <m:sub>
                        <m:r>
                          <a:rPr lang="en-US" b="0" i="1" smtClean="0">
                            <a:latin typeface="Cambria Math" panose="02040503050406030204" pitchFamily="18" charset="0"/>
                          </a:rPr>
                          <m:t>𝑡𝑡</m:t>
                        </m:r>
                        <m:r>
                          <a:rPr lang="en-US" b="0" i="1" smtClean="0">
                            <a:latin typeface="Cambria Math" panose="02040503050406030204" pitchFamily="18" charset="0"/>
                          </a:rPr>
                          <m:t>′</m:t>
                        </m:r>
                      </m:sub>
                    </m:sSub>
                    <m:r>
                      <a:rPr lang="en-US" b="0" i="1" smtClean="0">
                        <a:latin typeface="Cambria Math" panose="02040503050406030204" pitchFamily="18" charset="0"/>
                      </a:rPr>
                      <m:t>=</m:t>
                    </m:r>
                  </m:oMath>
                </a14:m>
                <a:r>
                  <a:rPr lang="en-US" dirty="0"/>
                  <a:t>Quantity ordered by time </a:t>
                </a:r>
                <a14:m>
                  <m:oMath xmlns:m="http://schemas.openxmlformats.org/officeDocument/2006/math">
                    <m:r>
                      <a:rPr lang="en-US" b="0" i="1" smtClean="0">
                        <a:latin typeface="Cambria Math" panose="02040503050406030204" pitchFamily="18" charset="0"/>
                      </a:rPr>
                      <m:t>𝑡</m:t>
                    </m:r>
                  </m:oMath>
                </a14:m>
                <a:r>
                  <a:rPr lang="en-US" dirty="0"/>
                  <a:t> (that is, from decisions made at time </a:t>
                </a:r>
                <a14:m>
                  <m:oMath xmlns:m="http://schemas.openxmlformats.org/officeDocument/2006/math">
                    <m:r>
                      <a:rPr lang="en-US" b="0" i="1" smtClean="0">
                        <a:latin typeface="Cambria Math" panose="02040503050406030204" pitchFamily="18" charset="0"/>
                      </a:rPr>
                      <m:t>𝑡</m:t>
                    </m:r>
                    <m:r>
                      <a:rPr lang="en-US" b="0" i="1" smtClean="0">
                        <a:latin typeface="Cambria Math" panose="02040503050406030204" pitchFamily="18" charset="0"/>
                      </a:rPr>
                      <m:t> </m:t>
                    </m:r>
                  </m:oMath>
                </a14:m>
                <a:r>
                  <a:rPr lang="en-US" dirty="0"/>
                  <a:t>or earlier) to arrive at time </a:t>
                </a:r>
                <a14:m>
                  <m:oMath xmlns:m="http://schemas.openxmlformats.org/officeDocument/2006/math">
                    <m:r>
                      <a:rPr lang="en-US" b="0" i="1" smtClean="0">
                        <a:latin typeface="Cambria Math" panose="02040503050406030204" pitchFamily="18" charset="0"/>
                      </a:rPr>
                      <m:t>𝑡</m:t>
                    </m:r>
                    <m:r>
                      <a:rPr lang="en-US" b="0" i="1" smtClean="0">
                        <a:latin typeface="Cambria Math" panose="02040503050406030204" pitchFamily="18" charset="0"/>
                      </a:rPr>
                      <m:t>′</m:t>
                    </m:r>
                  </m:oMath>
                </a14:m>
                <a:endParaRPr lang="en-US" dirty="0"/>
              </a:p>
              <a:p>
                <a:pPr marL="1541463" lvl="1" indent="-1084263">
                  <a:buNone/>
                </a:pPr>
                <a:r>
                  <a:rPr lang="en-US" dirty="0"/>
                  <a:t>     </a:t>
                </a:r>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𝑅</m:t>
                        </m:r>
                      </m:e>
                      <m:sub>
                        <m:r>
                          <a:rPr lang="en-US" b="0" i="1" smtClean="0">
                            <a:latin typeface="Cambria Math" panose="02040503050406030204" pitchFamily="18" charset="0"/>
                          </a:rPr>
                          <m:t>𝑡</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𝑅</m:t>
                                </m:r>
                              </m:e>
                              <m:sub>
                                <m:r>
                                  <a:rPr lang="en-US" b="0" i="1" smtClean="0">
                                    <a:latin typeface="Cambria Math" panose="02040503050406030204" pitchFamily="18" charset="0"/>
                                  </a:rPr>
                                  <m:t>𝑡</m:t>
                                </m:r>
                                <m:sSup>
                                  <m:sSupPr>
                                    <m:ctrlPr>
                                      <a:rPr lang="en-US" b="0" i="1" smtClean="0">
                                        <a:latin typeface="Cambria Math" panose="02040503050406030204" pitchFamily="18" charset="0"/>
                                      </a:rPr>
                                    </m:ctrlPr>
                                  </m:sSupPr>
                                  <m:e>
                                    <m:r>
                                      <a:rPr lang="en-US" b="0" i="1" smtClean="0">
                                        <a:latin typeface="Cambria Math" panose="02040503050406030204" pitchFamily="18" charset="0"/>
                                      </a:rPr>
                                      <m:t>𝑡</m:t>
                                    </m:r>
                                  </m:e>
                                  <m:sup>
                                    <m:r>
                                      <a:rPr lang="en-US" b="0" i="1" smtClean="0">
                                        <a:latin typeface="Cambria Math" panose="02040503050406030204" pitchFamily="18" charset="0"/>
                                      </a:rPr>
                                      <m:t>′</m:t>
                                    </m:r>
                                  </m:sup>
                                </m:sSup>
                              </m:sub>
                            </m:sSub>
                          </m:e>
                        </m:d>
                      </m:e>
                      <m:sub>
                        <m:r>
                          <a:rPr lang="en-US" b="0" i="1" smtClean="0">
                            <a:latin typeface="Cambria Math" panose="02040503050406030204" pitchFamily="18" charset="0"/>
                          </a:rPr>
                          <m:t>𝑡</m:t>
                        </m:r>
                        <m:r>
                          <a:rPr lang="en-US" b="0" i="1" smtClean="0">
                            <a:latin typeface="Cambria Math" panose="02040503050406030204" pitchFamily="18" charset="0"/>
                          </a:rPr>
                          <m:t>′≥</m:t>
                        </m:r>
                        <m:r>
                          <a:rPr lang="en-US" b="0" i="1" smtClean="0">
                            <a:latin typeface="Cambria Math" panose="02040503050406030204" pitchFamily="18" charset="0"/>
                          </a:rPr>
                          <m:t>𝑡</m:t>
                        </m:r>
                      </m:sub>
                    </m:sSub>
                  </m:oMath>
                </a14:m>
                <a:endParaRPr lang="en-US" dirty="0"/>
              </a:p>
              <a:p>
                <a:pPr lvl="1"/>
                <a:r>
                  <a:rPr lang="en-US" dirty="0"/>
                  <a:t>Transition function:</a:t>
                </a:r>
              </a:p>
              <a:p>
                <a:pPr marL="457200" lvl="1" indent="0">
                  <a:buNone/>
                </a:pPr>
                <a:r>
                  <a:rPr lang="en-US" b="0" dirty="0"/>
                  <a:t>     </a:t>
                </a:r>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𝑅</m:t>
                        </m:r>
                      </m:e>
                      <m:sub>
                        <m:r>
                          <a:rPr lang="en-US" b="0" i="1" smtClean="0">
                            <a:latin typeface="Cambria Math" panose="02040503050406030204" pitchFamily="18" charset="0"/>
                          </a:rPr>
                          <m:t>𝑡</m:t>
                        </m:r>
                        <m:r>
                          <a:rPr lang="en-US" b="0" i="1" smtClean="0">
                            <a:latin typeface="Cambria Math" panose="02040503050406030204" pitchFamily="18" charset="0"/>
                          </a:rPr>
                          <m:t>+1,</m:t>
                        </m:r>
                        <m:r>
                          <a:rPr lang="en-US" b="0" i="1" smtClean="0">
                            <a:latin typeface="Cambria Math" panose="02040503050406030204" pitchFamily="18" charset="0"/>
                          </a:rPr>
                          <m:t>𝑡</m:t>
                        </m:r>
                        <m:r>
                          <a:rPr lang="en-US" b="0" i="1" smtClean="0">
                            <a:latin typeface="Cambria Math" panose="02040503050406030204" pitchFamily="18" charset="0"/>
                          </a:rPr>
                          <m:t>′</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𝑅</m:t>
                        </m:r>
                      </m:e>
                      <m:sub>
                        <m:r>
                          <a:rPr lang="en-US" b="0" i="1" smtClean="0">
                            <a:latin typeface="Cambria Math" panose="02040503050406030204" pitchFamily="18" charset="0"/>
                          </a:rPr>
                          <m:t>𝑡𝑡</m:t>
                        </m:r>
                        <m:r>
                          <a:rPr lang="en-US" b="0" i="1" smtClean="0">
                            <a:latin typeface="Cambria Math" panose="02040503050406030204" pitchFamily="18" charset="0"/>
                          </a:rPr>
                          <m:t>′</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𝑡</m:t>
                        </m:r>
                        <m:r>
                          <a:rPr lang="en-US" b="0" i="1" smtClean="0">
                            <a:latin typeface="Cambria Math" panose="02040503050406030204" pitchFamily="18" charset="0"/>
                          </a:rPr>
                          <m:t>,</m:t>
                        </m:r>
                        <m:r>
                          <a:rPr lang="en-US" b="0" i="1" smtClean="0">
                            <a:latin typeface="Cambria Math" panose="02040503050406030204" pitchFamily="18" charset="0"/>
                          </a:rPr>
                          <m:t>𝑡</m:t>
                        </m:r>
                        <m:r>
                          <a:rPr lang="en-US" b="0" i="1" smtClean="0">
                            <a:latin typeface="Cambria Math" panose="02040503050406030204" pitchFamily="18" charset="0"/>
                          </a:rPr>
                          <m:t>′</m:t>
                        </m:r>
                      </m:sub>
                    </m:sSub>
                  </m:oMath>
                </a14:m>
                <a:r>
                  <a:rPr lang="en-US" dirty="0"/>
                  <a:t>   </a:t>
                </a:r>
                <a14:m>
                  <m:oMath xmlns:m="http://schemas.openxmlformats.org/officeDocument/2006/math">
                    <m:sSup>
                      <m:sSupPr>
                        <m:ctrlPr>
                          <a:rPr lang="en-US" b="0" i="1" dirty="0" smtClean="0">
                            <a:latin typeface="Cambria Math" panose="02040503050406030204" pitchFamily="18" charset="0"/>
                          </a:rPr>
                        </m:ctrlPr>
                      </m:sSupPr>
                      <m:e>
                        <m:r>
                          <a:rPr lang="en-US" b="0" i="1" dirty="0" smtClean="0">
                            <a:latin typeface="Cambria Math" panose="02040503050406030204" pitchFamily="18" charset="0"/>
                          </a:rPr>
                          <m:t>𝑡</m:t>
                        </m:r>
                      </m:e>
                      <m:sup>
                        <m:r>
                          <a:rPr lang="en-US" b="0" i="1" dirty="0" smtClean="0">
                            <a:latin typeface="Cambria Math" panose="02040503050406030204" pitchFamily="18" charset="0"/>
                          </a:rPr>
                          <m:t>′</m:t>
                        </m:r>
                      </m:sup>
                    </m:sSup>
                    <m:r>
                      <a:rPr lang="en-US" b="0" i="1" dirty="0" smtClean="0">
                        <a:latin typeface="Cambria Math" panose="02040503050406030204" pitchFamily="18" charset="0"/>
                      </a:rPr>
                      <m:t>≥</m:t>
                    </m:r>
                    <m:r>
                      <a:rPr lang="en-US" b="0" i="1" dirty="0" smtClean="0">
                        <a:latin typeface="Cambria Math" panose="02040503050406030204" pitchFamily="18" charset="0"/>
                      </a:rPr>
                      <m:t>𝑡</m:t>
                    </m:r>
                    <m:r>
                      <a:rPr lang="en-US" b="0" i="1" dirty="0" smtClean="0">
                        <a:latin typeface="Cambria Math" panose="02040503050406030204" pitchFamily="18" charset="0"/>
                      </a:rPr>
                      <m:t>+1</m:t>
                    </m:r>
                  </m:oMath>
                </a14:m>
                <a:endParaRPr lang="en-US" dirty="0"/>
              </a:p>
            </p:txBody>
          </p:sp>
        </mc:Choice>
        <mc:Fallback xmlns="">
          <p:sp>
            <p:nvSpPr>
              <p:cNvPr id="3" name="Content Placeholder 2">
                <a:extLst>
                  <a:ext uri="{FF2B5EF4-FFF2-40B4-BE49-F238E27FC236}">
                    <a16:creationId xmlns:a16="http://schemas.microsoft.com/office/drawing/2014/main" id="{47C97FF6-3885-4130-9E03-C399B5DE7BAB}"/>
                  </a:ext>
                </a:extLst>
              </p:cNvPr>
              <p:cNvSpPr>
                <a:spLocks noGrp="1" noRot="1" noChangeAspect="1" noMove="1" noResize="1" noEditPoints="1" noAdjustHandles="1" noChangeArrowheads="1" noChangeShapeType="1" noTextEdit="1"/>
              </p:cNvSpPr>
              <p:nvPr>
                <p:ph idx="1"/>
              </p:nvPr>
            </p:nvSpPr>
            <p:spPr>
              <a:xfrm>
                <a:off x="685800" y="1143000"/>
                <a:ext cx="8180344" cy="4953000"/>
              </a:xfrm>
              <a:blipFill>
                <a:blip r:embed="rId2"/>
                <a:stretch>
                  <a:fillRect t="-1355" r="-1491" b="-10099"/>
                </a:stretch>
              </a:blipFill>
            </p:spPr>
            <p:txBody>
              <a:bodyPr/>
              <a:lstStyle/>
              <a:p>
                <a:r>
                  <a:rPr lang="en-US">
                    <a:noFill/>
                  </a:rPr>
                  <a:t> </a:t>
                </a:r>
              </a:p>
            </p:txBody>
          </p:sp>
        </mc:Fallback>
      </mc:AlternateContent>
      <p:sp>
        <p:nvSpPr>
          <p:cNvPr id="4" name="Slide Number Placeholder 5">
            <a:extLst>
              <a:ext uri="{FF2B5EF4-FFF2-40B4-BE49-F238E27FC236}">
                <a16:creationId xmlns:a16="http://schemas.microsoft.com/office/drawing/2014/main" id="{167A13CA-1B77-457A-A912-61787BE86544}"/>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19</a:t>
            </a:fld>
            <a:endParaRPr lang="en-US" dirty="0"/>
          </a:p>
        </p:txBody>
      </p:sp>
    </p:spTree>
    <p:extLst>
      <p:ext uri="{BB962C8B-B14F-4D97-AF65-F5344CB8AC3E}">
        <p14:creationId xmlns:p14="http://schemas.microsoft.com/office/powerpoint/2010/main" val="29503951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
            <a:ext cx="9144000" cy="6858000"/>
          </a:xfrm>
          <a:prstGeom prst="rect">
            <a:avLst/>
          </a:prstGeom>
        </p:spPr>
      </p:pic>
      <p:sp>
        <p:nvSpPr>
          <p:cNvPr id="4100" name="Rectangle 4"/>
          <p:cNvSpPr>
            <a:spLocks noGrp="1" noChangeArrowheads="1"/>
          </p:cNvSpPr>
          <p:nvPr>
            <p:ph type="ctrTitle"/>
          </p:nvPr>
        </p:nvSpPr>
        <p:spPr/>
        <p:txBody>
          <a:bodyPr/>
          <a:lstStyle/>
          <a:p>
            <a:pPr algn="ctr"/>
            <a:r>
              <a:rPr lang="en-US" dirty="0"/>
              <a:t>High-dimensional ADP for resource allocation</a:t>
            </a:r>
          </a:p>
        </p:txBody>
      </p:sp>
      <p:sp>
        <p:nvSpPr>
          <p:cNvPr id="4101" name="Rectangle 5"/>
          <p:cNvSpPr>
            <a:spLocks noGrp="1" noChangeArrowheads="1"/>
          </p:cNvSpPr>
          <p:nvPr>
            <p:ph type="subTitle" idx="1"/>
          </p:nvPr>
        </p:nvSpPr>
        <p:spPr/>
        <p:txBody>
          <a:bodyPr/>
          <a:lstStyle/>
          <a:p>
            <a:endParaRPr lang="en-US" dirty="0"/>
          </a:p>
        </p:txBody>
      </p:sp>
    </p:spTree>
    <p:extLst>
      <p:ext uri="{BB962C8B-B14F-4D97-AF65-F5344CB8AC3E}">
        <p14:creationId xmlns:p14="http://schemas.microsoft.com/office/powerpoint/2010/main" val="30776548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4100" name="Rectangle 4"/>
          <p:cNvSpPr>
            <a:spLocks noGrp="1" noChangeArrowheads="1"/>
          </p:cNvSpPr>
          <p:nvPr>
            <p:ph type="ctrTitle"/>
          </p:nvPr>
        </p:nvSpPr>
        <p:spPr/>
        <p:txBody>
          <a:bodyPr/>
          <a:lstStyle/>
          <a:p>
            <a:pPr algn="ctr"/>
            <a:r>
              <a:rPr lang="en-US" dirty="0"/>
              <a:t>From one truck to many</a:t>
            </a:r>
          </a:p>
        </p:txBody>
      </p:sp>
      <p:sp>
        <p:nvSpPr>
          <p:cNvPr id="4101" name="Rectangle 5"/>
          <p:cNvSpPr>
            <a:spLocks noGrp="1" noChangeArrowheads="1"/>
          </p:cNvSpPr>
          <p:nvPr>
            <p:ph type="subTitle" idx="1"/>
          </p:nvPr>
        </p:nvSpPr>
        <p:spPr/>
        <p:txBody>
          <a:bodyPr/>
          <a:lstStyle/>
          <a:p>
            <a:r>
              <a:rPr lang="en-US" dirty="0"/>
              <a:t> </a:t>
            </a:r>
          </a:p>
        </p:txBody>
      </p:sp>
      <p:sp>
        <p:nvSpPr>
          <p:cNvPr id="7" name="Rectangle 5"/>
          <p:cNvSpPr txBox="1">
            <a:spLocks noChangeArrowheads="1"/>
          </p:cNvSpPr>
          <p:nvPr/>
        </p:nvSpPr>
        <p:spPr bwMode="auto">
          <a:xfrm>
            <a:off x="1055077" y="3978275"/>
            <a:ext cx="7033846"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SzPct val="80000"/>
              <a:buFontTx/>
              <a:buNone/>
              <a:defRPr sz="2800">
                <a:solidFill>
                  <a:schemeClr val="tx1"/>
                </a:solidFill>
                <a:latin typeface="+mn-lt"/>
                <a:ea typeface="+mn-ea"/>
                <a:cs typeface="+mn-cs"/>
              </a:defRPr>
            </a:lvl1pPr>
            <a:lvl2pPr marL="457200" indent="0" algn="ctr" rtl="0" eaLnBrk="0" fontAlgn="base" hangingPunct="0">
              <a:spcBef>
                <a:spcPct val="20000"/>
              </a:spcBef>
              <a:spcAft>
                <a:spcPct val="0"/>
              </a:spcAft>
              <a:buNone/>
              <a:defRPr sz="2400">
                <a:solidFill>
                  <a:schemeClr val="tx1"/>
                </a:solidFill>
                <a:latin typeface="+mn-lt"/>
              </a:defRPr>
            </a:lvl2pPr>
            <a:lvl3pPr marL="914400" indent="0" algn="ctr" rtl="0" eaLnBrk="0" fontAlgn="base" hangingPunct="0">
              <a:spcBef>
                <a:spcPct val="0"/>
              </a:spcBef>
              <a:spcAft>
                <a:spcPct val="0"/>
              </a:spcAft>
              <a:buNone/>
              <a:defRPr sz="2000">
                <a:solidFill>
                  <a:schemeClr val="tx1"/>
                </a:solidFill>
                <a:latin typeface="+mn-lt"/>
              </a:defRPr>
            </a:lvl3pPr>
            <a:lvl4pPr marL="1371600" indent="0" algn="ctr" rtl="0" eaLnBrk="0" fontAlgn="base" hangingPunct="0">
              <a:spcBef>
                <a:spcPct val="0"/>
              </a:spcBef>
              <a:spcAft>
                <a:spcPct val="0"/>
              </a:spcAft>
              <a:buNone/>
              <a:defRPr sz="2000">
                <a:solidFill>
                  <a:schemeClr val="tx1"/>
                </a:solidFill>
                <a:latin typeface="+mn-lt"/>
              </a:defRPr>
            </a:lvl4pPr>
            <a:lvl5pPr marL="1828800" indent="0" algn="ctr" rtl="0" eaLnBrk="0" fontAlgn="base" hangingPunct="0">
              <a:spcBef>
                <a:spcPct val="0"/>
              </a:spcBef>
              <a:spcAft>
                <a:spcPct val="0"/>
              </a:spcAft>
              <a:buNone/>
              <a:defRPr sz="2000">
                <a:solidFill>
                  <a:schemeClr val="tx1"/>
                </a:solidFill>
                <a:latin typeface="+mn-lt"/>
              </a:defRPr>
            </a:lvl5pPr>
            <a:lvl6pPr marL="2286000" indent="0" algn="ctr" rtl="0" eaLnBrk="0" fontAlgn="base" hangingPunct="0">
              <a:spcBef>
                <a:spcPct val="0"/>
              </a:spcBef>
              <a:spcAft>
                <a:spcPct val="0"/>
              </a:spcAft>
              <a:buNone/>
              <a:defRPr sz="2000">
                <a:solidFill>
                  <a:schemeClr val="tx1"/>
                </a:solidFill>
                <a:latin typeface="+mn-lt"/>
              </a:defRPr>
            </a:lvl6pPr>
            <a:lvl7pPr marL="2743200" indent="0" algn="ctr" rtl="0" eaLnBrk="0" fontAlgn="base" hangingPunct="0">
              <a:spcBef>
                <a:spcPct val="0"/>
              </a:spcBef>
              <a:spcAft>
                <a:spcPct val="0"/>
              </a:spcAft>
              <a:buNone/>
              <a:defRPr sz="2000">
                <a:solidFill>
                  <a:schemeClr val="tx1"/>
                </a:solidFill>
                <a:latin typeface="+mn-lt"/>
              </a:defRPr>
            </a:lvl7pPr>
            <a:lvl8pPr marL="3200400" indent="0" algn="ctr" rtl="0" eaLnBrk="0" fontAlgn="base" hangingPunct="0">
              <a:spcBef>
                <a:spcPct val="0"/>
              </a:spcBef>
              <a:spcAft>
                <a:spcPct val="0"/>
              </a:spcAft>
              <a:buNone/>
              <a:defRPr sz="2000">
                <a:solidFill>
                  <a:schemeClr val="tx1"/>
                </a:solidFill>
                <a:latin typeface="+mn-lt"/>
              </a:defRPr>
            </a:lvl8pPr>
            <a:lvl9pPr marL="3657600" indent="0" algn="ctr" rtl="0" eaLnBrk="0" fontAlgn="base" hangingPunct="0">
              <a:spcBef>
                <a:spcPct val="0"/>
              </a:spcBef>
              <a:spcAft>
                <a:spcPct val="0"/>
              </a:spcAft>
              <a:buNone/>
              <a:defRPr sz="2000">
                <a:solidFill>
                  <a:schemeClr val="tx1"/>
                </a:solidFill>
                <a:latin typeface="+mn-lt"/>
              </a:defRPr>
            </a:lvl9pPr>
          </a:lstStyle>
          <a:p>
            <a:endParaRPr lang="en-US" i="0" kern="0" dirty="0"/>
          </a:p>
        </p:txBody>
      </p:sp>
    </p:spTree>
    <p:extLst>
      <p:ext uri="{BB962C8B-B14F-4D97-AF65-F5344CB8AC3E}">
        <p14:creationId xmlns:p14="http://schemas.microsoft.com/office/powerpoint/2010/main" val="183454600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2" name="Rectangle 2"/>
          <p:cNvSpPr>
            <a:spLocks noGrp="1" noChangeArrowheads="1"/>
          </p:cNvSpPr>
          <p:nvPr>
            <p:ph type="body" idx="1"/>
          </p:nvPr>
        </p:nvSpPr>
        <p:spPr/>
        <p:txBody>
          <a:bodyPr/>
          <a:lstStyle/>
          <a:p>
            <a:r>
              <a:rPr lang="en-US"/>
              <a:t>Update the value of being in Texas.</a:t>
            </a:r>
          </a:p>
        </p:txBody>
      </p:sp>
      <p:grpSp>
        <p:nvGrpSpPr>
          <p:cNvPr id="37893" name="Group 3"/>
          <p:cNvGrpSpPr>
            <a:grpSpLocks/>
          </p:cNvGrpSpPr>
          <p:nvPr/>
        </p:nvGrpSpPr>
        <p:grpSpPr bwMode="auto">
          <a:xfrm>
            <a:off x="8097838" y="2501900"/>
            <a:ext cx="538162" cy="728663"/>
            <a:chOff x="4816" y="1931"/>
            <a:chExt cx="256" cy="359"/>
          </a:xfrm>
        </p:grpSpPr>
        <p:sp>
          <p:nvSpPr>
            <p:cNvPr id="38016" name="Freeform 4"/>
            <p:cNvSpPr>
              <a:spLocks/>
            </p:cNvSpPr>
            <p:nvPr/>
          </p:nvSpPr>
          <p:spPr bwMode="auto">
            <a:xfrm>
              <a:off x="4896" y="1931"/>
              <a:ext cx="176" cy="295"/>
            </a:xfrm>
            <a:custGeom>
              <a:avLst/>
              <a:gdLst>
                <a:gd name="T0" fmla="*/ 176 w 176"/>
                <a:gd name="T1" fmla="*/ 0 h 295"/>
                <a:gd name="T2" fmla="*/ 0 w 176"/>
                <a:gd name="T3" fmla="*/ 144 h 295"/>
                <a:gd name="T4" fmla="*/ 0 w 176"/>
                <a:gd name="T5" fmla="*/ 295 h 295"/>
                <a:gd name="T6" fmla="*/ 176 w 176"/>
                <a:gd name="T7" fmla="*/ 159 h 295"/>
                <a:gd name="T8" fmla="*/ 176 w 176"/>
                <a:gd name="T9" fmla="*/ 0 h 2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95">
                  <a:moveTo>
                    <a:pt x="176" y="0"/>
                  </a:moveTo>
                  <a:lnTo>
                    <a:pt x="0" y="144"/>
                  </a:lnTo>
                  <a:lnTo>
                    <a:pt x="0" y="295"/>
                  </a:lnTo>
                  <a:lnTo>
                    <a:pt x="176" y="159"/>
                  </a:lnTo>
                  <a:lnTo>
                    <a:pt x="176" y="0"/>
                  </a:lnTo>
                  <a:close/>
                </a:path>
              </a:pathLst>
            </a:custGeom>
            <a:solidFill>
              <a:srgbClr val="5FC000"/>
            </a:solidFill>
            <a:ln w="12700">
              <a:solidFill>
                <a:srgbClr val="000000"/>
              </a:solidFill>
              <a:prstDash val="solid"/>
              <a:round/>
              <a:headEnd/>
              <a:tailEnd/>
            </a:ln>
          </p:spPr>
          <p:txBody>
            <a:bodyPr/>
            <a:lstStyle/>
            <a:p>
              <a:endParaRPr lang="en-US"/>
            </a:p>
          </p:txBody>
        </p:sp>
        <p:sp>
          <p:nvSpPr>
            <p:cNvPr id="38017" name="Freeform 5"/>
            <p:cNvSpPr>
              <a:spLocks/>
            </p:cNvSpPr>
            <p:nvPr/>
          </p:nvSpPr>
          <p:spPr bwMode="auto">
            <a:xfrm>
              <a:off x="4832" y="2075"/>
              <a:ext cx="64" cy="215"/>
            </a:xfrm>
            <a:custGeom>
              <a:avLst/>
              <a:gdLst>
                <a:gd name="T0" fmla="*/ 0 w 64"/>
                <a:gd name="T1" fmla="*/ 55 h 215"/>
                <a:gd name="T2" fmla="*/ 56 w 64"/>
                <a:gd name="T3" fmla="*/ 23 h 215"/>
                <a:gd name="T4" fmla="*/ 64 w 64"/>
                <a:gd name="T5" fmla="*/ 0 h 215"/>
                <a:gd name="T6" fmla="*/ 64 w 64"/>
                <a:gd name="T7" fmla="*/ 151 h 215"/>
                <a:gd name="T8" fmla="*/ 56 w 64"/>
                <a:gd name="T9" fmla="*/ 183 h 215"/>
                <a:gd name="T10" fmla="*/ 0 w 64"/>
                <a:gd name="T11" fmla="*/ 215 h 215"/>
                <a:gd name="T12" fmla="*/ 0 w 64"/>
                <a:gd name="T13" fmla="*/ 55 h 2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215">
                  <a:moveTo>
                    <a:pt x="0" y="55"/>
                  </a:moveTo>
                  <a:lnTo>
                    <a:pt x="56" y="23"/>
                  </a:lnTo>
                  <a:lnTo>
                    <a:pt x="64" y="0"/>
                  </a:lnTo>
                  <a:lnTo>
                    <a:pt x="64" y="151"/>
                  </a:lnTo>
                  <a:lnTo>
                    <a:pt x="56" y="183"/>
                  </a:lnTo>
                  <a:lnTo>
                    <a:pt x="0" y="215"/>
                  </a:lnTo>
                  <a:lnTo>
                    <a:pt x="0" y="55"/>
                  </a:lnTo>
                  <a:close/>
                </a:path>
              </a:pathLst>
            </a:custGeom>
            <a:solidFill>
              <a:srgbClr val="3F5F00"/>
            </a:solidFill>
            <a:ln w="12700">
              <a:solidFill>
                <a:srgbClr val="000000"/>
              </a:solidFill>
              <a:prstDash val="solid"/>
              <a:round/>
              <a:headEnd/>
              <a:tailEnd/>
            </a:ln>
          </p:spPr>
          <p:txBody>
            <a:bodyPr/>
            <a:lstStyle/>
            <a:p>
              <a:endParaRPr lang="en-US"/>
            </a:p>
          </p:txBody>
        </p:sp>
        <p:sp>
          <p:nvSpPr>
            <p:cNvPr id="38018" name="Freeform 6"/>
            <p:cNvSpPr>
              <a:spLocks/>
            </p:cNvSpPr>
            <p:nvPr/>
          </p:nvSpPr>
          <p:spPr bwMode="auto">
            <a:xfrm>
              <a:off x="4816" y="2178"/>
              <a:ext cx="24" cy="56"/>
            </a:xfrm>
            <a:custGeom>
              <a:avLst/>
              <a:gdLst>
                <a:gd name="T0" fmla="*/ 24 w 24"/>
                <a:gd name="T1" fmla="*/ 0 h 56"/>
                <a:gd name="T2" fmla="*/ 0 w 24"/>
                <a:gd name="T3" fmla="*/ 24 h 56"/>
                <a:gd name="T4" fmla="*/ 24 w 24"/>
                <a:gd name="T5" fmla="*/ 56 h 56"/>
                <a:gd name="T6" fmla="*/ 24 w 24"/>
                <a:gd name="T7" fmla="*/ 0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56">
                  <a:moveTo>
                    <a:pt x="24" y="0"/>
                  </a:moveTo>
                  <a:lnTo>
                    <a:pt x="0" y="24"/>
                  </a:lnTo>
                  <a:lnTo>
                    <a:pt x="24" y="56"/>
                  </a:lnTo>
                  <a:lnTo>
                    <a:pt x="24" y="0"/>
                  </a:lnTo>
                  <a:close/>
                </a:path>
              </a:pathLst>
            </a:custGeom>
            <a:solidFill>
              <a:srgbClr val="008000"/>
            </a:solidFill>
            <a:ln w="12700">
              <a:solidFill>
                <a:srgbClr val="000000"/>
              </a:solidFill>
              <a:prstDash val="solid"/>
              <a:round/>
              <a:headEnd/>
              <a:tailEnd/>
            </a:ln>
          </p:spPr>
          <p:txBody>
            <a:bodyPr/>
            <a:lstStyle/>
            <a:p>
              <a:endParaRPr lang="en-US"/>
            </a:p>
          </p:txBody>
        </p:sp>
        <p:sp>
          <p:nvSpPr>
            <p:cNvPr id="38019" name="Freeform 7"/>
            <p:cNvSpPr>
              <a:spLocks/>
            </p:cNvSpPr>
            <p:nvPr/>
          </p:nvSpPr>
          <p:spPr bwMode="auto">
            <a:xfrm>
              <a:off x="4888" y="2075"/>
              <a:ext cx="8" cy="183"/>
            </a:xfrm>
            <a:custGeom>
              <a:avLst/>
              <a:gdLst>
                <a:gd name="T0" fmla="*/ 8 w 8"/>
                <a:gd name="T1" fmla="*/ 0 h 183"/>
                <a:gd name="T2" fmla="*/ 0 w 8"/>
                <a:gd name="T3" fmla="*/ 23 h 183"/>
                <a:gd name="T4" fmla="*/ 0 w 8"/>
                <a:gd name="T5" fmla="*/ 183 h 183"/>
                <a:gd name="T6" fmla="*/ 8 w 8"/>
                <a:gd name="T7" fmla="*/ 151 h 183"/>
                <a:gd name="T8" fmla="*/ 8 w 8"/>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83">
                  <a:moveTo>
                    <a:pt x="8" y="0"/>
                  </a:moveTo>
                  <a:lnTo>
                    <a:pt x="0" y="23"/>
                  </a:lnTo>
                  <a:lnTo>
                    <a:pt x="0" y="183"/>
                  </a:lnTo>
                  <a:lnTo>
                    <a:pt x="8" y="151"/>
                  </a:lnTo>
                  <a:lnTo>
                    <a:pt x="8" y="0"/>
                  </a:lnTo>
                  <a:close/>
                </a:path>
              </a:pathLst>
            </a:custGeom>
            <a:solidFill>
              <a:srgbClr val="008000"/>
            </a:solidFill>
            <a:ln w="12700">
              <a:solidFill>
                <a:srgbClr val="000000"/>
              </a:solidFill>
              <a:prstDash val="solid"/>
              <a:round/>
              <a:headEnd/>
              <a:tailEnd/>
            </a:ln>
          </p:spPr>
          <p:txBody>
            <a:bodyPr/>
            <a:lstStyle/>
            <a:p>
              <a:endParaRPr lang="en-US"/>
            </a:p>
          </p:txBody>
        </p:sp>
      </p:grpSp>
      <p:grpSp>
        <p:nvGrpSpPr>
          <p:cNvPr id="37894" name="Group 8"/>
          <p:cNvGrpSpPr>
            <a:grpSpLocks/>
          </p:cNvGrpSpPr>
          <p:nvPr/>
        </p:nvGrpSpPr>
        <p:grpSpPr bwMode="auto">
          <a:xfrm>
            <a:off x="4392613" y="5108575"/>
            <a:ext cx="2482850" cy="1165225"/>
            <a:chOff x="3052" y="3215"/>
            <a:chExt cx="1182" cy="574"/>
          </a:xfrm>
        </p:grpSpPr>
        <p:sp>
          <p:nvSpPr>
            <p:cNvPr id="38002" name="Freeform 9"/>
            <p:cNvSpPr>
              <a:spLocks/>
            </p:cNvSpPr>
            <p:nvPr/>
          </p:nvSpPr>
          <p:spPr bwMode="auto">
            <a:xfrm>
              <a:off x="3579" y="3223"/>
              <a:ext cx="48" cy="167"/>
            </a:xfrm>
            <a:custGeom>
              <a:avLst/>
              <a:gdLst>
                <a:gd name="T0" fmla="*/ 0 w 48"/>
                <a:gd name="T1" fmla="*/ 24 h 167"/>
                <a:gd name="T2" fmla="*/ 24 w 48"/>
                <a:gd name="T3" fmla="*/ 96 h 167"/>
                <a:gd name="T4" fmla="*/ 24 w 48"/>
                <a:gd name="T5" fmla="*/ 167 h 167"/>
                <a:gd name="T6" fmla="*/ 48 w 48"/>
                <a:gd name="T7" fmla="*/ 152 h 167"/>
                <a:gd name="T8" fmla="*/ 48 w 48"/>
                <a:gd name="T9" fmla="*/ 0 h 167"/>
                <a:gd name="T10" fmla="*/ 0 w 48"/>
                <a:gd name="T11" fmla="*/ 24 h 1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167">
                  <a:moveTo>
                    <a:pt x="0" y="24"/>
                  </a:moveTo>
                  <a:lnTo>
                    <a:pt x="24" y="96"/>
                  </a:lnTo>
                  <a:lnTo>
                    <a:pt x="24" y="167"/>
                  </a:lnTo>
                  <a:lnTo>
                    <a:pt x="48" y="152"/>
                  </a:lnTo>
                  <a:lnTo>
                    <a:pt x="48" y="0"/>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38003" name="Freeform 10"/>
            <p:cNvSpPr>
              <a:spLocks/>
            </p:cNvSpPr>
            <p:nvPr/>
          </p:nvSpPr>
          <p:spPr bwMode="auto">
            <a:xfrm>
              <a:off x="3627" y="3215"/>
              <a:ext cx="151" cy="160"/>
            </a:xfrm>
            <a:custGeom>
              <a:avLst/>
              <a:gdLst>
                <a:gd name="T0" fmla="*/ 0 w 151"/>
                <a:gd name="T1" fmla="*/ 8 h 160"/>
                <a:gd name="T2" fmla="*/ 64 w 151"/>
                <a:gd name="T3" fmla="*/ 0 h 160"/>
                <a:gd name="T4" fmla="*/ 151 w 151"/>
                <a:gd name="T5" fmla="*/ 0 h 160"/>
                <a:gd name="T6" fmla="*/ 151 w 151"/>
                <a:gd name="T7" fmla="*/ 152 h 160"/>
                <a:gd name="T8" fmla="*/ 64 w 151"/>
                <a:gd name="T9" fmla="*/ 152 h 160"/>
                <a:gd name="T10" fmla="*/ 0 w 151"/>
                <a:gd name="T11" fmla="*/ 160 h 160"/>
                <a:gd name="T12" fmla="*/ 0 w 151"/>
                <a:gd name="T13" fmla="*/ 8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1" h="160">
                  <a:moveTo>
                    <a:pt x="0" y="8"/>
                  </a:moveTo>
                  <a:lnTo>
                    <a:pt x="64" y="0"/>
                  </a:lnTo>
                  <a:lnTo>
                    <a:pt x="151" y="0"/>
                  </a:lnTo>
                  <a:lnTo>
                    <a:pt x="151" y="152"/>
                  </a:lnTo>
                  <a:lnTo>
                    <a:pt x="64" y="152"/>
                  </a:lnTo>
                  <a:lnTo>
                    <a:pt x="0" y="160"/>
                  </a:lnTo>
                  <a:lnTo>
                    <a:pt x="0" y="8"/>
                  </a:lnTo>
                  <a:close/>
                </a:path>
              </a:pathLst>
            </a:custGeom>
            <a:solidFill>
              <a:srgbClr val="008000"/>
            </a:solidFill>
            <a:ln w="12700">
              <a:solidFill>
                <a:srgbClr val="000000"/>
              </a:solidFill>
              <a:prstDash val="solid"/>
              <a:round/>
              <a:headEnd/>
              <a:tailEnd/>
            </a:ln>
          </p:spPr>
          <p:txBody>
            <a:bodyPr/>
            <a:lstStyle/>
            <a:p>
              <a:endParaRPr lang="en-US"/>
            </a:p>
          </p:txBody>
        </p:sp>
        <p:sp>
          <p:nvSpPr>
            <p:cNvPr id="38004" name="Freeform 11"/>
            <p:cNvSpPr>
              <a:spLocks/>
            </p:cNvSpPr>
            <p:nvPr/>
          </p:nvSpPr>
          <p:spPr bwMode="auto">
            <a:xfrm>
              <a:off x="3778" y="3215"/>
              <a:ext cx="72" cy="215"/>
            </a:xfrm>
            <a:custGeom>
              <a:avLst/>
              <a:gdLst>
                <a:gd name="T0" fmla="*/ 0 w 72"/>
                <a:gd name="T1" fmla="*/ 0 h 215"/>
                <a:gd name="T2" fmla="*/ 0 w 72"/>
                <a:gd name="T3" fmla="*/ 152 h 215"/>
                <a:gd name="T4" fmla="*/ 72 w 72"/>
                <a:gd name="T5" fmla="*/ 215 h 215"/>
                <a:gd name="T6" fmla="*/ 72 w 72"/>
                <a:gd name="T7" fmla="*/ 64 h 215"/>
                <a:gd name="T8" fmla="*/ 0 w 72"/>
                <a:gd name="T9" fmla="*/ 0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215">
                  <a:moveTo>
                    <a:pt x="0" y="0"/>
                  </a:moveTo>
                  <a:lnTo>
                    <a:pt x="0" y="152"/>
                  </a:lnTo>
                  <a:lnTo>
                    <a:pt x="72" y="215"/>
                  </a:lnTo>
                  <a:lnTo>
                    <a:pt x="72" y="64"/>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8005" name="Freeform 12"/>
            <p:cNvSpPr>
              <a:spLocks/>
            </p:cNvSpPr>
            <p:nvPr/>
          </p:nvSpPr>
          <p:spPr bwMode="auto">
            <a:xfrm>
              <a:off x="3850" y="3255"/>
              <a:ext cx="88" cy="175"/>
            </a:xfrm>
            <a:custGeom>
              <a:avLst/>
              <a:gdLst>
                <a:gd name="T0" fmla="*/ 0 w 88"/>
                <a:gd name="T1" fmla="*/ 24 h 175"/>
                <a:gd name="T2" fmla="*/ 88 w 88"/>
                <a:gd name="T3" fmla="*/ 0 h 175"/>
                <a:gd name="T4" fmla="*/ 88 w 88"/>
                <a:gd name="T5" fmla="*/ 151 h 175"/>
                <a:gd name="T6" fmla="*/ 0 w 88"/>
                <a:gd name="T7" fmla="*/ 175 h 175"/>
                <a:gd name="T8" fmla="*/ 0 w 88"/>
                <a:gd name="T9" fmla="*/ 24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75">
                  <a:moveTo>
                    <a:pt x="0" y="24"/>
                  </a:moveTo>
                  <a:lnTo>
                    <a:pt x="88" y="0"/>
                  </a:lnTo>
                  <a:lnTo>
                    <a:pt x="88" y="151"/>
                  </a:lnTo>
                  <a:lnTo>
                    <a:pt x="0" y="175"/>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38006" name="Freeform 13"/>
            <p:cNvSpPr>
              <a:spLocks/>
            </p:cNvSpPr>
            <p:nvPr/>
          </p:nvSpPr>
          <p:spPr bwMode="auto">
            <a:xfrm>
              <a:off x="3994" y="3406"/>
              <a:ext cx="56" cy="240"/>
            </a:xfrm>
            <a:custGeom>
              <a:avLst/>
              <a:gdLst>
                <a:gd name="T0" fmla="*/ 0 w 56"/>
                <a:gd name="T1" fmla="*/ 0 h 240"/>
                <a:gd name="T2" fmla="*/ 56 w 56"/>
                <a:gd name="T3" fmla="*/ 88 h 240"/>
                <a:gd name="T4" fmla="*/ 56 w 56"/>
                <a:gd name="T5" fmla="*/ 240 h 240"/>
                <a:gd name="T6" fmla="*/ 0 w 56"/>
                <a:gd name="T7" fmla="*/ 152 h 240"/>
                <a:gd name="T8" fmla="*/ 0 w 56"/>
                <a:gd name="T9" fmla="*/ 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40">
                  <a:moveTo>
                    <a:pt x="0" y="0"/>
                  </a:moveTo>
                  <a:lnTo>
                    <a:pt x="56" y="88"/>
                  </a:lnTo>
                  <a:lnTo>
                    <a:pt x="56" y="240"/>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8007" name="Freeform 14"/>
            <p:cNvSpPr>
              <a:spLocks/>
            </p:cNvSpPr>
            <p:nvPr/>
          </p:nvSpPr>
          <p:spPr bwMode="auto">
            <a:xfrm>
              <a:off x="3938" y="3255"/>
              <a:ext cx="72" cy="223"/>
            </a:xfrm>
            <a:custGeom>
              <a:avLst/>
              <a:gdLst>
                <a:gd name="T0" fmla="*/ 0 w 72"/>
                <a:gd name="T1" fmla="*/ 0 h 223"/>
                <a:gd name="T2" fmla="*/ 72 w 72"/>
                <a:gd name="T3" fmla="*/ 80 h 223"/>
                <a:gd name="T4" fmla="*/ 56 w 72"/>
                <a:gd name="T5" fmla="*/ 151 h 223"/>
                <a:gd name="T6" fmla="*/ 56 w 72"/>
                <a:gd name="T7" fmla="*/ 223 h 223"/>
                <a:gd name="T8" fmla="*/ 0 w 72"/>
                <a:gd name="T9" fmla="*/ 151 h 223"/>
                <a:gd name="T10" fmla="*/ 0 w 72"/>
                <a:gd name="T11" fmla="*/ 0 h 2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 h="223">
                  <a:moveTo>
                    <a:pt x="0" y="0"/>
                  </a:moveTo>
                  <a:lnTo>
                    <a:pt x="72" y="80"/>
                  </a:lnTo>
                  <a:lnTo>
                    <a:pt x="56" y="151"/>
                  </a:lnTo>
                  <a:lnTo>
                    <a:pt x="56" y="223"/>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8008" name="Freeform 15"/>
            <p:cNvSpPr>
              <a:spLocks/>
            </p:cNvSpPr>
            <p:nvPr/>
          </p:nvSpPr>
          <p:spPr bwMode="auto">
            <a:xfrm>
              <a:off x="3052" y="3279"/>
              <a:ext cx="151" cy="271"/>
            </a:xfrm>
            <a:custGeom>
              <a:avLst/>
              <a:gdLst>
                <a:gd name="T0" fmla="*/ 16 w 151"/>
                <a:gd name="T1" fmla="*/ 271 h 271"/>
                <a:gd name="T2" fmla="*/ 0 w 151"/>
                <a:gd name="T3" fmla="*/ 183 h 271"/>
                <a:gd name="T4" fmla="*/ 32 w 151"/>
                <a:gd name="T5" fmla="*/ 96 h 271"/>
                <a:gd name="T6" fmla="*/ 151 w 151"/>
                <a:gd name="T7" fmla="*/ 0 h 271"/>
                <a:gd name="T8" fmla="*/ 151 w 151"/>
                <a:gd name="T9" fmla="*/ 151 h 271"/>
                <a:gd name="T10" fmla="*/ 32 w 151"/>
                <a:gd name="T11" fmla="*/ 247 h 271"/>
                <a:gd name="T12" fmla="*/ 16 w 151"/>
                <a:gd name="T13" fmla="*/ 271 h 2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1" h="271">
                  <a:moveTo>
                    <a:pt x="16" y="271"/>
                  </a:moveTo>
                  <a:lnTo>
                    <a:pt x="0" y="183"/>
                  </a:lnTo>
                  <a:lnTo>
                    <a:pt x="32" y="96"/>
                  </a:lnTo>
                  <a:lnTo>
                    <a:pt x="151" y="0"/>
                  </a:lnTo>
                  <a:lnTo>
                    <a:pt x="151" y="151"/>
                  </a:lnTo>
                  <a:lnTo>
                    <a:pt x="32" y="247"/>
                  </a:lnTo>
                  <a:lnTo>
                    <a:pt x="16" y="271"/>
                  </a:lnTo>
                  <a:close/>
                </a:path>
              </a:pathLst>
            </a:custGeom>
            <a:solidFill>
              <a:srgbClr val="008000"/>
            </a:solidFill>
            <a:ln w="12700">
              <a:solidFill>
                <a:srgbClr val="000000"/>
              </a:solidFill>
              <a:prstDash val="solid"/>
              <a:round/>
              <a:headEnd/>
              <a:tailEnd/>
            </a:ln>
          </p:spPr>
          <p:txBody>
            <a:bodyPr/>
            <a:lstStyle/>
            <a:p>
              <a:endParaRPr lang="en-US"/>
            </a:p>
          </p:txBody>
        </p:sp>
        <p:sp>
          <p:nvSpPr>
            <p:cNvPr id="38009" name="Freeform 16"/>
            <p:cNvSpPr>
              <a:spLocks/>
            </p:cNvSpPr>
            <p:nvPr/>
          </p:nvSpPr>
          <p:spPr bwMode="auto">
            <a:xfrm>
              <a:off x="3203" y="3255"/>
              <a:ext cx="88" cy="175"/>
            </a:xfrm>
            <a:custGeom>
              <a:avLst/>
              <a:gdLst>
                <a:gd name="T0" fmla="*/ 0 w 88"/>
                <a:gd name="T1" fmla="*/ 24 h 175"/>
                <a:gd name="T2" fmla="*/ 0 w 88"/>
                <a:gd name="T3" fmla="*/ 175 h 175"/>
                <a:gd name="T4" fmla="*/ 88 w 88"/>
                <a:gd name="T5" fmla="*/ 151 h 175"/>
                <a:gd name="T6" fmla="*/ 88 w 88"/>
                <a:gd name="T7" fmla="*/ 0 h 175"/>
                <a:gd name="T8" fmla="*/ 0 w 88"/>
                <a:gd name="T9" fmla="*/ 24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75">
                  <a:moveTo>
                    <a:pt x="0" y="24"/>
                  </a:moveTo>
                  <a:lnTo>
                    <a:pt x="0" y="175"/>
                  </a:lnTo>
                  <a:lnTo>
                    <a:pt x="88" y="151"/>
                  </a:lnTo>
                  <a:lnTo>
                    <a:pt x="88" y="0"/>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38010" name="Freeform 17"/>
            <p:cNvSpPr>
              <a:spLocks/>
            </p:cNvSpPr>
            <p:nvPr/>
          </p:nvSpPr>
          <p:spPr bwMode="auto">
            <a:xfrm>
              <a:off x="3291" y="3255"/>
              <a:ext cx="176" cy="215"/>
            </a:xfrm>
            <a:custGeom>
              <a:avLst/>
              <a:gdLst>
                <a:gd name="T0" fmla="*/ 0 w 176"/>
                <a:gd name="T1" fmla="*/ 0 h 215"/>
                <a:gd name="T2" fmla="*/ 176 w 176"/>
                <a:gd name="T3" fmla="*/ 56 h 215"/>
                <a:gd name="T4" fmla="*/ 176 w 176"/>
                <a:gd name="T5" fmla="*/ 215 h 215"/>
                <a:gd name="T6" fmla="*/ 0 w 176"/>
                <a:gd name="T7" fmla="*/ 151 h 215"/>
                <a:gd name="T8" fmla="*/ 0 w 176"/>
                <a:gd name="T9" fmla="*/ 0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15">
                  <a:moveTo>
                    <a:pt x="0" y="0"/>
                  </a:moveTo>
                  <a:lnTo>
                    <a:pt x="176" y="56"/>
                  </a:lnTo>
                  <a:lnTo>
                    <a:pt x="176" y="215"/>
                  </a:lnTo>
                  <a:lnTo>
                    <a:pt x="0" y="151"/>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38011" name="Freeform 18"/>
            <p:cNvSpPr>
              <a:spLocks/>
            </p:cNvSpPr>
            <p:nvPr/>
          </p:nvSpPr>
          <p:spPr bwMode="auto">
            <a:xfrm>
              <a:off x="3467" y="3311"/>
              <a:ext cx="136" cy="159"/>
            </a:xfrm>
            <a:custGeom>
              <a:avLst/>
              <a:gdLst>
                <a:gd name="T0" fmla="*/ 0 w 136"/>
                <a:gd name="T1" fmla="*/ 0 h 159"/>
                <a:gd name="T2" fmla="*/ 0 w 136"/>
                <a:gd name="T3" fmla="*/ 159 h 159"/>
                <a:gd name="T4" fmla="*/ 136 w 136"/>
                <a:gd name="T5" fmla="*/ 159 h 159"/>
                <a:gd name="T6" fmla="*/ 136 w 136"/>
                <a:gd name="T7" fmla="*/ 8 h 159"/>
                <a:gd name="T8" fmla="*/ 0 w 136"/>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59">
                  <a:moveTo>
                    <a:pt x="0" y="0"/>
                  </a:moveTo>
                  <a:lnTo>
                    <a:pt x="0" y="159"/>
                  </a:lnTo>
                  <a:lnTo>
                    <a:pt x="136" y="159"/>
                  </a:lnTo>
                  <a:lnTo>
                    <a:pt x="136" y="8"/>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8012" name="Freeform 19"/>
            <p:cNvSpPr>
              <a:spLocks/>
            </p:cNvSpPr>
            <p:nvPr/>
          </p:nvSpPr>
          <p:spPr bwMode="auto">
            <a:xfrm>
              <a:off x="4154" y="3558"/>
              <a:ext cx="80" cy="231"/>
            </a:xfrm>
            <a:custGeom>
              <a:avLst/>
              <a:gdLst>
                <a:gd name="T0" fmla="*/ 0 w 80"/>
                <a:gd name="T1" fmla="*/ 80 h 231"/>
                <a:gd name="T2" fmla="*/ 80 w 80"/>
                <a:gd name="T3" fmla="*/ 0 h 231"/>
                <a:gd name="T4" fmla="*/ 80 w 80"/>
                <a:gd name="T5" fmla="*/ 151 h 231"/>
                <a:gd name="T6" fmla="*/ 0 w 80"/>
                <a:gd name="T7" fmla="*/ 231 h 231"/>
                <a:gd name="T8" fmla="*/ 0 w 80"/>
                <a:gd name="T9" fmla="*/ 80 h 2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1">
                  <a:moveTo>
                    <a:pt x="0" y="80"/>
                  </a:moveTo>
                  <a:lnTo>
                    <a:pt x="80" y="0"/>
                  </a:lnTo>
                  <a:lnTo>
                    <a:pt x="80" y="151"/>
                  </a:lnTo>
                  <a:lnTo>
                    <a:pt x="0" y="231"/>
                  </a:lnTo>
                  <a:lnTo>
                    <a:pt x="0" y="80"/>
                  </a:lnTo>
                  <a:close/>
                </a:path>
              </a:pathLst>
            </a:custGeom>
            <a:solidFill>
              <a:srgbClr val="008000"/>
            </a:solidFill>
            <a:ln w="12700">
              <a:solidFill>
                <a:srgbClr val="000000"/>
              </a:solidFill>
              <a:prstDash val="solid"/>
              <a:round/>
              <a:headEnd/>
              <a:tailEnd/>
            </a:ln>
          </p:spPr>
          <p:txBody>
            <a:bodyPr/>
            <a:lstStyle/>
            <a:p>
              <a:endParaRPr lang="en-US"/>
            </a:p>
          </p:txBody>
        </p:sp>
        <p:sp>
          <p:nvSpPr>
            <p:cNvPr id="38013" name="Rectangle 20"/>
            <p:cNvSpPr>
              <a:spLocks noChangeArrowheads="1"/>
            </p:cNvSpPr>
            <p:nvPr/>
          </p:nvSpPr>
          <p:spPr bwMode="auto">
            <a:xfrm>
              <a:off x="4054" y="3498"/>
              <a:ext cx="16" cy="144"/>
            </a:xfrm>
            <a:prstGeom prst="rect">
              <a:avLst/>
            </a:prstGeom>
            <a:solidFill>
              <a:srgbClr val="00FF00"/>
            </a:solidFill>
            <a:ln w="12700">
              <a:solidFill>
                <a:srgbClr val="000000"/>
              </a:solidFill>
              <a:miter lim="800000"/>
              <a:headEnd/>
              <a:tailEnd/>
            </a:ln>
          </p:spPr>
          <p:txBody>
            <a:bodyPr/>
            <a:lstStyle/>
            <a:p>
              <a:endParaRPr lang="en-US"/>
            </a:p>
          </p:txBody>
        </p:sp>
        <p:sp>
          <p:nvSpPr>
            <p:cNvPr id="38014" name="Freeform 21"/>
            <p:cNvSpPr>
              <a:spLocks/>
            </p:cNvSpPr>
            <p:nvPr/>
          </p:nvSpPr>
          <p:spPr bwMode="auto">
            <a:xfrm>
              <a:off x="4098" y="3638"/>
              <a:ext cx="56" cy="151"/>
            </a:xfrm>
            <a:custGeom>
              <a:avLst/>
              <a:gdLst>
                <a:gd name="T0" fmla="*/ 0 w 56"/>
                <a:gd name="T1" fmla="*/ 0 h 151"/>
                <a:gd name="T2" fmla="*/ 56 w 56"/>
                <a:gd name="T3" fmla="*/ 0 h 151"/>
                <a:gd name="T4" fmla="*/ 56 w 56"/>
                <a:gd name="T5" fmla="*/ 143 h 151"/>
                <a:gd name="T6" fmla="*/ 0 w 56"/>
                <a:gd name="T7" fmla="*/ 151 h 151"/>
                <a:gd name="T8" fmla="*/ 0 w 56"/>
                <a:gd name="T9" fmla="*/ 0 h 1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151">
                  <a:moveTo>
                    <a:pt x="0" y="0"/>
                  </a:moveTo>
                  <a:lnTo>
                    <a:pt x="56" y="0"/>
                  </a:lnTo>
                  <a:lnTo>
                    <a:pt x="56" y="143"/>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8015" name="Freeform 22"/>
            <p:cNvSpPr>
              <a:spLocks/>
            </p:cNvSpPr>
            <p:nvPr/>
          </p:nvSpPr>
          <p:spPr bwMode="auto">
            <a:xfrm>
              <a:off x="4074" y="3494"/>
              <a:ext cx="24" cy="295"/>
            </a:xfrm>
            <a:custGeom>
              <a:avLst/>
              <a:gdLst>
                <a:gd name="T0" fmla="*/ 0 w 24"/>
                <a:gd name="T1" fmla="*/ 0 h 295"/>
                <a:gd name="T2" fmla="*/ 24 w 24"/>
                <a:gd name="T3" fmla="*/ 152 h 295"/>
                <a:gd name="T4" fmla="*/ 24 w 24"/>
                <a:gd name="T5" fmla="*/ 295 h 295"/>
                <a:gd name="T6" fmla="*/ 0 w 24"/>
                <a:gd name="T7" fmla="*/ 152 h 295"/>
                <a:gd name="T8" fmla="*/ 0 w 24"/>
                <a:gd name="T9" fmla="*/ 0 h 2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95">
                  <a:moveTo>
                    <a:pt x="0" y="0"/>
                  </a:moveTo>
                  <a:lnTo>
                    <a:pt x="24" y="152"/>
                  </a:lnTo>
                  <a:lnTo>
                    <a:pt x="24" y="295"/>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grpSp>
      <p:grpSp>
        <p:nvGrpSpPr>
          <p:cNvPr id="37895" name="Group 23"/>
          <p:cNvGrpSpPr>
            <a:grpSpLocks/>
          </p:cNvGrpSpPr>
          <p:nvPr/>
        </p:nvGrpSpPr>
        <p:grpSpPr bwMode="auto">
          <a:xfrm>
            <a:off x="6607175" y="4217988"/>
            <a:ext cx="838200" cy="1020762"/>
            <a:chOff x="4106" y="2776"/>
            <a:chExt cx="399" cy="503"/>
          </a:xfrm>
        </p:grpSpPr>
        <p:sp>
          <p:nvSpPr>
            <p:cNvPr id="37996" name="Freeform 24"/>
            <p:cNvSpPr>
              <a:spLocks/>
            </p:cNvSpPr>
            <p:nvPr/>
          </p:nvSpPr>
          <p:spPr bwMode="auto">
            <a:xfrm>
              <a:off x="4154" y="3024"/>
              <a:ext cx="64" cy="183"/>
            </a:xfrm>
            <a:custGeom>
              <a:avLst/>
              <a:gdLst>
                <a:gd name="T0" fmla="*/ 0 w 64"/>
                <a:gd name="T1" fmla="*/ 24 h 183"/>
                <a:gd name="T2" fmla="*/ 64 w 64"/>
                <a:gd name="T3" fmla="*/ 0 h 183"/>
                <a:gd name="T4" fmla="*/ 64 w 64"/>
                <a:gd name="T5" fmla="*/ 159 h 183"/>
                <a:gd name="T6" fmla="*/ 0 w 64"/>
                <a:gd name="T7" fmla="*/ 183 h 183"/>
                <a:gd name="T8" fmla="*/ 0 w 64"/>
                <a:gd name="T9" fmla="*/ 24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183">
                  <a:moveTo>
                    <a:pt x="0" y="24"/>
                  </a:moveTo>
                  <a:lnTo>
                    <a:pt x="64" y="0"/>
                  </a:lnTo>
                  <a:lnTo>
                    <a:pt x="64" y="159"/>
                  </a:lnTo>
                  <a:lnTo>
                    <a:pt x="0" y="183"/>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37997" name="Freeform 25"/>
            <p:cNvSpPr>
              <a:spLocks/>
            </p:cNvSpPr>
            <p:nvPr/>
          </p:nvSpPr>
          <p:spPr bwMode="auto">
            <a:xfrm>
              <a:off x="4218" y="2936"/>
              <a:ext cx="87" cy="247"/>
            </a:xfrm>
            <a:custGeom>
              <a:avLst/>
              <a:gdLst>
                <a:gd name="T0" fmla="*/ 0 w 87"/>
                <a:gd name="T1" fmla="*/ 88 h 247"/>
                <a:gd name="T2" fmla="*/ 87 w 87"/>
                <a:gd name="T3" fmla="*/ 0 h 247"/>
                <a:gd name="T4" fmla="*/ 87 w 87"/>
                <a:gd name="T5" fmla="*/ 159 h 247"/>
                <a:gd name="T6" fmla="*/ 0 w 87"/>
                <a:gd name="T7" fmla="*/ 247 h 247"/>
                <a:gd name="T8" fmla="*/ 0 w 87"/>
                <a:gd name="T9" fmla="*/ 88 h 2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247">
                  <a:moveTo>
                    <a:pt x="0" y="88"/>
                  </a:moveTo>
                  <a:lnTo>
                    <a:pt x="87" y="0"/>
                  </a:lnTo>
                  <a:lnTo>
                    <a:pt x="87" y="159"/>
                  </a:lnTo>
                  <a:lnTo>
                    <a:pt x="0" y="247"/>
                  </a:lnTo>
                  <a:lnTo>
                    <a:pt x="0" y="88"/>
                  </a:lnTo>
                  <a:close/>
                </a:path>
              </a:pathLst>
            </a:custGeom>
            <a:solidFill>
              <a:srgbClr val="5FC000"/>
            </a:solidFill>
            <a:ln w="12700">
              <a:solidFill>
                <a:srgbClr val="000000"/>
              </a:solidFill>
              <a:prstDash val="solid"/>
              <a:round/>
              <a:headEnd/>
              <a:tailEnd/>
            </a:ln>
          </p:spPr>
          <p:txBody>
            <a:bodyPr/>
            <a:lstStyle/>
            <a:p>
              <a:endParaRPr lang="en-US"/>
            </a:p>
          </p:txBody>
        </p:sp>
        <p:sp>
          <p:nvSpPr>
            <p:cNvPr id="37998" name="Freeform 26"/>
            <p:cNvSpPr>
              <a:spLocks/>
            </p:cNvSpPr>
            <p:nvPr/>
          </p:nvSpPr>
          <p:spPr bwMode="auto">
            <a:xfrm>
              <a:off x="4305" y="2880"/>
              <a:ext cx="40" cy="215"/>
            </a:xfrm>
            <a:custGeom>
              <a:avLst/>
              <a:gdLst>
                <a:gd name="T0" fmla="*/ 0 w 40"/>
                <a:gd name="T1" fmla="*/ 64 h 215"/>
                <a:gd name="T2" fmla="*/ 0 w 40"/>
                <a:gd name="T3" fmla="*/ 215 h 215"/>
                <a:gd name="T4" fmla="*/ 40 w 40"/>
                <a:gd name="T5" fmla="*/ 152 h 215"/>
                <a:gd name="T6" fmla="*/ 40 w 40"/>
                <a:gd name="T7" fmla="*/ 0 h 215"/>
                <a:gd name="T8" fmla="*/ 0 w 40"/>
                <a:gd name="T9" fmla="*/ 64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215">
                  <a:moveTo>
                    <a:pt x="0" y="64"/>
                  </a:moveTo>
                  <a:lnTo>
                    <a:pt x="0" y="215"/>
                  </a:lnTo>
                  <a:lnTo>
                    <a:pt x="40" y="152"/>
                  </a:lnTo>
                  <a:lnTo>
                    <a:pt x="40" y="0"/>
                  </a:lnTo>
                  <a:lnTo>
                    <a:pt x="0" y="64"/>
                  </a:lnTo>
                  <a:close/>
                </a:path>
              </a:pathLst>
            </a:custGeom>
            <a:solidFill>
              <a:srgbClr val="008000"/>
            </a:solidFill>
            <a:ln w="12700">
              <a:solidFill>
                <a:srgbClr val="000000"/>
              </a:solidFill>
              <a:prstDash val="solid"/>
              <a:round/>
              <a:headEnd/>
              <a:tailEnd/>
            </a:ln>
          </p:spPr>
          <p:txBody>
            <a:bodyPr/>
            <a:lstStyle/>
            <a:p>
              <a:endParaRPr lang="en-US"/>
            </a:p>
          </p:txBody>
        </p:sp>
        <p:sp>
          <p:nvSpPr>
            <p:cNvPr id="37999" name="Freeform 27"/>
            <p:cNvSpPr>
              <a:spLocks/>
            </p:cNvSpPr>
            <p:nvPr/>
          </p:nvSpPr>
          <p:spPr bwMode="auto">
            <a:xfrm>
              <a:off x="4106" y="3048"/>
              <a:ext cx="48" cy="231"/>
            </a:xfrm>
            <a:custGeom>
              <a:avLst/>
              <a:gdLst>
                <a:gd name="T0" fmla="*/ 48 w 48"/>
                <a:gd name="T1" fmla="*/ 0 h 231"/>
                <a:gd name="T2" fmla="*/ 48 w 48"/>
                <a:gd name="T3" fmla="*/ 159 h 231"/>
                <a:gd name="T4" fmla="*/ 40 w 48"/>
                <a:gd name="T5" fmla="*/ 207 h 231"/>
                <a:gd name="T6" fmla="*/ 32 w 48"/>
                <a:gd name="T7" fmla="*/ 231 h 231"/>
                <a:gd name="T8" fmla="*/ 16 w 48"/>
                <a:gd name="T9" fmla="*/ 207 h 231"/>
                <a:gd name="T10" fmla="*/ 0 w 48"/>
                <a:gd name="T11" fmla="*/ 151 h 231"/>
                <a:gd name="T12" fmla="*/ 40 w 48"/>
                <a:gd name="T13" fmla="*/ 55 h 231"/>
                <a:gd name="T14" fmla="*/ 48 w 48"/>
                <a:gd name="T15" fmla="*/ 0 h 2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231">
                  <a:moveTo>
                    <a:pt x="48" y="0"/>
                  </a:moveTo>
                  <a:lnTo>
                    <a:pt x="48" y="159"/>
                  </a:lnTo>
                  <a:lnTo>
                    <a:pt x="40" y="207"/>
                  </a:lnTo>
                  <a:lnTo>
                    <a:pt x="32" y="231"/>
                  </a:lnTo>
                  <a:lnTo>
                    <a:pt x="16" y="207"/>
                  </a:lnTo>
                  <a:lnTo>
                    <a:pt x="0" y="151"/>
                  </a:lnTo>
                  <a:lnTo>
                    <a:pt x="40" y="55"/>
                  </a:lnTo>
                  <a:lnTo>
                    <a:pt x="48" y="0"/>
                  </a:lnTo>
                  <a:close/>
                </a:path>
              </a:pathLst>
            </a:custGeom>
            <a:solidFill>
              <a:srgbClr val="008000"/>
            </a:solidFill>
            <a:ln w="12700">
              <a:solidFill>
                <a:srgbClr val="000000"/>
              </a:solidFill>
              <a:prstDash val="solid"/>
              <a:round/>
              <a:headEnd/>
              <a:tailEnd/>
            </a:ln>
          </p:spPr>
          <p:txBody>
            <a:bodyPr/>
            <a:lstStyle/>
            <a:p>
              <a:endParaRPr lang="en-US"/>
            </a:p>
          </p:txBody>
        </p:sp>
        <p:sp>
          <p:nvSpPr>
            <p:cNvPr id="38000" name="Freeform 28"/>
            <p:cNvSpPr>
              <a:spLocks/>
            </p:cNvSpPr>
            <p:nvPr/>
          </p:nvSpPr>
          <p:spPr bwMode="auto">
            <a:xfrm>
              <a:off x="4345" y="2848"/>
              <a:ext cx="96" cy="184"/>
            </a:xfrm>
            <a:custGeom>
              <a:avLst/>
              <a:gdLst>
                <a:gd name="T0" fmla="*/ 0 w 96"/>
                <a:gd name="T1" fmla="*/ 32 h 184"/>
                <a:gd name="T2" fmla="*/ 96 w 96"/>
                <a:gd name="T3" fmla="*/ 0 h 184"/>
                <a:gd name="T4" fmla="*/ 96 w 96"/>
                <a:gd name="T5" fmla="*/ 152 h 184"/>
                <a:gd name="T6" fmla="*/ 0 w 96"/>
                <a:gd name="T7" fmla="*/ 184 h 184"/>
                <a:gd name="T8" fmla="*/ 0 w 96"/>
                <a:gd name="T9" fmla="*/ 32 h 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84">
                  <a:moveTo>
                    <a:pt x="0" y="32"/>
                  </a:moveTo>
                  <a:lnTo>
                    <a:pt x="96" y="0"/>
                  </a:lnTo>
                  <a:lnTo>
                    <a:pt x="96" y="152"/>
                  </a:lnTo>
                  <a:lnTo>
                    <a:pt x="0" y="184"/>
                  </a:lnTo>
                  <a:lnTo>
                    <a:pt x="0" y="32"/>
                  </a:lnTo>
                  <a:close/>
                </a:path>
              </a:pathLst>
            </a:custGeom>
            <a:solidFill>
              <a:srgbClr val="5FC000"/>
            </a:solidFill>
            <a:ln w="12700">
              <a:solidFill>
                <a:srgbClr val="000000"/>
              </a:solidFill>
              <a:prstDash val="solid"/>
              <a:round/>
              <a:headEnd/>
              <a:tailEnd/>
            </a:ln>
          </p:spPr>
          <p:txBody>
            <a:bodyPr/>
            <a:lstStyle/>
            <a:p>
              <a:endParaRPr lang="en-US"/>
            </a:p>
          </p:txBody>
        </p:sp>
        <p:sp>
          <p:nvSpPr>
            <p:cNvPr id="38001" name="Freeform 29"/>
            <p:cNvSpPr>
              <a:spLocks/>
            </p:cNvSpPr>
            <p:nvPr/>
          </p:nvSpPr>
          <p:spPr bwMode="auto">
            <a:xfrm>
              <a:off x="4441" y="2776"/>
              <a:ext cx="64" cy="232"/>
            </a:xfrm>
            <a:custGeom>
              <a:avLst/>
              <a:gdLst>
                <a:gd name="T0" fmla="*/ 0 w 64"/>
                <a:gd name="T1" fmla="*/ 72 h 232"/>
                <a:gd name="T2" fmla="*/ 0 w 64"/>
                <a:gd name="T3" fmla="*/ 232 h 232"/>
                <a:gd name="T4" fmla="*/ 64 w 64"/>
                <a:gd name="T5" fmla="*/ 160 h 232"/>
                <a:gd name="T6" fmla="*/ 64 w 64"/>
                <a:gd name="T7" fmla="*/ 0 h 232"/>
                <a:gd name="T8" fmla="*/ 0 w 64"/>
                <a:gd name="T9" fmla="*/ 72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232">
                  <a:moveTo>
                    <a:pt x="0" y="72"/>
                  </a:moveTo>
                  <a:lnTo>
                    <a:pt x="0" y="232"/>
                  </a:lnTo>
                  <a:lnTo>
                    <a:pt x="64" y="160"/>
                  </a:lnTo>
                  <a:lnTo>
                    <a:pt x="64" y="0"/>
                  </a:lnTo>
                  <a:lnTo>
                    <a:pt x="0" y="72"/>
                  </a:lnTo>
                  <a:close/>
                </a:path>
              </a:pathLst>
            </a:custGeom>
            <a:solidFill>
              <a:srgbClr val="008000"/>
            </a:solidFill>
            <a:ln w="12700">
              <a:solidFill>
                <a:srgbClr val="000000"/>
              </a:solidFill>
              <a:prstDash val="solid"/>
              <a:round/>
              <a:headEnd/>
              <a:tailEnd/>
            </a:ln>
          </p:spPr>
          <p:txBody>
            <a:bodyPr/>
            <a:lstStyle/>
            <a:p>
              <a:endParaRPr lang="en-US"/>
            </a:p>
          </p:txBody>
        </p:sp>
      </p:grpSp>
      <p:sp>
        <p:nvSpPr>
          <p:cNvPr id="37896" name="Freeform 30"/>
          <p:cNvSpPr>
            <a:spLocks/>
          </p:cNvSpPr>
          <p:nvPr/>
        </p:nvSpPr>
        <p:spPr bwMode="auto">
          <a:xfrm>
            <a:off x="7529513" y="3521075"/>
            <a:ext cx="100012" cy="438150"/>
          </a:xfrm>
          <a:custGeom>
            <a:avLst/>
            <a:gdLst>
              <a:gd name="T0" fmla="*/ 0 w 48"/>
              <a:gd name="T1" fmla="*/ 2147483647 h 216"/>
              <a:gd name="T2" fmla="*/ 2147483647 w 48"/>
              <a:gd name="T3" fmla="*/ 0 h 216"/>
              <a:gd name="T4" fmla="*/ 2147483647 w 48"/>
              <a:gd name="T5" fmla="*/ 2147483647 h 216"/>
              <a:gd name="T6" fmla="*/ 0 w 48"/>
              <a:gd name="T7" fmla="*/ 2147483647 h 216"/>
              <a:gd name="T8" fmla="*/ 0 w 48"/>
              <a:gd name="T9" fmla="*/ 2147483647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216">
                <a:moveTo>
                  <a:pt x="0" y="64"/>
                </a:moveTo>
                <a:lnTo>
                  <a:pt x="48" y="0"/>
                </a:lnTo>
                <a:lnTo>
                  <a:pt x="48" y="152"/>
                </a:lnTo>
                <a:lnTo>
                  <a:pt x="0" y="216"/>
                </a:lnTo>
                <a:lnTo>
                  <a:pt x="0" y="64"/>
                </a:lnTo>
                <a:close/>
              </a:path>
            </a:pathLst>
          </a:custGeom>
          <a:solidFill>
            <a:srgbClr val="5FC000"/>
          </a:solidFill>
          <a:ln w="12700">
            <a:solidFill>
              <a:srgbClr val="000000"/>
            </a:solidFill>
            <a:prstDash val="solid"/>
            <a:round/>
            <a:headEnd/>
            <a:tailEnd/>
          </a:ln>
        </p:spPr>
        <p:txBody>
          <a:bodyPr/>
          <a:lstStyle/>
          <a:p>
            <a:endParaRPr lang="en-US"/>
          </a:p>
        </p:txBody>
      </p:sp>
      <p:sp>
        <p:nvSpPr>
          <p:cNvPr id="37897" name="Freeform 31"/>
          <p:cNvSpPr>
            <a:spLocks/>
          </p:cNvSpPr>
          <p:nvPr/>
        </p:nvSpPr>
        <p:spPr bwMode="auto">
          <a:xfrm>
            <a:off x="7445375" y="3536950"/>
            <a:ext cx="84138" cy="438150"/>
          </a:xfrm>
          <a:custGeom>
            <a:avLst/>
            <a:gdLst>
              <a:gd name="T0" fmla="*/ 0 w 40"/>
              <a:gd name="T1" fmla="*/ 0 h 216"/>
              <a:gd name="T2" fmla="*/ 2147483647 w 40"/>
              <a:gd name="T3" fmla="*/ 2147483647 h 216"/>
              <a:gd name="T4" fmla="*/ 2147483647 w 40"/>
              <a:gd name="T5" fmla="*/ 2147483647 h 216"/>
              <a:gd name="T6" fmla="*/ 0 w 40"/>
              <a:gd name="T7" fmla="*/ 2147483647 h 216"/>
              <a:gd name="T8" fmla="*/ 0 w 40"/>
              <a:gd name="T9" fmla="*/ 0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216">
                <a:moveTo>
                  <a:pt x="0" y="0"/>
                </a:moveTo>
                <a:lnTo>
                  <a:pt x="40" y="56"/>
                </a:lnTo>
                <a:lnTo>
                  <a:pt x="40" y="216"/>
                </a:lnTo>
                <a:lnTo>
                  <a:pt x="0" y="160"/>
                </a:lnTo>
                <a:lnTo>
                  <a:pt x="0" y="0"/>
                </a:lnTo>
                <a:close/>
              </a:path>
            </a:pathLst>
          </a:custGeom>
          <a:solidFill>
            <a:srgbClr val="3F5F00"/>
          </a:solidFill>
          <a:ln w="12700">
            <a:solidFill>
              <a:srgbClr val="000000"/>
            </a:solidFill>
            <a:prstDash val="solid"/>
            <a:round/>
            <a:headEnd/>
            <a:tailEnd/>
          </a:ln>
        </p:spPr>
        <p:txBody>
          <a:bodyPr/>
          <a:lstStyle/>
          <a:p>
            <a:endParaRPr lang="en-US"/>
          </a:p>
        </p:txBody>
      </p:sp>
      <p:sp>
        <p:nvSpPr>
          <p:cNvPr id="37898" name="Freeform 32"/>
          <p:cNvSpPr>
            <a:spLocks/>
          </p:cNvSpPr>
          <p:nvPr/>
        </p:nvSpPr>
        <p:spPr bwMode="auto">
          <a:xfrm>
            <a:off x="7410450" y="3698875"/>
            <a:ext cx="101600" cy="501650"/>
          </a:xfrm>
          <a:custGeom>
            <a:avLst/>
            <a:gdLst>
              <a:gd name="T0" fmla="*/ 2147483647 w 48"/>
              <a:gd name="T1" fmla="*/ 0 h 247"/>
              <a:gd name="T2" fmla="*/ 0 w 48"/>
              <a:gd name="T3" fmla="*/ 2147483647 h 247"/>
              <a:gd name="T4" fmla="*/ 0 w 48"/>
              <a:gd name="T5" fmla="*/ 2147483647 h 247"/>
              <a:gd name="T6" fmla="*/ 2147483647 w 48"/>
              <a:gd name="T7" fmla="*/ 2147483647 h 247"/>
              <a:gd name="T8" fmla="*/ 2147483647 w 48"/>
              <a:gd name="T9" fmla="*/ 0 h 2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247">
                <a:moveTo>
                  <a:pt x="48" y="0"/>
                </a:moveTo>
                <a:lnTo>
                  <a:pt x="0" y="96"/>
                </a:lnTo>
                <a:lnTo>
                  <a:pt x="0" y="247"/>
                </a:lnTo>
                <a:lnTo>
                  <a:pt x="48" y="152"/>
                </a:lnTo>
                <a:lnTo>
                  <a:pt x="48" y="0"/>
                </a:lnTo>
                <a:close/>
              </a:path>
            </a:pathLst>
          </a:custGeom>
          <a:solidFill>
            <a:srgbClr val="008000"/>
          </a:solidFill>
          <a:ln w="12700">
            <a:solidFill>
              <a:srgbClr val="000000"/>
            </a:solidFill>
            <a:prstDash val="solid"/>
            <a:round/>
            <a:headEnd/>
            <a:tailEnd/>
          </a:ln>
        </p:spPr>
        <p:txBody>
          <a:bodyPr/>
          <a:lstStyle/>
          <a:p>
            <a:endParaRPr lang="en-US"/>
          </a:p>
        </p:txBody>
      </p:sp>
      <p:sp>
        <p:nvSpPr>
          <p:cNvPr id="37899" name="Freeform 33"/>
          <p:cNvSpPr>
            <a:spLocks/>
          </p:cNvSpPr>
          <p:nvPr/>
        </p:nvSpPr>
        <p:spPr bwMode="auto">
          <a:xfrm>
            <a:off x="7343775" y="3894138"/>
            <a:ext cx="66675" cy="227012"/>
          </a:xfrm>
          <a:custGeom>
            <a:avLst/>
            <a:gdLst>
              <a:gd name="T0" fmla="*/ 2147483647 w 32"/>
              <a:gd name="T1" fmla="*/ 0 h 112"/>
              <a:gd name="T2" fmla="*/ 0 w 32"/>
              <a:gd name="T3" fmla="*/ 2147483647 h 112"/>
              <a:gd name="T4" fmla="*/ 2147483647 w 32"/>
              <a:gd name="T5" fmla="*/ 2147483647 h 112"/>
              <a:gd name="T6" fmla="*/ 2147483647 w 32"/>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12">
                <a:moveTo>
                  <a:pt x="32" y="0"/>
                </a:moveTo>
                <a:lnTo>
                  <a:pt x="0" y="32"/>
                </a:lnTo>
                <a:lnTo>
                  <a:pt x="32" y="112"/>
                </a:lnTo>
                <a:lnTo>
                  <a:pt x="32" y="0"/>
                </a:lnTo>
                <a:close/>
              </a:path>
            </a:pathLst>
          </a:custGeom>
          <a:solidFill>
            <a:srgbClr val="008000"/>
          </a:solidFill>
          <a:ln w="12700">
            <a:solidFill>
              <a:srgbClr val="000000"/>
            </a:solidFill>
            <a:prstDash val="solid"/>
            <a:round/>
            <a:headEnd/>
            <a:tailEnd/>
          </a:ln>
        </p:spPr>
        <p:txBody>
          <a:bodyPr/>
          <a:lstStyle/>
          <a:p>
            <a:endParaRPr lang="en-US"/>
          </a:p>
        </p:txBody>
      </p:sp>
      <p:sp>
        <p:nvSpPr>
          <p:cNvPr id="37900" name="Freeform 34"/>
          <p:cNvSpPr>
            <a:spLocks/>
          </p:cNvSpPr>
          <p:nvPr/>
        </p:nvSpPr>
        <p:spPr bwMode="auto">
          <a:xfrm>
            <a:off x="8132763" y="3165475"/>
            <a:ext cx="117475" cy="355600"/>
          </a:xfrm>
          <a:custGeom>
            <a:avLst/>
            <a:gdLst>
              <a:gd name="T0" fmla="*/ 0 w 56"/>
              <a:gd name="T1" fmla="*/ 2147483647 h 175"/>
              <a:gd name="T2" fmla="*/ 2147483647 w 56"/>
              <a:gd name="T3" fmla="*/ 0 h 175"/>
              <a:gd name="T4" fmla="*/ 2147483647 w 56"/>
              <a:gd name="T5" fmla="*/ 2147483647 h 175"/>
              <a:gd name="T6" fmla="*/ 0 w 56"/>
              <a:gd name="T7" fmla="*/ 2147483647 h 175"/>
              <a:gd name="T8" fmla="*/ 0 w 56"/>
              <a:gd name="T9" fmla="*/ 2147483647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175">
                <a:moveTo>
                  <a:pt x="0" y="16"/>
                </a:moveTo>
                <a:lnTo>
                  <a:pt x="56" y="0"/>
                </a:lnTo>
                <a:lnTo>
                  <a:pt x="56" y="151"/>
                </a:lnTo>
                <a:lnTo>
                  <a:pt x="0" y="175"/>
                </a:lnTo>
                <a:lnTo>
                  <a:pt x="0" y="16"/>
                </a:lnTo>
                <a:close/>
              </a:path>
            </a:pathLst>
          </a:custGeom>
          <a:solidFill>
            <a:srgbClr val="5FC000"/>
          </a:solidFill>
          <a:ln w="12700">
            <a:solidFill>
              <a:srgbClr val="000000"/>
            </a:solidFill>
            <a:prstDash val="solid"/>
            <a:round/>
            <a:headEnd/>
            <a:tailEnd/>
          </a:ln>
        </p:spPr>
        <p:txBody>
          <a:bodyPr/>
          <a:lstStyle/>
          <a:p>
            <a:endParaRPr lang="en-US"/>
          </a:p>
        </p:txBody>
      </p:sp>
      <p:sp>
        <p:nvSpPr>
          <p:cNvPr id="37901" name="Freeform 35"/>
          <p:cNvSpPr>
            <a:spLocks/>
          </p:cNvSpPr>
          <p:nvPr/>
        </p:nvSpPr>
        <p:spPr bwMode="auto">
          <a:xfrm>
            <a:off x="8067675" y="3149600"/>
            <a:ext cx="65088" cy="355600"/>
          </a:xfrm>
          <a:custGeom>
            <a:avLst/>
            <a:gdLst>
              <a:gd name="T0" fmla="*/ 0 w 31"/>
              <a:gd name="T1" fmla="*/ 0 h 175"/>
              <a:gd name="T2" fmla="*/ 2147483647 w 31"/>
              <a:gd name="T3" fmla="*/ 2147483647 h 175"/>
              <a:gd name="T4" fmla="*/ 2147483647 w 31"/>
              <a:gd name="T5" fmla="*/ 2147483647 h 175"/>
              <a:gd name="T6" fmla="*/ 0 w 31"/>
              <a:gd name="T7" fmla="*/ 2147483647 h 175"/>
              <a:gd name="T8" fmla="*/ 0 w 31"/>
              <a:gd name="T9" fmla="*/ 0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175">
                <a:moveTo>
                  <a:pt x="0" y="0"/>
                </a:moveTo>
                <a:lnTo>
                  <a:pt x="31" y="32"/>
                </a:lnTo>
                <a:lnTo>
                  <a:pt x="31" y="175"/>
                </a:lnTo>
                <a:lnTo>
                  <a:pt x="0" y="152"/>
                </a:lnTo>
                <a:lnTo>
                  <a:pt x="0" y="0"/>
                </a:lnTo>
                <a:close/>
              </a:path>
            </a:pathLst>
          </a:custGeom>
          <a:solidFill>
            <a:srgbClr val="3F5F00"/>
          </a:solidFill>
          <a:ln w="12700">
            <a:solidFill>
              <a:srgbClr val="000000"/>
            </a:solidFill>
            <a:prstDash val="solid"/>
            <a:round/>
            <a:headEnd/>
            <a:tailEnd/>
          </a:ln>
        </p:spPr>
        <p:txBody>
          <a:bodyPr/>
          <a:lstStyle/>
          <a:p>
            <a:endParaRPr lang="en-US"/>
          </a:p>
        </p:txBody>
      </p:sp>
      <p:sp>
        <p:nvSpPr>
          <p:cNvPr id="37902" name="Freeform 36"/>
          <p:cNvSpPr>
            <a:spLocks/>
          </p:cNvSpPr>
          <p:nvPr/>
        </p:nvSpPr>
        <p:spPr bwMode="auto">
          <a:xfrm>
            <a:off x="8034338" y="3165475"/>
            <a:ext cx="33337" cy="371475"/>
          </a:xfrm>
          <a:custGeom>
            <a:avLst/>
            <a:gdLst>
              <a:gd name="T0" fmla="*/ 2147483647 w 16"/>
              <a:gd name="T1" fmla="*/ 0 h 183"/>
              <a:gd name="T2" fmla="*/ 2147483647 w 16"/>
              <a:gd name="T3" fmla="*/ 2147483647 h 183"/>
              <a:gd name="T4" fmla="*/ 0 w 16"/>
              <a:gd name="T5" fmla="*/ 2147483647 h 183"/>
              <a:gd name="T6" fmla="*/ 0 w 16"/>
              <a:gd name="T7" fmla="*/ 2147483647 h 183"/>
              <a:gd name="T8" fmla="*/ 2147483647 w 16"/>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83">
                <a:moveTo>
                  <a:pt x="16" y="0"/>
                </a:moveTo>
                <a:lnTo>
                  <a:pt x="16" y="144"/>
                </a:lnTo>
                <a:lnTo>
                  <a:pt x="0" y="183"/>
                </a:lnTo>
                <a:lnTo>
                  <a:pt x="0" y="24"/>
                </a:lnTo>
                <a:lnTo>
                  <a:pt x="16" y="0"/>
                </a:lnTo>
                <a:close/>
              </a:path>
            </a:pathLst>
          </a:custGeom>
          <a:solidFill>
            <a:srgbClr val="008000"/>
          </a:solidFill>
          <a:ln w="12700">
            <a:solidFill>
              <a:srgbClr val="000000"/>
            </a:solidFill>
            <a:prstDash val="solid"/>
            <a:round/>
            <a:headEnd/>
            <a:tailEnd/>
          </a:ln>
        </p:spPr>
        <p:txBody>
          <a:bodyPr/>
          <a:lstStyle/>
          <a:p>
            <a:endParaRPr lang="en-US"/>
          </a:p>
        </p:txBody>
      </p:sp>
      <p:sp>
        <p:nvSpPr>
          <p:cNvPr id="37903" name="Freeform 37"/>
          <p:cNvSpPr>
            <a:spLocks/>
          </p:cNvSpPr>
          <p:nvPr/>
        </p:nvSpPr>
        <p:spPr bwMode="auto">
          <a:xfrm>
            <a:off x="7731125" y="3230563"/>
            <a:ext cx="303213" cy="339725"/>
          </a:xfrm>
          <a:custGeom>
            <a:avLst/>
            <a:gdLst>
              <a:gd name="T0" fmla="*/ 2147483647 w 144"/>
              <a:gd name="T1" fmla="*/ 0 h 167"/>
              <a:gd name="T2" fmla="*/ 2147483647 w 144"/>
              <a:gd name="T3" fmla="*/ 0 h 167"/>
              <a:gd name="T4" fmla="*/ 0 w 144"/>
              <a:gd name="T5" fmla="*/ 2147483647 h 167"/>
              <a:gd name="T6" fmla="*/ 0 w 144"/>
              <a:gd name="T7" fmla="*/ 2147483647 h 167"/>
              <a:gd name="T8" fmla="*/ 2147483647 w 144"/>
              <a:gd name="T9" fmla="*/ 2147483647 h 167"/>
              <a:gd name="T10" fmla="*/ 2147483647 w 144"/>
              <a:gd name="T11" fmla="*/ 2147483647 h 167"/>
              <a:gd name="T12" fmla="*/ 2147483647 w 144"/>
              <a:gd name="T13" fmla="*/ 0 h 1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 h="167">
                <a:moveTo>
                  <a:pt x="144" y="0"/>
                </a:moveTo>
                <a:lnTo>
                  <a:pt x="112" y="0"/>
                </a:lnTo>
                <a:lnTo>
                  <a:pt x="0" y="16"/>
                </a:lnTo>
                <a:lnTo>
                  <a:pt x="0" y="167"/>
                </a:lnTo>
                <a:lnTo>
                  <a:pt x="112" y="159"/>
                </a:lnTo>
                <a:lnTo>
                  <a:pt x="144" y="151"/>
                </a:lnTo>
                <a:lnTo>
                  <a:pt x="144" y="0"/>
                </a:lnTo>
                <a:close/>
              </a:path>
            </a:pathLst>
          </a:custGeom>
          <a:solidFill>
            <a:srgbClr val="5FC000"/>
          </a:solidFill>
          <a:ln w="12700">
            <a:solidFill>
              <a:srgbClr val="000000"/>
            </a:solidFill>
            <a:prstDash val="solid"/>
            <a:round/>
            <a:headEnd/>
            <a:tailEnd/>
          </a:ln>
        </p:spPr>
        <p:txBody>
          <a:bodyPr/>
          <a:lstStyle/>
          <a:p>
            <a:endParaRPr lang="en-US"/>
          </a:p>
        </p:txBody>
      </p:sp>
      <p:sp>
        <p:nvSpPr>
          <p:cNvPr id="37904" name="Freeform 38"/>
          <p:cNvSpPr>
            <a:spLocks/>
          </p:cNvSpPr>
          <p:nvPr/>
        </p:nvSpPr>
        <p:spPr bwMode="auto">
          <a:xfrm>
            <a:off x="7629525" y="3279775"/>
            <a:ext cx="101600" cy="403225"/>
          </a:xfrm>
          <a:custGeom>
            <a:avLst/>
            <a:gdLst>
              <a:gd name="T0" fmla="*/ 2147483647 w 48"/>
              <a:gd name="T1" fmla="*/ 0 h 199"/>
              <a:gd name="T2" fmla="*/ 2147483647 w 48"/>
              <a:gd name="T3" fmla="*/ 2147483647 h 199"/>
              <a:gd name="T4" fmla="*/ 2147483647 w 48"/>
              <a:gd name="T5" fmla="*/ 2147483647 h 199"/>
              <a:gd name="T6" fmla="*/ 0 w 48"/>
              <a:gd name="T7" fmla="*/ 2147483647 h 199"/>
              <a:gd name="T8" fmla="*/ 0 w 48"/>
              <a:gd name="T9" fmla="*/ 2147483647 h 199"/>
              <a:gd name="T10" fmla="*/ 2147483647 w 48"/>
              <a:gd name="T11" fmla="*/ 2147483647 h 199"/>
              <a:gd name="T12" fmla="*/ 0 w 48"/>
              <a:gd name="T13" fmla="*/ 2147483647 h 199"/>
              <a:gd name="T14" fmla="*/ 2147483647 w 48"/>
              <a:gd name="T15" fmla="*/ 2147483647 h 199"/>
              <a:gd name="T16" fmla="*/ 2147483647 w 48"/>
              <a:gd name="T17" fmla="*/ 0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 h="199">
                <a:moveTo>
                  <a:pt x="48" y="0"/>
                </a:moveTo>
                <a:lnTo>
                  <a:pt x="48" y="151"/>
                </a:lnTo>
                <a:lnTo>
                  <a:pt x="16" y="167"/>
                </a:lnTo>
                <a:lnTo>
                  <a:pt x="0" y="199"/>
                </a:lnTo>
                <a:lnTo>
                  <a:pt x="0" y="119"/>
                </a:lnTo>
                <a:lnTo>
                  <a:pt x="8" y="64"/>
                </a:lnTo>
                <a:lnTo>
                  <a:pt x="0" y="56"/>
                </a:lnTo>
                <a:lnTo>
                  <a:pt x="16" y="16"/>
                </a:lnTo>
                <a:lnTo>
                  <a:pt x="48" y="0"/>
                </a:lnTo>
                <a:close/>
              </a:path>
            </a:pathLst>
          </a:custGeom>
          <a:solidFill>
            <a:srgbClr val="008000"/>
          </a:solidFill>
          <a:ln w="12700">
            <a:solidFill>
              <a:srgbClr val="000000"/>
            </a:solidFill>
            <a:prstDash val="solid"/>
            <a:round/>
            <a:headEnd/>
            <a:tailEnd/>
          </a:ln>
        </p:spPr>
        <p:txBody>
          <a:bodyPr/>
          <a:lstStyle/>
          <a:p>
            <a:endParaRPr lang="en-US"/>
          </a:p>
        </p:txBody>
      </p:sp>
      <p:grpSp>
        <p:nvGrpSpPr>
          <p:cNvPr id="37905" name="Group 39"/>
          <p:cNvGrpSpPr>
            <a:grpSpLocks/>
          </p:cNvGrpSpPr>
          <p:nvPr/>
        </p:nvGrpSpPr>
        <p:grpSpPr bwMode="auto">
          <a:xfrm>
            <a:off x="635000" y="2033588"/>
            <a:ext cx="3790950" cy="4064000"/>
            <a:chOff x="1263" y="1700"/>
            <a:chExt cx="1805" cy="2002"/>
          </a:xfrm>
        </p:grpSpPr>
        <p:sp>
          <p:nvSpPr>
            <p:cNvPr id="37980" name="Freeform 40"/>
            <p:cNvSpPr>
              <a:spLocks/>
            </p:cNvSpPr>
            <p:nvPr/>
          </p:nvSpPr>
          <p:spPr bwMode="auto">
            <a:xfrm>
              <a:off x="1303" y="2489"/>
              <a:ext cx="231" cy="543"/>
            </a:xfrm>
            <a:custGeom>
              <a:avLst/>
              <a:gdLst>
                <a:gd name="T0" fmla="*/ 0 w 231"/>
                <a:gd name="T1" fmla="*/ 0 h 543"/>
                <a:gd name="T2" fmla="*/ 0 w 231"/>
                <a:gd name="T3" fmla="*/ 152 h 543"/>
                <a:gd name="T4" fmla="*/ 88 w 231"/>
                <a:gd name="T5" fmla="*/ 279 h 543"/>
                <a:gd name="T6" fmla="*/ 231 w 231"/>
                <a:gd name="T7" fmla="*/ 543 h 543"/>
                <a:gd name="T8" fmla="*/ 231 w 231"/>
                <a:gd name="T9" fmla="*/ 391 h 543"/>
                <a:gd name="T10" fmla="*/ 96 w 231"/>
                <a:gd name="T11" fmla="*/ 144 h 543"/>
                <a:gd name="T12" fmla="*/ 0 w 231"/>
                <a:gd name="T13" fmla="*/ 0 h 5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543">
                  <a:moveTo>
                    <a:pt x="0" y="0"/>
                  </a:moveTo>
                  <a:lnTo>
                    <a:pt x="0" y="152"/>
                  </a:lnTo>
                  <a:lnTo>
                    <a:pt x="88" y="279"/>
                  </a:lnTo>
                  <a:lnTo>
                    <a:pt x="231" y="543"/>
                  </a:lnTo>
                  <a:lnTo>
                    <a:pt x="231" y="391"/>
                  </a:lnTo>
                  <a:lnTo>
                    <a:pt x="96" y="144"/>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7981" name="Rectangle 41"/>
            <p:cNvSpPr>
              <a:spLocks noChangeArrowheads="1"/>
            </p:cNvSpPr>
            <p:nvPr/>
          </p:nvSpPr>
          <p:spPr bwMode="auto">
            <a:xfrm>
              <a:off x="1538" y="2884"/>
              <a:ext cx="48" cy="144"/>
            </a:xfrm>
            <a:prstGeom prst="rect">
              <a:avLst/>
            </a:prstGeom>
            <a:solidFill>
              <a:srgbClr val="008000"/>
            </a:solidFill>
            <a:ln w="12700">
              <a:solidFill>
                <a:srgbClr val="000000"/>
              </a:solidFill>
              <a:miter lim="800000"/>
              <a:headEnd/>
              <a:tailEnd/>
            </a:ln>
          </p:spPr>
          <p:txBody>
            <a:bodyPr/>
            <a:lstStyle/>
            <a:p>
              <a:endParaRPr lang="en-US"/>
            </a:p>
          </p:txBody>
        </p:sp>
        <p:sp>
          <p:nvSpPr>
            <p:cNvPr id="37982" name="Freeform 42"/>
            <p:cNvSpPr>
              <a:spLocks/>
            </p:cNvSpPr>
            <p:nvPr/>
          </p:nvSpPr>
          <p:spPr bwMode="auto">
            <a:xfrm>
              <a:off x="1590" y="2880"/>
              <a:ext cx="168" cy="279"/>
            </a:xfrm>
            <a:custGeom>
              <a:avLst/>
              <a:gdLst>
                <a:gd name="T0" fmla="*/ 0 w 168"/>
                <a:gd name="T1" fmla="*/ 0 h 279"/>
                <a:gd name="T2" fmla="*/ 0 w 168"/>
                <a:gd name="T3" fmla="*/ 152 h 279"/>
                <a:gd name="T4" fmla="*/ 168 w 168"/>
                <a:gd name="T5" fmla="*/ 279 h 279"/>
                <a:gd name="T6" fmla="*/ 168 w 168"/>
                <a:gd name="T7" fmla="*/ 128 h 279"/>
                <a:gd name="T8" fmla="*/ 0 w 168"/>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279">
                  <a:moveTo>
                    <a:pt x="0" y="0"/>
                  </a:moveTo>
                  <a:lnTo>
                    <a:pt x="0" y="152"/>
                  </a:lnTo>
                  <a:lnTo>
                    <a:pt x="168" y="279"/>
                  </a:lnTo>
                  <a:lnTo>
                    <a:pt x="168" y="128"/>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7983" name="Rectangle 43"/>
            <p:cNvSpPr>
              <a:spLocks noChangeArrowheads="1"/>
            </p:cNvSpPr>
            <p:nvPr/>
          </p:nvSpPr>
          <p:spPr bwMode="auto">
            <a:xfrm>
              <a:off x="1762" y="3012"/>
              <a:ext cx="176" cy="143"/>
            </a:xfrm>
            <a:prstGeom prst="rect">
              <a:avLst/>
            </a:prstGeom>
            <a:solidFill>
              <a:srgbClr val="008000"/>
            </a:solidFill>
            <a:ln w="12700">
              <a:solidFill>
                <a:srgbClr val="000000"/>
              </a:solidFill>
              <a:miter lim="800000"/>
              <a:headEnd/>
              <a:tailEnd/>
            </a:ln>
          </p:spPr>
          <p:txBody>
            <a:bodyPr/>
            <a:lstStyle/>
            <a:p>
              <a:endParaRPr lang="en-US"/>
            </a:p>
          </p:txBody>
        </p:sp>
        <p:sp>
          <p:nvSpPr>
            <p:cNvPr id="37984" name="Freeform 44"/>
            <p:cNvSpPr>
              <a:spLocks/>
            </p:cNvSpPr>
            <p:nvPr/>
          </p:nvSpPr>
          <p:spPr bwMode="auto">
            <a:xfrm>
              <a:off x="1942" y="3040"/>
              <a:ext cx="223" cy="255"/>
            </a:xfrm>
            <a:custGeom>
              <a:avLst/>
              <a:gdLst>
                <a:gd name="T0" fmla="*/ 0 w 223"/>
                <a:gd name="T1" fmla="*/ 0 h 255"/>
                <a:gd name="T2" fmla="*/ 223 w 223"/>
                <a:gd name="T3" fmla="*/ 103 h 255"/>
                <a:gd name="T4" fmla="*/ 223 w 223"/>
                <a:gd name="T5" fmla="*/ 255 h 255"/>
                <a:gd name="T6" fmla="*/ 0 w 223"/>
                <a:gd name="T7" fmla="*/ 151 h 255"/>
                <a:gd name="T8" fmla="*/ 0 w 223"/>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3" h="255">
                  <a:moveTo>
                    <a:pt x="0" y="0"/>
                  </a:moveTo>
                  <a:lnTo>
                    <a:pt x="223" y="103"/>
                  </a:lnTo>
                  <a:lnTo>
                    <a:pt x="223" y="255"/>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7985" name="Rectangle 45"/>
            <p:cNvSpPr>
              <a:spLocks noChangeArrowheads="1"/>
            </p:cNvSpPr>
            <p:nvPr/>
          </p:nvSpPr>
          <p:spPr bwMode="auto">
            <a:xfrm>
              <a:off x="2169" y="3147"/>
              <a:ext cx="168" cy="144"/>
            </a:xfrm>
            <a:prstGeom prst="rect">
              <a:avLst/>
            </a:prstGeom>
            <a:solidFill>
              <a:srgbClr val="008000"/>
            </a:solidFill>
            <a:ln w="12700">
              <a:solidFill>
                <a:srgbClr val="000000"/>
              </a:solidFill>
              <a:miter lim="800000"/>
              <a:headEnd/>
              <a:tailEnd/>
            </a:ln>
          </p:spPr>
          <p:txBody>
            <a:bodyPr/>
            <a:lstStyle/>
            <a:p>
              <a:endParaRPr lang="en-US"/>
            </a:p>
          </p:txBody>
        </p:sp>
        <p:sp>
          <p:nvSpPr>
            <p:cNvPr id="37986" name="Rectangle 46"/>
            <p:cNvSpPr>
              <a:spLocks noChangeArrowheads="1"/>
            </p:cNvSpPr>
            <p:nvPr/>
          </p:nvSpPr>
          <p:spPr bwMode="auto">
            <a:xfrm>
              <a:off x="2345" y="3083"/>
              <a:ext cx="72" cy="144"/>
            </a:xfrm>
            <a:prstGeom prst="rect">
              <a:avLst/>
            </a:prstGeom>
            <a:solidFill>
              <a:srgbClr val="008000"/>
            </a:solidFill>
            <a:ln w="12700">
              <a:solidFill>
                <a:srgbClr val="000000"/>
              </a:solidFill>
              <a:miter lim="800000"/>
              <a:headEnd/>
              <a:tailEnd/>
            </a:ln>
          </p:spPr>
          <p:txBody>
            <a:bodyPr/>
            <a:lstStyle/>
            <a:p>
              <a:endParaRPr lang="en-US"/>
            </a:p>
          </p:txBody>
        </p:sp>
        <p:sp>
          <p:nvSpPr>
            <p:cNvPr id="37987" name="Freeform 47"/>
            <p:cNvSpPr>
              <a:spLocks/>
            </p:cNvSpPr>
            <p:nvPr/>
          </p:nvSpPr>
          <p:spPr bwMode="auto">
            <a:xfrm>
              <a:off x="2421" y="3079"/>
              <a:ext cx="128" cy="264"/>
            </a:xfrm>
            <a:custGeom>
              <a:avLst/>
              <a:gdLst>
                <a:gd name="T0" fmla="*/ 0 w 128"/>
                <a:gd name="T1" fmla="*/ 0 h 264"/>
                <a:gd name="T2" fmla="*/ 128 w 128"/>
                <a:gd name="T3" fmla="*/ 112 h 264"/>
                <a:gd name="T4" fmla="*/ 128 w 128"/>
                <a:gd name="T5" fmla="*/ 264 h 264"/>
                <a:gd name="T6" fmla="*/ 0 w 128"/>
                <a:gd name="T7" fmla="*/ 152 h 264"/>
                <a:gd name="T8" fmla="*/ 0 w 128"/>
                <a:gd name="T9" fmla="*/ 0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64">
                  <a:moveTo>
                    <a:pt x="0" y="0"/>
                  </a:moveTo>
                  <a:lnTo>
                    <a:pt x="128" y="112"/>
                  </a:lnTo>
                  <a:lnTo>
                    <a:pt x="128" y="264"/>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7988" name="Freeform 48"/>
            <p:cNvSpPr>
              <a:spLocks/>
            </p:cNvSpPr>
            <p:nvPr/>
          </p:nvSpPr>
          <p:spPr bwMode="auto">
            <a:xfrm>
              <a:off x="2549" y="3191"/>
              <a:ext cx="55" cy="263"/>
            </a:xfrm>
            <a:custGeom>
              <a:avLst/>
              <a:gdLst>
                <a:gd name="T0" fmla="*/ 0 w 55"/>
                <a:gd name="T1" fmla="*/ 0 h 263"/>
                <a:gd name="T2" fmla="*/ 55 w 55"/>
                <a:gd name="T3" fmla="*/ 104 h 263"/>
                <a:gd name="T4" fmla="*/ 55 w 55"/>
                <a:gd name="T5" fmla="*/ 263 h 263"/>
                <a:gd name="T6" fmla="*/ 0 w 55"/>
                <a:gd name="T7" fmla="*/ 152 h 263"/>
                <a:gd name="T8" fmla="*/ 0 w 55"/>
                <a:gd name="T9" fmla="*/ 0 h 2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263">
                  <a:moveTo>
                    <a:pt x="0" y="0"/>
                  </a:moveTo>
                  <a:lnTo>
                    <a:pt x="55" y="104"/>
                  </a:lnTo>
                  <a:lnTo>
                    <a:pt x="55" y="263"/>
                  </a:lnTo>
                  <a:lnTo>
                    <a:pt x="0" y="152"/>
                  </a:lnTo>
                  <a:lnTo>
                    <a:pt x="0" y="0"/>
                  </a:lnTo>
                  <a:close/>
                </a:path>
              </a:pathLst>
            </a:custGeom>
            <a:solidFill>
              <a:srgbClr val="5FC000"/>
            </a:solidFill>
            <a:ln w="12700">
              <a:solidFill>
                <a:srgbClr val="000000"/>
              </a:solidFill>
              <a:prstDash val="solid"/>
              <a:round/>
              <a:headEnd/>
              <a:tailEnd/>
            </a:ln>
          </p:spPr>
          <p:txBody>
            <a:bodyPr/>
            <a:lstStyle/>
            <a:p>
              <a:endParaRPr lang="en-US"/>
            </a:p>
          </p:txBody>
        </p:sp>
        <p:sp>
          <p:nvSpPr>
            <p:cNvPr id="37989" name="Freeform 49"/>
            <p:cNvSpPr>
              <a:spLocks/>
            </p:cNvSpPr>
            <p:nvPr/>
          </p:nvSpPr>
          <p:spPr bwMode="auto">
            <a:xfrm>
              <a:off x="2604" y="3295"/>
              <a:ext cx="72" cy="191"/>
            </a:xfrm>
            <a:custGeom>
              <a:avLst/>
              <a:gdLst>
                <a:gd name="T0" fmla="*/ 0 w 72"/>
                <a:gd name="T1" fmla="*/ 0 h 191"/>
                <a:gd name="T2" fmla="*/ 72 w 72"/>
                <a:gd name="T3" fmla="*/ 40 h 191"/>
                <a:gd name="T4" fmla="*/ 72 w 72"/>
                <a:gd name="T5" fmla="*/ 191 h 191"/>
                <a:gd name="T6" fmla="*/ 0 w 72"/>
                <a:gd name="T7" fmla="*/ 151 h 191"/>
                <a:gd name="T8" fmla="*/ 0 w 72"/>
                <a:gd name="T9" fmla="*/ 0 h 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191">
                  <a:moveTo>
                    <a:pt x="0" y="0"/>
                  </a:moveTo>
                  <a:lnTo>
                    <a:pt x="72" y="40"/>
                  </a:lnTo>
                  <a:lnTo>
                    <a:pt x="72" y="191"/>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7990" name="Freeform 50"/>
            <p:cNvSpPr>
              <a:spLocks/>
            </p:cNvSpPr>
            <p:nvPr/>
          </p:nvSpPr>
          <p:spPr bwMode="auto">
            <a:xfrm>
              <a:off x="2676" y="3287"/>
              <a:ext cx="40" cy="199"/>
            </a:xfrm>
            <a:custGeom>
              <a:avLst/>
              <a:gdLst>
                <a:gd name="T0" fmla="*/ 40 w 40"/>
                <a:gd name="T1" fmla="*/ 0 h 199"/>
                <a:gd name="T2" fmla="*/ 0 w 40"/>
                <a:gd name="T3" fmla="*/ 48 h 199"/>
                <a:gd name="T4" fmla="*/ 0 w 40"/>
                <a:gd name="T5" fmla="*/ 199 h 199"/>
                <a:gd name="T6" fmla="*/ 40 w 40"/>
                <a:gd name="T7" fmla="*/ 151 h 199"/>
                <a:gd name="T8" fmla="*/ 40 w 40"/>
                <a:gd name="T9" fmla="*/ 0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99">
                  <a:moveTo>
                    <a:pt x="40" y="0"/>
                  </a:moveTo>
                  <a:lnTo>
                    <a:pt x="0" y="48"/>
                  </a:lnTo>
                  <a:lnTo>
                    <a:pt x="0" y="199"/>
                  </a:lnTo>
                  <a:lnTo>
                    <a:pt x="40" y="151"/>
                  </a:lnTo>
                  <a:lnTo>
                    <a:pt x="40" y="0"/>
                  </a:lnTo>
                  <a:close/>
                </a:path>
              </a:pathLst>
            </a:custGeom>
            <a:solidFill>
              <a:srgbClr val="008000"/>
            </a:solidFill>
            <a:ln w="12700">
              <a:solidFill>
                <a:srgbClr val="000000"/>
              </a:solidFill>
              <a:prstDash val="solid"/>
              <a:round/>
              <a:headEnd/>
              <a:tailEnd/>
            </a:ln>
          </p:spPr>
          <p:txBody>
            <a:bodyPr/>
            <a:lstStyle/>
            <a:p>
              <a:endParaRPr lang="en-US"/>
            </a:p>
          </p:txBody>
        </p:sp>
        <p:sp>
          <p:nvSpPr>
            <p:cNvPr id="37991" name="Freeform 51"/>
            <p:cNvSpPr>
              <a:spLocks/>
            </p:cNvSpPr>
            <p:nvPr/>
          </p:nvSpPr>
          <p:spPr bwMode="auto">
            <a:xfrm>
              <a:off x="2716" y="3287"/>
              <a:ext cx="88" cy="175"/>
            </a:xfrm>
            <a:custGeom>
              <a:avLst/>
              <a:gdLst>
                <a:gd name="T0" fmla="*/ 0 w 88"/>
                <a:gd name="T1" fmla="*/ 0 h 175"/>
                <a:gd name="T2" fmla="*/ 88 w 88"/>
                <a:gd name="T3" fmla="*/ 24 h 175"/>
                <a:gd name="T4" fmla="*/ 88 w 88"/>
                <a:gd name="T5" fmla="*/ 175 h 175"/>
                <a:gd name="T6" fmla="*/ 0 w 88"/>
                <a:gd name="T7" fmla="*/ 151 h 175"/>
                <a:gd name="T8" fmla="*/ 0 w 88"/>
                <a:gd name="T9" fmla="*/ 0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75">
                  <a:moveTo>
                    <a:pt x="0" y="0"/>
                  </a:moveTo>
                  <a:lnTo>
                    <a:pt x="88" y="24"/>
                  </a:lnTo>
                  <a:lnTo>
                    <a:pt x="88" y="175"/>
                  </a:lnTo>
                  <a:lnTo>
                    <a:pt x="0" y="151"/>
                  </a:lnTo>
                  <a:lnTo>
                    <a:pt x="0" y="0"/>
                  </a:lnTo>
                  <a:close/>
                </a:path>
              </a:pathLst>
            </a:custGeom>
            <a:solidFill>
              <a:srgbClr val="5FC000"/>
            </a:solidFill>
            <a:ln w="12700">
              <a:solidFill>
                <a:srgbClr val="000000"/>
              </a:solidFill>
              <a:prstDash val="solid"/>
              <a:round/>
              <a:headEnd/>
              <a:tailEnd/>
            </a:ln>
          </p:spPr>
          <p:txBody>
            <a:bodyPr/>
            <a:lstStyle/>
            <a:p>
              <a:endParaRPr lang="en-US"/>
            </a:p>
          </p:txBody>
        </p:sp>
        <p:sp>
          <p:nvSpPr>
            <p:cNvPr id="37992" name="Freeform 52"/>
            <p:cNvSpPr>
              <a:spLocks/>
            </p:cNvSpPr>
            <p:nvPr/>
          </p:nvSpPr>
          <p:spPr bwMode="auto">
            <a:xfrm>
              <a:off x="2908" y="3486"/>
              <a:ext cx="160" cy="216"/>
            </a:xfrm>
            <a:custGeom>
              <a:avLst/>
              <a:gdLst>
                <a:gd name="T0" fmla="*/ 0 w 160"/>
                <a:gd name="T1" fmla="*/ 0 h 216"/>
                <a:gd name="T2" fmla="*/ 160 w 160"/>
                <a:gd name="T3" fmla="*/ 56 h 216"/>
                <a:gd name="T4" fmla="*/ 160 w 160"/>
                <a:gd name="T5" fmla="*/ 216 h 216"/>
                <a:gd name="T6" fmla="*/ 0 w 160"/>
                <a:gd name="T7" fmla="*/ 160 h 216"/>
                <a:gd name="T8" fmla="*/ 0 w 160"/>
                <a:gd name="T9" fmla="*/ 0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216">
                  <a:moveTo>
                    <a:pt x="0" y="0"/>
                  </a:moveTo>
                  <a:lnTo>
                    <a:pt x="160" y="56"/>
                  </a:lnTo>
                  <a:lnTo>
                    <a:pt x="160" y="216"/>
                  </a:lnTo>
                  <a:lnTo>
                    <a:pt x="0" y="160"/>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7993" name="Freeform 53"/>
            <p:cNvSpPr>
              <a:spLocks/>
            </p:cNvSpPr>
            <p:nvPr/>
          </p:nvSpPr>
          <p:spPr bwMode="auto">
            <a:xfrm>
              <a:off x="2804" y="3311"/>
              <a:ext cx="104" cy="335"/>
            </a:xfrm>
            <a:custGeom>
              <a:avLst/>
              <a:gdLst>
                <a:gd name="T0" fmla="*/ 0 w 104"/>
                <a:gd name="T1" fmla="*/ 0 h 335"/>
                <a:gd name="T2" fmla="*/ 104 w 104"/>
                <a:gd name="T3" fmla="*/ 183 h 335"/>
                <a:gd name="T4" fmla="*/ 104 w 104"/>
                <a:gd name="T5" fmla="*/ 335 h 335"/>
                <a:gd name="T6" fmla="*/ 0 w 104"/>
                <a:gd name="T7" fmla="*/ 159 h 335"/>
                <a:gd name="T8" fmla="*/ 0 w 104"/>
                <a:gd name="T9" fmla="*/ 0 h 3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335">
                  <a:moveTo>
                    <a:pt x="0" y="0"/>
                  </a:moveTo>
                  <a:lnTo>
                    <a:pt x="104" y="183"/>
                  </a:lnTo>
                  <a:lnTo>
                    <a:pt x="104" y="335"/>
                  </a:lnTo>
                  <a:lnTo>
                    <a:pt x="0" y="159"/>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37994" name="Freeform 54"/>
            <p:cNvSpPr>
              <a:spLocks/>
            </p:cNvSpPr>
            <p:nvPr/>
          </p:nvSpPr>
          <p:spPr bwMode="auto">
            <a:xfrm>
              <a:off x="1263" y="1700"/>
              <a:ext cx="40" cy="255"/>
            </a:xfrm>
            <a:custGeom>
              <a:avLst/>
              <a:gdLst>
                <a:gd name="T0" fmla="*/ 0 w 40"/>
                <a:gd name="T1" fmla="*/ 0 h 255"/>
                <a:gd name="T2" fmla="*/ 40 w 40"/>
                <a:gd name="T3" fmla="*/ 159 h 255"/>
                <a:gd name="T4" fmla="*/ 24 w 40"/>
                <a:gd name="T5" fmla="*/ 255 h 255"/>
                <a:gd name="T6" fmla="*/ 0 w 40"/>
                <a:gd name="T7" fmla="*/ 159 h 255"/>
                <a:gd name="T8" fmla="*/ 0 w 40"/>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255">
                  <a:moveTo>
                    <a:pt x="0" y="0"/>
                  </a:moveTo>
                  <a:lnTo>
                    <a:pt x="40" y="159"/>
                  </a:lnTo>
                  <a:lnTo>
                    <a:pt x="24" y="255"/>
                  </a:lnTo>
                  <a:lnTo>
                    <a:pt x="0" y="159"/>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37995" name="Freeform 55"/>
            <p:cNvSpPr>
              <a:spLocks/>
            </p:cNvSpPr>
            <p:nvPr/>
          </p:nvSpPr>
          <p:spPr bwMode="auto">
            <a:xfrm>
              <a:off x="1263" y="2354"/>
              <a:ext cx="56" cy="215"/>
            </a:xfrm>
            <a:custGeom>
              <a:avLst/>
              <a:gdLst>
                <a:gd name="T0" fmla="*/ 0 w 56"/>
                <a:gd name="T1" fmla="*/ 0 h 215"/>
                <a:gd name="T2" fmla="*/ 56 w 56"/>
                <a:gd name="T3" fmla="*/ 79 h 215"/>
                <a:gd name="T4" fmla="*/ 40 w 56"/>
                <a:gd name="T5" fmla="*/ 135 h 215"/>
                <a:gd name="T6" fmla="*/ 40 w 56"/>
                <a:gd name="T7" fmla="*/ 215 h 215"/>
                <a:gd name="T8" fmla="*/ 0 w 56"/>
                <a:gd name="T9" fmla="*/ 151 h 215"/>
                <a:gd name="T10" fmla="*/ 0 w 56"/>
                <a:gd name="T11" fmla="*/ 0 h 2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215">
                  <a:moveTo>
                    <a:pt x="0" y="0"/>
                  </a:moveTo>
                  <a:lnTo>
                    <a:pt x="56" y="79"/>
                  </a:lnTo>
                  <a:lnTo>
                    <a:pt x="40" y="135"/>
                  </a:lnTo>
                  <a:lnTo>
                    <a:pt x="40" y="215"/>
                  </a:lnTo>
                  <a:lnTo>
                    <a:pt x="0" y="151"/>
                  </a:lnTo>
                  <a:lnTo>
                    <a:pt x="0" y="0"/>
                  </a:lnTo>
                  <a:close/>
                </a:path>
              </a:pathLst>
            </a:custGeom>
            <a:solidFill>
              <a:srgbClr val="008000"/>
            </a:solidFill>
            <a:ln w="12700">
              <a:solidFill>
                <a:srgbClr val="000000"/>
              </a:solidFill>
              <a:prstDash val="solid"/>
              <a:round/>
              <a:headEnd/>
              <a:tailEnd/>
            </a:ln>
          </p:spPr>
          <p:txBody>
            <a:bodyPr/>
            <a:lstStyle/>
            <a:p>
              <a:endParaRPr lang="en-US"/>
            </a:p>
          </p:txBody>
        </p:sp>
      </p:grpSp>
      <p:grpSp>
        <p:nvGrpSpPr>
          <p:cNvPr id="37906" name="Group 56"/>
          <p:cNvGrpSpPr>
            <a:grpSpLocks/>
          </p:cNvGrpSpPr>
          <p:nvPr/>
        </p:nvGrpSpPr>
        <p:grpSpPr bwMode="auto">
          <a:xfrm>
            <a:off x="5080000" y="1984375"/>
            <a:ext cx="1409700" cy="1230313"/>
            <a:chOff x="3379" y="1676"/>
            <a:chExt cx="671" cy="606"/>
          </a:xfrm>
        </p:grpSpPr>
        <p:sp>
          <p:nvSpPr>
            <p:cNvPr id="37972" name="Freeform 57"/>
            <p:cNvSpPr>
              <a:spLocks/>
            </p:cNvSpPr>
            <p:nvPr/>
          </p:nvSpPr>
          <p:spPr bwMode="auto">
            <a:xfrm>
              <a:off x="3738" y="1867"/>
              <a:ext cx="216" cy="184"/>
            </a:xfrm>
            <a:custGeom>
              <a:avLst/>
              <a:gdLst>
                <a:gd name="T0" fmla="*/ 0 w 216"/>
                <a:gd name="T1" fmla="*/ 24 h 184"/>
                <a:gd name="T2" fmla="*/ 216 w 216"/>
                <a:gd name="T3" fmla="*/ 0 h 184"/>
                <a:gd name="T4" fmla="*/ 216 w 216"/>
                <a:gd name="T5" fmla="*/ 152 h 184"/>
                <a:gd name="T6" fmla="*/ 0 w 216"/>
                <a:gd name="T7" fmla="*/ 184 h 184"/>
                <a:gd name="T8" fmla="*/ 0 w 216"/>
                <a:gd name="T9" fmla="*/ 24 h 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 h="184">
                  <a:moveTo>
                    <a:pt x="0" y="24"/>
                  </a:moveTo>
                  <a:lnTo>
                    <a:pt x="216" y="0"/>
                  </a:lnTo>
                  <a:lnTo>
                    <a:pt x="216" y="152"/>
                  </a:lnTo>
                  <a:lnTo>
                    <a:pt x="0" y="184"/>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37973" name="Freeform 58"/>
            <p:cNvSpPr>
              <a:spLocks/>
            </p:cNvSpPr>
            <p:nvPr/>
          </p:nvSpPr>
          <p:spPr bwMode="auto">
            <a:xfrm>
              <a:off x="3675" y="1891"/>
              <a:ext cx="79" cy="231"/>
            </a:xfrm>
            <a:custGeom>
              <a:avLst/>
              <a:gdLst>
                <a:gd name="T0" fmla="*/ 79 w 79"/>
                <a:gd name="T1" fmla="*/ 0 h 231"/>
                <a:gd name="T2" fmla="*/ 79 w 79"/>
                <a:gd name="T3" fmla="*/ 152 h 231"/>
                <a:gd name="T4" fmla="*/ 0 w 79"/>
                <a:gd name="T5" fmla="*/ 231 h 231"/>
                <a:gd name="T6" fmla="*/ 0 w 79"/>
                <a:gd name="T7" fmla="*/ 80 h 231"/>
                <a:gd name="T8" fmla="*/ 79 w 79"/>
                <a:gd name="T9" fmla="*/ 0 h 2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 h="231">
                  <a:moveTo>
                    <a:pt x="79" y="0"/>
                  </a:moveTo>
                  <a:lnTo>
                    <a:pt x="79" y="152"/>
                  </a:lnTo>
                  <a:lnTo>
                    <a:pt x="0" y="231"/>
                  </a:lnTo>
                  <a:lnTo>
                    <a:pt x="0" y="80"/>
                  </a:lnTo>
                  <a:lnTo>
                    <a:pt x="79" y="0"/>
                  </a:lnTo>
                  <a:close/>
                </a:path>
              </a:pathLst>
            </a:custGeom>
            <a:solidFill>
              <a:srgbClr val="3F5F00"/>
            </a:solidFill>
            <a:ln w="12700">
              <a:solidFill>
                <a:srgbClr val="000000"/>
              </a:solidFill>
              <a:prstDash val="solid"/>
              <a:round/>
              <a:headEnd/>
              <a:tailEnd/>
            </a:ln>
          </p:spPr>
          <p:txBody>
            <a:bodyPr/>
            <a:lstStyle/>
            <a:p>
              <a:endParaRPr lang="en-US"/>
            </a:p>
          </p:txBody>
        </p:sp>
        <p:sp>
          <p:nvSpPr>
            <p:cNvPr id="37974" name="Freeform 59"/>
            <p:cNvSpPr>
              <a:spLocks/>
            </p:cNvSpPr>
            <p:nvPr/>
          </p:nvSpPr>
          <p:spPr bwMode="auto">
            <a:xfrm>
              <a:off x="3379" y="1676"/>
              <a:ext cx="120" cy="159"/>
            </a:xfrm>
            <a:custGeom>
              <a:avLst/>
              <a:gdLst>
                <a:gd name="T0" fmla="*/ 120 w 120"/>
                <a:gd name="T1" fmla="*/ 0 h 159"/>
                <a:gd name="T2" fmla="*/ 16 w 120"/>
                <a:gd name="T3" fmla="*/ 95 h 159"/>
                <a:gd name="T4" fmla="*/ 0 w 120"/>
                <a:gd name="T5" fmla="*/ 151 h 159"/>
                <a:gd name="T6" fmla="*/ 96 w 120"/>
                <a:gd name="T7" fmla="*/ 119 h 159"/>
                <a:gd name="T8" fmla="*/ 120 w 120"/>
                <a:gd name="T9" fmla="*/ 159 h 159"/>
                <a:gd name="T10" fmla="*/ 120 w 120"/>
                <a:gd name="T11" fmla="*/ 0 h 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0" h="159">
                  <a:moveTo>
                    <a:pt x="120" y="0"/>
                  </a:moveTo>
                  <a:lnTo>
                    <a:pt x="16" y="95"/>
                  </a:lnTo>
                  <a:lnTo>
                    <a:pt x="0" y="151"/>
                  </a:lnTo>
                  <a:lnTo>
                    <a:pt x="96" y="119"/>
                  </a:lnTo>
                  <a:lnTo>
                    <a:pt x="120" y="159"/>
                  </a:lnTo>
                  <a:lnTo>
                    <a:pt x="120" y="0"/>
                  </a:lnTo>
                  <a:close/>
                </a:path>
              </a:pathLst>
            </a:custGeom>
            <a:solidFill>
              <a:srgbClr val="008000"/>
            </a:solidFill>
            <a:ln w="12700">
              <a:solidFill>
                <a:srgbClr val="000000"/>
              </a:solidFill>
              <a:prstDash val="solid"/>
              <a:round/>
              <a:headEnd/>
              <a:tailEnd/>
            </a:ln>
          </p:spPr>
          <p:txBody>
            <a:bodyPr/>
            <a:lstStyle/>
            <a:p>
              <a:endParaRPr lang="en-US"/>
            </a:p>
          </p:txBody>
        </p:sp>
        <p:sp>
          <p:nvSpPr>
            <p:cNvPr id="37975" name="Freeform 60"/>
            <p:cNvSpPr>
              <a:spLocks/>
            </p:cNvSpPr>
            <p:nvPr/>
          </p:nvSpPr>
          <p:spPr bwMode="auto">
            <a:xfrm>
              <a:off x="3635" y="1763"/>
              <a:ext cx="64" cy="80"/>
            </a:xfrm>
            <a:custGeom>
              <a:avLst/>
              <a:gdLst>
                <a:gd name="T0" fmla="*/ 64 w 64"/>
                <a:gd name="T1" fmla="*/ 0 h 80"/>
                <a:gd name="T2" fmla="*/ 0 w 64"/>
                <a:gd name="T3" fmla="*/ 56 h 80"/>
                <a:gd name="T4" fmla="*/ 64 w 64"/>
                <a:gd name="T5" fmla="*/ 80 h 80"/>
                <a:gd name="T6" fmla="*/ 64 w 64"/>
                <a:gd name="T7" fmla="*/ 0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80">
                  <a:moveTo>
                    <a:pt x="64" y="0"/>
                  </a:moveTo>
                  <a:lnTo>
                    <a:pt x="0" y="56"/>
                  </a:lnTo>
                  <a:lnTo>
                    <a:pt x="64" y="80"/>
                  </a:lnTo>
                  <a:lnTo>
                    <a:pt x="64" y="0"/>
                  </a:lnTo>
                  <a:close/>
                </a:path>
              </a:pathLst>
            </a:custGeom>
            <a:solidFill>
              <a:srgbClr val="008000"/>
            </a:solidFill>
            <a:ln w="12700">
              <a:solidFill>
                <a:srgbClr val="000000"/>
              </a:solidFill>
              <a:prstDash val="solid"/>
              <a:round/>
              <a:headEnd/>
              <a:tailEnd/>
            </a:ln>
          </p:spPr>
          <p:txBody>
            <a:bodyPr/>
            <a:lstStyle/>
            <a:p>
              <a:endParaRPr lang="en-US"/>
            </a:p>
          </p:txBody>
        </p:sp>
        <p:sp>
          <p:nvSpPr>
            <p:cNvPr id="37976" name="Freeform 61"/>
            <p:cNvSpPr>
              <a:spLocks/>
            </p:cNvSpPr>
            <p:nvPr/>
          </p:nvSpPr>
          <p:spPr bwMode="auto">
            <a:xfrm>
              <a:off x="3699" y="1979"/>
              <a:ext cx="47" cy="223"/>
            </a:xfrm>
            <a:custGeom>
              <a:avLst/>
              <a:gdLst>
                <a:gd name="T0" fmla="*/ 47 w 47"/>
                <a:gd name="T1" fmla="*/ 0 h 223"/>
                <a:gd name="T2" fmla="*/ 0 w 47"/>
                <a:gd name="T3" fmla="*/ 64 h 223"/>
                <a:gd name="T4" fmla="*/ 0 w 47"/>
                <a:gd name="T5" fmla="*/ 223 h 223"/>
                <a:gd name="T6" fmla="*/ 47 w 47"/>
                <a:gd name="T7" fmla="*/ 159 h 223"/>
                <a:gd name="T8" fmla="*/ 47 w 47"/>
                <a:gd name="T9" fmla="*/ 0 h 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223">
                  <a:moveTo>
                    <a:pt x="47" y="0"/>
                  </a:moveTo>
                  <a:lnTo>
                    <a:pt x="0" y="64"/>
                  </a:lnTo>
                  <a:lnTo>
                    <a:pt x="0" y="223"/>
                  </a:lnTo>
                  <a:lnTo>
                    <a:pt x="47" y="159"/>
                  </a:lnTo>
                  <a:lnTo>
                    <a:pt x="47" y="0"/>
                  </a:lnTo>
                  <a:close/>
                </a:path>
              </a:pathLst>
            </a:custGeom>
            <a:solidFill>
              <a:srgbClr val="008000"/>
            </a:solidFill>
            <a:ln w="12700">
              <a:solidFill>
                <a:srgbClr val="000000"/>
              </a:solidFill>
              <a:prstDash val="solid"/>
              <a:round/>
              <a:headEnd/>
              <a:tailEnd/>
            </a:ln>
          </p:spPr>
          <p:txBody>
            <a:bodyPr/>
            <a:lstStyle/>
            <a:p>
              <a:endParaRPr lang="en-US"/>
            </a:p>
          </p:txBody>
        </p:sp>
        <p:sp>
          <p:nvSpPr>
            <p:cNvPr id="37977" name="Freeform 62"/>
            <p:cNvSpPr>
              <a:spLocks/>
            </p:cNvSpPr>
            <p:nvPr/>
          </p:nvSpPr>
          <p:spPr bwMode="auto">
            <a:xfrm>
              <a:off x="3683" y="2051"/>
              <a:ext cx="16" cy="183"/>
            </a:xfrm>
            <a:custGeom>
              <a:avLst/>
              <a:gdLst>
                <a:gd name="T0" fmla="*/ 16 w 16"/>
                <a:gd name="T1" fmla="*/ 0 h 183"/>
                <a:gd name="T2" fmla="*/ 16 w 16"/>
                <a:gd name="T3" fmla="*/ 143 h 183"/>
                <a:gd name="T4" fmla="*/ 8 w 16"/>
                <a:gd name="T5" fmla="*/ 183 h 183"/>
                <a:gd name="T6" fmla="*/ 0 w 16"/>
                <a:gd name="T7" fmla="*/ 143 h 183"/>
                <a:gd name="T8" fmla="*/ 16 w 16"/>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83">
                  <a:moveTo>
                    <a:pt x="16" y="0"/>
                  </a:moveTo>
                  <a:lnTo>
                    <a:pt x="16" y="143"/>
                  </a:lnTo>
                  <a:lnTo>
                    <a:pt x="8" y="183"/>
                  </a:lnTo>
                  <a:lnTo>
                    <a:pt x="0" y="143"/>
                  </a:lnTo>
                  <a:lnTo>
                    <a:pt x="16" y="0"/>
                  </a:lnTo>
                  <a:close/>
                </a:path>
              </a:pathLst>
            </a:custGeom>
            <a:solidFill>
              <a:srgbClr val="3F5F00"/>
            </a:solidFill>
            <a:ln w="12700">
              <a:solidFill>
                <a:srgbClr val="000000"/>
              </a:solidFill>
              <a:prstDash val="solid"/>
              <a:round/>
              <a:headEnd/>
              <a:tailEnd/>
            </a:ln>
          </p:spPr>
          <p:txBody>
            <a:bodyPr/>
            <a:lstStyle/>
            <a:p>
              <a:endParaRPr lang="en-US"/>
            </a:p>
          </p:txBody>
        </p:sp>
        <p:sp>
          <p:nvSpPr>
            <p:cNvPr id="37978" name="Freeform 63"/>
            <p:cNvSpPr>
              <a:spLocks/>
            </p:cNvSpPr>
            <p:nvPr/>
          </p:nvSpPr>
          <p:spPr bwMode="auto">
            <a:xfrm>
              <a:off x="3954" y="2019"/>
              <a:ext cx="56" cy="79"/>
            </a:xfrm>
            <a:custGeom>
              <a:avLst/>
              <a:gdLst>
                <a:gd name="T0" fmla="*/ 56 w 56"/>
                <a:gd name="T1" fmla="*/ 0 h 79"/>
                <a:gd name="T2" fmla="*/ 0 w 56"/>
                <a:gd name="T3" fmla="*/ 56 h 79"/>
                <a:gd name="T4" fmla="*/ 16 w 56"/>
                <a:gd name="T5" fmla="*/ 79 h 79"/>
                <a:gd name="T6" fmla="*/ 56 w 56"/>
                <a:gd name="T7" fmla="*/ 56 h 79"/>
                <a:gd name="T8" fmla="*/ 56 w 56"/>
                <a:gd name="T9" fmla="*/ 0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79">
                  <a:moveTo>
                    <a:pt x="56" y="0"/>
                  </a:moveTo>
                  <a:lnTo>
                    <a:pt x="0" y="56"/>
                  </a:lnTo>
                  <a:lnTo>
                    <a:pt x="16" y="79"/>
                  </a:lnTo>
                  <a:lnTo>
                    <a:pt x="56" y="56"/>
                  </a:lnTo>
                  <a:lnTo>
                    <a:pt x="56" y="0"/>
                  </a:lnTo>
                  <a:close/>
                </a:path>
              </a:pathLst>
            </a:custGeom>
            <a:solidFill>
              <a:srgbClr val="3F5F00"/>
            </a:solidFill>
            <a:ln w="12700">
              <a:solidFill>
                <a:srgbClr val="000000"/>
              </a:solidFill>
              <a:prstDash val="solid"/>
              <a:round/>
              <a:headEnd/>
              <a:tailEnd/>
            </a:ln>
          </p:spPr>
          <p:txBody>
            <a:bodyPr/>
            <a:lstStyle/>
            <a:p>
              <a:endParaRPr lang="en-US"/>
            </a:p>
          </p:txBody>
        </p:sp>
        <p:sp>
          <p:nvSpPr>
            <p:cNvPr id="37979" name="Freeform 64"/>
            <p:cNvSpPr>
              <a:spLocks/>
            </p:cNvSpPr>
            <p:nvPr/>
          </p:nvSpPr>
          <p:spPr bwMode="auto">
            <a:xfrm>
              <a:off x="3986" y="2162"/>
              <a:ext cx="64" cy="120"/>
            </a:xfrm>
            <a:custGeom>
              <a:avLst/>
              <a:gdLst>
                <a:gd name="T0" fmla="*/ 64 w 64"/>
                <a:gd name="T1" fmla="*/ 0 h 120"/>
                <a:gd name="T2" fmla="*/ 0 w 64"/>
                <a:gd name="T3" fmla="*/ 80 h 120"/>
                <a:gd name="T4" fmla="*/ 0 w 64"/>
                <a:gd name="T5" fmla="*/ 96 h 120"/>
                <a:gd name="T6" fmla="*/ 48 w 64"/>
                <a:gd name="T7" fmla="*/ 120 h 120"/>
                <a:gd name="T8" fmla="*/ 64 w 64"/>
                <a:gd name="T9" fmla="*/ 120 h 120"/>
                <a:gd name="T10" fmla="*/ 64 w 64"/>
                <a:gd name="T11" fmla="*/ 0 h 1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 h="120">
                  <a:moveTo>
                    <a:pt x="64" y="0"/>
                  </a:moveTo>
                  <a:lnTo>
                    <a:pt x="0" y="80"/>
                  </a:lnTo>
                  <a:lnTo>
                    <a:pt x="0" y="96"/>
                  </a:lnTo>
                  <a:lnTo>
                    <a:pt x="48" y="120"/>
                  </a:lnTo>
                  <a:lnTo>
                    <a:pt x="64" y="120"/>
                  </a:lnTo>
                  <a:lnTo>
                    <a:pt x="64" y="0"/>
                  </a:lnTo>
                  <a:close/>
                </a:path>
              </a:pathLst>
            </a:custGeom>
            <a:solidFill>
              <a:srgbClr val="008000"/>
            </a:solidFill>
            <a:ln w="12700">
              <a:solidFill>
                <a:srgbClr val="000000"/>
              </a:solidFill>
              <a:prstDash val="solid"/>
              <a:round/>
              <a:headEnd/>
              <a:tailEnd/>
            </a:ln>
          </p:spPr>
          <p:txBody>
            <a:bodyPr/>
            <a:lstStyle/>
            <a:p>
              <a:endParaRPr lang="en-US"/>
            </a:p>
          </p:txBody>
        </p:sp>
      </p:grpSp>
      <p:sp>
        <p:nvSpPr>
          <p:cNvPr id="37907" name="Freeform 65"/>
          <p:cNvSpPr>
            <a:spLocks/>
          </p:cNvSpPr>
          <p:nvPr/>
        </p:nvSpPr>
        <p:spPr bwMode="auto">
          <a:xfrm>
            <a:off x="6757988" y="3051175"/>
            <a:ext cx="787400" cy="454025"/>
          </a:xfrm>
          <a:custGeom>
            <a:avLst/>
            <a:gdLst>
              <a:gd name="T0" fmla="*/ 0 w 375"/>
              <a:gd name="T1" fmla="*/ 2147483647 h 223"/>
              <a:gd name="T2" fmla="*/ 2147483647 w 375"/>
              <a:gd name="T3" fmla="*/ 0 h 223"/>
              <a:gd name="T4" fmla="*/ 2147483647 w 375"/>
              <a:gd name="T5" fmla="*/ 2147483647 h 223"/>
              <a:gd name="T6" fmla="*/ 2147483647 w 375"/>
              <a:gd name="T7" fmla="*/ 2147483647 h 223"/>
              <a:gd name="T8" fmla="*/ 2147483647 w 375"/>
              <a:gd name="T9" fmla="*/ 2147483647 h 223"/>
              <a:gd name="T10" fmla="*/ 2147483647 w 375"/>
              <a:gd name="T11" fmla="*/ 2147483647 h 223"/>
              <a:gd name="T12" fmla="*/ 2147483647 w 375"/>
              <a:gd name="T13" fmla="*/ 2147483647 h 223"/>
              <a:gd name="T14" fmla="*/ 2147483647 w 375"/>
              <a:gd name="T15" fmla="*/ 2147483647 h 223"/>
              <a:gd name="T16" fmla="*/ 2147483647 w 375"/>
              <a:gd name="T17" fmla="*/ 2147483647 h 223"/>
              <a:gd name="T18" fmla="*/ 2147483647 w 375"/>
              <a:gd name="T19" fmla="*/ 2147483647 h 223"/>
              <a:gd name="T20" fmla="*/ 0 w 375"/>
              <a:gd name="T21" fmla="*/ 2147483647 h 223"/>
              <a:gd name="T22" fmla="*/ 0 w 375"/>
              <a:gd name="T23" fmla="*/ 2147483647 h 2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5" h="223">
                <a:moveTo>
                  <a:pt x="0" y="40"/>
                </a:moveTo>
                <a:lnTo>
                  <a:pt x="56" y="0"/>
                </a:lnTo>
                <a:lnTo>
                  <a:pt x="56" y="40"/>
                </a:lnTo>
                <a:lnTo>
                  <a:pt x="335" y="40"/>
                </a:lnTo>
                <a:lnTo>
                  <a:pt x="375" y="104"/>
                </a:lnTo>
                <a:lnTo>
                  <a:pt x="351" y="128"/>
                </a:lnTo>
                <a:lnTo>
                  <a:pt x="367" y="184"/>
                </a:lnTo>
                <a:lnTo>
                  <a:pt x="351" y="207"/>
                </a:lnTo>
                <a:lnTo>
                  <a:pt x="287" y="207"/>
                </a:lnTo>
                <a:lnTo>
                  <a:pt x="287" y="223"/>
                </a:lnTo>
                <a:lnTo>
                  <a:pt x="0" y="223"/>
                </a:lnTo>
                <a:lnTo>
                  <a:pt x="0" y="40"/>
                </a:lnTo>
                <a:close/>
              </a:path>
            </a:pathLst>
          </a:custGeom>
          <a:solidFill>
            <a:srgbClr val="FF6600"/>
          </a:solidFill>
          <a:ln w="12700">
            <a:solidFill>
              <a:srgbClr val="000000"/>
            </a:solidFill>
            <a:prstDash val="solid"/>
            <a:round/>
            <a:headEnd/>
            <a:tailEnd/>
          </a:ln>
        </p:spPr>
        <p:txBody>
          <a:bodyPr/>
          <a:lstStyle/>
          <a:p>
            <a:endParaRPr lang="en-US"/>
          </a:p>
        </p:txBody>
      </p:sp>
      <p:sp>
        <p:nvSpPr>
          <p:cNvPr id="37908" name="Freeform 66"/>
          <p:cNvSpPr>
            <a:spLocks/>
          </p:cNvSpPr>
          <p:nvPr/>
        </p:nvSpPr>
        <p:spPr bwMode="auto">
          <a:xfrm>
            <a:off x="6875463" y="2566988"/>
            <a:ext cx="871537" cy="760412"/>
          </a:xfrm>
          <a:custGeom>
            <a:avLst/>
            <a:gdLst>
              <a:gd name="T0" fmla="*/ 0 w 415"/>
              <a:gd name="T1" fmla="*/ 2147483647 h 375"/>
              <a:gd name="T2" fmla="*/ 0 w 415"/>
              <a:gd name="T3" fmla="*/ 2147483647 h 375"/>
              <a:gd name="T4" fmla="*/ 2147483647 w 415"/>
              <a:gd name="T5" fmla="*/ 2147483647 h 375"/>
              <a:gd name="T6" fmla="*/ 2147483647 w 415"/>
              <a:gd name="T7" fmla="*/ 2147483647 h 375"/>
              <a:gd name="T8" fmla="*/ 2147483647 w 415"/>
              <a:gd name="T9" fmla="*/ 2147483647 h 375"/>
              <a:gd name="T10" fmla="*/ 2147483647 w 415"/>
              <a:gd name="T11" fmla="*/ 2147483647 h 375"/>
              <a:gd name="T12" fmla="*/ 2147483647 w 415"/>
              <a:gd name="T13" fmla="*/ 2147483647 h 375"/>
              <a:gd name="T14" fmla="*/ 2147483647 w 415"/>
              <a:gd name="T15" fmla="*/ 2147483647 h 375"/>
              <a:gd name="T16" fmla="*/ 2147483647 w 415"/>
              <a:gd name="T17" fmla="*/ 2147483647 h 375"/>
              <a:gd name="T18" fmla="*/ 2147483647 w 415"/>
              <a:gd name="T19" fmla="*/ 2147483647 h 375"/>
              <a:gd name="T20" fmla="*/ 2147483647 w 415"/>
              <a:gd name="T21" fmla="*/ 0 h 375"/>
              <a:gd name="T22" fmla="*/ 2147483647 w 415"/>
              <a:gd name="T23" fmla="*/ 0 h 375"/>
              <a:gd name="T24" fmla="*/ 2147483647 w 415"/>
              <a:gd name="T25" fmla="*/ 2147483647 h 375"/>
              <a:gd name="T26" fmla="*/ 2147483647 w 415"/>
              <a:gd name="T27" fmla="*/ 2147483647 h 375"/>
              <a:gd name="T28" fmla="*/ 2147483647 w 415"/>
              <a:gd name="T29" fmla="*/ 2147483647 h 375"/>
              <a:gd name="T30" fmla="*/ 2147483647 w 415"/>
              <a:gd name="T31" fmla="*/ 2147483647 h 375"/>
              <a:gd name="T32" fmla="*/ 2147483647 w 415"/>
              <a:gd name="T33" fmla="*/ 2147483647 h 375"/>
              <a:gd name="T34" fmla="*/ 2147483647 w 415"/>
              <a:gd name="T35" fmla="*/ 2147483647 h 375"/>
              <a:gd name="T36" fmla="*/ 0 w 415"/>
              <a:gd name="T37" fmla="*/ 2147483647 h 3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5" h="375">
                <a:moveTo>
                  <a:pt x="0" y="239"/>
                </a:moveTo>
                <a:lnTo>
                  <a:pt x="0" y="279"/>
                </a:lnTo>
                <a:lnTo>
                  <a:pt x="271" y="279"/>
                </a:lnTo>
                <a:lnTo>
                  <a:pt x="319" y="343"/>
                </a:lnTo>
                <a:lnTo>
                  <a:pt x="367" y="351"/>
                </a:lnTo>
                <a:lnTo>
                  <a:pt x="367" y="375"/>
                </a:lnTo>
                <a:lnTo>
                  <a:pt x="407" y="343"/>
                </a:lnTo>
                <a:lnTo>
                  <a:pt x="415" y="223"/>
                </a:lnTo>
                <a:lnTo>
                  <a:pt x="415" y="135"/>
                </a:lnTo>
                <a:lnTo>
                  <a:pt x="399" y="119"/>
                </a:lnTo>
                <a:lnTo>
                  <a:pt x="407" y="0"/>
                </a:lnTo>
                <a:lnTo>
                  <a:pt x="319" y="0"/>
                </a:lnTo>
                <a:lnTo>
                  <a:pt x="223" y="96"/>
                </a:lnTo>
                <a:lnTo>
                  <a:pt x="239" y="127"/>
                </a:lnTo>
                <a:lnTo>
                  <a:pt x="183" y="175"/>
                </a:lnTo>
                <a:lnTo>
                  <a:pt x="103" y="159"/>
                </a:lnTo>
                <a:lnTo>
                  <a:pt x="39" y="159"/>
                </a:lnTo>
                <a:lnTo>
                  <a:pt x="23" y="207"/>
                </a:lnTo>
                <a:lnTo>
                  <a:pt x="0" y="239"/>
                </a:lnTo>
                <a:close/>
              </a:path>
            </a:pathLst>
          </a:custGeom>
          <a:solidFill>
            <a:srgbClr val="FF6600"/>
          </a:solidFill>
          <a:ln w="12700">
            <a:solidFill>
              <a:srgbClr val="000000"/>
            </a:solidFill>
            <a:prstDash val="solid"/>
            <a:round/>
            <a:headEnd/>
            <a:tailEnd/>
          </a:ln>
        </p:spPr>
        <p:txBody>
          <a:bodyPr/>
          <a:lstStyle/>
          <a:p>
            <a:endParaRPr lang="en-US"/>
          </a:p>
        </p:txBody>
      </p:sp>
      <p:sp>
        <p:nvSpPr>
          <p:cNvPr id="37909" name="Freeform 67"/>
          <p:cNvSpPr>
            <a:spLocks/>
          </p:cNvSpPr>
          <p:nvPr/>
        </p:nvSpPr>
        <p:spPr bwMode="auto">
          <a:xfrm>
            <a:off x="7713663" y="2582863"/>
            <a:ext cx="319087" cy="371475"/>
          </a:xfrm>
          <a:custGeom>
            <a:avLst/>
            <a:gdLst>
              <a:gd name="T0" fmla="*/ 2147483647 w 152"/>
              <a:gd name="T1" fmla="*/ 0 h 183"/>
              <a:gd name="T2" fmla="*/ 2147483647 w 152"/>
              <a:gd name="T3" fmla="*/ 0 h 183"/>
              <a:gd name="T4" fmla="*/ 2147483647 w 152"/>
              <a:gd name="T5" fmla="*/ 2147483647 h 183"/>
              <a:gd name="T6" fmla="*/ 2147483647 w 152"/>
              <a:gd name="T7" fmla="*/ 2147483647 h 183"/>
              <a:gd name="T8" fmla="*/ 2147483647 w 152"/>
              <a:gd name="T9" fmla="*/ 2147483647 h 183"/>
              <a:gd name="T10" fmla="*/ 2147483647 w 152"/>
              <a:gd name="T11" fmla="*/ 2147483647 h 183"/>
              <a:gd name="T12" fmla="*/ 2147483647 w 152"/>
              <a:gd name="T13" fmla="*/ 2147483647 h 183"/>
              <a:gd name="T14" fmla="*/ 0 w 152"/>
              <a:gd name="T15" fmla="*/ 2147483647 h 183"/>
              <a:gd name="T16" fmla="*/ 2147483647 w 152"/>
              <a:gd name="T17" fmla="*/ 0 h 1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2" h="183">
                <a:moveTo>
                  <a:pt x="8" y="0"/>
                </a:moveTo>
                <a:lnTo>
                  <a:pt x="152" y="0"/>
                </a:lnTo>
                <a:lnTo>
                  <a:pt x="144" y="48"/>
                </a:lnTo>
                <a:lnTo>
                  <a:pt x="120" y="56"/>
                </a:lnTo>
                <a:lnTo>
                  <a:pt x="80" y="183"/>
                </a:lnTo>
                <a:lnTo>
                  <a:pt x="16" y="183"/>
                </a:lnTo>
                <a:lnTo>
                  <a:pt x="16" y="127"/>
                </a:lnTo>
                <a:lnTo>
                  <a:pt x="0" y="111"/>
                </a:lnTo>
                <a:lnTo>
                  <a:pt x="8" y="0"/>
                </a:lnTo>
                <a:close/>
              </a:path>
            </a:pathLst>
          </a:custGeom>
          <a:solidFill>
            <a:srgbClr val="5FDF00"/>
          </a:solidFill>
          <a:ln w="12700">
            <a:solidFill>
              <a:srgbClr val="000000"/>
            </a:solidFill>
            <a:prstDash val="solid"/>
            <a:round/>
            <a:headEnd/>
            <a:tailEnd/>
          </a:ln>
        </p:spPr>
        <p:txBody>
          <a:bodyPr/>
          <a:lstStyle/>
          <a:p>
            <a:endParaRPr lang="en-US"/>
          </a:p>
        </p:txBody>
      </p:sp>
      <p:sp>
        <p:nvSpPr>
          <p:cNvPr id="37910" name="Freeform 68"/>
          <p:cNvSpPr>
            <a:spLocks/>
          </p:cNvSpPr>
          <p:nvPr/>
        </p:nvSpPr>
        <p:spPr bwMode="auto">
          <a:xfrm>
            <a:off x="7881938" y="2436813"/>
            <a:ext cx="249237" cy="517525"/>
          </a:xfrm>
          <a:custGeom>
            <a:avLst/>
            <a:gdLst>
              <a:gd name="T0" fmla="*/ 2147483647 w 119"/>
              <a:gd name="T1" fmla="*/ 2147483647 h 255"/>
              <a:gd name="T2" fmla="*/ 2147483647 w 119"/>
              <a:gd name="T3" fmla="*/ 0 h 255"/>
              <a:gd name="T4" fmla="*/ 2147483647 w 119"/>
              <a:gd name="T5" fmla="*/ 2147483647 h 255"/>
              <a:gd name="T6" fmla="*/ 2147483647 w 119"/>
              <a:gd name="T7" fmla="*/ 2147483647 h 255"/>
              <a:gd name="T8" fmla="*/ 0 w 119"/>
              <a:gd name="T9" fmla="*/ 2147483647 h 255"/>
              <a:gd name="T10" fmla="*/ 2147483647 w 119"/>
              <a:gd name="T11" fmla="*/ 2147483647 h 255"/>
              <a:gd name="T12" fmla="*/ 2147483647 w 119"/>
              <a:gd name="T13" fmla="*/ 2147483647 h 255"/>
              <a:gd name="T14" fmla="*/ 2147483647 w 119"/>
              <a:gd name="T15" fmla="*/ 2147483647 h 25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255">
                <a:moveTo>
                  <a:pt x="72" y="72"/>
                </a:moveTo>
                <a:lnTo>
                  <a:pt x="119" y="0"/>
                </a:lnTo>
                <a:lnTo>
                  <a:pt x="119" y="239"/>
                </a:lnTo>
                <a:lnTo>
                  <a:pt x="72" y="255"/>
                </a:lnTo>
                <a:lnTo>
                  <a:pt x="0" y="255"/>
                </a:lnTo>
                <a:lnTo>
                  <a:pt x="40" y="128"/>
                </a:lnTo>
                <a:lnTo>
                  <a:pt x="72" y="120"/>
                </a:lnTo>
                <a:lnTo>
                  <a:pt x="72" y="72"/>
                </a:lnTo>
                <a:close/>
              </a:path>
            </a:pathLst>
          </a:custGeom>
          <a:solidFill>
            <a:srgbClr val="5FDF00"/>
          </a:solidFill>
          <a:ln w="12700">
            <a:solidFill>
              <a:srgbClr val="000000"/>
            </a:solidFill>
            <a:prstDash val="solid"/>
            <a:round/>
            <a:headEnd/>
            <a:tailEnd/>
          </a:ln>
        </p:spPr>
        <p:txBody>
          <a:bodyPr/>
          <a:lstStyle/>
          <a:p>
            <a:endParaRPr lang="en-US"/>
          </a:p>
        </p:txBody>
      </p:sp>
      <p:sp>
        <p:nvSpPr>
          <p:cNvPr id="37911" name="Freeform 69"/>
          <p:cNvSpPr>
            <a:spLocks/>
          </p:cNvSpPr>
          <p:nvPr/>
        </p:nvSpPr>
        <p:spPr bwMode="auto">
          <a:xfrm>
            <a:off x="8131175" y="2160588"/>
            <a:ext cx="504825" cy="744537"/>
          </a:xfrm>
          <a:custGeom>
            <a:avLst/>
            <a:gdLst>
              <a:gd name="T0" fmla="*/ 0 w 240"/>
              <a:gd name="T1" fmla="*/ 2147483647 h 367"/>
              <a:gd name="T2" fmla="*/ 0 w 240"/>
              <a:gd name="T3" fmla="*/ 2147483647 h 367"/>
              <a:gd name="T4" fmla="*/ 2147483647 w 240"/>
              <a:gd name="T5" fmla="*/ 2147483647 h 367"/>
              <a:gd name="T6" fmla="*/ 2147483647 w 240"/>
              <a:gd name="T7" fmla="*/ 2147483647 h 367"/>
              <a:gd name="T8" fmla="*/ 2147483647 w 240"/>
              <a:gd name="T9" fmla="*/ 2147483647 h 367"/>
              <a:gd name="T10" fmla="*/ 2147483647 w 240"/>
              <a:gd name="T11" fmla="*/ 2147483647 h 367"/>
              <a:gd name="T12" fmla="*/ 2147483647 w 240"/>
              <a:gd name="T13" fmla="*/ 2147483647 h 367"/>
              <a:gd name="T14" fmla="*/ 2147483647 w 240"/>
              <a:gd name="T15" fmla="*/ 2147483647 h 367"/>
              <a:gd name="T16" fmla="*/ 2147483647 w 240"/>
              <a:gd name="T17" fmla="*/ 2147483647 h 367"/>
              <a:gd name="T18" fmla="*/ 2147483647 w 240"/>
              <a:gd name="T19" fmla="*/ 0 h 367"/>
              <a:gd name="T20" fmla="*/ 2147483647 w 240"/>
              <a:gd name="T21" fmla="*/ 2147483647 h 367"/>
              <a:gd name="T22" fmla="*/ 0 w 240"/>
              <a:gd name="T23" fmla="*/ 2147483647 h 36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0" h="367">
                <a:moveTo>
                  <a:pt x="0" y="144"/>
                </a:moveTo>
                <a:lnTo>
                  <a:pt x="0" y="367"/>
                </a:lnTo>
                <a:lnTo>
                  <a:pt x="56" y="335"/>
                </a:lnTo>
                <a:lnTo>
                  <a:pt x="56" y="312"/>
                </a:lnTo>
                <a:lnTo>
                  <a:pt x="240" y="176"/>
                </a:lnTo>
                <a:lnTo>
                  <a:pt x="232" y="128"/>
                </a:lnTo>
                <a:lnTo>
                  <a:pt x="200" y="112"/>
                </a:lnTo>
                <a:lnTo>
                  <a:pt x="176" y="8"/>
                </a:lnTo>
                <a:lnTo>
                  <a:pt x="128" y="16"/>
                </a:lnTo>
                <a:lnTo>
                  <a:pt x="104" y="0"/>
                </a:lnTo>
                <a:lnTo>
                  <a:pt x="56" y="40"/>
                </a:lnTo>
                <a:lnTo>
                  <a:pt x="0" y="144"/>
                </a:lnTo>
                <a:close/>
              </a:path>
            </a:pathLst>
          </a:custGeom>
          <a:solidFill>
            <a:srgbClr val="5FDF00"/>
          </a:solidFill>
          <a:ln w="12700">
            <a:solidFill>
              <a:srgbClr val="000000"/>
            </a:solidFill>
            <a:prstDash val="solid"/>
            <a:round/>
            <a:headEnd/>
            <a:tailEnd/>
          </a:ln>
        </p:spPr>
        <p:txBody>
          <a:bodyPr/>
          <a:lstStyle/>
          <a:p>
            <a:endParaRPr lang="en-US"/>
          </a:p>
        </p:txBody>
      </p:sp>
      <p:sp>
        <p:nvSpPr>
          <p:cNvPr id="37912" name="Freeform 70"/>
          <p:cNvSpPr>
            <a:spLocks/>
          </p:cNvSpPr>
          <p:nvPr/>
        </p:nvSpPr>
        <p:spPr bwMode="auto">
          <a:xfrm>
            <a:off x="7731125" y="2922588"/>
            <a:ext cx="501650" cy="276225"/>
          </a:xfrm>
          <a:custGeom>
            <a:avLst/>
            <a:gdLst>
              <a:gd name="T0" fmla="*/ 2147483647 w 239"/>
              <a:gd name="T1" fmla="*/ 2147483647 h 136"/>
              <a:gd name="T2" fmla="*/ 2147483647 w 239"/>
              <a:gd name="T3" fmla="*/ 2147483647 h 136"/>
              <a:gd name="T4" fmla="*/ 2147483647 w 239"/>
              <a:gd name="T5" fmla="*/ 0 h 136"/>
              <a:gd name="T6" fmla="*/ 2147483647 w 239"/>
              <a:gd name="T7" fmla="*/ 2147483647 h 136"/>
              <a:gd name="T8" fmla="*/ 2147483647 w 239"/>
              <a:gd name="T9" fmla="*/ 2147483647 h 136"/>
              <a:gd name="T10" fmla="*/ 2147483647 w 239"/>
              <a:gd name="T11" fmla="*/ 2147483647 h 136"/>
              <a:gd name="T12" fmla="*/ 2147483647 w 239"/>
              <a:gd name="T13" fmla="*/ 2147483647 h 136"/>
              <a:gd name="T14" fmla="*/ 2147483647 w 239"/>
              <a:gd name="T15" fmla="*/ 2147483647 h 136"/>
              <a:gd name="T16" fmla="*/ 2147483647 w 239"/>
              <a:gd name="T17" fmla="*/ 2147483647 h 136"/>
              <a:gd name="T18" fmla="*/ 0 w 239"/>
              <a:gd name="T19" fmla="*/ 2147483647 h 136"/>
              <a:gd name="T20" fmla="*/ 2147483647 w 239"/>
              <a:gd name="T21" fmla="*/ 2147483647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9" h="136">
                <a:moveTo>
                  <a:pt x="8" y="16"/>
                </a:moveTo>
                <a:lnTo>
                  <a:pt x="144" y="16"/>
                </a:lnTo>
                <a:lnTo>
                  <a:pt x="183" y="0"/>
                </a:lnTo>
                <a:lnTo>
                  <a:pt x="199" y="40"/>
                </a:lnTo>
                <a:lnTo>
                  <a:pt x="175" y="64"/>
                </a:lnTo>
                <a:lnTo>
                  <a:pt x="207" y="120"/>
                </a:lnTo>
                <a:lnTo>
                  <a:pt x="239" y="120"/>
                </a:lnTo>
                <a:lnTo>
                  <a:pt x="191" y="136"/>
                </a:lnTo>
                <a:lnTo>
                  <a:pt x="144" y="96"/>
                </a:lnTo>
                <a:lnTo>
                  <a:pt x="0" y="96"/>
                </a:lnTo>
                <a:lnTo>
                  <a:pt x="8" y="16"/>
                </a:lnTo>
                <a:close/>
              </a:path>
            </a:pathLst>
          </a:custGeom>
          <a:solidFill>
            <a:srgbClr val="5FDF00"/>
          </a:solidFill>
          <a:ln w="12700">
            <a:solidFill>
              <a:srgbClr val="000000"/>
            </a:solidFill>
            <a:prstDash val="solid"/>
            <a:round/>
            <a:headEnd/>
            <a:tailEnd/>
          </a:ln>
        </p:spPr>
        <p:txBody>
          <a:bodyPr/>
          <a:lstStyle/>
          <a:p>
            <a:endParaRPr lang="en-US"/>
          </a:p>
        </p:txBody>
      </p:sp>
      <p:sp>
        <p:nvSpPr>
          <p:cNvPr id="37913" name="Freeform 71"/>
          <p:cNvSpPr>
            <a:spLocks/>
          </p:cNvSpPr>
          <p:nvPr/>
        </p:nvSpPr>
        <p:spPr bwMode="auto">
          <a:xfrm>
            <a:off x="7966075" y="3116263"/>
            <a:ext cx="100013" cy="114300"/>
          </a:xfrm>
          <a:custGeom>
            <a:avLst/>
            <a:gdLst>
              <a:gd name="T0" fmla="*/ 0 w 48"/>
              <a:gd name="T1" fmla="*/ 0 h 56"/>
              <a:gd name="T2" fmla="*/ 2147483647 w 48"/>
              <a:gd name="T3" fmla="*/ 0 h 56"/>
              <a:gd name="T4" fmla="*/ 2147483647 w 48"/>
              <a:gd name="T5" fmla="*/ 2147483647 h 56"/>
              <a:gd name="T6" fmla="*/ 2147483647 w 48"/>
              <a:gd name="T7" fmla="*/ 2147483647 h 56"/>
              <a:gd name="T8" fmla="*/ 0 w 48"/>
              <a:gd name="T9" fmla="*/ 2147483647 h 56"/>
              <a:gd name="T10" fmla="*/ 0 w 48"/>
              <a:gd name="T11" fmla="*/ 0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56">
                <a:moveTo>
                  <a:pt x="0" y="0"/>
                </a:moveTo>
                <a:lnTo>
                  <a:pt x="32" y="0"/>
                </a:lnTo>
                <a:lnTo>
                  <a:pt x="48" y="16"/>
                </a:lnTo>
                <a:lnTo>
                  <a:pt x="32" y="56"/>
                </a:lnTo>
                <a:lnTo>
                  <a:pt x="0" y="56"/>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37914" name="Freeform 72"/>
          <p:cNvSpPr>
            <a:spLocks/>
          </p:cNvSpPr>
          <p:nvPr/>
        </p:nvSpPr>
        <p:spPr bwMode="auto">
          <a:xfrm>
            <a:off x="7731125" y="3116263"/>
            <a:ext cx="234950" cy="146050"/>
          </a:xfrm>
          <a:custGeom>
            <a:avLst/>
            <a:gdLst>
              <a:gd name="T0" fmla="*/ 0 w 112"/>
              <a:gd name="T1" fmla="*/ 0 h 72"/>
              <a:gd name="T2" fmla="*/ 2147483647 w 112"/>
              <a:gd name="T3" fmla="*/ 0 h 72"/>
              <a:gd name="T4" fmla="*/ 2147483647 w 112"/>
              <a:gd name="T5" fmla="*/ 2147483647 h 72"/>
              <a:gd name="T6" fmla="*/ 0 w 112"/>
              <a:gd name="T7" fmla="*/ 2147483647 h 72"/>
              <a:gd name="T8" fmla="*/ 0 w 112"/>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2">
                <a:moveTo>
                  <a:pt x="0" y="0"/>
                </a:moveTo>
                <a:lnTo>
                  <a:pt x="112" y="0"/>
                </a:lnTo>
                <a:lnTo>
                  <a:pt x="112" y="56"/>
                </a:lnTo>
                <a:lnTo>
                  <a:pt x="0" y="72"/>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37915" name="Freeform 73"/>
          <p:cNvSpPr>
            <a:spLocks/>
          </p:cNvSpPr>
          <p:nvPr/>
        </p:nvSpPr>
        <p:spPr bwMode="auto">
          <a:xfrm>
            <a:off x="7445375" y="3262313"/>
            <a:ext cx="201613" cy="388937"/>
          </a:xfrm>
          <a:custGeom>
            <a:avLst/>
            <a:gdLst>
              <a:gd name="T0" fmla="*/ 2147483647 w 96"/>
              <a:gd name="T1" fmla="*/ 0 h 191"/>
              <a:gd name="T2" fmla="*/ 2147483647 w 96"/>
              <a:gd name="T3" fmla="*/ 2147483647 h 191"/>
              <a:gd name="T4" fmla="*/ 2147483647 w 96"/>
              <a:gd name="T5" fmla="*/ 2147483647 h 191"/>
              <a:gd name="T6" fmla="*/ 2147483647 w 96"/>
              <a:gd name="T7" fmla="*/ 2147483647 h 191"/>
              <a:gd name="T8" fmla="*/ 0 w 96"/>
              <a:gd name="T9" fmla="*/ 2147483647 h 191"/>
              <a:gd name="T10" fmla="*/ 2147483647 w 96"/>
              <a:gd name="T11" fmla="*/ 2147483647 h 191"/>
              <a:gd name="T12" fmla="*/ 2147483647 w 96"/>
              <a:gd name="T13" fmla="*/ 2147483647 h 191"/>
              <a:gd name="T14" fmla="*/ 2147483647 w 96"/>
              <a:gd name="T15" fmla="*/ 2147483647 h 191"/>
              <a:gd name="T16" fmla="*/ 2147483647 w 96"/>
              <a:gd name="T17" fmla="*/ 2147483647 h 191"/>
              <a:gd name="T18" fmla="*/ 2147483647 w 96"/>
              <a:gd name="T19" fmla="*/ 2147483647 h 191"/>
              <a:gd name="T20" fmla="*/ 2147483647 w 96"/>
              <a:gd name="T21" fmla="*/ 2147483647 h 191"/>
              <a:gd name="T22" fmla="*/ 2147483647 w 96"/>
              <a:gd name="T23" fmla="*/ 0 h 1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6" h="191">
                <a:moveTo>
                  <a:pt x="48" y="0"/>
                </a:moveTo>
                <a:lnTo>
                  <a:pt x="24" y="24"/>
                </a:lnTo>
                <a:lnTo>
                  <a:pt x="40" y="80"/>
                </a:lnTo>
                <a:lnTo>
                  <a:pt x="24" y="103"/>
                </a:lnTo>
                <a:lnTo>
                  <a:pt x="0" y="135"/>
                </a:lnTo>
                <a:lnTo>
                  <a:pt x="40" y="191"/>
                </a:lnTo>
                <a:lnTo>
                  <a:pt x="88" y="135"/>
                </a:lnTo>
                <a:lnTo>
                  <a:pt x="96" y="64"/>
                </a:lnTo>
                <a:lnTo>
                  <a:pt x="80" y="64"/>
                </a:lnTo>
                <a:lnTo>
                  <a:pt x="96" y="32"/>
                </a:lnTo>
                <a:lnTo>
                  <a:pt x="96" y="8"/>
                </a:lnTo>
                <a:lnTo>
                  <a:pt x="48" y="0"/>
                </a:lnTo>
                <a:close/>
              </a:path>
            </a:pathLst>
          </a:custGeom>
          <a:solidFill>
            <a:srgbClr val="FF6600"/>
          </a:solidFill>
          <a:ln w="12700">
            <a:solidFill>
              <a:srgbClr val="000000"/>
            </a:solidFill>
            <a:prstDash val="solid"/>
            <a:round/>
            <a:headEnd/>
            <a:tailEnd/>
          </a:ln>
        </p:spPr>
        <p:txBody>
          <a:bodyPr/>
          <a:lstStyle/>
          <a:p>
            <a:endParaRPr lang="en-US"/>
          </a:p>
        </p:txBody>
      </p:sp>
      <p:sp>
        <p:nvSpPr>
          <p:cNvPr id="37916" name="Freeform 74"/>
          <p:cNvSpPr>
            <a:spLocks/>
          </p:cNvSpPr>
          <p:nvPr/>
        </p:nvSpPr>
        <p:spPr bwMode="auto">
          <a:xfrm>
            <a:off x="7361238" y="3471863"/>
            <a:ext cx="150812" cy="260350"/>
          </a:xfrm>
          <a:custGeom>
            <a:avLst/>
            <a:gdLst>
              <a:gd name="T0" fmla="*/ 2147483647 w 72"/>
              <a:gd name="T1" fmla="*/ 0 h 128"/>
              <a:gd name="T2" fmla="*/ 0 w 72"/>
              <a:gd name="T3" fmla="*/ 0 h 128"/>
              <a:gd name="T4" fmla="*/ 0 w 72"/>
              <a:gd name="T5" fmla="*/ 2147483647 h 128"/>
              <a:gd name="T6" fmla="*/ 2147483647 w 72"/>
              <a:gd name="T7" fmla="*/ 2147483647 h 128"/>
              <a:gd name="T8" fmla="*/ 2147483647 w 72"/>
              <a:gd name="T9" fmla="*/ 2147483647 h 128"/>
              <a:gd name="T10" fmla="*/ 2147483647 w 72"/>
              <a:gd name="T11" fmla="*/ 2147483647 h 128"/>
              <a:gd name="T12" fmla="*/ 2147483647 w 72"/>
              <a:gd name="T13" fmla="*/ 2147483647 h 128"/>
              <a:gd name="T14" fmla="*/ 2147483647 w 72"/>
              <a:gd name="T15" fmla="*/ 0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 h="128">
                <a:moveTo>
                  <a:pt x="64" y="0"/>
                </a:moveTo>
                <a:lnTo>
                  <a:pt x="0" y="0"/>
                </a:lnTo>
                <a:lnTo>
                  <a:pt x="0" y="128"/>
                </a:lnTo>
                <a:lnTo>
                  <a:pt x="64" y="128"/>
                </a:lnTo>
                <a:lnTo>
                  <a:pt x="72" y="112"/>
                </a:lnTo>
                <a:lnTo>
                  <a:pt x="40" y="72"/>
                </a:lnTo>
                <a:lnTo>
                  <a:pt x="40" y="32"/>
                </a:lnTo>
                <a:lnTo>
                  <a:pt x="64" y="0"/>
                </a:lnTo>
                <a:close/>
              </a:path>
            </a:pathLst>
          </a:custGeom>
          <a:solidFill>
            <a:srgbClr val="008000"/>
          </a:solidFill>
          <a:ln w="12700">
            <a:solidFill>
              <a:srgbClr val="000000"/>
            </a:solidFill>
            <a:prstDash val="solid"/>
            <a:round/>
            <a:headEnd/>
            <a:tailEnd/>
          </a:ln>
        </p:spPr>
        <p:txBody>
          <a:bodyPr/>
          <a:lstStyle/>
          <a:p>
            <a:endParaRPr lang="en-US"/>
          </a:p>
        </p:txBody>
      </p:sp>
      <p:sp>
        <p:nvSpPr>
          <p:cNvPr id="37917" name="Freeform 75"/>
          <p:cNvSpPr>
            <a:spLocks/>
          </p:cNvSpPr>
          <p:nvPr/>
        </p:nvSpPr>
        <p:spPr bwMode="auto">
          <a:xfrm>
            <a:off x="6892925" y="3505200"/>
            <a:ext cx="601663" cy="373063"/>
          </a:xfrm>
          <a:custGeom>
            <a:avLst/>
            <a:gdLst>
              <a:gd name="T0" fmla="*/ 0 w 287"/>
              <a:gd name="T1" fmla="*/ 0 h 184"/>
              <a:gd name="T2" fmla="*/ 2147483647 w 287"/>
              <a:gd name="T3" fmla="*/ 0 h 184"/>
              <a:gd name="T4" fmla="*/ 2147483647 w 287"/>
              <a:gd name="T5" fmla="*/ 2147483647 h 184"/>
              <a:gd name="T6" fmla="*/ 2147483647 w 287"/>
              <a:gd name="T7" fmla="*/ 2147483647 h 184"/>
              <a:gd name="T8" fmla="*/ 2147483647 w 287"/>
              <a:gd name="T9" fmla="*/ 2147483647 h 184"/>
              <a:gd name="T10" fmla="*/ 2147483647 w 287"/>
              <a:gd name="T11" fmla="*/ 2147483647 h 184"/>
              <a:gd name="T12" fmla="*/ 2147483647 w 287"/>
              <a:gd name="T13" fmla="*/ 2147483647 h 184"/>
              <a:gd name="T14" fmla="*/ 2147483647 w 287"/>
              <a:gd name="T15" fmla="*/ 2147483647 h 184"/>
              <a:gd name="T16" fmla="*/ 2147483647 w 287"/>
              <a:gd name="T17" fmla="*/ 2147483647 h 184"/>
              <a:gd name="T18" fmla="*/ 0 w 287"/>
              <a:gd name="T19" fmla="*/ 2147483647 h 184"/>
              <a:gd name="T20" fmla="*/ 0 w 287"/>
              <a:gd name="T21" fmla="*/ 0 h 1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7" h="184">
                <a:moveTo>
                  <a:pt x="0" y="0"/>
                </a:moveTo>
                <a:lnTo>
                  <a:pt x="223" y="0"/>
                </a:lnTo>
                <a:lnTo>
                  <a:pt x="223" y="120"/>
                </a:lnTo>
                <a:lnTo>
                  <a:pt x="287" y="120"/>
                </a:lnTo>
                <a:lnTo>
                  <a:pt x="247" y="184"/>
                </a:lnTo>
                <a:lnTo>
                  <a:pt x="175" y="168"/>
                </a:lnTo>
                <a:lnTo>
                  <a:pt x="151" y="72"/>
                </a:lnTo>
                <a:lnTo>
                  <a:pt x="143" y="56"/>
                </a:lnTo>
                <a:lnTo>
                  <a:pt x="87" y="32"/>
                </a:lnTo>
                <a:lnTo>
                  <a:pt x="0" y="80"/>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37918" name="Freeform 76"/>
          <p:cNvSpPr>
            <a:spLocks/>
          </p:cNvSpPr>
          <p:nvPr/>
        </p:nvSpPr>
        <p:spPr bwMode="auto">
          <a:xfrm>
            <a:off x="3721100" y="3471863"/>
            <a:ext cx="1004888" cy="520700"/>
          </a:xfrm>
          <a:custGeom>
            <a:avLst/>
            <a:gdLst>
              <a:gd name="T0" fmla="*/ 0 w 479"/>
              <a:gd name="T1" fmla="*/ 0 h 256"/>
              <a:gd name="T2" fmla="*/ 2147483647 w 479"/>
              <a:gd name="T3" fmla="*/ 0 h 256"/>
              <a:gd name="T4" fmla="*/ 2147483647 w 479"/>
              <a:gd name="T5" fmla="*/ 2147483647 h 256"/>
              <a:gd name="T6" fmla="*/ 2147483647 w 479"/>
              <a:gd name="T7" fmla="*/ 2147483647 h 256"/>
              <a:gd name="T8" fmla="*/ 2147483647 w 479"/>
              <a:gd name="T9" fmla="*/ 2147483647 h 256"/>
              <a:gd name="T10" fmla="*/ 2147483647 w 479"/>
              <a:gd name="T11" fmla="*/ 2147483647 h 256"/>
              <a:gd name="T12" fmla="*/ 0 w 479"/>
              <a:gd name="T13" fmla="*/ 2147483647 h 256"/>
              <a:gd name="T14" fmla="*/ 0 w 479"/>
              <a:gd name="T15" fmla="*/ 0 h 2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9" h="256">
                <a:moveTo>
                  <a:pt x="0" y="0"/>
                </a:moveTo>
                <a:lnTo>
                  <a:pt x="455" y="0"/>
                </a:lnTo>
                <a:lnTo>
                  <a:pt x="471" y="16"/>
                </a:lnTo>
                <a:lnTo>
                  <a:pt x="447" y="40"/>
                </a:lnTo>
                <a:lnTo>
                  <a:pt x="479" y="72"/>
                </a:lnTo>
                <a:lnTo>
                  <a:pt x="479" y="256"/>
                </a:lnTo>
                <a:lnTo>
                  <a:pt x="0" y="256"/>
                </a:lnTo>
                <a:lnTo>
                  <a:pt x="0" y="0"/>
                </a:lnTo>
                <a:close/>
              </a:path>
            </a:pathLst>
          </a:custGeom>
          <a:solidFill>
            <a:srgbClr val="0066FF"/>
          </a:solidFill>
          <a:ln w="12700">
            <a:solidFill>
              <a:srgbClr val="000000"/>
            </a:solidFill>
            <a:prstDash val="solid"/>
            <a:round/>
            <a:headEnd/>
            <a:tailEnd/>
          </a:ln>
        </p:spPr>
        <p:txBody>
          <a:bodyPr/>
          <a:lstStyle/>
          <a:p>
            <a:endParaRPr lang="en-US"/>
          </a:p>
        </p:txBody>
      </p:sp>
      <p:sp>
        <p:nvSpPr>
          <p:cNvPr id="37919" name="Freeform 77"/>
          <p:cNvSpPr>
            <a:spLocks/>
          </p:cNvSpPr>
          <p:nvPr/>
        </p:nvSpPr>
        <p:spPr bwMode="auto">
          <a:xfrm>
            <a:off x="3451225" y="2387600"/>
            <a:ext cx="1058863" cy="647700"/>
          </a:xfrm>
          <a:custGeom>
            <a:avLst/>
            <a:gdLst>
              <a:gd name="T0" fmla="*/ 0 w 504"/>
              <a:gd name="T1" fmla="*/ 0 h 319"/>
              <a:gd name="T2" fmla="*/ 2147483647 w 504"/>
              <a:gd name="T3" fmla="*/ 0 h 319"/>
              <a:gd name="T4" fmla="*/ 2147483647 w 504"/>
              <a:gd name="T5" fmla="*/ 2147483647 h 319"/>
              <a:gd name="T6" fmla="*/ 2147483647 w 504"/>
              <a:gd name="T7" fmla="*/ 2147483647 h 319"/>
              <a:gd name="T8" fmla="*/ 2147483647 w 504"/>
              <a:gd name="T9" fmla="*/ 2147483647 h 319"/>
              <a:gd name="T10" fmla="*/ 2147483647 w 504"/>
              <a:gd name="T11" fmla="*/ 2147483647 h 319"/>
              <a:gd name="T12" fmla="*/ 2147483647 w 504"/>
              <a:gd name="T13" fmla="*/ 2147483647 h 319"/>
              <a:gd name="T14" fmla="*/ 2147483647 w 504"/>
              <a:gd name="T15" fmla="*/ 2147483647 h 319"/>
              <a:gd name="T16" fmla="*/ 2147483647 w 504"/>
              <a:gd name="T17" fmla="*/ 2147483647 h 319"/>
              <a:gd name="T18" fmla="*/ 2147483647 w 504"/>
              <a:gd name="T19" fmla="*/ 2147483647 h 319"/>
              <a:gd name="T20" fmla="*/ 0 w 504"/>
              <a:gd name="T21" fmla="*/ 2147483647 h 319"/>
              <a:gd name="T22" fmla="*/ 0 w 504"/>
              <a:gd name="T23" fmla="*/ 0 h 3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4" h="319">
                <a:moveTo>
                  <a:pt x="0" y="0"/>
                </a:moveTo>
                <a:lnTo>
                  <a:pt x="496" y="0"/>
                </a:lnTo>
                <a:lnTo>
                  <a:pt x="496" y="24"/>
                </a:lnTo>
                <a:lnTo>
                  <a:pt x="472" y="56"/>
                </a:lnTo>
                <a:lnTo>
                  <a:pt x="504" y="88"/>
                </a:lnTo>
                <a:lnTo>
                  <a:pt x="504" y="231"/>
                </a:lnTo>
                <a:lnTo>
                  <a:pt x="488" y="231"/>
                </a:lnTo>
                <a:lnTo>
                  <a:pt x="488" y="319"/>
                </a:lnTo>
                <a:lnTo>
                  <a:pt x="400" y="295"/>
                </a:lnTo>
                <a:lnTo>
                  <a:pt x="368" y="271"/>
                </a:lnTo>
                <a:lnTo>
                  <a:pt x="0" y="271"/>
                </a:lnTo>
                <a:lnTo>
                  <a:pt x="0" y="0"/>
                </a:lnTo>
                <a:close/>
              </a:path>
            </a:pathLst>
          </a:custGeom>
          <a:solidFill>
            <a:srgbClr val="FF9900"/>
          </a:solidFill>
          <a:ln w="12700">
            <a:solidFill>
              <a:srgbClr val="000000"/>
            </a:solidFill>
            <a:prstDash val="solid"/>
            <a:round/>
            <a:headEnd/>
            <a:tailEnd/>
          </a:ln>
        </p:spPr>
        <p:txBody>
          <a:bodyPr/>
          <a:lstStyle/>
          <a:p>
            <a:endParaRPr lang="en-US"/>
          </a:p>
        </p:txBody>
      </p:sp>
      <p:sp>
        <p:nvSpPr>
          <p:cNvPr id="37920" name="Freeform 78"/>
          <p:cNvSpPr>
            <a:spLocks/>
          </p:cNvSpPr>
          <p:nvPr/>
        </p:nvSpPr>
        <p:spPr bwMode="auto">
          <a:xfrm>
            <a:off x="4476750" y="2857500"/>
            <a:ext cx="922338" cy="503238"/>
          </a:xfrm>
          <a:custGeom>
            <a:avLst/>
            <a:gdLst>
              <a:gd name="T0" fmla="*/ 0 w 439"/>
              <a:gd name="T1" fmla="*/ 0 h 248"/>
              <a:gd name="T2" fmla="*/ 2147483647 w 439"/>
              <a:gd name="T3" fmla="*/ 0 h 248"/>
              <a:gd name="T4" fmla="*/ 2147483647 w 439"/>
              <a:gd name="T5" fmla="*/ 2147483647 h 248"/>
              <a:gd name="T6" fmla="*/ 2147483647 w 439"/>
              <a:gd name="T7" fmla="*/ 2147483647 h 248"/>
              <a:gd name="T8" fmla="*/ 2147483647 w 439"/>
              <a:gd name="T9" fmla="*/ 2147483647 h 248"/>
              <a:gd name="T10" fmla="*/ 2147483647 w 439"/>
              <a:gd name="T11" fmla="*/ 2147483647 h 248"/>
              <a:gd name="T12" fmla="*/ 2147483647 w 439"/>
              <a:gd name="T13" fmla="*/ 2147483647 h 248"/>
              <a:gd name="T14" fmla="*/ 2147483647 w 439"/>
              <a:gd name="T15" fmla="*/ 2147483647 h 248"/>
              <a:gd name="T16" fmla="*/ 2147483647 w 439"/>
              <a:gd name="T17" fmla="*/ 2147483647 h 248"/>
              <a:gd name="T18" fmla="*/ 2147483647 w 439"/>
              <a:gd name="T19" fmla="*/ 2147483647 h 248"/>
              <a:gd name="T20" fmla="*/ 0 w 439"/>
              <a:gd name="T21" fmla="*/ 2147483647 h 248"/>
              <a:gd name="T22" fmla="*/ 0 w 439"/>
              <a:gd name="T23" fmla="*/ 0 h 2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9" h="248">
                <a:moveTo>
                  <a:pt x="0" y="0"/>
                </a:moveTo>
                <a:lnTo>
                  <a:pt x="367" y="0"/>
                </a:lnTo>
                <a:lnTo>
                  <a:pt x="383" y="24"/>
                </a:lnTo>
                <a:lnTo>
                  <a:pt x="383" y="56"/>
                </a:lnTo>
                <a:lnTo>
                  <a:pt x="415" y="96"/>
                </a:lnTo>
                <a:lnTo>
                  <a:pt x="439" y="136"/>
                </a:lnTo>
                <a:lnTo>
                  <a:pt x="383" y="176"/>
                </a:lnTo>
                <a:lnTo>
                  <a:pt x="391" y="200"/>
                </a:lnTo>
                <a:lnTo>
                  <a:pt x="351" y="248"/>
                </a:lnTo>
                <a:lnTo>
                  <a:pt x="48" y="248"/>
                </a:lnTo>
                <a:lnTo>
                  <a:pt x="0" y="88"/>
                </a:lnTo>
                <a:lnTo>
                  <a:pt x="0" y="0"/>
                </a:lnTo>
                <a:close/>
              </a:path>
            </a:pathLst>
          </a:custGeom>
          <a:solidFill>
            <a:srgbClr val="FF0000"/>
          </a:solidFill>
          <a:ln w="12700">
            <a:solidFill>
              <a:srgbClr val="000000"/>
            </a:solidFill>
            <a:prstDash val="solid"/>
            <a:round/>
            <a:headEnd/>
            <a:tailEnd/>
          </a:ln>
        </p:spPr>
        <p:txBody>
          <a:bodyPr/>
          <a:lstStyle/>
          <a:p>
            <a:endParaRPr lang="en-US"/>
          </a:p>
        </p:txBody>
      </p:sp>
      <p:sp>
        <p:nvSpPr>
          <p:cNvPr id="37921" name="Freeform 79"/>
          <p:cNvSpPr>
            <a:spLocks/>
          </p:cNvSpPr>
          <p:nvPr/>
        </p:nvSpPr>
        <p:spPr bwMode="auto">
          <a:xfrm>
            <a:off x="4392613" y="1854200"/>
            <a:ext cx="939800" cy="1003300"/>
          </a:xfrm>
          <a:custGeom>
            <a:avLst/>
            <a:gdLst>
              <a:gd name="T0" fmla="*/ 0 w 447"/>
              <a:gd name="T1" fmla="*/ 0 h 494"/>
              <a:gd name="T2" fmla="*/ 2147483647 w 447"/>
              <a:gd name="T3" fmla="*/ 0 h 494"/>
              <a:gd name="T4" fmla="*/ 2147483647 w 447"/>
              <a:gd name="T5" fmla="*/ 2147483647 h 494"/>
              <a:gd name="T6" fmla="*/ 2147483647 w 447"/>
              <a:gd name="T7" fmla="*/ 2147483647 h 494"/>
              <a:gd name="T8" fmla="*/ 2147483647 w 447"/>
              <a:gd name="T9" fmla="*/ 2147483647 h 494"/>
              <a:gd name="T10" fmla="*/ 2147483647 w 447"/>
              <a:gd name="T11" fmla="*/ 2147483647 h 494"/>
              <a:gd name="T12" fmla="*/ 2147483647 w 447"/>
              <a:gd name="T13" fmla="*/ 2147483647 h 494"/>
              <a:gd name="T14" fmla="*/ 2147483647 w 447"/>
              <a:gd name="T15" fmla="*/ 2147483647 h 494"/>
              <a:gd name="T16" fmla="*/ 2147483647 w 447"/>
              <a:gd name="T17" fmla="*/ 2147483647 h 494"/>
              <a:gd name="T18" fmla="*/ 2147483647 w 447"/>
              <a:gd name="T19" fmla="*/ 2147483647 h 494"/>
              <a:gd name="T20" fmla="*/ 2147483647 w 447"/>
              <a:gd name="T21" fmla="*/ 2147483647 h 494"/>
              <a:gd name="T22" fmla="*/ 2147483647 w 447"/>
              <a:gd name="T23" fmla="*/ 2147483647 h 494"/>
              <a:gd name="T24" fmla="*/ 2147483647 w 447"/>
              <a:gd name="T25" fmla="*/ 2147483647 h 494"/>
              <a:gd name="T26" fmla="*/ 2147483647 w 447"/>
              <a:gd name="T27" fmla="*/ 2147483647 h 494"/>
              <a:gd name="T28" fmla="*/ 0 w 447"/>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7" h="494">
                <a:moveTo>
                  <a:pt x="0" y="0"/>
                </a:moveTo>
                <a:lnTo>
                  <a:pt x="151" y="0"/>
                </a:lnTo>
                <a:lnTo>
                  <a:pt x="447" y="64"/>
                </a:lnTo>
                <a:lnTo>
                  <a:pt x="343" y="159"/>
                </a:lnTo>
                <a:lnTo>
                  <a:pt x="303" y="303"/>
                </a:lnTo>
                <a:lnTo>
                  <a:pt x="303" y="383"/>
                </a:lnTo>
                <a:lnTo>
                  <a:pt x="407" y="455"/>
                </a:lnTo>
                <a:lnTo>
                  <a:pt x="415" y="494"/>
                </a:lnTo>
                <a:lnTo>
                  <a:pt x="56" y="494"/>
                </a:lnTo>
                <a:lnTo>
                  <a:pt x="56" y="351"/>
                </a:lnTo>
                <a:lnTo>
                  <a:pt x="32" y="319"/>
                </a:lnTo>
                <a:lnTo>
                  <a:pt x="48" y="295"/>
                </a:lnTo>
                <a:lnTo>
                  <a:pt x="48" y="263"/>
                </a:lnTo>
                <a:lnTo>
                  <a:pt x="40" y="175"/>
                </a:lnTo>
                <a:lnTo>
                  <a:pt x="0" y="0"/>
                </a:lnTo>
                <a:close/>
              </a:path>
            </a:pathLst>
          </a:custGeom>
          <a:solidFill>
            <a:srgbClr val="D60093"/>
          </a:solidFill>
          <a:ln w="12700">
            <a:solidFill>
              <a:srgbClr val="000000"/>
            </a:solidFill>
            <a:prstDash val="solid"/>
            <a:round/>
            <a:headEnd/>
            <a:tailEnd/>
          </a:ln>
        </p:spPr>
        <p:txBody>
          <a:bodyPr/>
          <a:lstStyle/>
          <a:p>
            <a:endParaRPr lang="en-US"/>
          </a:p>
        </p:txBody>
      </p:sp>
      <p:sp>
        <p:nvSpPr>
          <p:cNvPr id="37922" name="Freeform 80"/>
          <p:cNvSpPr>
            <a:spLocks/>
          </p:cNvSpPr>
          <p:nvPr/>
        </p:nvSpPr>
        <p:spPr bwMode="auto">
          <a:xfrm>
            <a:off x="5029200" y="2225675"/>
            <a:ext cx="820738" cy="809625"/>
          </a:xfrm>
          <a:custGeom>
            <a:avLst/>
            <a:gdLst>
              <a:gd name="T0" fmla="*/ 2147483647 w 391"/>
              <a:gd name="T1" fmla="*/ 2147483647 h 399"/>
              <a:gd name="T2" fmla="*/ 2147483647 w 391"/>
              <a:gd name="T3" fmla="*/ 0 h 399"/>
              <a:gd name="T4" fmla="*/ 2147483647 w 391"/>
              <a:gd name="T5" fmla="*/ 2147483647 h 399"/>
              <a:gd name="T6" fmla="*/ 2147483647 w 391"/>
              <a:gd name="T7" fmla="*/ 2147483647 h 399"/>
              <a:gd name="T8" fmla="*/ 2147483647 w 391"/>
              <a:gd name="T9" fmla="*/ 2147483647 h 399"/>
              <a:gd name="T10" fmla="*/ 2147483647 w 391"/>
              <a:gd name="T11" fmla="*/ 2147483647 h 399"/>
              <a:gd name="T12" fmla="*/ 2147483647 w 391"/>
              <a:gd name="T13" fmla="*/ 2147483647 h 399"/>
              <a:gd name="T14" fmla="*/ 2147483647 w 391"/>
              <a:gd name="T15" fmla="*/ 2147483647 h 399"/>
              <a:gd name="T16" fmla="*/ 2147483647 w 391"/>
              <a:gd name="T17" fmla="*/ 2147483647 h 399"/>
              <a:gd name="T18" fmla="*/ 2147483647 w 391"/>
              <a:gd name="T19" fmla="*/ 2147483647 h 399"/>
              <a:gd name="T20" fmla="*/ 2147483647 w 391"/>
              <a:gd name="T21" fmla="*/ 2147483647 h 399"/>
              <a:gd name="T22" fmla="*/ 2147483647 w 391"/>
              <a:gd name="T23" fmla="*/ 2147483647 h 399"/>
              <a:gd name="T24" fmla="*/ 2147483647 w 391"/>
              <a:gd name="T25" fmla="*/ 2147483647 h 399"/>
              <a:gd name="T26" fmla="*/ 2147483647 w 391"/>
              <a:gd name="T27" fmla="*/ 2147483647 h 399"/>
              <a:gd name="T28" fmla="*/ 2147483647 w 391"/>
              <a:gd name="T29" fmla="*/ 2147483647 h 399"/>
              <a:gd name="T30" fmla="*/ 0 w 391"/>
              <a:gd name="T31" fmla="*/ 2147483647 h 399"/>
              <a:gd name="T32" fmla="*/ 0 w 391"/>
              <a:gd name="T33" fmla="*/ 2147483647 h 399"/>
              <a:gd name="T34" fmla="*/ 2147483647 w 391"/>
              <a:gd name="T35" fmla="*/ 2147483647 h 3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91" h="399">
                <a:moveTo>
                  <a:pt x="24" y="32"/>
                </a:moveTo>
                <a:lnTo>
                  <a:pt x="120" y="0"/>
                </a:lnTo>
                <a:lnTo>
                  <a:pt x="144" y="40"/>
                </a:lnTo>
                <a:lnTo>
                  <a:pt x="280" y="104"/>
                </a:lnTo>
                <a:lnTo>
                  <a:pt x="312" y="144"/>
                </a:lnTo>
                <a:lnTo>
                  <a:pt x="320" y="184"/>
                </a:lnTo>
                <a:lnTo>
                  <a:pt x="367" y="168"/>
                </a:lnTo>
                <a:lnTo>
                  <a:pt x="391" y="192"/>
                </a:lnTo>
                <a:lnTo>
                  <a:pt x="344" y="256"/>
                </a:lnTo>
                <a:lnTo>
                  <a:pt x="328" y="399"/>
                </a:lnTo>
                <a:lnTo>
                  <a:pt x="152" y="399"/>
                </a:lnTo>
                <a:lnTo>
                  <a:pt x="120" y="375"/>
                </a:lnTo>
                <a:lnTo>
                  <a:pt x="120" y="335"/>
                </a:lnTo>
                <a:lnTo>
                  <a:pt x="104" y="303"/>
                </a:lnTo>
                <a:lnTo>
                  <a:pt x="104" y="272"/>
                </a:lnTo>
                <a:lnTo>
                  <a:pt x="0" y="200"/>
                </a:lnTo>
                <a:lnTo>
                  <a:pt x="0" y="120"/>
                </a:lnTo>
                <a:lnTo>
                  <a:pt x="24" y="32"/>
                </a:lnTo>
                <a:close/>
              </a:path>
            </a:pathLst>
          </a:custGeom>
          <a:solidFill>
            <a:srgbClr val="D60093"/>
          </a:solidFill>
          <a:ln w="12700">
            <a:solidFill>
              <a:srgbClr val="000000"/>
            </a:solidFill>
            <a:prstDash val="solid"/>
            <a:round/>
            <a:headEnd/>
            <a:tailEnd/>
          </a:ln>
        </p:spPr>
        <p:txBody>
          <a:bodyPr/>
          <a:lstStyle/>
          <a:p>
            <a:endParaRPr lang="en-US"/>
          </a:p>
        </p:txBody>
      </p:sp>
      <p:sp>
        <p:nvSpPr>
          <p:cNvPr id="37923" name="Freeform 81"/>
          <p:cNvSpPr>
            <a:spLocks/>
          </p:cNvSpPr>
          <p:nvPr/>
        </p:nvSpPr>
        <p:spPr bwMode="auto">
          <a:xfrm>
            <a:off x="5332413" y="2146300"/>
            <a:ext cx="938212" cy="436563"/>
          </a:xfrm>
          <a:custGeom>
            <a:avLst/>
            <a:gdLst>
              <a:gd name="T0" fmla="*/ 0 w 447"/>
              <a:gd name="T1" fmla="*/ 2147483647 h 215"/>
              <a:gd name="T2" fmla="*/ 2147483647 w 447"/>
              <a:gd name="T3" fmla="*/ 2147483647 h 215"/>
              <a:gd name="T4" fmla="*/ 2147483647 w 447"/>
              <a:gd name="T5" fmla="*/ 2147483647 h 215"/>
              <a:gd name="T6" fmla="*/ 2147483647 w 447"/>
              <a:gd name="T7" fmla="*/ 2147483647 h 215"/>
              <a:gd name="T8" fmla="*/ 2147483647 w 447"/>
              <a:gd name="T9" fmla="*/ 2147483647 h 215"/>
              <a:gd name="T10" fmla="*/ 2147483647 w 447"/>
              <a:gd name="T11" fmla="*/ 2147483647 h 215"/>
              <a:gd name="T12" fmla="*/ 2147483647 w 447"/>
              <a:gd name="T13" fmla="*/ 2147483647 h 215"/>
              <a:gd name="T14" fmla="*/ 2147483647 w 447"/>
              <a:gd name="T15" fmla="*/ 2147483647 h 215"/>
              <a:gd name="T16" fmla="*/ 2147483647 w 447"/>
              <a:gd name="T17" fmla="*/ 2147483647 h 215"/>
              <a:gd name="T18" fmla="*/ 2147483647 w 447"/>
              <a:gd name="T19" fmla="*/ 2147483647 h 215"/>
              <a:gd name="T20" fmla="*/ 2147483647 w 447"/>
              <a:gd name="T21" fmla="*/ 0 h 215"/>
              <a:gd name="T22" fmla="*/ 0 w 447"/>
              <a:gd name="T23" fmla="*/ 2147483647 h 2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7" h="215">
                <a:moveTo>
                  <a:pt x="0" y="71"/>
                </a:moveTo>
                <a:lnTo>
                  <a:pt x="136" y="151"/>
                </a:lnTo>
                <a:lnTo>
                  <a:pt x="168" y="183"/>
                </a:lnTo>
                <a:lnTo>
                  <a:pt x="176" y="215"/>
                </a:lnTo>
                <a:lnTo>
                  <a:pt x="255" y="143"/>
                </a:lnTo>
                <a:lnTo>
                  <a:pt x="447" y="111"/>
                </a:lnTo>
                <a:lnTo>
                  <a:pt x="359" y="55"/>
                </a:lnTo>
                <a:lnTo>
                  <a:pt x="247" y="103"/>
                </a:lnTo>
                <a:lnTo>
                  <a:pt x="136" y="63"/>
                </a:lnTo>
                <a:lnTo>
                  <a:pt x="200" y="7"/>
                </a:lnTo>
                <a:lnTo>
                  <a:pt x="144" y="0"/>
                </a:lnTo>
                <a:lnTo>
                  <a:pt x="0" y="71"/>
                </a:lnTo>
                <a:close/>
              </a:path>
            </a:pathLst>
          </a:custGeom>
          <a:solidFill>
            <a:schemeClr val="hlink"/>
          </a:solidFill>
          <a:ln w="12700">
            <a:solidFill>
              <a:srgbClr val="000000"/>
            </a:solidFill>
            <a:prstDash val="solid"/>
            <a:round/>
            <a:headEnd/>
            <a:tailEnd/>
          </a:ln>
        </p:spPr>
        <p:txBody>
          <a:bodyPr/>
          <a:lstStyle/>
          <a:p>
            <a:endParaRPr lang="en-US"/>
          </a:p>
        </p:txBody>
      </p:sp>
      <p:sp>
        <p:nvSpPr>
          <p:cNvPr id="37924" name="Freeform 82"/>
          <p:cNvSpPr>
            <a:spLocks/>
          </p:cNvSpPr>
          <p:nvPr/>
        </p:nvSpPr>
        <p:spPr bwMode="auto">
          <a:xfrm>
            <a:off x="5867400" y="2486025"/>
            <a:ext cx="622300" cy="679450"/>
          </a:xfrm>
          <a:custGeom>
            <a:avLst/>
            <a:gdLst>
              <a:gd name="T0" fmla="*/ 2147483647 w 296"/>
              <a:gd name="T1" fmla="*/ 0 h 335"/>
              <a:gd name="T2" fmla="*/ 2147483647 w 296"/>
              <a:gd name="T3" fmla="*/ 2147483647 h 335"/>
              <a:gd name="T4" fmla="*/ 2147483647 w 296"/>
              <a:gd name="T5" fmla="*/ 2147483647 h 335"/>
              <a:gd name="T6" fmla="*/ 2147483647 w 296"/>
              <a:gd name="T7" fmla="*/ 2147483647 h 335"/>
              <a:gd name="T8" fmla="*/ 2147483647 w 296"/>
              <a:gd name="T9" fmla="*/ 2147483647 h 335"/>
              <a:gd name="T10" fmla="*/ 2147483647 w 296"/>
              <a:gd name="T11" fmla="*/ 2147483647 h 335"/>
              <a:gd name="T12" fmla="*/ 2147483647 w 296"/>
              <a:gd name="T13" fmla="*/ 2147483647 h 335"/>
              <a:gd name="T14" fmla="*/ 2147483647 w 296"/>
              <a:gd name="T15" fmla="*/ 2147483647 h 335"/>
              <a:gd name="T16" fmla="*/ 2147483647 w 296"/>
              <a:gd name="T17" fmla="*/ 2147483647 h 335"/>
              <a:gd name="T18" fmla="*/ 2147483647 w 296"/>
              <a:gd name="T19" fmla="*/ 2147483647 h 335"/>
              <a:gd name="T20" fmla="*/ 0 w 296"/>
              <a:gd name="T21" fmla="*/ 2147483647 h 335"/>
              <a:gd name="T22" fmla="*/ 2147483647 w 296"/>
              <a:gd name="T23" fmla="*/ 2147483647 h 335"/>
              <a:gd name="T24" fmla="*/ 2147483647 w 296"/>
              <a:gd name="T25" fmla="*/ 2147483647 h 335"/>
              <a:gd name="T26" fmla="*/ 2147483647 w 296"/>
              <a:gd name="T27" fmla="*/ 2147483647 h 335"/>
              <a:gd name="T28" fmla="*/ 2147483647 w 296"/>
              <a:gd name="T29" fmla="*/ 0 h 3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6" h="335">
                <a:moveTo>
                  <a:pt x="144" y="0"/>
                </a:moveTo>
                <a:lnTo>
                  <a:pt x="232" y="24"/>
                </a:lnTo>
                <a:lnTo>
                  <a:pt x="256" y="96"/>
                </a:lnTo>
                <a:lnTo>
                  <a:pt x="200" y="152"/>
                </a:lnTo>
                <a:lnTo>
                  <a:pt x="216" y="175"/>
                </a:lnTo>
                <a:lnTo>
                  <a:pt x="264" y="144"/>
                </a:lnTo>
                <a:lnTo>
                  <a:pt x="288" y="152"/>
                </a:lnTo>
                <a:lnTo>
                  <a:pt x="296" y="239"/>
                </a:lnTo>
                <a:lnTo>
                  <a:pt x="240" y="319"/>
                </a:lnTo>
                <a:lnTo>
                  <a:pt x="240" y="335"/>
                </a:lnTo>
                <a:lnTo>
                  <a:pt x="0" y="335"/>
                </a:lnTo>
                <a:lnTo>
                  <a:pt x="32" y="239"/>
                </a:lnTo>
                <a:lnTo>
                  <a:pt x="16" y="167"/>
                </a:lnTo>
                <a:lnTo>
                  <a:pt x="48" y="88"/>
                </a:lnTo>
                <a:lnTo>
                  <a:pt x="144" y="0"/>
                </a:lnTo>
                <a:close/>
              </a:path>
            </a:pathLst>
          </a:custGeom>
          <a:solidFill>
            <a:schemeClr val="hlink"/>
          </a:solidFill>
          <a:ln w="12700">
            <a:solidFill>
              <a:srgbClr val="000000"/>
            </a:solidFill>
            <a:prstDash val="solid"/>
            <a:round/>
            <a:headEnd/>
            <a:tailEnd/>
          </a:ln>
        </p:spPr>
        <p:txBody>
          <a:bodyPr/>
          <a:lstStyle/>
          <a:p>
            <a:endParaRPr lang="en-US"/>
          </a:p>
        </p:txBody>
      </p:sp>
      <p:sp>
        <p:nvSpPr>
          <p:cNvPr id="37925" name="Freeform 83"/>
          <p:cNvSpPr>
            <a:spLocks/>
          </p:cNvSpPr>
          <p:nvPr/>
        </p:nvSpPr>
        <p:spPr bwMode="auto">
          <a:xfrm>
            <a:off x="5213350" y="3035300"/>
            <a:ext cx="552450" cy="941388"/>
          </a:xfrm>
          <a:custGeom>
            <a:avLst/>
            <a:gdLst>
              <a:gd name="T0" fmla="*/ 2147483647 w 263"/>
              <a:gd name="T1" fmla="*/ 0 h 463"/>
              <a:gd name="T2" fmla="*/ 2147483647 w 263"/>
              <a:gd name="T3" fmla="*/ 0 h 463"/>
              <a:gd name="T4" fmla="*/ 2147483647 w 263"/>
              <a:gd name="T5" fmla="*/ 2147483647 h 463"/>
              <a:gd name="T6" fmla="*/ 2147483647 w 263"/>
              <a:gd name="T7" fmla="*/ 2147483647 h 463"/>
              <a:gd name="T8" fmla="*/ 2147483647 w 263"/>
              <a:gd name="T9" fmla="*/ 2147483647 h 463"/>
              <a:gd name="T10" fmla="*/ 2147483647 w 263"/>
              <a:gd name="T11" fmla="*/ 2147483647 h 463"/>
              <a:gd name="T12" fmla="*/ 2147483647 w 263"/>
              <a:gd name="T13" fmla="*/ 2147483647 h 463"/>
              <a:gd name="T14" fmla="*/ 2147483647 w 263"/>
              <a:gd name="T15" fmla="*/ 2147483647 h 463"/>
              <a:gd name="T16" fmla="*/ 2147483647 w 263"/>
              <a:gd name="T17" fmla="*/ 2147483647 h 463"/>
              <a:gd name="T18" fmla="*/ 2147483647 w 263"/>
              <a:gd name="T19" fmla="*/ 2147483647 h 463"/>
              <a:gd name="T20" fmla="*/ 2147483647 w 263"/>
              <a:gd name="T21" fmla="*/ 2147483647 h 463"/>
              <a:gd name="T22" fmla="*/ 2147483647 w 263"/>
              <a:gd name="T23" fmla="*/ 2147483647 h 463"/>
              <a:gd name="T24" fmla="*/ 0 w 263"/>
              <a:gd name="T25" fmla="*/ 2147483647 h 463"/>
              <a:gd name="T26" fmla="*/ 0 w 263"/>
              <a:gd name="T27" fmla="*/ 2147483647 h 463"/>
              <a:gd name="T28" fmla="*/ 2147483647 w 263"/>
              <a:gd name="T29" fmla="*/ 2147483647 h 463"/>
              <a:gd name="T30" fmla="*/ 2147483647 w 263"/>
              <a:gd name="T31" fmla="*/ 2147483647 h 463"/>
              <a:gd name="T32" fmla="*/ 2147483647 w 263"/>
              <a:gd name="T33" fmla="*/ 2147483647 h 463"/>
              <a:gd name="T34" fmla="*/ 2147483647 w 263"/>
              <a:gd name="T35" fmla="*/ 0 h 4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3" h="463">
                <a:moveTo>
                  <a:pt x="64" y="0"/>
                </a:moveTo>
                <a:lnTo>
                  <a:pt x="240" y="0"/>
                </a:lnTo>
                <a:lnTo>
                  <a:pt x="263" y="72"/>
                </a:lnTo>
                <a:lnTo>
                  <a:pt x="263" y="303"/>
                </a:lnTo>
                <a:lnTo>
                  <a:pt x="263" y="327"/>
                </a:lnTo>
                <a:lnTo>
                  <a:pt x="232" y="367"/>
                </a:lnTo>
                <a:lnTo>
                  <a:pt x="224" y="415"/>
                </a:lnTo>
                <a:lnTo>
                  <a:pt x="160" y="463"/>
                </a:lnTo>
                <a:lnTo>
                  <a:pt x="128" y="447"/>
                </a:lnTo>
                <a:lnTo>
                  <a:pt x="64" y="351"/>
                </a:lnTo>
                <a:lnTo>
                  <a:pt x="80" y="319"/>
                </a:lnTo>
                <a:lnTo>
                  <a:pt x="56" y="303"/>
                </a:lnTo>
                <a:lnTo>
                  <a:pt x="0" y="215"/>
                </a:lnTo>
                <a:lnTo>
                  <a:pt x="0" y="152"/>
                </a:lnTo>
                <a:lnTo>
                  <a:pt x="40" y="112"/>
                </a:lnTo>
                <a:lnTo>
                  <a:pt x="32" y="80"/>
                </a:lnTo>
                <a:lnTo>
                  <a:pt x="80" y="48"/>
                </a:lnTo>
                <a:lnTo>
                  <a:pt x="64" y="0"/>
                </a:lnTo>
                <a:close/>
              </a:path>
            </a:pathLst>
          </a:custGeom>
          <a:solidFill>
            <a:srgbClr val="FF0000"/>
          </a:solidFill>
          <a:ln w="12700">
            <a:solidFill>
              <a:srgbClr val="000000"/>
            </a:solidFill>
            <a:prstDash val="solid"/>
            <a:round/>
            <a:headEnd/>
            <a:tailEnd/>
          </a:ln>
        </p:spPr>
        <p:txBody>
          <a:bodyPr/>
          <a:lstStyle/>
          <a:p>
            <a:endParaRPr lang="en-US"/>
          </a:p>
        </p:txBody>
      </p:sp>
      <p:sp>
        <p:nvSpPr>
          <p:cNvPr id="37926" name="Freeform 84"/>
          <p:cNvSpPr>
            <a:spLocks/>
          </p:cNvSpPr>
          <p:nvPr/>
        </p:nvSpPr>
        <p:spPr bwMode="auto">
          <a:xfrm>
            <a:off x="4578350" y="3360738"/>
            <a:ext cx="971550" cy="792162"/>
          </a:xfrm>
          <a:custGeom>
            <a:avLst/>
            <a:gdLst>
              <a:gd name="T0" fmla="*/ 0 w 463"/>
              <a:gd name="T1" fmla="*/ 0 h 390"/>
              <a:gd name="T2" fmla="*/ 2147483647 w 463"/>
              <a:gd name="T3" fmla="*/ 0 h 390"/>
              <a:gd name="T4" fmla="*/ 2147483647 w 463"/>
              <a:gd name="T5" fmla="*/ 2147483647 h 390"/>
              <a:gd name="T6" fmla="*/ 2147483647 w 463"/>
              <a:gd name="T7" fmla="*/ 2147483647 h 390"/>
              <a:gd name="T8" fmla="*/ 2147483647 w 463"/>
              <a:gd name="T9" fmla="*/ 2147483647 h 390"/>
              <a:gd name="T10" fmla="*/ 2147483647 w 463"/>
              <a:gd name="T11" fmla="*/ 2147483647 h 390"/>
              <a:gd name="T12" fmla="*/ 2147483647 w 463"/>
              <a:gd name="T13" fmla="*/ 2147483647 h 390"/>
              <a:gd name="T14" fmla="*/ 2147483647 w 463"/>
              <a:gd name="T15" fmla="*/ 2147483647 h 390"/>
              <a:gd name="T16" fmla="*/ 2147483647 w 463"/>
              <a:gd name="T17" fmla="*/ 2147483647 h 390"/>
              <a:gd name="T18" fmla="*/ 2147483647 w 463"/>
              <a:gd name="T19" fmla="*/ 2147483647 h 390"/>
              <a:gd name="T20" fmla="*/ 2147483647 w 463"/>
              <a:gd name="T21" fmla="*/ 2147483647 h 390"/>
              <a:gd name="T22" fmla="*/ 2147483647 w 463"/>
              <a:gd name="T23" fmla="*/ 2147483647 h 390"/>
              <a:gd name="T24" fmla="*/ 2147483647 w 463"/>
              <a:gd name="T25" fmla="*/ 2147483647 h 390"/>
              <a:gd name="T26" fmla="*/ 2147483647 w 463"/>
              <a:gd name="T27" fmla="*/ 2147483647 h 390"/>
              <a:gd name="T28" fmla="*/ 2147483647 w 463"/>
              <a:gd name="T29" fmla="*/ 2147483647 h 390"/>
              <a:gd name="T30" fmla="*/ 2147483647 w 463"/>
              <a:gd name="T31" fmla="*/ 2147483647 h 390"/>
              <a:gd name="T32" fmla="*/ 0 w 463"/>
              <a:gd name="T33" fmla="*/ 0 h 3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3" h="390">
                <a:moveTo>
                  <a:pt x="0" y="0"/>
                </a:moveTo>
                <a:lnTo>
                  <a:pt x="303" y="0"/>
                </a:lnTo>
                <a:lnTo>
                  <a:pt x="303" y="48"/>
                </a:lnTo>
                <a:lnTo>
                  <a:pt x="359" y="143"/>
                </a:lnTo>
                <a:lnTo>
                  <a:pt x="383" y="159"/>
                </a:lnTo>
                <a:lnTo>
                  <a:pt x="367" y="191"/>
                </a:lnTo>
                <a:lnTo>
                  <a:pt x="431" y="287"/>
                </a:lnTo>
                <a:lnTo>
                  <a:pt x="463" y="303"/>
                </a:lnTo>
                <a:lnTo>
                  <a:pt x="423" y="390"/>
                </a:lnTo>
                <a:lnTo>
                  <a:pt x="383" y="390"/>
                </a:lnTo>
                <a:lnTo>
                  <a:pt x="391" y="351"/>
                </a:lnTo>
                <a:lnTo>
                  <a:pt x="87" y="351"/>
                </a:lnTo>
                <a:lnTo>
                  <a:pt x="71" y="311"/>
                </a:lnTo>
                <a:lnTo>
                  <a:pt x="71" y="127"/>
                </a:lnTo>
                <a:lnTo>
                  <a:pt x="39" y="95"/>
                </a:lnTo>
                <a:lnTo>
                  <a:pt x="63" y="71"/>
                </a:lnTo>
                <a:lnTo>
                  <a:pt x="0" y="0"/>
                </a:lnTo>
                <a:close/>
              </a:path>
            </a:pathLst>
          </a:custGeom>
          <a:solidFill>
            <a:srgbClr val="0066FF"/>
          </a:solidFill>
          <a:ln w="12700">
            <a:solidFill>
              <a:srgbClr val="000000"/>
            </a:solidFill>
            <a:prstDash val="solid"/>
            <a:round/>
            <a:headEnd/>
            <a:tailEnd/>
          </a:ln>
        </p:spPr>
        <p:txBody>
          <a:bodyPr/>
          <a:lstStyle/>
          <a:p>
            <a:endParaRPr lang="en-US"/>
          </a:p>
        </p:txBody>
      </p:sp>
      <p:sp>
        <p:nvSpPr>
          <p:cNvPr id="37927" name="Freeform 85"/>
          <p:cNvSpPr>
            <a:spLocks/>
          </p:cNvSpPr>
          <p:nvPr/>
        </p:nvSpPr>
        <p:spPr bwMode="auto">
          <a:xfrm>
            <a:off x="5684838" y="3165475"/>
            <a:ext cx="450850" cy="712788"/>
          </a:xfrm>
          <a:custGeom>
            <a:avLst/>
            <a:gdLst>
              <a:gd name="T0" fmla="*/ 2147483647 w 215"/>
              <a:gd name="T1" fmla="*/ 0 h 351"/>
              <a:gd name="T2" fmla="*/ 2147483647 w 215"/>
              <a:gd name="T3" fmla="*/ 2147483647 h 351"/>
              <a:gd name="T4" fmla="*/ 2147483647 w 215"/>
              <a:gd name="T5" fmla="*/ 0 h 351"/>
              <a:gd name="T6" fmla="*/ 2147483647 w 215"/>
              <a:gd name="T7" fmla="*/ 0 h 351"/>
              <a:gd name="T8" fmla="*/ 2147483647 w 215"/>
              <a:gd name="T9" fmla="*/ 2147483647 h 351"/>
              <a:gd name="T10" fmla="*/ 2147483647 w 215"/>
              <a:gd name="T11" fmla="*/ 2147483647 h 351"/>
              <a:gd name="T12" fmla="*/ 0 w 215"/>
              <a:gd name="T13" fmla="*/ 2147483647 h 351"/>
              <a:gd name="T14" fmla="*/ 2147483647 w 215"/>
              <a:gd name="T15" fmla="*/ 2147483647 h 351"/>
              <a:gd name="T16" fmla="*/ 2147483647 w 215"/>
              <a:gd name="T17" fmla="*/ 2147483647 h 351"/>
              <a:gd name="T18" fmla="*/ 2147483647 w 215"/>
              <a:gd name="T19" fmla="*/ 0 h 3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5" h="351">
                <a:moveTo>
                  <a:pt x="39" y="0"/>
                </a:moveTo>
                <a:lnTo>
                  <a:pt x="55" y="16"/>
                </a:lnTo>
                <a:lnTo>
                  <a:pt x="87" y="0"/>
                </a:lnTo>
                <a:lnTo>
                  <a:pt x="215" y="0"/>
                </a:lnTo>
                <a:lnTo>
                  <a:pt x="215" y="215"/>
                </a:lnTo>
                <a:lnTo>
                  <a:pt x="135" y="319"/>
                </a:lnTo>
                <a:lnTo>
                  <a:pt x="0" y="351"/>
                </a:lnTo>
                <a:lnTo>
                  <a:pt x="8" y="303"/>
                </a:lnTo>
                <a:lnTo>
                  <a:pt x="39" y="263"/>
                </a:lnTo>
                <a:lnTo>
                  <a:pt x="39" y="0"/>
                </a:lnTo>
                <a:close/>
              </a:path>
            </a:pathLst>
          </a:custGeom>
          <a:solidFill>
            <a:schemeClr val="hlink"/>
          </a:solidFill>
          <a:ln w="12700">
            <a:solidFill>
              <a:srgbClr val="000000"/>
            </a:solidFill>
            <a:prstDash val="solid"/>
            <a:round/>
            <a:headEnd/>
            <a:tailEnd/>
          </a:ln>
        </p:spPr>
        <p:txBody>
          <a:bodyPr/>
          <a:lstStyle/>
          <a:p>
            <a:endParaRPr lang="en-US"/>
          </a:p>
        </p:txBody>
      </p:sp>
      <p:sp>
        <p:nvSpPr>
          <p:cNvPr id="37928" name="Freeform 86"/>
          <p:cNvSpPr>
            <a:spLocks/>
          </p:cNvSpPr>
          <p:nvPr/>
        </p:nvSpPr>
        <p:spPr bwMode="auto">
          <a:xfrm>
            <a:off x="6135688" y="3133725"/>
            <a:ext cx="622300" cy="614363"/>
          </a:xfrm>
          <a:custGeom>
            <a:avLst/>
            <a:gdLst>
              <a:gd name="T0" fmla="*/ 0 w 296"/>
              <a:gd name="T1" fmla="*/ 2147483647 h 303"/>
              <a:gd name="T2" fmla="*/ 2147483647 w 296"/>
              <a:gd name="T3" fmla="*/ 2147483647 h 303"/>
              <a:gd name="T4" fmla="*/ 2147483647 w 296"/>
              <a:gd name="T5" fmla="*/ 2147483647 h 303"/>
              <a:gd name="T6" fmla="*/ 2147483647 w 296"/>
              <a:gd name="T7" fmla="*/ 2147483647 h 303"/>
              <a:gd name="T8" fmla="*/ 2147483647 w 296"/>
              <a:gd name="T9" fmla="*/ 0 h 303"/>
              <a:gd name="T10" fmla="*/ 2147483647 w 296"/>
              <a:gd name="T11" fmla="*/ 2147483647 h 303"/>
              <a:gd name="T12" fmla="*/ 2147483647 w 296"/>
              <a:gd name="T13" fmla="*/ 2147483647 h 303"/>
              <a:gd name="T14" fmla="*/ 2147483647 w 296"/>
              <a:gd name="T15" fmla="*/ 2147483647 h 303"/>
              <a:gd name="T16" fmla="*/ 2147483647 w 296"/>
              <a:gd name="T17" fmla="*/ 2147483647 h 303"/>
              <a:gd name="T18" fmla="*/ 2147483647 w 296"/>
              <a:gd name="T19" fmla="*/ 2147483647 h 303"/>
              <a:gd name="T20" fmla="*/ 2147483647 w 296"/>
              <a:gd name="T21" fmla="*/ 2147483647 h 303"/>
              <a:gd name="T22" fmla="*/ 2147483647 w 296"/>
              <a:gd name="T23" fmla="*/ 2147483647 h 303"/>
              <a:gd name="T24" fmla="*/ 0 w 296"/>
              <a:gd name="T25" fmla="*/ 2147483647 h 303"/>
              <a:gd name="T26" fmla="*/ 0 w 296"/>
              <a:gd name="T27" fmla="*/ 2147483647 h 3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6" h="303">
                <a:moveTo>
                  <a:pt x="0" y="16"/>
                </a:moveTo>
                <a:lnTo>
                  <a:pt x="112" y="16"/>
                </a:lnTo>
                <a:lnTo>
                  <a:pt x="152" y="40"/>
                </a:lnTo>
                <a:lnTo>
                  <a:pt x="216" y="40"/>
                </a:lnTo>
                <a:lnTo>
                  <a:pt x="296" y="0"/>
                </a:lnTo>
                <a:lnTo>
                  <a:pt x="296" y="128"/>
                </a:lnTo>
                <a:lnTo>
                  <a:pt x="288" y="136"/>
                </a:lnTo>
                <a:lnTo>
                  <a:pt x="248" y="215"/>
                </a:lnTo>
                <a:lnTo>
                  <a:pt x="224" y="215"/>
                </a:lnTo>
                <a:lnTo>
                  <a:pt x="152" y="303"/>
                </a:lnTo>
                <a:lnTo>
                  <a:pt x="128" y="279"/>
                </a:lnTo>
                <a:lnTo>
                  <a:pt x="88" y="287"/>
                </a:lnTo>
                <a:lnTo>
                  <a:pt x="0" y="215"/>
                </a:lnTo>
                <a:lnTo>
                  <a:pt x="0" y="16"/>
                </a:lnTo>
                <a:close/>
              </a:path>
            </a:pathLst>
          </a:custGeom>
          <a:solidFill>
            <a:schemeClr val="hlink"/>
          </a:solidFill>
          <a:ln w="12700">
            <a:solidFill>
              <a:srgbClr val="000000"/>
            </a:solidFill>
            <a:prstDash val="solid"/>
            <a:round/>
            <a:headEnd/>
            <a:tailEnd/>
          </a:ln>
        </p:spPr>
        <p:txBody>
          <a:bodyPr/>
          <a:lstStyle/>
          <a:p>
            <a:endParaRPr lang="en-US"/>
          </a:p>
        </p:txBody>
      </p:sp>
      <p:sp>
        <p:nvSpPr>
          <p:cNvPr id="37929" name="Freeform 87"/>
          <p:cNvSpPr>
            <a:spLocks/>
          </p:cNvSpPr>
          <p:nvPr/>
        </p:nvSpPr>
        <p:spPr bwMode="auto">
          <a:xfrm>
            <a:off x="1792288" y="1854200"/>
            <a:ext cx="1658937" cy="842963"/>
          </a:xfrm>
          <a:custGeom>
            <a:avLst/>
            <a:gdLst>
              <a:gd name="T0" fmla="*/ 0 w 790"/>
              <a:gd name="T1" fmla="*/ 0 h 415"/>
              <a:gd name="T2" fmla="*/ 2147483647 w 790"/>
              <a:gd name="T3" fmla="*/ 0 h 415"/>
              <a:gd name="T4" fmla="*/ 2147483647 w 790"/>
              <a:gd name="T5" fmla="*/ 2147483647 h 415"/>
              <a:gd name="T6" fmla="*/ 2147483647 w 790"/>
              <a:gd name="T7" fmla="*/ 2147483647 h 415"/>
              <a:gd name="T8" fmla="*/ 2147483647 w 790"/>
              <a:gd name="T9" fmla="*/ 2147483647 h 415"/>
              <a:gd name="T10" fmla="*/ 2147483647 w 790"/>
              <a:gd name="T11" fmla="*/ 2147483647 h 415"/>
              <a:gd name="T12" fmla="*/ 2147483647 w 790"/>
              <a:gd name="T13" fmla="*/ 2147483647 h 415"/>
              <a:gd name="T14" fmla="*/ 2147483647 w 790"/>
              <a:gd name="T15" fmla="*/ 2147483647 h 415"/>
              <a:gd name="T16" fmla="*/ 2147483647 w 790"/>
              <a:gd name="T17" fmla="*/ 2147483647 h 415"/>
              <a:gd name="T18" fmla="*/ 2147483647 w 790"/>
              <a:gd name="T19" fmla="*/ 2147483647 h 415"/>
              <a:gd name="T20" fmla="*/ 0 w 790"/>
              <a:gd name="T21" fmla="*/ 2147483647 h 415"/>
              <a:gd name="T22" fmla="*/ 0 w 790"/>
              <a:gd name="T23" fmla="*/ 0 h 4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0" h="415">
                <a:moveTo>
                  <a:pt x="0" y="0"/>
                </a:moveTo>
                <a:lnTo>
                  <a:pt x="790" y="0"/>
                </a:lnTo>
                <a:lnTo>
                  <a:pt x="790" y="359"/>
                </a:lnTo>
                <a:lnTo>
                  <a:pt x="327" y="359"/>
                </a:lnTo>
                <a:lnTo>
                  <a:pt x="327" y="383"/>
                </a:lnTo>
                <a:lnTo>
                  <a:pt x="216" y="415"/>
                </a:lnTo>
                <a:lnTo>
                  <a:pt x="144" y="295"/>
                </a:lnTo>
                <a:lnTo>
                  <a:pt x="104" y="311"/>
                </a:lnTo>
                <a:lnTo>
                  <a:pt x="96" y="295"/>
                </a:lnTo>
                <a:lnTo>
                  <a:pt x="120" y="231"/>
                </a:lnTo>
                <a:lnTo>
                  <a:pt x="0" y="104"/>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37930" name="Rectangle 88"/>
          <p:cNvSpPr>
            <a:spLocks noChangeArrowheads="1"/>
          </p:cNvSpPr>
          <p:nvPr/>
        </p:nvSpPr>
        <p:spPr bwMode="auto">
          <a:xfrm>
            <a:off x="2487613" y="2590800"/>
            <a:ext cx="955675" cy="696913"/>
          </a:xfrm>
          <a:prstGeom prst="rect">
            <a:avLst/>
          </a:prstGeom>
          <a:solidFill>
            <a:srgbClr val="FF66FF"/>
          </a:solidFill>
          <a:ln w="12700">
            <a:solidFill>
              <a:srgbClr val="000000"/>
            </a:solidFill>
            <a:miter lim="800000"/>
            <a:headEnd/>
            <a:tailEnd/>
          </a:ln>
        </p:spPr>
        <p:txBody>
          <a:bodyPr/>
          <a:lstStyle/>
          <a:p>
            <a:endParaRPr lang="en-US"/>
          </a:p>
        </p:txBody>
      </p:sp>
      <p:sp>
        <p:nvSpPr>
          <p:cNvPr id="37931" name="Freeform 89"/>
          <p:cNvSpPr>
            <a:spLocks/>
          </p:cNvSpPr>
          <p:nvPr/>
        </p:nvSpPr>
        <p:spPr bwMode="auto">
          <a:xfrm>
            <a:off x="3451225" y="1854200"/>
            <a:ext cx="1042988" cy="533400"/>
          </a:xfrm>
          <a:custGeom>
            <a:avLst/>
            <a:gdLst>
              <a:gd name="T0" fmla="*/ 0 w 496"/>
              <a:gd name="T1" fmla="*/ 0 h 263"/>
              <a:gd name="T2" fmla="*/ 2147483647 w 496"/>
              <a:gd name="T3" fmla="*/ 0 h 263"/>
              <a:gd name="T4" fmla="*/ 2147483647 w 496"/>
              <a:gd name="T5" fmla="*/ 2147483647 h 263"/>
              <a:gd name="T6" fmla="*/ 2147483647 w 496"/>
              <a:gd name="T7" fmla="*/ 2147483647 h 263"/>
              <a:gd name="T8" fmla="*/ 0 w 496"/>
              <a:gd name="T9" fmla="*/ 2147483647 h 263"/>
              <a:gd name="T10" fmla="*/ 0 w 496"/>
              <a:gd name="T11" fmla="*/ 0 h 2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6" h="263">
                <a:moveTo>
                  <a:pt x="0" y="0"/>
                </a:moveTo>
                <a:lnTo>
                  <a:pt x="448" y="0"/>
                </a:lnTo>
                <a:lnTo>
                  <a:pt x="488" y="199"/>
                </a:lnTo>
                <a:lnTo>
                  <a:pt x="496" y="263"/>
                </a:lnTo>
                <a:lnTo>
                  <a:pt x="0" y="263"/>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37932" name="Freeform 90"/>
          <p:cNvSpPr>
            <a:spLocks/>
          </p:cNvSpPr>
          <p:nvPr/>
        </p:nvSpPr>
        <p:spPr bwMode="auto">
          <a:xfrm>
            <a:off x="3451225" y="2938463"/>
            <a:ext cx="1225550" cy="533400"/>
          </a:xfrm>
          <a:custGeom>
            <a:avLst/>
            <a:gdLst>
              <a:gd name="T0" fmla="*/ 0 w 583"/>
              <a:gd name="T1" fmla="*/ 0 h 263"/>
              <a:gd name="T2" fmla="*/ 2147483647 w 583"/>
              <a:gd name="T3" fmla="*/ 0 h 263"/>
              <a:gd name="T4" fmla="*/ 2147483647 w 583"/>
              <a:gd name="T5" fmla="*/ 2147483647 h 263"/>
              <a:gd name="T6" fmla="*/ 2147483647 w 583"/>
              <a:gd name="T7" fmla="*/ 2147483647 h 263"/>
              <a:gd name="T8" fmla="*/ 2147483647 w 583"/>
              <a:gd name="T9" fmla="*/ 2147483647 h 263"/>
              <a:gd name="T10" fmla="*/ 2147483647 w 583"/>
              <a:gd name="T11" fmla="*/ 2147483647 h 263"/>
              <a:gd name="T12" fmla="*/ 2147483647 w 583"/>
              <a:gd name="T13" fmla="*/ 2147483647 h 263"/>
              <a:gd name="T14" fmla="*/ 2147483647 w 583"/>
              <a:gd name="T15" fmla="*/ 2147483647 h 263"/>
              <a:gd name="T16" fmla="*/ 0 w 583"/>
              <a:gd name="T17" fmla="*/ 2147483647 h 263"/>
              <a:gd name="T18" fmla="*/ 0 w 583"/>
              <a:gd name="T19" fmla="*/ 0 h 2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3" h="263">
                <a:moveTo>
                  <a:pt x="0" y="0"/>
                </a:moveTo>
                <a:lnTo>
                  <a:pt x="368" y="0"/>
                </a:lnTo>
                <a:lnTo>
                  <a:pt x="400" y="24"/>
                </a:lnTo>
                <a:lnTo>
                  <a:pt x="488" y="48"/>
                </a:lnTo>
                <a:lnTo>
                  <a:pt x="536" y="208"/>
                </a:lnTo>
                <a:lnTo>
                  <a:pt x="583" y="263"/>
                </a:lnTo>
                <a:lnTo>
                  <a:pt x="128" y="263"/>
                </a:lnTo>
                <a:lnTo>
                  <a:pt x="128" y="176"/>
                </a:lnTo>
                <a:lnTo>
                  <a:pt x="0" y="176"/>
                </a:lnTo>
                <a:lnTo>
                  <a:pt x="0" y="0"/>
                </a:lnTo>
                <a:close/>
              </a:path>
            </a:pathLst>
          </a:custGeom>
          <a:solidFill>
            <a:srgbClr val="FF9900"/>
          </a:solidFill>
          <a:ln w="12700">
            <a:solidFill>
              <a:srgbClr val="000000"/>
            </a:solidFill>
            <a:prstDash val="solid"/>
            <a:round/>
            <a:headEnd/>
            <a:tailEnd/>
          </a:ln>
        </p:spPr>
        <p:txBody>
          <a:bodyPr/>
          <a:lstStyle/>
          <a:p>
            <a:endParaRPr lang="en-US"/>
          </a:p>
        </p:txBody>
      </p:sp>
      <p:sp>
        <p:nvSpPr>
          <p:cNvPr id="37933" name="Rectangle 91"/>
          <p:cNvSpPr>
            <a:spLocks noChangeArrowheads="1"/>
          </p:cNvSpPr>
          <p:nvPr/>
        </p:nvSpPr>
        <p:spPr bwMode="auto">
          <a:xfrm>
            <a:off x="2773363" y="3303588"/>
            <a:ext cx="938212" cy="665162"/>
          </a:xfrm>
          <a:prstGeom prst="rect">
            <a:avLst/>
          </a:prstGeom>
          <a:solidFill>
            <a:srgbClr val="FF66FF"/>
          </a:solidFill>
          <a:ln w="12700">
            <a:solidFill>
              <a:srgbClr val="000000"/>
            </a:solidFill>
            <a:miter lim="800000"/>
            <a:headEnd/>
            <a:tailEnd/>
          </a:ln>
        </p:spPr>
        <p:txBody>
          <a:bodyPr/>
          <a:lstStyle/>
          <a:p>
            <a:endParaRPr lang="en-US"/>
          </a:p>
        </p:txBody>
      </p:sp>
      <p:sp>
        <p:nvSpPr>
          <p:cNvPr id="37934" name="Freeform 92"/>
          <p:cNvSpPr>
            <a:spLocks/>
          </p:cNvSpPr>
          <p:nvPr/>
        </p:nvSpPr>
        <p:spPr bwMode="auto">
          <a:xfrm>
            <a:off x="6456363" y="3409950"/>
            <a:ext cx="754062" cy="533400"/>
          </a:xfrm>
          <a:custGeom>
            <a:avLst/>
            <a:gdLst>
              <a:gd name="T0" fmla="*/ 2147483647 w 359"/>
              <a:gd name="T1" fmla="*/ 0 h 263"/>
              <a:gd name="T2" fmla="*/ 2147483647 w 359"/>
              <a:gd name="T3" fmla="*/ 0 h 263"/>
              <a:gd name="T4" fmla="*/ 2147483647 w 359"/>
              <a:gd name="T5" fmla="*/ 2147483647 h 263"/>
              <a:gd name="T6" fmla="*/ 2147483647 w 359"/>
              <a:gd name="T7" fmla="*/ 2147483647 h 263"/>
              <a:gd name="T8" fmla="*/ 0 w 359"/>
              <a:gd name="T9" fmla="*/ 2147483647 h 263"/>
              <a:gd name="T10" fmla="*/ 2147483647 w 359"/>
              <a:gd name="T11" fmla="*/ 2147483647 h 263"/>
              <a:gd name="T12" fmla="*/ 2147483647 w 359"/>
              <a:gd name="T13" fmla="*/ 2147483647 h 263"/>
              <a:gd name="T14" fmla="*/ 2147483647 w 359"/>
              <a:gd name="T15" fmla="*/ 2147483647 h 263"/>
              <a:gd name="T16" fmla="*/ 2147483647 w 359"/>
              <a:gd name="T17" fmla="*/ 2147483647 h 263"/>
              <a:gd name="T18" fmla="*/ 2147483647 w 359"/>
              <a:gd name="T19" fmla="*/ 2147483647 h 263"/>
              <a:gd name="T20" fmla="*/ 2147483647 w 359"/>
              <a:gd name="T21" fmla="*/ 2147483647 h 263"/>
              <a:gd name="T22" fmla="*/ 2147483647 w 359"/>
              <a:gd name="T23" fmla="*/ 2147483647 h 263"/>
              <a:gd name="T24" fmla="*/ 2147483647 w 359"/>
              <a:gd name="T25" fmla="*/ 2147483647 h 263"/>
              <a:gd name="T26" fmla="*/ 2147483647 w 359"/>
              <a:gd name="T27" fmla="*/ 2147483647 h 263"/>
              <a:gd name="T28" fmla="*/ 2147483647 w 359"/>
              <a:gd name="T29" fmla="*/ 2147483647 h 263"/>
              <a:gd name="T30" fmla="*/ 2147483647 w 359"/>
              <a:gd name="T31" fmla="*/ 2147483647 h 263"/>
              <a:gd name="T32" fmla="*/ 2147483647 w 359"/>
              <a:gd name="T33" fmla="*/ 0 h 2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9" h="263">
                <a:moveTo>
                  <a:pt x="144" y="0"/>
                </a:moveTo>
                <a:lnTo>
                  <a:pt x="136" y="0"/>
                </a:lnTo>
                <a:lnTo>
                  <a:pt x="96" y="79"/>
                </a:lnTo>
                <a:lnTo>
                  <a:pt x="72" y="79"/>
                </a:lnTo>
                <a:lnTo>
                  <a:pt x="0" y="159"/>
                </a:lnTo>
                <a:lnTo>
                  <a:pt x="32" y="247"/>
                </a:lnTo>
                <a:lnTo>
                  <a:pt x="144" y="263"/>
                </a:lnTo>
                <a:lnTo>
                  <a:pt x="168" y="247"/>
                </a:lnTo>
                <a:lnTo>
                  <a:pt x="200" y="183"/>
                </a:lnTo>
                <a:lnTo>
                  <a:pt x="208" y="175"/>
                </a:lnTo>
                <a:lnTo>
                  <a:pt x="359" y="127"/>
                </a:lnTo>
                <a:lnTo>
                  <a:pt x="343" y="103"/>
                </a:lnTo>
                <a:lnTo>
                  <a:pt x="287" y="79"/>
                </a:lnTo>
                <a:lnTo>
                  <a:pt x="208" y="127"/>
                </a:lnTo>
                <a:lnTo>
                  <a:pt x="208" y="47"/>
                </a:lnTo>
                <a:lnTo>
                  <a:pt x="144" y="47"/>
                </a:lnTo>
                <a:lnTo>
                  <a:pt x="144" y="0"/>
                </a:lnTo>
                <a:close/>
              </a:path>
            </a:pathLst>
          </a:custGeom>
          <a:solidFill>
            <a:srgbClr val="008000"/>
          </a:solidFill>
          <a:ln w="12700">
            <a:solidFill>
              <a:srgbClr val="000000"/>
            </a:solidFill>
            <a:prstDash val="solid"/>
            <a:round/>
            <a:headEnd/>
            <a:tailEnd/>
          </a:ln>
        </p:spPr>
        <p:txBody>
          <a:bodyPr/>
          <a:lstStyle/>
          <a:p>
            <a:endParaRPr lang="en-US"/>
          </a:p>
        </p:txBody>
      </p:sp>
      <p:sp>
        <p:nvSpPr>
          <p:cNvPr id="37935" name="Freeform 93"/>
          <p:cNvSpPr>
            <a:spLocks/>
          </p:cNvSpPr>
          <p:nvPr/>
        </p:nvSpPr>
        <p:spPr bwMode="auto">
          <a:xfrm>
            <a:off x="6221413" y="3667125"/>
            <a:ext cx="1190625" cy="406400"/>
          </a:xfrm>
          <a:custGeom>
            <a:avLst/>
            <a:gdLst>
              <a:gd name="T0" fmla="*/ 0 w 567"/>
              <a:gd name="T1" fmla="*/ 2147483647 h 200"/>
              <a:gd name="T2" fmla="*/ 2147483647 w 567"/>
              <a:gd name="T3" fmla="*/ 2147483647 h 200"/>
              <a:gd name="T4" fmla="*/ 2147483647 w 567"/>
              <a:gd name="T5" fmla="*/ 2147483647 h 200"/>
              <a:gd name="T6" fmla="*/ 2147483647 w 567"/>
              <a:gd name="T7" fmla="*/ 2147483647 h 200"/>
              <a:gd name="T8" fmla="*/ 2147483647 w 567"/>
              <a:gd name="T9" fmla="*/ 2147483647 h 200"/>
              <a:gd name="T10" fmla="*/ 2147483647 w 567"/>
              <a:gd name="T11" fmla="*/ 2147483647 h 200"/>
              <a:gd name="T12" fmla="*/ 2147483647 w 567"/>
              <a:gd name="T13" fmla="*/ 0 h 200"/>
              <a:gd name="T14" fmla="*/ 2147483647 w 567"/>
              <a:gd name="T15" fmla="*/ 2147483647 h 200"/>
              <a:gd name="T16" fmla="*/ 2147483647 w 567"/>
              <a:gd name="T17" fmla="*/ 2147483647 h 200"/>
              <a:gd name="T18" fmla="*/ 2147483647 w 567"/>
              <a:gd name="T19" fmla="*/ 2147483647 h 200"/>
              <a:gd name="T20" fmla="*/ 2147483647 w 567"/>
              <a:gd name="T21" fmla="*/ 2147483647 h 200"/>
              <a:gd name="T22" fmla="*/ 0 w 567"/>
              <a:gd name="T23" fmla="*/ 2147483647 h 2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7" h="200">
                <a:moveTo>
                  <a:pt x="0" y="200"/>
                </a:moveTo>
                <a:lnTo>
                  <a:pt x="16" y="184"/>
                </a:lnTo>
                <a:lnTo>
                  <a:pt x="144" y="120"/>
                </a:lnTo>
                <a:lnTo>
                  <a:pt x="256" y="136"/>
                </a:lnTo>
                <a:lnTo>
                  <a:pt x="288" y="120"/>
                </a:lnTo>
                <a:lnTo>
                  <a:pt x="320" y="48"/>
                </a:lnTo>
                <a:lnTo>
                  <a:pt x="471" y="0"/>
                </a:lnTo>
                <a:lnTo>
                  <a:pt x="495" y="88"/>
                </a:lnTo>
                <a:lnTo>
                  <a:pt x="567" y="104"/>
                </a:lnTo>
                <a:lnTo>
                  <a:pt x="535" y="152"/>
                </a:lnTo>
                <a:lnTo>
                  <a:pt x="559" y="200"/>
                </a:lnTo>
                <a:lnTo>
                  <a:pt x="0" y="200"/>
                </a:lnTo>
                <a:close/>
              </a:path>
            </a:pathLst>
          </a:custGeom>
          <a:solidFill>
            <a:srgbClr val="008000"/>
          </a:solidFill>
          <a:ln w="12700">
            <a:solidFill>
              <a:srgbClr val="000000"/>
            </a:solidFill>
            <a:prstDash val="solid"/>
            <a:round/>
            <a:headEnd/>
            <a:tailEnd/>
          </a:ln>
        </p:spPr>
        <p:txBody>
          <a:bodyPr/>
          <a:lstStyle/>
          <a:p>
            <a:endParaRPr lang="en-US"/>
          </a:p>
        </p:txBody>
      </p:sp>
      <p:sp>
        <p:nvSpPr>
          <p:cNvPr id="37936" name="Freeform 94"/>
          <p:cNvSpPr>
            <a:spLocks/>
          </p:cNvSpPr>
          <p:nvPr/>
        </p:nvSpPr>
        <p:spPr bwMode="auto">
          <a:xfrm>
            <a:off x="5483225" y="3570288"/>
            <a:ext cx="1039813" cy="536575"/>
          </a:xfrm>
          <a:custGeom>
            <a:avLst/>
            <a:gdLst>
              <a:gd name="T0" fmla="*/ 0 w 495"/>
              <a:gd name="T1" fmla="*/ 2147483647 h 264"/>
              <a:gd name="T2" fmla="*/ 2147483647 w 495"/>
              <a:gd name="T3" fmla="*/ 2147483647 h 264"/>
              <a:gd name="T4" fmla="*/ 2147483647 w 495"/>
              <a:gd name="T5" fmla="*/ 2147483647 h 264"/>
              <a:gd name="T6" fmla="*/ 2147483647 w 495"/>
              <a:gd name="T7" fmla="*/ 2147483647 h 264"/>
              <a:gd name="T8" fmla="*/ 2147483647 w 495"/>
              <a:gd name="T9" fmla="*/ 2147483647 h 264"/>
              <a:gd name="T10" fmla="*/ 2147483647 w 495"/>
              <a:gd name="T11" fmla="*/ 0 h 264"/>
              <a:gd name="T12" fmla="*/ 2147483647 w 495"/>
              <a:gd name="T13" fmla="*/ 2147483647 h 264"/>
              <a:gd name="T14" fmla="*/ 2147483647 w 495"/>
              <a:gd name="T15" fmla="*/ 2147483647 h 264"/>
              <a:gd name="T16" fmla="*/ 2147483647 w 495"/>
              <a:gd name="T17" fmla="*/ 2147483647 h 264"/>
              <a:gd name="T18" fmla="*/ 2147483647 w 495"/>
              <a:gd name="T19" fmla="*/ 2147483647 h 264"/>
              <a:gd name="T20" fmla="*/ 2147483647 w 495"/>
              <a:gd name="T21" fmla="*/ 2147483647 h 264"/>
              <a:gd name="T22" fmla="*/ 2147483647 w 495"/>
              <a:gd name="T23" fmla="*/ 2147483647 h 264"/>
              <a:gd name="T24" fmla="*/ 2147483647 w 495"/>
              <a:gd name="T25" fmla="*/ 2147483647 h 264"/>
              <a:gd name="T26" fmla="*/ 2147483647 w 495"/>
              <a:gd name="T27" fmla="*/ 2147483647 h 264"/>
              <a:gd name="T28" fmla="*/ 0 w 495"/>
              <a:gd name="T29" fmla="*/ 2147483647 h 2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264">
                <a:moveTo>
                  <a:pt x="0" y="264"/>
                </a:moveTo>
                <a:lnTo>
                  <a:pt x="32" y="200"/>
                </a:lnTo>
                <a:lnTo>
                  <a:pt x="96" y="152"/>
                </a:lnTo>
                <a:lnTo>
                  <a:pt x="231" y="128"/>
                </a:lnTo>
                <a:lnTo>
                  <a:pt x="311" y="16"/>
                </a:lnTo>
                <a:lnTo>
                  <a:pt x="311" y="0"/>
                </a:lnTo>
                <a:lnTo>
                  <a:pt x="399" y="72"/>
                </a:lnTo>
                <a:lnTo>
                  <a:pt x="439" y="64"/>
                </a:lnTo>
                <a:lnTo>
                  <a:pt x="463" y="80"/>
                </a:lnTo>
                <a:lnTo>
                  <a:pt x="495" y="168"/>
                </a:lnTo>
                <a:lnTo>
                  <a:pt x="367" y="232"/>
                </a:lnTo>
                <a:lnTo>
                  <a:pt x="351" y="248"/>
                </a:lnTo>
                <a:lnTo>
                  <a:pt x="104" y="248"/>
                </a:lnTo>
                <a:lnTo>
                  <a:pt x="104" y="264"/>
                </a:lnTo>
                <a:lnTo>
                  <a:pt x="0" y="264"/>
                </a:lnTo>
                <a:close/>
              </a:path>
            </a:pathLst>
          </a:custGeom>
          <a:solidFill>
            <a:srgbClr val="FFFF00"/>
          </a:solidFill>
          <a:ln w="12700">
            <a:solidFill>
              <a:srgbClr val="000000"/>
            </a:solidFill>
            <a:prstDash val="solid"/>
            <a:round/>
            <a:headEnd/>
            <a:tailEnd/>
          </a:ln>
        </p:spPr>
        <p:txBody>
          <a:bodyPr/>
          <a:lstStyle/>
          <a:p>
            <a:endParaRPr lang="en-US"/>
          </a:p>
        </p:txBody>
      </p:sp>
      <p:sp>
        <p:nvSpPr>
          <p:cNvPr id="37937" name="Freeform 95"/>
          <p:cNvSpPr>
            <a:spLocks/>
          </p:cNvSpPr>
          <p:nvPr/>
        </p:nvSpPr>
        <p:spPr bwMode="auto">
          <a:xfrm>
            <a:off x="4760913" y="4073525"/>
            <a:ext cx="706437" cy="615950"/>
          </a:xfrm>
          <a:custGeom>
            <a:avLst/>
            <a:gdLst>
              <a:gd name="T0" fmla="*/ 0 w 336"/>
              <a:gd name="T1" fmla="*/ 0 h 303"/>
              <a:gd name="T2" fmla="*/ 2147483647 w 336"/>
              <a:gd name="T3" fmla="*/ 0 h 303"/>
              <a:gd name="T4" fmla="*/ 2147483647 w 336"/>
              <a:gd name="T5" fmla="*/ 2147483647 h 303"/>
              <a:gd name="T6" fmla="*/ 2147483647 w 336"/>
              <a:gd name="T7" fmla="*/ 2147483647 h 303"/>
              <a:gd name="T8" fmla="*/ 2147483647 w 336"/>
              <a:gd name="T9" fmla="*/ 2147483647 h 303"/>
              <a:gd name="T10" fmla="*/ 2147483647 w 336"/>
              <a:gd name="T11" fmla="*/ 2147483647 h 303"/>
              <a:gd name="T12" fmla="*/ 2147483647 w 336"/>
              <a:gd name="T13" fmla="*/ 2147483647 h 303"/>
              <a:gd name="T14" fmla="*/ 2147483647 w 336"/>
              <a:gd name="T15" fmla="*/ 2147483647 h 303"/>
              <a:gd name="T16" fmla="*/ 2147483647 w 336"/>
              <a:gd name="T17" fmla="*/ 2147483647 h 303"/>
              <a:gd name="T18" fmla="*/ 2147483647 w 336"/>
              <a:gd name="T19" fmla="*/ 2147483647 h 303"/>
              <a:gd name="T20" fmla="*/ 2147483647 w 336"/>
              <a:gd name="T21" fmla="*/ 2147483647 h 303"/>
              <a:gd name="T22" fmla="*/ 0 w 336"/>
              <a:gd name="T23" fmla="*/ 0 h 3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6" h="303">
                <a:moveTo>
                  <a:pt x="0" y="0"/>
                </a:moveTo>
                <a:lnTo>
                  <a:pt x="304" y="0"/>
                </a:lnTo>
                <a:lnTo>
                  <a:pt x="296" y="39"/>
                </a:lnTo>
                <a:lnTo>
                  <a:pt x="336" y="39"/>
                </a:lnTo>
                <a:lnTo>
                  <a:pt x="296" y="151"/>
                </a:lnTo>
                <a:lnTo>
                  <a:pt x="256" y="207"/>
                </a:lnTo>
                <a:lnTo>
                  <a:pt x="224" y="303"/>
                </a:lnTo>
                <a:lnTo>
                  <a:pt x="48" y="303"/>
                </a:lnTo>
                <a:lnTo>
                  <a:pt x="48" y="255"/>
                </a:lnTo>
                <a:lnTo>
                  <a:pt x="16" y="247"/>
                </a:lnTo>
                <a:lnTo>
                  <a:pt x="16" y="63"/>
                </a:lnTo>
                <a:lnTo>
                  <a:pt x="0" y="0"/>
                </a:lnTo>
                <a:close/>
              </a:path>
            </a:pathLst>
          </a:custGeom>
          <a:solidFill>
            <a:srgbClr val="00CCFF"/>
          </a:solidFill>
          <a:ln w="12700">
            <a:solidFill>
              <a:srgbClr val="000000"/>
            </a:solidFill>
            <a:prstDash val="solid"/>
            <a:round/>
            <a:headEnd/>
            <a:tailEnd/>
          </a:ln>
        </p:spPr>
        <p:txBody>
          <a:bodyPr/>
          <a:lstStyle/>
          <a:p>
            <a:endParaRPr lang="en-US"/>
          </a:p>
        </p:txBody>
      </p:sp>
      <p:sp>
        <p:nvSpPr>
          <p:cNvPr id="37938" name="Freeform 96"/>
          <p:cNvSpPr>
            <a:spLocks/>
          </p:cNvSpPr>
          <p:nvPr/>
        </p:nvSpPr>
        <p:spPr bwMode="auto">
          <a:xfrm>
            <a:off x="5383213" y="4073525"/>
            <a:ext cx="1206500" cy="290513"/>
          </a:xfrm>
          <a:custGeom>
            <a:avLst/>
            <a:gdLst>
              <a:gd name="T0" fmla="*/ 2147483647 w 575"/>
              <a:gd name="T1" fmla="*/ 2147483647 h 143"/>
              <a:gd name="T2" fmla="*/ 2147483647 w 575"/>
              <a:gd name="T3" fmla="*/ 2147483647 h 143"/>
              <a:gd name="T4" fmla="*/ 2147483647 w 575"/>
              <a:gd name="T5" fmla="*/ 0 h 143"/>
              <a:gd name="T6" fmla="*/ 2147483647 w 575"/>
              <a:gd name="T7" fmla="*/ 0 h 143"/>
              <a:gd name="T8" fmla="*/ 2147483647 w 575"/>
              <a:gd name="T9" fmla="*/ 2147483647 h 143"/>
              <a:gd name="T10" fmla="*/ 2147483647 w 575"/>
              <a:gd name="T11" fmla="*/ 2147483647 h 143"/>
              <a:gd name="T12" fmla="*/ 2147483647 w 575"/>
              <a:gd name="T13" fmla="*/ 2147483647 h 143"/>
              <a:gd name="T14" fmla="*/ 0 w 575"/>
              <a:gd name="T15" fmla="*/ 2147483647 h 143"/>
              <a:gd name="T16" fmla="*/ 2147483647 w 575"/>
              <a:gd name="T17" fmla="*/ 2147483647 h 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5" h="143">
                <a:moveTo>
                  <a:pt x="56" y="16"/>
                </a:moveTo>
                <a:lnTo>
                  <a:pt x="152" y="16"/>
                </a:lnTo>
                <a:lnTo>
                  <a:pt x="152" y="0"/>
                </a:lnTo>
                <a:lnTo>
                  <a:pt x="575" y="0"/>
                </a:lnTo>
                <a:lnTo>
                  <a:pt x="567" y="31"/>
                </a:lnTo>
                <a:lnTo>
                  <a:pt x="399" y="103"/>
                </a:lnTo>
                <a:lnTo>
                  <a:pt x="383" y="143"/>
                </a:lnTo>
                <a:lnTo>
                  <a:pt x="0" y="143"/>
                </a:lnTo>
                <a:lnTo>
                  <a:pt x="56" y="16"/>
                </a:lnTo>
                <a:close/>
              </a:path>
            </a:pathLst>
          </a:custGeom>
          <a:solidFill>
            <a:srgbClr val="FFFF00"/>
          </a:solidFill>
          <a:ln w="12700">
            <a:solidFill>
              <a:srgbClr val="000000"/>
            </a:solidFill>
            <a:prstDash val="solid"/>
            <a:round/>
            <a:headEnd/>
            <a:tailEnd/>
          </a:ln>
        </p:spPr>
        <p:txBody>
          <a:bodyPr/>
          <a:lstStyle/>
          <a:p>
            <a:endParaRPr lang="en-US"/>
          </a:p>
        </p:txBody>
      </p:sp>
      <p:sp>
        <p:nvSpPr>
          <p:cNvPr id="37939" name="Freeform 97"/>
          <p:cNvSpPr>
            <a:spLocks/>
          </p:cNvSpPr>
          <p:nvPr/>
        </p:nvSpPr>
        <p:spPr bwMode="auto">
          <a:xfrm>
            <a:off x="6186488" y="4073525"/>
            <a:ext cx="1258887" cy="468313"/>
          </a:xfrm>
          <a:custGeom>
            <a:avLst/>
            <a:gdLst>
              <a:gd name="T0" fmla="*/ 2147483647 w 599"/>
              <a:gd name="T1" fmla="*/ 0 h 231"/>
              <a:gd name="T2" fmla="*/ 2147483647 w 599"/>
              <a:gd name="T3" fmla="*/ 0 h 231"/>
              <a:gd name="T4" fmla="*/ 2147483647 w 599"/>
              <a:gd name="T5" fmla="*/ 2147483647 h 231"/>
              <a:gd name="T6" fmla="*/ 2147483647 w 599"/>
              <a:gd name="T7" fmla="*/ 2147483647 h 231"/>
              <a:gd name="T8" fmla="*/ 2147483647 w 599"/>
              <a:gd name="T9" fmla="*/ 2147483647 h 231"/>
              <a:gd name="T10" fmla="*/ 2147483647 w 599"/>
              <a:gd name="T11" fmla="*/ 2147483647 h 231"/>
              <a:gd name="T12" fmla="*/ 2147483647 w 599"/>
              <a:gd name="T13" fmla="*/ 2147483647 h 231"/>
              <a:gd name="T14" fmla="*/ 2147483647 w 599"/>
              <a:gd name="T15" fmla="*/ 2147483647 h 231"/>
              <a:gd name="T16" fmla="*/ 2147483647 w 599"/>
              <a:gd name="T17" fmla="*/ 2147483647 h 231"/>
              <a:gd name="T18" fmla="*/ 2147483647 w 599"/>
              <a:gd name="T19" fmla="*/ 2147483647 h 231"/>
              <a:gd name="T20" fmla="*/ 2147483647 w 599"/>
              <a:gd name="T21" fmla="*/ 2147483647 h 231"/>
              <a:gd name="T22" fmla="*/ 0 w 599"/>
              <a:gd name="T23" fmla="*/ 2147483647 h 231"/>
              <a:gd name="T24" fmla="*/ 2147483647 w 599"/>
              <a:gd name="T25" fmla="*/ 2147483647 h 231"/>
              <a:gd name="T26" fmla="*/ 2147483647 w 599"/>
              <a:gd name="T27" fmla="*/ 2147483647 h 231"/>
              <a:gd name="T28" fmla="*/ 2147483647 w 599"/>
              <a:gd name="T29" fmla="*/ 0 h 2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9" h="231">
                <a:moveTo>
                  <a:pt x="192" y="0"/>
                </a:moveTo>
                <a:lnTo>
                  <a:pt x="575" y="0"/>
                </a:lnTo>
                <a:lnTo>
                  <a:pt x="599" y="71"/>
                </a:lnTo>
                <a:lnTo>
                  <a:pt x="535" y="143"/>
                </a:lnTo>
                <a:lnTo>
                  <a:pt x="439" y="175"/>
                </a:lnTo>
                <a:lnTo>
                  <a:pt x="399" y="231"/>
                </a:lnTo>
                <a:lnTo>
                  <a:pt x="304" y="135"/>
                </a:lnTo>
                <a:lnTo>
                  <a:pt x="232" y="135"/>
                </a:lnTo>
                <a:lnTo>
                  <a:pt x="224" y="111"/>
                </a:lnTo>
                <a:lnTo>
                  <a:pt x="120" y="111"/>
                </a:lnTo>
                <a:lnTo>
                  <a:pt x="80" y="143"/>
                </a:lnTo>
                <a:lnTo>
                  <a:pt x="0" y="143"/>
                </a:lnTo>
                <a:lnTo>
                  <a:pt x="16" y="103"/>
                </a:lnTo>
                <a:lnTo>
                  <a:pt x="184" y="31"/>
                </a:lnTo>
                <a:lnTo>
                  <a:pt x="192" y="0"/>
                </a:lnTo>
                <a:close/>
              </a:path>
            </a:pathLst>
          </a:custGeom>
          <a:solidFill>
            <a:srgbClr val="FF3300"/>
          </a:solidFill>
          <a:ln w="12700">
            <a:solidFill>
              <a:srgbClr val="000000"/>
            </a:solidFill>
            <a:prstDash val="solid"/>
            <a:round/>
            <a:headEnd/>
            <a:tailEnd/>
          </a:ln>
        </p:spPr>
        <p:txBody>
          <a:bodyPr/>
          <a:lstStyle/>
          <a:p>
            <a:endParaRPr lang="en-US"/>
          </a:p>
        </p:txBody>
      </p:sp>
      <p:sp>
        <p:nvSpPr>
          <p:cNvPr id="37940" name="Freeform 98"/>
          <p:cNvSpPr>
            <a:spLocks/>
          </p:cNvSpPr>
          <p:nvPr/>
        </p:nvSpPr>
        <p:spPr bwMode="auto">
          <a:xfrm>
            <a:off x="6338888" y="4298950"/>
            <a:ext cx="685800" cy="582613"/>
          </a:xfrm>
          <a:custGeom>
            <a:avLst/>
            <a:gdLst>
              <a:gd name="T0" fmla="*/ 2147483647 w 327"/>
              <a:gd name="T1" fmla="*/ 2147483647 h 287"/>
              <a:gd name="T2" fmla="*/ 2147483647 w 327"/>
              <a:gd name="T3" fmla="*/ 0 h 287"/>
              <a:gd name="T4" fmla="*/ 2147483647 w 327"/>
              <a:gd name="T5" fmla="*/ 0 h 287"/>
              <a:gd name="T6" fmla="*/ 2147483647 w 327"/>
              <a:gd name="T7" fmla="*/ 2147483647 h 287"/>
              <a:gd name="T8" fmla="*/ 2147483647 w 327"/>
              <a:gd name="T9" fmla="*/ 2147483647 h 287"/>
              <a:gd name="T10" fmla="*/ 2147483647 w 327"/>
              <a:gd name="T11" fmla="*/ 2147483647 h 287"/>
              <a:gd name="T12" fmla="*/ 2147483647 w 327"/>
              <a:gd name="T13" fmla="*/ 2147483647 h 287"/>
              <a:gd name="T14" fmla="*/ 2147483647 w 327"/>
              <a:gd name="T15" fmla="*/ 2147483647 h 287"/>
              <a:gd name="T16" fmla="*/ 2147483647 w 327"/>
              <a:gd name="T17" fmla="*/ 2147483647 h 287"/>
              <a:gd name="T18" fmla="*/ 2147483647 w 327"/>
              <a:gd name="T19" fmla="*/ 2147483647 h 287"/>
              <a:gd name="T20" fmla="*/ 0 w 327"/>
              <a:gd name="T21" fmla="*/ 2147483647 h 287"/>
              <a:gd name="T22" fmla="*/ 2147483647 w 327"/>
              <a:gd name="T23" fmla="*/ 2147483647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27" h="287">
                <a:moveTo>
                  <a:pt x="16" y="32"/>
                </a:moveTo>
                <a:lnTo>
                  <a:pt x="48" y="0"/>
                </a:lnTo>
                <a:lnTo>
                  <a:pt x="152" y="0"/>
                </a:lnTo>
                <a:lnTo>
                  <a:pt x="160" y="24"/>
                </a:lnTo>
                <a:lnTo>
                  <a:pt x="232" y="24"/>
                </a:lnTo>
                <a:lnTo>
                  <a:pt x="327" y="120"/>
                </a:lnTo>
                <a:lnTo>
                  <a:pt x="240" y="208"/>
                </a:lnTo>
                <a:lnTo>
                  <a:pt x="176" y="232"/>
                </a:lnTo>
                <a:lnTo>
                  <a:pt x="168" y="287"/>
                </a:lnTo>
                <a:lnTo>
                  <a:pt x="136" y="224"/>
                </a:lnTo>
                <a:lnTo>
                  <a:pt x="0" y="64"/>
                </a:lnTo>
                <a:lnTo>
                  <a:pt x="16" y="32"/>
                </a:lnTo>
                <a:close/>
              </a:path>
            </a:pathLst>
          </a:custGeom>
          <a:solidFill>
            <a:srgbClr val="FF3300"/>
          </a:solidFill>
          <a:ln w="12700">
            <a:solidFill>
              <a:srgbClr val="000000"/>
            </a:solidFill>
            <a:prstDash val="solid"/>
            <a:round/>
            <a:headEnd/>
            <a:tailEnd/>
          </a:ln>
        </p:spPr>
        <p:txBody>
          <a:bodyPr/>
          <a:lstStyle/>
          <a:p>
            <a:endParaRPr lang="en-US"/>
          </a:p>
        </p:txBody>
      </p:sp>
      <p:sp>
        <p:nvSpPr>
          <p:cNvPr id="37941" name="Freeform 99"/>
          <p:cNvSpPr>
            <a:spLocks/>
          </p:cNvSpPr>
          <p:nvPr/>
        </p:nvSpPr>
        <p:spPr bwMode="auto">
          <a:xfrm>
            <a:off x="6035675" y="4364038"/>
            <a:ext cx="655638" cy="728662"/>
          </a:xfrm>
          <a:custGeom>
            <a:avLst/>
            <a:gdLst>
              <a:gd name="T0" fmla="*/ 0 w 312"/>
              <a:gd name="T1" fmla="*/ 0 h 359"/>
              <a:gd name="T2" fmla="*/ 2147483647 w 312"/>
              <a:gd name="T3" fmla="*/ 0 h 359"/>
              <a:gd name="T4" fmla="*/ 2147483647 w 312"/>
              <a:gd name="T5" fmla="*/ 2147483647 h 359"/>
              <a:gd name="T6" fmla="*/ 2147483647 w 312"/>
              <a:gd name="T7" fmla="*/ 2147483647 h 359"/>
              <a:gd name="T8" fmla="*/ 2147483647 w 312"/>
              <a:gd name="T9" fmla="*/ 2147483647 h 359"/>
              <a:gd name="T10" fmla="*/ 2147483647 w 312"/>
              <a:gd name="T11" fmla="*/ 2147483647 h 359"/>
              <a:gd name="T12" fmla="*/ 2147483647 w 312"/>
              <a:gd name="T13" fmla="*/ 2147483647 h 359"/>
              <a:gd name="T14" fmla="*/ 2147483647 w 312"/>
              <a:gd name="T15" fmla="*/ 2147483647 h 359"/>
              <a:gd name="T16" fmla="*/ 2147483647 w 312"/>
              <a:gd name="T17" fmla="*/ 2147483647 h 359"/>
              <a:gd name="T18" fmla="*/ 2147483647 w 312"/>
              <a:gd name="T19" fmla="*/ 2147483647 h 359"/>
              <a:gd name="T20" fmla="*/ 0 w 312"/>
              <a:gd name="T21" fmla="*/ 0 h 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12" h="359">
                <a:moveTo>
                  <a:pt x="0" y="0"/>
                </a:moveTo>
                <a:lnTo>
                  <a:pt x="160" y="0"/>
                </a:lnTo>
                <a:lnTo>
                  <a:pt x="144" y="32"/>
                </a:lnTo>
                <a:lnTo>
                  <a:pt x="280" y="192"/>
                </a:lnTo>
                <a:lnTo>
                  <a:pt x="312" y="255"/>
                </a:lnTo>
                <a:lnTo>
                  <a:pt x="272" y="359"/>
                </a:lnTo>
                <a:lnTo>
                  <a:pt x="56" y="359"/>
                </a:lnTo>
                <a:lnTo>
                  <a:pt x="32" y="311"/>
                </a:lnTo>
                <a:lnTo>
                  <a:pt x="24" y="255"/>
                </a:lnTo>
                <a:lnTo>
                  <a:pt x="48" y="223"/>
                </a:lnTo>
                <a:lnTo>
                  <a:pt x="0" y="0"/>
                </a:lnTo>
                <a:close/>
              </a:path>
            </a:pathLst>
          </a:custGeom>
          <a:solidFill>
            <a:srgbClr val="FF66FF"/>
          </a:solidFill>
          <a:ln w="12700">
            <a:solidFill>
              <a:srgbClr val="000000"/>
            </a:solidFill>
            <a:prstDash val="solid"/>
            <a:round/>
            <a:headEnd/>
            <a:tailEnd/>
          </a:ln>
        </p:spPr>
        <p:txBody>
          <a:bodyPr/>
          <a:lstStyle/>
          <a:p>
            <a:endParaRPr lang="en-US"/>
          </a:p>
        </p:txBody>
      </p:sp>
      <p:sp>
        <p:nvSpPr>
          <p:cNvPr id="37942" name="Freeform 100"/>
          <p:cNvSpPr>
            <a:spLocks/>
          </p:cNvSpPr>
          <p:nvPr/>
        </p:nvSpPr>
        <p:spPr bwMode="auto">
          <a:xfrm>
            <a:off x="5600700" y="4364038"/>
            <a:ext cx="536575" cy="760412"/>
          </a:xfrm>
          <a:custGeom>
            <a:avLst/>
            <a:gdLst>
              <a:gd name="T0" fmla="*/ 2147483647 w 255"/>
              <a:gd name="T1" fmla="*/ 0 h 375"/>
              <a:gd name="T2" fmla="*/ 2147483647 w 255"/>
              <a:gd name="T3" fmla="*/ 0 h 375"/>
              <a:gd name="T4" fmla="*/ 2147483647 w 255"/>
              <a:gd name="T5" fmla="*/ 2147483647 h 375"/>
              <a:gd name="T6" fmla="*/ 2147483647 w 255"/>
              <a:gd name="T7" fmla="*/ 2147483647 h 375"/>
              <a:gd name="T8" fmla="*/ 2147483647 w 255"/>
              <a:gd name="T9" fmla="*/ 2147483647 h 375"/>
              <a:gd name="T10" fmla="*/ 2147483647 w 255"/>
              <a:gd name="T11" fmla="*/ 2147483647 h 375"/>
              <a:gd name="T12" fmla="*/ 2147483647 w 255"/>
              <a:gd name="T13" fmla="*/ 2147483647 h 375"/>
              <a:gd name="T14" fmla="*/ 0 w 255"/>
              <a:gd name="T15" fmla="*/ 2147483647 h 375"/>
              <a:gd name="T16" fmla="*/ 0 w 255"/>
              <a:gd name="T17" fmla="*/ 2147483647 h 375"/>
              <a:gd name="T18" fmla="*/ 2147483647 w 255"/>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5" h="375">
                <a:moveTo>
                  <a:pt x="48" y="0"/>
                </a:moveTo>
                <a:lnTo>
                  <a:pt x="207" y="0"/>
                </a:lnTo>
                <a:lnTo>
                  <a:pt x="255" y="231"/>
                </a:lnTo>
                <a:lnTo>
                  <a:pt x="231" y="255"/>
                </a:lnTo>
                <a:lnTo>
                  <a:pt x="239" y="311"/>
                </a:lnTo>
                <a:lnTo>
                  <a:pt x="64" y="311"/>
                </a:lnTo>
                <a:lnTo>
                  <a:pt x="64" y="367"/>
                </a:lnTo>
                <a:lnTo>
                  <a:pt x="0" y="375"/>
                </a:lnTo>
                <a:lnTo>
                  <a:pt x="0" y="271"/>
                </a:lnTo>
                <a:lnTo>
                  <a:pt x="48" y="0"/>
                </a:lnTo>
                <a:close/>
              </a:path>
            </a:pathLst>
          </a:custGeom>
          <a:solidFill>
            <a:srgbClr val="FF66FF"/>
          </a:solidFill>
          <a:ln w="12700">
            <a:solidFill>
              <a:srgbClr val="000000"/>
            </a:solidFill>
            <a:prstDash val="solid"/>
            <a:round/>
            <a:headEnd/>
            <a:tailEnd/>
          </a:ln>
        </p:spPr>
        <p:txBody>
          <a:bodyPr/>
          <a:lstStyle/>
          <a:p>
            <a:endParaRPr lang="en-US"/>
          </a:p>
        </p:txBody>
      </p:sp>
      <p:sp>
        <p:nvSpPr>
          <p:cNvPr id="37943" name="Freeform 101"/>
          <p:cNvSpPr>
            <a:spLocks/>
          </p:cNvSpPr>
          <p:nvPr/>
        </p:nvSpPr>
        <p:spPr bwMode="auto">
          <a:xfrm>
            <a:off x="5230813" y="4364038"/>
            <a:ext cx="471487" cy="809625"/>
          </a:xfrm>
          <a:custGeom>
            <a:avLst/>
            <a:gdLst>
              <a:gd name="T0" fmla="*/ 2147483647 w 224"/>
              <a:gd name="T1" fmla="*/ 0 h 399"/>
              <a:gd name="T2" fmla="*/ 2147483647 w 224"/>
              <a:gd name="T3" fmla="*/ 0 h 399"/>
              <a:gd name="T4" fmla="*/ 2147483647 w 224"/>
              <a:gd name="T5" fmla="*/ 2147483647 h 399"/>
              <a:gd name="T6" fmla="*/ 2147483647 w 224"/>
              <a:gd name="T7" fmla="*/ 2147483647 h 399"/>
              <a:gd name="T8" fmla="*/ 2147483647 w 224"/>
              <a:gd name="T9" fmla="*/ 2147483647 h 399"/>
              <a:gd name="T10" fmla="*/ 2147483647 w 224"/>
              <a:gd name="T11" fmla="*/ 2147483647 h 399"/>
              <a:gd name="T12" fmla="*/ 0 w 224"/>
              <a:gd name="T13" fmla="*/ 2147483647 h 399"/>
              <a:gd name="T14" fmla="*/ 2147483647 w 224"/>
              <a:gd name="T15" fmla="*/ 2147483647 h 399"/>
              <a:gd name="T16" fmla="*/ 0 w 224"/>
              <a:gd name="T17" fmla="*/ 2147483647 h 399"/>
              <a:gd name="T18" fmla="*/ 2147483647 w 224"/>
              <a:gd name="T19" fmla="*/ 2147483647 h 399"/>
              <a:gd name="T20" fmla="*/ 2147483647 w 224"/>
              <a:gd name="T21" fmla="*/ 0 h 3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4" h="399">
                <a:moveTo>
                  <a:pt x="72" y="0"/>
                </a:moveTo>
                <a:lnTo>
                  <a:pt x="224" y="0"/>
                </a:lnTo>
                <a:lnTo>
                  <a:pt x="176" y="271"/>
                </a:lnTo>
                <a:lnTo>
                  <a:pt x="176" y="375"/>
                </a:lnTo>
                <a:lnTo>
                  <a:pt x="128" y="399"/>
                </a:lnTo>
                <a:lnTo>
                  <a:pt x="104" y="335"/>
                </a:lnTo>
                <a:lnTo>
                  <a:pt x="0" y="335"/>
                </a:lnTo>
                <a:lnTo>
                  <a:pt x="32" y="215"/>
                </a:lnTo>
                <a:lnTo>
                  <a:pt x="0" y="160"/>
                </a:lnTo>
                <a:lnTo>
                  <a:pt x="32" y="64"/>
                </a:lnTo>
                <a:lnTo>
                  <a:pt x="72" y="0"/>
                </a:lnTo>
                <a:close/>
              </a:path>
            </a:pathLst>
          </a:custGeom>
          <a:solidFill>
            <a:srgbClr val="FF66FF"/>
          </a:solidFill>
          <a:ln w="12700">
            <a:solidFill>
              <a:srgbClr val="000000"/>
            </a:solidFill>
            <a:prstDash val="solid"/>
            <a:round/>
            <a:headEnd/>
            <a:tailEnd/>
          </a:ln>
        </p:spPr>
        <p:txBody>
          <a:bodyPr/>
          <a:lstStyle/>
          <a:p>
            <a:endParaRPr lang="en-US"/>
          </a:p>
        </p:txBody>
      </p:sp>
      <p:sp>
        <p:nvSpPr>
          <p:cNvPr id="37944" name="Freeform 102"/>
          <p:cNvSpPr>
            <a:spLocks/>
          </p:cNvSpPr>
          <p:nvPr/>
        </p:nvSpPr>
        <p:spPr bwMode="auto">
          <a:xfrm>
            <a:off x="5735638" y="4995863"/>
            <a:ext cx="1139825" cy="971550"/>
          </a:xfrm>
          <a:custGeom>
            <a:avLst/>
            <a:gdLst>
              <a:gd name="T0" fmla="*/ 0 w 543"/>
              <a:gd name="T1" fmla="*/ 0 h 479"/>
              <a:gd name="T2" fmla="*/ 2147483647 w 543"/>
              <a:gd name="T3" fmla="*/ 0 h 479"/>
              <a:gd name="T4" fmla="*/ 2147483647 w 543"/>
              <a:gd name="T5" fmla="*/ 2147483647 h 479"/>
              <a:gd name="T6" fmla="*/ 2147483647 w 543"/>
              <a:gd name="T7" fmla="*/ 2147483647 h 479"/>
              <a:gd name="T8" fmla="*/ 2147483647 w 543"/>
              <a:gd name="T9" fmla="*/ 2147483647 h 479"/>
              <a:gd name="T10" fmla="*/ 2147483647 w 543"/>
              <a:gd name="T11" fmla="*/ 2147483647 h 479"/>
              <a:gd name="T12" fmla="*/ 2147483647 w 543"/>
              <a:gd name="T13" fmla="*/ 2147483647 h 479"/>
              <a:gd name="T14" fmla="*/ 2147483647 w 543"/>
              <a:gd name="T15" fmla="*/ 2147483647 h 479"/>
              <a:gd name="T16" fmla="*/ 2147483647 w 543"/>
              <a:gd name="T17" fmla="*/ 2147483647 h 479"/>
              <a:gd name="T18" fmla="*/ 2147483647 w 543"/>
              <a:gd name="T19" fmla="*/ 2147483647 h 479"/>
              <a:gd name="T20" fmla="*/ 2147483647 w 543"/>
              <a:gd name="T21" fmla="*/ 2147483647 h 479"/>
              <a:gd name="T22" fmla="*/ 2147483647 w 543"/>
              <a:gd name="T23" fmla="*/ 2147483647 h 479"/>
              <a:gd name="T24" fmla="*/ 2147483647 w 543"/>
              <a:gd name="T25" fmla="*/ 2147483647 h 479"/>
              <a:gd name="T26" fmla="*/ 2147483647 w 543"/>
              <a:gd name="T27" fmla="*/ 2147483647 h 479"/>
              <a:gd name="T28" fmla="*/ 2147483647 w 543"/>
              <a:gd name="T29" fmla="*/ 2147483647 h 479"/>
              <a:gd name="T30" fmla="*/ 2147483647 w 543"/>
              <a:gd name="T31" fmla="*/ 2147483647 h 479"/>
              <a:gd name="T32" fmla="*/ 2147483647 w 543"/>
              <a:gd name="T33" fmla="*/ 2147483647 h 479"/>
              <a:gd name="T34" fmla="*/ 0 w 543"/>
              <a:gd name="T35" fmla="*/ 2147483647 h 479"/>
              <a:gd name="T36" fmla="*/ 0 w 543"/>
              <a:gd name="T37" fmla="*/ 0 h 4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3" h="479">
                <a:moveTo>
                  <a:pt x="0" y="0"/>
                </a:moveTo>
                <a:lnTo>
                  <a:pt x="175" y="0"/>
                </a:lnTo>
                <a:lnTo>
                  <a:pt x="199" y="48"/>
                </a:lnTo>
                <a:lnTo>
                  <a:pt x="423" y="48"/>
                </a:lnTo>
                <a:lnTo>
                  <a:pt x="423" y="88"/>
                </a:lnTo>
                <a:lnTo>
                  <a:pt x="503" y="231"/>
                </a:lnTo>
                <a:lnTo>
                  <a:pt x="535" y="327"/>
                </a:lnTo>
                <a:lnTo>
                  <a:pt x="543" y="399"/>
                </a:lnTo>
                <a:lnTo>
                  <a:pt x="463" y="471"/>
                </a:lnTo>
                <a:lnTo>
                  <a:pt x="407" y="479"/>
                </a:lnTo>
                <a:lnTo>
                  <a:pt x="383" y="335"/>
                </a:lnTo>
                <a:lnTo>
                  <a:pt x="367" y="335"/>
                </a:lnTo>
                <a:lnTo>
                  <a:pt x="303" y="247"/>
                </a:lnTo>
                <a:lnTo>
                  <a:pt x="319" y="176"/>
                </a:lnTo>
                <a:lnTo>
                  <a:pt x="247" y="96"/>
                </a:lnTo>
                <a:lnTo>
                  <a:pt x="159" y="120"/>
                </a:lnTo>
                <a:lnTo>
                  <a:pt x="87" y="56"/>
                </a:lnTo>
                <a:lnTo>
                  <a:pt x="0" y="56"/>
                </a:lnTo>
                <a:lnTo>
                  <a:pt x="0" y="0"/>
                </a:lnTo>
                <a:close/>
              </a:path>
            </a:pathLst>
          </a:custGeom>
          <a:solidFill>
            <a:srgbClr val="FF66FF"/>
          </a:solidFill>
          <a:ln w="12700">
            <a:solidFill>
              <a:srgbClr val="000000"/>
            </a:solidFill>
            <a:prstDash val="solid"/>
            <a:round/>
            <a:headEnd/>
            <a:tailEnd/>
          </a:ln>
        </p:spPr>
        <p:txBody>
          <a:bodyPr/>
          <a:lstStyle/>
          <a:p>
            <a:endParaRPr lang="en-US"/>
          </a:p>
        </p:txBody>
      </p:sp>
      <p:sp>
        <p:nvSpPr>
          <p:cNvPr id="37945" name="Freeform 103"/>
          <p:cNvSpPr>
            <a:spLocks/>
          </p:cNvSpPr>
          <p:nvPr/>
        </p:nvSpPr>
        <p:spPr bwMode="auto">
          <a:xfrm>
            <a:off x="4845050" y="4672013"/>
            <a:ext cx="706438" cy="647700"/>
          </a:xfrm>
          <a:custGeom>
            <a:avLst/>
            <a:gdLst>
              <a:gd name="T0" fmla="*/ 2147483647 w 336"/>
              <a:gd name="T1" fmla="*/ 0 h 319"/>
              <a:gd name="T2" fmla="*/ 2147483647 w 336"/>
              <a:gd name="T3" fmla="*/ 0 h 319"/>
              <a:gd name="T4" fmla="*/ 2147483647 w 336"/>
              <a:gd name="T5" fmla="*/ 2147483647 h 319"/>
              <a:gd name="T6" fmla="*/ 2147483647 w 336"/>
              <a:gd name="T7" fmla="*/ 2147483647 h 319"/>
              <a:gd name="T8" fmla="*/ 2147483647 w 336"/>
              <a:gd name="T9" fmla="*/ 2147483647 h 319"/>
              <a:gd name="T10" fmla="*/ 2147483647 w 336"/>
              <a:gd name="T11" fmla="*/ 2147483647 h 319"/>
              <a:gd name="T12" fmla="*/ 2147483647 w 336"/>
              <a:gd name="T13" fmla="*/ 2147483647 h 319"/>
              <a:gd name="T14" fmla="*/ 2147483647 w 336"/>
              <a:gd name="T15" fmla="*/ 2147483647 h 319"/>
              <a:gd name="T16" fmla="*/ 2147483647 w 336"/>
              <a:gd name="T17" fmla="*/ 2147483647 h 319"/>
              <a:gd name="T18" fmla="*/ 2147483647 w 336"/>
              <a:gd name="T19" fmla="*/ 2147483647 h 319"/>
              <a:gd name="T20" fmla="*/ 0 w 336"/>
              <a:gd name="T21" fmla="*/ 2147483647 h 319"/>
              <a:gd name="T22" fmla="*/ 2147483647 w 336"/>
              <a:gd name="T23" fmla="*/ 0 h 3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6" h="319">
                <a:moveTo>
                  <a:pt x="8" y="0"/>
                </a:moveTo>
                <a:lnTo>
                  <a:pt x="184" y="0"/>
                </a:lnTo>
                <a:lnTo>
                  <a:pt x="216" y="63"/>
                </a:lnTo>
                <a:lnTo>
                  <a:pt x="184" y="175"/>
                </a:lnTo>
                <a:lnTo>
                  <a:pt x="288" y="175"/>
                </a:lnTo>
                <a:lnTo>
                  <a:pt x="312" y="247"/>
                </a:lnTo>
                <a:lnTo>
                  <a:pt x="336" y="319"/>
                </a:lnTo>
                <a:lnTo>
                  <a:pt x="192" y="311"/>
                </a:lnTo>
                <a:lnTo>
                  <a:pt x="24" y="247"/>
                </a:lnTo>
                <a:lnTo>
                  <a:pt x="48" y="199"/>
                </a:lnTo>
                <a:lnTo>
                  <a:pt x="0" y="95"/>
                </a:lnTo>
                <a:lnTo>
                  <a:pt x="8" y="0"/>
                </a:lnTo>
                <a:close/>
              </a:path>
            </a:pathLst>
          </a:custGeom>
          <a:solidFill>
            <a:srgbClr val="00CCFF"/>
          </a:solidFill>
          <a:ln w="12700">
            <a:solidFill>
              <a:srgbClr val="000000"/>
            </a:solidFill>
            <a:prstDash val="solid"/>
            <a:round/>
            <a:headEnd/>
            <a:tailEnd/>
          </a:ln>
        </p:spPr>
        <p:txBody>
          <a:bodyPr/>
          <a:lstStyle/>
          <a:p>
            <a:endParaRPr lang="en-US"/>
          </a:p>
        </p:txBody>
      </p:sp>
      <p:sp>
        <p:nvSpPr>
          <p:cNvPr id="37946" name="Freeform 104"/>
          <p:cNvSpPr>
            <a:spLocks/>
          </p:cNvSpPr>
          <p:nvPr/>
        </p:nvSpPr>
        <p:spPr bwMode="auto">
          <a:xfrm>
            <a:off x="3570288" y="3992563"/>
            <a:ext cx="1208087" cy="598487"/>
          </a:xfrm>
          <a:custGeom>
            <a:avLst/>
            <a:gdLst>
              <a:gd name="T0" fmla="*/ 0 w 575"/>
              <a:gd name="T1" fmla="*/ 0 h 295"/>
              <a:gd name="T2" fmla="*/ 2147483647 w 575"/>
              <a:gd name="T3" fmla="*/ 0 h 295"/>
              <a:gd name="T4" fmla="*/ 2147483647 w 575"/>
              <a:gd name="T5" fmla="*/ 2147483647 h 295"/>
              <a:gd name="T6" fmla="*/ 2147483647 w 575"/>
              <a:gd name="T7" fmla="*/ 2147483647 h 295"/>
              <a:gd name="T8" fmla="*/ 2147483647 w 575"/>
              <a:gd name="T9" fmla="*/ 2147483647 h 295"/>
              <a:gd name="T10" fmla="*/ 2147483647 w 575"/>
              <a:gd name="T11" fmla="*/ 2147483647 h 295"/>
              <a:gd name="T12" fmla="*/ 2147483647 w 575"/>
              <a:gd name="T13" fmla="*/ 2147483647 h 295"/>
              <a:gd name="T14" fmla="*/ 2147483647 w 575"/>
              <a:gd name="T15" fmla="*/ 2147483647 h 295"/>
              <a:gd name="T16" fmla="*/ 2147483647 w 575"/>
              <a:gd name="T17" fmla="*/ 2147483647 h 295"/>
              <a:gd name="T18" fmla="*/ 0 w 575"/>
              <a:gd name="T19" fmla="*/ 2147483647 h 295"/>
              <a:gd name="T20" fmla="*/ 0 w 575"/>
              <a:gd name="T21" fmla="*/ 0 h 2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5" h="295">
                <a:moveTo>
                  <a:pt x="0" y="0"/>
                </a:moveTo>
                <a:lnTo>
                  <a:pt x="551" y="0"/>
                </a:lnTo>
                <a:lnTo>
                  <a:pt x="567" y="48"/>
                </a:lnTo>
                <a:lnTo>
                  <a:pt x="575" y="111"/>
                </a:lnTo>
                <a:lnTo>
                  <a:pt x="575" y="295"/>
                </a:lnTo>
                <a:lnTo>
                  <a:pt x="480" y="271"/>
                </a:lnTo>
                <a:lnTo>
                  <a:pt x="440" y="279"/>
                </a:lnTo>
                <a:lnTo>
                  <a:pt x="200" y="223"/>
                </a:lnTo>
                <a:lnTo>
                  <a:pt x="200" y="79"/>
                </a:lnTo>
                <a:lnTo>
                  <a:pt x="0" y="79"/>
                </a:lnTo>
                <a:lnTo>
                  <a:pt x="0" y="0"/>
                </a:lnTo>
                <a:close/>
              </a:path>
            </a:pathLst>
          </a:custGeom>
          <a:solidFill>
            <a:srgbClr val="00CCFF"/>
          </a:solidFill>
          <a:ln w="12700">
            <a:solidFill>
              <a:srgbClr val="000000"/>
            </a:solidFill>
            <a:prstDash val="solid"/>
            <a:round/>
            <a:headEnd/>
            <a:tailEnd/>
          </a:ln>
        </p:spPr>
        <p:txBody>
          <a:bodyPr/>
          <a:lstStyle/>
          <a:p>
            <a:endParaRPr lang="en-US"/>
          </a:p>
        </p:txBody>
      </p:sp>
      <p:sp>
        <p:nvSpPr>
          <p:cNvPr id="37947" name="Freeform 105"/>
          <p:cNvSpPr>
            <a:spLocks/>
          </p:cNvSpPr>
          <p:nvPr/>
        </p:nvSpPr>
        <p:spPr bwMode="auto">
          <a:xfrm>
            <a:off x="3051175" y="4152900"/>
            <a:ext cx="1893888" cy="1635125"/>
          </a:xfrm>
          <a:custGeom>
            <a:avLst/>
            <a:gdLst>
              <a:gd name="T0" fmla="*/ 2147483647 w 902"/>
              <a:gd name="T1" fmla="*/ 0 h 806"/>
              <a:gd name="T2" fmla="*/ 2147483647 w 902"/>
              <a:gd name="T3" fmla="*/ 0 h 806"/>
              <a:gd name="T4" fmla="*/ 2147483647 w 902"/>
              <a:gd name="T5" fmla="*/ 2147483647 h 806"/>
              <a:gd name="T6" fmla="*/ 2147483647 w 902"/>
              <a:gd name="T7" fmla="*/ 2147483647 h 806"/>
              <a:gd name="T8" fmla="*/ 2147483647 w 902"/>
              <a:gd name="T9" fmla="*/ 2147483647 h 806"/>
              <a:gd name="T10" fmla="*/ 2147483647 w 902"/>
              <a:gd name="T11" fmla="*/ 2147483647 h 806"/>
              <a:gd name="T12" fmla="*/ 2147483647 w 902"/>
              <a:gd name="T13" fmla="*/ 2147483647 h 806"/>
              <a:gd name="T14" fmla="*/ 2147483647 w 902"/>
              <a:gd name="T15" fmla="*/ 2147483647 h 806"/>
              <a:gd name="T16" fmla="*/ 2147483647 w 902"/>
              <a:gd name="T17" fmla="*/ 2147483647 h 806"/>
              <a:gd name="T18" fmla="*/ 2147483647 w 902"/>
              <a:gd name="T19" fmla="*/ 2147483647 h 806"/>
              <a:gd name="T20" fmla="*/ 2147483647 w 902"/>
              <a:gd name="T21" fmla="*/ 2147483647 h 806"/>
              <a:gd name="T22" fmla="*/ 2147483647 w 902"/>
              <a:gd name="T23" fmla="*/ 2147483647 h 806"/>
              <a:gd name="T24" fmla="*/ 2147483647 w 902"/>
              <a:gd name="T25" fmla="*/ 2147483647 h 806"/>
              <a:gd name="T26" fmla="*/ 2147483647 w 902"/>
              <a:gd name="T27" fmla="*/ 2147483647 h 806"/>
              <a:gd name="T28" fmla="*/ 2147483647 w 902"/>
              <a:gd name="T29" fmla="*/ 2147483647 h 806"/>
              <a:gd name="T30" fmla="*/ 2147483647 w 902"/>
              <a:gd name="T31" fmla="*/ 2147483647 h 806"/>
              <a:gd name="T32" fmla="*/ 2147483647 w 902"/>
              <a:gd name="T33" fmla="*/ 2147483647 h 806"/>
              <a:gd name="T34" fmla="*/ 2147483647 w 902"/>
              <a:gd name="T35" fmla="*/ 2147483647 h 806"/>
              <a:gd name="T36" fmla="*/ 2147483647 w 902"/>
              <a:gd name="T37" fmla="*/ 2147483647 h 806"/>
              <a:gd name="T38" fmla="*/ 2147483647 w 902"/>
              <a:gd name="T39" fmla="*/ 2147483647 h 806"/>
              <a:gd name="T40" fmla="*/ 0 w 902"/>
              <a:gd name="T41" fmla="*/ 2147483647 h 806"/>
              <a:gd name="T42" fmla="*/ 2147483647 w 902"/>
              <a:gd name="T43" fmla="*/ 2147483647 h 806"/>
              <a:gd name="T44" fmla="*/ 2147483647 w 902"/>
              <a:gd name="T45" fmla="*/ 0 h 8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02" h="806">
                <a:moveTo>
                  <a:pt x="247" y="0"/>
                </a:moveTo>
                <a:lnTo>
                  <a:pt x="447" y="0"/>
                </a:lnTo>
                <a:lnTo>
                  <a:pt x="447" y="144"/>
                </a:lnTo>
                <a:lnTo>
                  <a:pt x="687" y="200"/>
                </a:lnTo>
                <a:lnTo>
                  <a:pt x="727" y="192"/>
                </a:lnTo>
                <a:lnTo>
                  <a:pt x="822" y="216"/>
                </a:lnTo>
                <a:lnTo>
                  <a:pt x="862" y="216"/>
                </a:lnTo>
                <a:lnTo>
                  <a:pt x="854" y="359"/>
                </a:lnTo>
                <a:lnTo>
                  <a:pt x="902" y="463"/>
                </a:lnTo>
                <a:lnTo>
                  <a:pt x="878" y="511"/>
                </a:lnTo>
                <a:lnTo>
                  <a:pt x="790" y="527"/>
                </a:lnTo>
                <a:lnTo>
                  <a:pt x="671" y="631"/>
                </a:lnTo>
                <a:lnTo>
                  <a:pt x="639" y="718"/>
                </a:lnTo>
                <a:lnTo>
                  <a:pt x="655" y="806"/>
                </a:lnTo>
                <a:lnTo>
                  <a:pt x="495" y="742"/>
                </a:lnTo>
                <a:lnTo>
                  <a:pt x="391" y="567"/>
                </a:lnTo>
                <a:lnTo>
                  <a:pt x="303" y="543"/>
                </a:lnTo>
                <a:lnTo>
                  <a:pt x="255" y="591"/>
                </a:lnTo>
                <a:lnTo>
                  <a:pt x="191" y="551"/>
                </a:lnTo>
                <a:lnTo>
                  <a:pt x="136" y="447"/>
                </a:lnTo>
                <a:lnTo>
                  <a:pt x="0" y="327"/>
                </a:lnTo>
                <a:lnTo>
                  <a:pt x="247" y="327"/>
                </a:lnTo>
                <a:lnTo>
                  <a:pt x="247" y="0"/>
                </a:lnTo>
                <a:close/>
              </a:path>
            </a:pathLst>
          </a:custGeom>
          <a:solidFill>
            <a:srgbClr val="00CCFF"/>
          </a:solidFill>
          <a:ln w="12700">
            <a:solidFill>
              <a:srgbClr val="000000"/>
            </a:solidFill>
            <a:prstDash val="solid"/>
            <a:round/>
            <a:headEnd/>
            <a:tailEnd/>
          </a:ln>
        </p:spPr>
        <p:txBody>
          <a:bodyPr/>
          <a:lstStyle/>
          <a:p>
            <a:endParaRPr lang="en-US"/>
          </a:p>
        </p:txBody>
      </p:sp>
      <p:sp>
        <p:nvSpPr>
          <p:cNvPr id="37948" name="Freeform 106"/>
          <p:cNvSpPr>
            <a:spLocks/>
          </p:cNvSpPr>
          <p:nvPr/>
        </p:nvSpPr>
        <p:spPr bwMode="auto">
          <a:xfrm>
            <a:off x="2765425" y="3976688"/>
            <a:ext cx="804863" cy="985837"/>
          </a:xfrm>
          <a:custGeom>
            <a:avLst/>
            <a:gdLst>
              <a:gd name="T0" fmla="*/ 0 w 383"/>
              <a:gd name="T1" fmla="*/ 0 h 486"/>
              <a:gd name="T2" fmla="*/ 2147483647 w 383"/>
              <a:gd name="T3" fmla="*/ 0 h 486"/>
              <a:gd name="T4" fmla="*/ 2147483647 w 383"/>
              <a:gd name="T5" fmla="*/ 2147483647 h 486"/>
              <a:gd name="T6" fmla="*/ 2147483647 w 383"/>
              <a:gd name="T7" fmla="*/ 2147483647 h 486"/>
              <a:gd name="T8" fmla="*/ 2147483647 w 383"/>
              <a:gd name="T9" fmla="*/ 2147483647 h 486"/>
              <a:gd name="T10" fmla="*/ 2147483647 w 383"/>
              <a:gd name="T11" fmla="*/ 2147483647 h 486"/>
              <a:gd name="T12" fmla="*/ 0 w 383"/>
              <a:gd name="T13" fmla="*/ 2147483647 h 486"/>
              <a:gd name="T14" fmla="*/ 0 w 383"/>
              <a:gd name="T15" fmla="*/ 0 h 4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3" h="486">
                <a:moveTo>
                  <a:pt x="0" y="0"/>
                </a:moveTo>
                <a:lnTo>
                  <a:pt x="383" y="0"/>
                </a:lnTo>
                <a:lnTo>
                  <a:pt x="383" y="422"/>
                </a:lnTo>
                <a:lnTo>
                  <a:pt x="136" y="422"/>
                </a:lnTo>
                <a:lnTo>
                  <a:pt x="64" y="422"/>
                </a:lnTo>
                <a:lnTo>
                  <a:pt x="64" y="486"/>
                </a:lnTo>
                <a:lnTo>
                  <a:pt x="0" y="486"/>
                </a:lnTo>
                <a:lnTo>
                  <a:pt x="0" y="0"/>
                </a:lnTo>
                <a:close/>
              </a:path>
            </a:pathLst>
          </a:custGeom>
          <a:solidFill>
            <a:srgbClr val="CC9900"/>
          </a:solidFill>
          <a:ln w="12700">
            <a:solidFill>
              <a:srgbClr val="000000"/>
            </a:solidFill>
            <a:prstDash val="solid"/>
            <a:round/>
            <a:headEnd/>
            <a:tailEnd/>
          </a:ln>
        </p:spPr>
        <p:txBody>
          <a:bodyPr/>
          <a:lstStyle/>
          <a:p>
            <a:endParaRPr lang="en-US"/>
          </a:p>
        </p:txBody>
      </p:sp>
      <p:sp>
        <p:nvSpPr>
          <p:cNvPr id="37949" name="Freeform 107"/>
          <p:cNvSpPr>
            <a:spLocks/>
          </p:cNvSpPr>
          <p:nvPr/>
        </p:nvSpPr>
        <p:spPr bwMode="auto">
          <a:xfrm>
            <a:off x="2062163" y="3133725"/>
            <a:ext cx="703262" cy="858838"/>
          </a:xfrm>
          <a:custGeom>
            <a:avLst/>
            <a:gdLst>
              <a:gd name="T0" fmla="*/ 2147483647 w 335"/>
              <a:gd name="T1" fmla="*/ 2147483647 h 423"/>
              <a:gd name="T2" fmla="*/ 2147483647 w 335"/>
              <a:gd name="T3" fmla="*/ 2147483647 h 423"/>
              <a:gd name="T4" fmla="*/ 2147483647 w 335"/>
              <a:gd name="T5" fmla="*/ 2147483647 h 423"/>
              <a:gd name="T6" fmla="*/ 0 w 335"/>
              <a:gd name="T7" fmla="*/ 2147483647 h 423"/>
              <a:gd name="T8" fmla="*/ 0 w 335"/>
              <a:gd name="T9" fmla="*/ 0 h 423"/>
              <a:gd name="T10" fmla="*/ 2147483647 w 335"/>
              <a:gd name="T11" fmla="*/ 0 h 423"/>
              <a:gd name="T12" fmla="*/ 2147483647 w 335"/>
              <a:gd name="T13" fmla="*/ 2147483647 h 4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5" h="423">
                <a:moveTo>
                  <a:pt x="199" y="80"/>
                </a:moveTo>
                <a:lnTo>
                  <a:pt x="335" y="80"/>
                </a:lnTo>
                <a:lnTo>
                  <a:pt x="335" y="423"/>
                </a:lnTo>
                <a:lnTo>
                  <a:pt x="0" y="423"/>
                </a:lnTo>
                <a:lnTo>
                  <a:pt x="0" y="0"/>
                </a:lnTo>
                <a:lnTo>
                  <a:pt x="199" y="0"/>
                </a:lnTo>
                <a:lnTo>
                  <a:pt x="199" y="80"/>
                </a:lnTo>
                <a:close/>
              </a:path>
            </a:pathLst>
          </a:custGeom>
          <a:solidFill>
            <a:srgbClr val="FF66FF"/>
          </a:solidFill>
          <a:ln w="12700">
            <a:solidFill>
              <a:srgbClr val="000000"/>
            </a:solidFill>
            <a:prstDash val="solid"/>
            <a:round/>
            <a:headEnd/>
            <a:tailEnd/>
          </a:ln>
        </p:spPr>
        <p:txBody>
          <a:bodyPr/>
          <a:lstStyle/>
          <a:p>
            <a:endParaRPr lang="en-US"/>
          </a:p>
        </p:txBody>
      </p:sp>
      <p:sp>
        <p:nvSpPr>
          <p:cNvPr id="37950" name="Freeform 108"/>
          <p:cNvSpPr>
            <a:spLocks/>
          </p:cNvSpPr>
          <p:nvPr/>
        </p:nvSpPr>
        <p:spPr bwMode="auto">
          <a:xfrm>
            <a:off x="635000" y="1854200"/>
            <a:ext cx="1006475" cy="598488"/>
          </a:xfrm>
          <a:custGeom>
            <a:avLst/>
            <a:gdLst>
              <a:gd name="T0" fmla="*/ 2147483647 w 479"/>
              <a:gd name="T1" fmla="*/ 0 h 295"/>
              <a:gd name="T2" fmla="*/ 2147483647 w 479"/>
              <a:gd name="T3" fmla="*/ 2147483647 h 295"/>
              <a:gd name="T4" fmla="*/ 2147483647 w 479"/>
              <a:gd name="T5" fmla="*/ 2147483647 h 295"/>
              <a:gd name="T6" fmla="*/ 0 w 479"/>
              <a:gd name="T7" fmla="*/ 2147483647 h 295"/>
              <a:gd name="T8" fmla="*/ 2147483647 w 479"/>
              <a:gd name="T9" fmla="*/ 2147483647 h 295"/>
              <a:gd name="T10" fmla="*/ 2147483647 w 479"/>
              <a:gd name="T11" fmla="*/ 2147483647 h 295"/>
              <a:gd name="T12" fmla="*/ 2147483647 w 479"/>
              <a:gd name="T13" fmla="*/ 2147483647 h 295"/>
              <a:gd name="T14" fmla="*/ 2147483647 w 479"/>
              <a:gd name="T15" fmla="*/ 2147483647 h 295"/>
              <a:gd name="T16" fmla="*/ 2147483647 w 479"/>
              <a:gd name="T17" fmla="*/ 2147483647 h 295"/>
              <a:gd name="T18" fmla="*/ 2147483647 w 479"/>
              <a:gd name="T19" fmla="*/ 0 h 295"/>
              <a:gd name="T20" fmla="*/ 2147483647 w 479"/>
              <a:gd name="T21" fmla="*/ 0 h 2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9" h="295">
                <a:moveTo>
                  <a:pt x="104" y="0"/>
                </a:moveTo>
                <a:lnTo>
                  <a:pt x="128" y="88"/>
                </a:lnTo>
                <a:lnTo>
                  <a:pt x="112" y="112"/>
                </a:lnTo>
                <a:lnTo>
                  <a:pt x="0" y="88"/>
                </a:lnTo>
                <a:lnTo>
                  <a:pt x="32" y="247"/>
                </a:lnTo>
                <a:lnTo>
                  <a:pt x="88" y="247"/>
                </a:lnTo>
                <a:lnTo>
                  <a:pt x="104" y="295"/>
                </a:lnTo>
                <a:lnTo>
                  <a:pt x="319" y="255"/>
                </a:lnTo>
                <a:lnTo>
                  <a:pt x="479" y="255"/>
                </a:lnTo>
                <a:lnTo>
                  <a:pt x="479" y="0"/>
                </a:lnTo>
                <a:lnTo>
                  <a:pt x="104" y="0"/>
                </a:lnTo>
                <a:close/>
              </a:path>
            </a:pathLst>
          </a:custGeom>
          <a:solidFill>
            <a:srgbClr val="FFFF00"/>
          </a:solidFill>
          <a:ln w="12700">
            <a:solidFill>
              <a:srgbClr val="000000"/>
            </a:solidFill>
            <a:prstDash val="solid"/>
            <a:round/>
            <a:headEnd/>
            <a:tailEnd/>
          </a:ln>
        </p:spPr>
        <p:txBody>
          <a:bodyPr/>
          <a:lstStyle/>
          <a:p>
            <a:endParaRPr lang="en-US"/>
          </a:p>
        </p:txBody>
      </p:sp>
      <p:sp>
        <p:nvSpPr>
          <p:cNvPr id="37951" name="Freeform 109"/>
          <p:cNvSpPr>
            <a:spLocks/>
          </p:cNvSpPr>
          <p:nvPr/>
        </p:nvSpPr>
        <p:spPr bwMode="auto">
          <a:xfrm>
            <a:off x="635000" y="2355850"/>
            <a:ext cx="1057275" cy="777875"/>
          </a:xfrm>
          <a:custGeom>
            <a:avLst/>
            <a:gdLst>
              <a:gd name="T0" fmla="*/ 2147483647 w 503"/>
              <a:gd name="T1" fmla="*/ 0 h 383"/>
              <a:gd name="T2" fmla="*/ 2147483647 w 503"/>
              <a:gd name="T3" fmla="*/ 0 h 383"/>
              <a:gd name="T4" fmla="*/ 2147483647 w 503"/>
              <a:gd name="T5" fmla="*/ 2147483647 h 383"/>
              <a:gd name="T6" fmla="*/ 2147483647 w 503"/>
              <a:gd name="T7" fmla="*/ 2147483647 h 383"/>
              <a:gd name="T8" fmla="*/ 2147483647 w 503"/>
              <a:gd name="T9" fmla="*/ 2147483647 h 383"/>
              <a:gd name="T10" fmla="*/ 2147483647 w 503"/>
              <a:gd name="T11" fmla="*/ 2147483647 h 383"/>
              <a:gd name="T12" fmla="*/ 2147483647 w 503"/>
              <a:gd name="T13" fmla="*/ 2147483647 h 383"/>
              <a:gd name="T14" fmla="*/ 2147483647 w 503"/>
              <a:gd name="T15" fmla="*/ 2147483647 h 383"/>
              <a:gd name="T16" fmla="*/ 2147483647 w 503"/>
              <a:gd name="T17" fmla="*/ 2147483647 h 383"/>
              <a:gd name="T18" fmla="*/ 2147483647 w 503"/>
              <a:gd name="T19" fmla="*/ 2147483647 h 383"/>
              <a:gd name="T20" fmla="*/ 0 w 503"/>
              <a:gd name="T21" fmla="*/ 2147483647 h 383"/>
              <a:gd name="T22" fmla="*/ 2147483647 w 503"/>
              <a:gd name="T23" fmla="*/ 0 h 3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3" h="383">
                <a:moveTo>
                  <a:pt x="32" y="0"/>
                </a:moveTo>
                <a:lnTo>
                  <a:pt x="88" y="0"/>
                </a:lnTo>
                <a:lnTo>
                  <a:pt x="104" y="48"/>
                </a:lnTo>
                <a:lnTo>
                  <a:pt x="311" y="8"/>
                </a:lnTo>
                <a:lnTo>
                  <a:pt x="479" y="8"/>
                </a:lnTo>
                <a:lnTo>
                  <a:pt x="503" y="48"/>
                </a:lnTo>
                <a:lnTo>
                  <a:pt x="471" y="192"/>
                </a:lnTo>
                <a:lnTo>
                  <a:pt x="487" y="192"/>
                </a:lnTo>
                <a:lnTo>
                  <a:pt x="487" y="383"/>
                </a:lnTo>
                <a:lnTo>
                  <a:pt x="16" y="383"/>
                </a:lnTo>
                <a:lnTo>
                  <a:pt x="0" y="295"/>
                </a:lnTo>
                <a:lnTo>
                  <a:pt x="32" y="0"/>
                </a:lnTo>
                <a:close/>
              </a:path>
            </a:pathLst>
          </a:custGeom>
          <a:solidFill>
            <a:srgbClr val="FFFF00"/>
          </a:solidFill>
          <a:ln w="12700">
            <a:solidFill>
              <a:srgbClr val="000000"/>
            </a:solidFill>
            <a:prstDash val="solid"/>
            <a:round/>
            <a:headEnd/>
            <a:tailEnd/>
          </a:ln>
        </p:spPr>
        <p:txBody>
          <a:bodyPr/>
          <a:lstStyle/>
          <a:p>
            <a:endParaRPr lang="en-US"/>
          </a:p>
        </p:txBody>
      </p:sp>
      <p:sp>
        <p:nvSpPr>
          <p:cNvPr id="37952" name="Freeform 110"/>
          <p:cNvSpPr>
            <a:spLocks/>
          </p:cNvSpPr>
          <p:nvPr/>
        </p:nvSpPr>
        <p:spPr bwMode="auto">
          <a:xfrm>
            <a:off x="1608138" y="1854200"/>
            <a:ext cx="854075" cy="1279525"/>
          </a:xfrm>
          <a:custGeom>
            <a:avLst/>
            <a:gdLst>
              <a:gd name="T0" fmla="*/ 2147483647 w 407"/>
              <a:gd name="T1" fmla="*/ 0 h 630"/>
              <a:gd name="T2" fmla="*/ 2147483647 w 407"/>
              <a:gd name="T3" fmla="*/ 0 h 630"/>
              <a:gd name="T4" fmla="*/ 2147483647 w 407"/>
              <a:gd name="T5" fmla="*/ 2147483647 h 630"/>
              <a:gd name="T6" fmla="*/ 2147483647 w 407"/>
              <a:gd name="T7" fmla="*/ 2147483647 h 630"/>
              <a:gd name="T8" fmla="*/ 2147483647 w 407"/>
              <a:gd name="T9" fmla="*/ 2147483647 h 630"/>
              <a:gd name="T10" fmla="*/ 2147483647 w 407"/>
              <a:gd name="T11" fmla="*/ 2147483647 h 630"/>
              <a:gd name="T12" fmla="*/ 2147483647 w 407"/>
              <a:gd name="T13" fmla="*/ 2147483647 h 630"/>
              <a:gd name="T14" fmla="*/ 2147483647 w 407"/>
              <a:gd name="T15" fmla="*/ 2147483647 h 630"/>
              <a:gd name="T16" fmla="*/ 2147483647 w 407"/>
              <a:gd name="T17" fmla="*/ 2147483647 h 630"/>
              <a:gd name="T18" fmla="*/ 2147483647 w 407"/>
              <a:gd name="T19" fmla="*/ 2147483647 h 630"/>
              <a:gd name="T20" fmla="*/ 2147483647 w 407"/>
              <a:gd name="T21" fmla="*/ 2147483647 h 630"/>
              <a:gd name="T22" fmla="*/ 2147483647 w 407"/>
              <a:gd name="T23" fmla="*/ 2147483647 h 630"/>
              <a:gd name="T24" fmla="*/ 2147483647 w 407"/>
              <a:gd name="T25" fmla="*/ 2147483647 h 630"/>
              <a:gd name="T26" fmla="*/ 0 w 407"/>
              <a:gd name="T27" fmla="*/ 2147483647 h 630"/>
              <a:gd name="T28" fmla="*/ 2147483647 w 407"/>
              <a:gd name="T29" fmla="*/ 2147483647 h 630"/>
              <a:gd name="T30" fmla="*/ 2147483647 w 407"/>
              <a:gd name="T31" fmla="*/ 2147483647 h 630"/>
              <a:gd name="T32" fmla="*/ 2147483647 w 407"/>
              <a:gd name="T33" fmla="*/ 0 h 6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7" h="630">
                <a:moveTo>
                  <a:pt x="16" y="0"/>
                </a:moveTo>
                <a:lnTo>
                  <a:pt x="88" y="0"/>
                </a:lnTo>
                <a:lnTo>
                  <a:pt x="88" y="104"/>
                </a:lnTo>
                <a:lnTo>
                  <a:pt x="208" y="231"/>
                </a:lnTo>
                <a:lnTo>
                  <a:pt x="184" y="287"/>
                </a:lnTo>
                <a:lnTo>
                  <a:pt x="192" y="319"/>
                </a:lnTo>
                <a:lnTo>
                  <a:pt x="240" y="303"/>
                </a:lnTo>
                <a:lnTo>
                  <a:pt x="304" y="415"/>
                </a:lnTo>
                <a:lnTo>
                  <a:pt x="407" y="383"/>
                </a:lnTo>
                <a:lnTo>
                  <a:pt x="407" y="630"/>
                </a:lnTo>
                <a:lnTo>
                  <a:pt x="216" y="630"/>
                </a:lnTo>
                <a:lnTo>
                  <a:pt x="24" y="630"/>
                </a:lnTo>
                <a:lnTo>
                  <a:pt x="24" y="439"/>
                </a:lnTo>
                <a:lnTo>
                  <a:pt x="0" y="439"/>
                </a:lnTo>
                <a:lnTo>
                  <a:pt x="40" y="295"/>
                </a:lnTo>
                <a:lnTo>
                  <a:pt x="16" y="255"/>
                </a:lnTo>
                <a:lnTo>
                  <a:pt x="16" y="0"/>
                </a:lnTo>
                <a:close/>
              </a:path>
            </a:pathLst>
          </a:custGeom>
          <a:solidFill>
            <a:srgbClr val="FFFF00"/>
          </a:solidFill>
          <a:ln w="12700">
            <a:solidFill>
              <a:srgbClr val="000000"/>
            </a:solidFill>
            <a:prstDash val="solid"/>
            <a:round/>
            <a:headEnd/>
            <a:tailEnd/>
          </a:ln>
        </p:spPr>
        <p:txBody>
          <a:bodyPr/>
          <a:lstStyle/>
          <a:p>
            <a:endParaRPr lang="en-US"/>
          </a:p>
        </p:txBody>
      </p:sp>
      <p:sp>
        <p:nvSpPr>
          <p:cNvPr id="37953" name="Freeform 111"/>
          <p:cNvSpPr>
            <a:spLocks/>
          </p:cNvSpPr>
          <p:nvPr/>
        </p:nvSpPr>
        <p:spPr bwMode="auto">
          <a:xfrm>
            <a:off x="1254125" y="3133725"/>
            <a:ext cx="808038" cy="1246188"/>
          </a:xfrm>
          <a:custGeom>
            <a:avLst/>
            <a:gdLst>
              <a:gd name="T0" fmla="*/ 0 w 384"/>
              <a:gd name="T1" fmla="*/ 0 h 614"/>
              <a:gd name="T2" fmla="*/ 2147483647 w 384"/>
              <a:gd name="T3" fmla="*/ 0 h 614"/>
              <a:gd name="T4" fmla="*/ 2147483647 w 384"/>
              <a:gd name="T5" fmla="*/ 2147483647 h 614"/>
              <a:gd name="T6" fmla="*/ 2147483647 w 384"/>
              <a:gd name="T7" fmla="*/ 2147483647 h 614"/>
              <a:gd name="T8" fmla="*/ 2147483647 w 384"/>
              <a:gd name="T9" fmla="*/ 2147483647 h 614"/>
              <a:gd name="T10" fmla="*/ 2147483647 w 384"/>
              <a:gd name="T11" fmla="*/ 2147483647 h 614"/>
              <a:gd name="T12" fmla="*/ 0 w 384"/>
              <a:gd name="T13" fmla="*/ 2147483647 h 614"/>
              <a:gd name="T14" fmla="*/ 0 w 384"/>
              <a:gd name="T15" fmla="*/ 0 h 6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4" h="614">
                <a:moveTo>
                  <a:pt x="0" y="0"/>
                </a:moveTo>
                <a:lnTo>
                  <a:pt x="384" y="0"/>
                </a:lnTo>
                <a:lnTo>
                  <a:pt x="384" y="423"/>
                </a:lnTo>
                <a:lnTo>
                  <a:pt x="384" y="510"/>
                </a:lnTo>
                <a:lnTo>
                  <a:pt x="344" y="502"/>
                </a:lnTo>
                <a:lnTo>
                  <a:pt x="360" y="614"/>
                </a:lnTo>
                <a:lnTo>
                  <a:pt x="0" y="263"/>
                </a:lnTo>
                <a:lnTo>
                  <a:pt x="0" y="0"/>
                </a:lnTo>
                <a:close/>
              </a:path>
            </a:pathLst>
          </a:custGeom>
          <a:solidFill>
            <a:schemeClr val="accent1"/>
          </a:solidFill>
          <a:ln w="12700">
            <a:solidFill>
              <a:srgbClr val="000000"/>
            </a:solidFill>
            <a:prstDash val="solid"/>
            <a:round/>
            <a:headEnd/>
            <a:tailEnd/>
          </a:ln>
        </p:spPr>
        <p:txBody>
          <a:bodyPr/>
          <a:lstStyle/>
          <a:p>
            <a:endParaRPr lang="en-US"/>
          </a:p>
        </p:txBody>
      </p:sp>
      <p:sp>
        <p:nvSpPr>
          <p:cNvPr id="37954" name="Freeform 112"/>
          <p:cNvSpPr>
            <a:spLocks/>
          </p:cNvSpPr>
          <p:nvPr/>
        </p:nvSpPr>
        <p:spPr bwMode="auto">
          <a:xfrm>
            <a:off x="1978025" y="3992563"/>
            <a:ext cx="787400" cy="969962"/>
          </a:xfrm>
          <a:custGeom>
            <a:avLst/>
            <a:gdLst>
              <a:gd name="T0" fmla="*/ 2147483647 w 375"/>
              <a:gd name="T1" fmla="*/ 0 h 478"/>
              <a:gd name="T2" fmla="*/ 2147483647 w 375"/>
              <a:gd name="T3" fmla="*/ 0 h 478"/>
              <a:gd name="T4" fmla="*/ 2147483647 w 375"/>
              <a:gd name="T5" fmla="*/ 2147483647 h 478"/>
              <a:gd name="T6" fmla="*/ 2147483647 w 375"/>
              <a:gd name="T7" fmla="*/ 2147483647 h 478"/>
              <a:gd name="T8" fmla="*/ 2147483647 w 375"/>
              <a:gd name="T9" fmla="*/ 2147483647 h 478"/>
              <a:gd name="T10" fmla="*/ 2147483647 w 375"/>
              <a:gd name="T11" fmla="*/ 2147483647 h 478"/>
              <a:gd name="T12" fmla="*/ 2147483647 w 375"/>
              <a:gd name="T13" fmla="*/ 2147483647 h 478"/>
              <a:gd name="T14" fmla="*/ 2147483647 w 375"/>
              <a:gd name="T15" fmla="*/ 2147483647 h 478"/>
              <a:gd name="T16" fmla="*/ 0 w 375"/>
              <a:gd name="T17" fmla="*/ 2147483647 h 478"/>
              <a:gd name="T18" fmla="*/ 2147483647 w 375"/>
              <a:gd name="T19" fmla="*/ 2147483647 h 478"/>
              <a:gd name="T20" fmla="*/ 2147483647 w 375"/>
              <a:gd name="T21" fmla="*/ 0 h 4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5" h="478">
                <a:moveTo>
                  <a:pt x="40" y="0"/>
                </a:moveTo>
                <a:lnTo>
                  <a:pt x="375" y="0"/>
                </a:lnTo>
                <a:lnTo>
                  <a:pt x="375" y="478"/>
                </a:lnTo>
                <a:lnTo>
                  <a:pt x="255" y="478"/>
                </a:lnTo>
                <a:lnTo>
                  <a:pt x="40" y="375"/>
                </a:lnTo>
                <a:lnTo>
                  <a:pt x="40" y="343"/>
                </a:lnTo>
                <a:lnTo>
                  <a:pt x="48" y="239"/>
                </a:lnTo>
                <a:lnTo>
                  <a:pt x="16" y="191"/>
                </a:lnTo>
                <a:lnTo>
                  <a:pt x="0" y="79"/>
                </a:lnTo>
                <a:lnTo>
                  <a:pt x="40" y="87"/>
                </a:lnTo>
                <a:lnTo>
                  <a:pt x="40" y="0"/>
                </a:lnTo>
                <a:close/>
              </a:path>
            </a:pathLst>
          </a:custGeom>
          <a:solidFill>
            <a:srgbClr val="CC9900"/>
          </a:solidFill>
          <a:ln w="12700">
            <a:solidFill>
              <a:srgbClr val="000000"/>
            </a:solidFill>
            <a:prstDash val="solid"/>
            <a:round/>
            <a:headEnd/>
            <a:tailEnd/>
          </a:ln>
        </p:spPr>
        <p:txBody>
          <a:bodyPr/>
          <a:lstStyle/>
          <a:p>
            <a:endParaRPr lang="en-US"/>
          </a:p>
        </p:txBody>
      </p:sp>
      <p:sp>
        <p:nvSpPr>
          <p:cNvPr id="37955" name="Freeform 113"/>
          <p:cNvSpPr>
            <a:spLocks/>
          </p:cNvSpPr>
          <p:nvPr/>
        </p:nvSpPr>
        <p:spPr bwMode="auto">
          <a:xfrm>
            <a:off x="635000" y="3116263"/>
            <a:ext cx="1443038" cy="1571625"/>
          </a:xfrm>
          <a:custGeom>
            <a:avLst/>
            <a:gdLst>
              <a:gd name="T0" fmla="*/ 2147483647 w 687"/>
              <a:gd name="T1" fmla="*/ 0 h 774"/>
              <a:gd name="T2" fmla="*/ 2147483647 w 687"/>
              <a:gd name="T3" fmla="*/ 0 h 774"/>
              <a:gd name="T4" fmla="*/ 2147483647 w 687"/>
              <a:gd name="T5" fmla="*/ 2147483647 h 774"/>
              <a:gd name="T6" fmla="*/ 2147483647 w 687"/>
              <a:gd name="T7" fmla="*/ 2147483647 h 774"/>
              <a:gd name="T8" fmla="*/ 2147483647 w 687"/>
              <a:gd name="T9" fmla="*/ 2147483647 h 774"/>
              <a:gd name="T10" fmla="*/ 2147483647 w 687"/>
              <a:gd name="T11" fmla="*/ 2147483647 h 774"/>
              <a:gd name="T12" fmla="*/ 2147483647 w 687"/>
              <a:gd name="T13" fmla="*/ 2147483647 h 774"/>
              <a:gd name="T14" fmla="*/ 2147483647 w 687"/>
              <a:gd name="T15" fmla="*/ 2147483647 h 774"/>
              <a:gd name="T16" fmla="*/ 2147483647 w 687"/>
              <a:gd name="T17" fmla="*/ 2147483647 h 774"/>
              <a:gd name="T18" fmla="*/ 2147483647 w 687"/>
              <a:gd name="T19" fmla="*/ 2147483647 h 774"/>
              <a:gd name="T20" fmla="*/ 2147483647 w 687"/>
              <a:gd name="T21" fmla="*/ 2147483647 h 774"/>
              <a:gd name="T22" fmla="*/ 2147483647 w 687"/>
              <a:gd name="T23" fmla="*/ 2147483647 h 774"/>
              <a:gd name="T24" fmla="*/ 0 w 687"/>
              <a:gd name="T25" fmla="*/ 2147483647 h 774"/>
              <a:gd name="T26" fmla="*/ 2147483647 w 687"/>
              <a:gd name="T27" fmla="*/ 0 h 77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87" h="774">
                <a:moveTo>
                  <a:pt x="16" y="0"/>
                </a:moveTo>
                <a:lnTo>
                  <a:pt x="295" y="0"/>
                </a:lnTo>
                <a:lnTo>
                  <a:pt x="295" y="263"/>
                </a:lnTo>
                <a:lnTo>
                  <a:pt x="655" y="622"/>
                </a:lnTo>
                <a:lnTo>
                  <a:pt x="687" y="670"/>
                </a:lnTo>
                <a:lnTo>
                  <a:pt x="671" y="774"/>
                </a:lnTo>
                <a:lnTo>
                  <a:pt x="495" y="774"/>
                </a:lnTo>
                <a:lnTo>
                  <a:pt x="335" y="646"/>
                </a:lnTo>
                <a:lnTo>
                  <a:pt x="271" y="646"/>
                </a:lnTo>
                <a:lnTo>
                  <a:pt x="136" y="399"/>
                </a:lnTo>
                <a:lnTo>
                  <a:pt x="40" y="255"/>
                </a:lnTo>
                <a:lnTo>
                  <a:pt x="56" y="199"/>
                </a:lnTo>
                <a:lnTo>
                  <a:pt x="0" y="120"/>
                </a:lnTo>
                <a:lnTo>
                  <a:pt x="16" y="0"/>
                </a:lnTo>
                <a:close/>
              </a:path>
            </a:pathLst>
          </a:custGeom>
          <a:solidFill>
            <a:schemeClr val="accent1"/>
          </a:solidFill>
          <a:ln w="12700">
            <a:solidFill>
              <a:srgbClr val="000000"/>
            </a:solidFill>
            <a:prstDash val="solid"/>
            <a:round/>
            <a:headEnd/>
            <a:tailEnd/>
          </a:ln>
        </p:spPr>
        <p:txBody>
          <a:bodyPr/>
          <a:lstStyle/>
          <a:p>
            <a:endParaRPr lang="en-US"/>
          </a:p>
        </p:txBody>
      </p:sp>
      <p:sp>
        <p:nvSpPr>
          <p:cNvPr id="37956" name="Line 114"/>
          <p:cNvSpPr>
            <a:spLocks noChangeShapeType="1"/>
          </p:cNvSpPr>
          <p:nvPr/>
        </p:nvSpPr>
        <p:spPr bwMode="auto">
          <a:xfrm flipH="1" flipV="1">
            <a:off x="2870200" y="3441700"/>
            <a:ext cx="1117600" cy="1181100"/>
          </a:xfrm>
          <a:prstGeom prst="line">
            <a:avLst/>
          </a:prstGeom>
          <a:noFill/>
          <a:ln w="28575">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57" name="Line 115"/>
          <p:cNvSpPr>
            <a:spLocks noChangeShapeType="1"/>
          </p:cNvSpPr>
          <p:nvPr/>
        </p:nvSpPr>
        <p:spPr bwMode="auto">
          <a:xfrm flipV="1">
            <a:off x="4000500" y="2387600"/>
            <a:ext cx="990600" cy="2222500"/>
          </a:xfrm>
          <a:prstGeom prst="line">
            <a:avLst/>
          </a:prstGeom>
          <a:noFill/>
          <a:ln w="28575">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58" name="Line 116"/>
          <p:cNvSpPr>
            <a:spLocks noChangeShapeType="1"/>
          </p:cNvSpPr>
          <p:nvPr/>
        </p:nvSpPr>
        <p:spPr bwMode="auto">
          <a:xfrm flipV="1">
            <a:off x="4000500" y="3340100"/>
            <a:ext cx="3543300" cy="1270000"/>
          </a:xfrm>
          <a:prstGeom prst="line">
            <a:avLst/>
          </a:prstGeom>
          <a:noFill/>
          <a:ln w="762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59" name="Line 117"/>
          <p:cNvSpPr>
            <a:spLocks noChangeShapeType="1"/>
          </p:cNvSpPr>
          <p:nvPr/>
        </p:nvSpPr>
        <p:spPr bwMode="auto">
          <a:xfrm flipH="1" flipV="1">
            <a:off x="1651000" y="4495800"/>
            <a:ext cx="2349500" cy="114300"/>
          </a:xfrm>
          <a:prstGeom prst="line">
            <a:avLst/>
          </a:prstGeom>
          <a:noFill/>
          <a:ln w="28575">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37960" name="Object 118"/>
          <p:cNvGraphicFramePr>
            <a:graphicFrameLocks noChangeAspect="1"/>
          </p:cNvGraphicFramePr>
          <p:nvPr/>
        </p:nvGraphicFramePr>
        <p:xfrm>
          <a:off x="3532188" y="4637088"/>
          <a:ext cx="1311275" cy="336550"/>
        </p:xfrm>
        <a:graphic>
          <a:graphicData uri="http://schemas.openxmlformats.org/presentationml/2006/ole">
            <mc:AlternateContent xmlns:mc="http://schemas.openxmlformats.org/markup-compatibility/2006">
              <mc:Choice xmlns:v="urn:schemas-microsoft-com:vml" Requires="v">
                <p:oleObj spid="_x0000_s11272" name="Equation" r:id="rId4" imgW="889000" imgH="228600" progId="Equation.DSMT4">
                  <p:embed/>
                </p:oleObj>
              </mc:Choice>
              <mc:Fallback>
                <p:oleObj name="Equation" r:id="rId4" imgW="889000" imgH="228600" progId="Equation.DSMT4">
                  <p:embed/>
                  <p:pic>
                    <p:nvPicPr>
                      <p:cNvPr id="37960" name="Object 11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32188" y="4637088"/>
                        <a:ext cx="1311275" cy="3365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7961" name="Text Box 119"/>
          <p:cNvSpPr txBox="1">
            <a:spLocks noChangeArrowheads="1"/>
          </p:cNvSpPr>
          <p:nvPr/>
        </p:nvSpPr>
        <p:spPr bwMode="auto">
          <a:xfrm>
            <a:off x="2422525" y="41925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$300</a:t>
            </a:r>
          </a:p>
        </p:txBody>
      </p:sp>
      <p:sp>
        <p:nvSpPr>
          <p:cNvPr id="37962" name="Text Box 120"/>
          <p:cNvSpPr txBox="1">
            <a:spLocks noChangeArrowheads="1"/>
          </p:cNvSpPr>
          <p:nvPr/>
        </p:nvSpPr>
        <p:spPr bwMode="auto">
          <a:xfrm>
            <a:off x="3146425" y="35321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$150</a:t>
            </a:r>
          </a:p>
        </p:txBody>
      </p:sp>
      <p:sp>
        <p:nvSpPr>
          <p:cNvPr id="37963" name="Text Box 121"/>
          <p:cNvSpPr txBox="1">
            <a:spLocks noChangeArrowheads="1"/>
          </p:cNvSpPr>
          <p:nvPr/>
        </p:nvSpPr>
        <p:spPr bwMode="auto">
          <a:xfrm>
            <a:off x="3946525" y="29479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$350</a:t>
            </a:r>
          </a:p>
        </p:txBody>
      </p:sp>
      <p:sp>
        <p:nvSpPr>
          <p:cNvPr id="37964" name="Text Box 122"/>
          <p:cNvSpPr txBox="1">
            <a:spLocks noChangeArrowheads="1"/>
          </p:cNvSpPr>
          <p:nvPr/>
        </p:nvSpPr>
        <p:spPr bwMode="auto">
          <a:xfrm>
            <a:off x="5572125" y="39258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$450</a:t>
            </a:r>
          </a:p>
        </p:txBody>
      </p:sp>
      <p:graphicFrame>
        <p:nvGraphicFramePr>
          <p:cNvPr id="37965" name="Object 123"/>
          <p:cNvGraphicFramePr>
            <a:graphicFrameLocks noChangeAspect="1"/>
          </p:cNvGraphicFramePr>
          <p:nvPr/>
        </p:nvGraphicFramePr>
        <p:xfrm>
          <a:off x="3600450" y="5049838"/>
          <a:ext cx="917575" cy="276225"/>
        </p:xfrm>
        <a:graphic>
          <a:graphicData uri="http://schemas.openxmlformats.org/presentationml/2006/ole">
            <mc:AlternateContent xmlns:mc="http://schemas.openxmlformats.org/markup-compatibility/2006">
              <mc:Choice xmlns:v="urn:schemas-microsoft-com:vml" Requires="v">
                <p:oleObj spid="_x0000_s11273" name="Clip" r:id="rId6" imgW="7034213" imgH="2111375" progId="MS_ClipArt_Gallery.2">
                  <p:embed/>
                </p:oleObj>
              </mc:Choice>
              <mc:Fallback>
                <p:oleObj name="Clip" r:id="rId6" imgW="7034213" imgH="2111375" progId="MS_ClipArt_Gallery.2">
                  <p:embed/>
                  <p:pic>
                    <p:nvPicPr>
                      <p:cNvPr id="37965" name="Object 12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00450" y="5049838"/>
                        <a:ext cx="9175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7966" name="Object 124"/>
          <p:cNvGraphicFramePr>
            <a:graphicFrameLocks noChangeAspect="1"/>
          </p:cNvGraphicFramePr>
          <p:nvPr/>
        </p:nvGraphicFramePr>
        <p:xfrm>
          <a:off x="2305050" y="2998788"/>
          <a:ext cx="1123950" cy="336550"/>
        </p:xfrm>
        <a:graphic>
          <a:graphicData uri="http://schemas.openxmlformats.org/presentationml/2006/ole">
            <mc:AlternateContent xmlns:mc="http://schemas.openxmlformats.org/markup-compatibility/2006">
              <mc:Choice xmlns:v="urn:schemas-microsoft-com:vml" Requires="v">
                <p:oleObj spid="_x0000_s11274" name="Equation" r:id="rId8" imgW="761669" imgH="228501" progId="Equation.DSMT4">
                  <p:embed/>
                </p:oleObj>
              </mc:Choice>
              <mc:Fallback>
                <p:oleObj name="Equation" r:id="rId8" imgW="761669" imgH="228501" progId="Equation.DSMT4">
                  <p:embed/>
                  <p:pic>
                    <p:nvPicPr>
                      <p:cNvPr id="37966" name="Object 12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305050" y="2998788"/>
                        <a:ext cx="1123950" cy="3365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7967" name="Object 125"/>
          <p:cNvGraphicFramePr>
            <a:graphicFrameLocks noChangeAspect="1"/>
          </p:cNvGraphicFramePr>
          <p:nvPr/>
        </p:nvGraphicFramePr>
        <p:xfrm>
          <a:off x="977900" y="3786188"/>
          <a:ext cx="1085850" cy="336550"/>
        </p:xfrm>
        <a:graphic>
          <a:graphicData uri="http://schemas.openxmlformats.org/presentationml/2006/ole">
            <mc:AlternateContent xmlns:mc="http://schemas.openxmlformats.org/markup-compatibility/2006">
              <mc:Choice xmlns:v="urn:schemas-microsoft-com:vml" Requires="v">
                <p:oleObj spid="_x0000_s11275" name="Equation" r:id="rId10" imgW="736600" imgH="228600" progId="Equation.DSMT4">
                  <p:embed/>
                </p:oleObj>
              </mc:Choice>
              <mc:Fallback>
                <p:oleObj name="Equation" r:id="rId10" imgW="736600" imgH="228600" progId="Equation.DSMT4">
                  <p:embed/>
                  <p:pic>
                    <p:nvPicPr>
                      <p:cNvPr id="37967" name="Object 12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77900" y="3786188"/>
                        <a:ext cx="1085850" cy="3365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7968" name="Object 126"/>
          <p:cNvGraphicFramePr>
            <a:graphicFrameLocks noChangeAspect="1"/>
          </p:cNvGraphicFramePr>
          <p:nvPr/>
        </p:nvGraphicFramePr>
        <p:xfrm>
          <a:off x="6965950" y="2844800"/>
          <a:ext cx="1123950" cy="338138"/>
        </p:xfrm>
        <a:graphic>
          <a:graphicData uri="http://schemas.openxmlformats.org/presentationml/2006/ole">
            <mc:AlternateContent xmlns:mc="http://schemas.openxmlformats.org/markup-compatibility/2006">
              <mc:Choice xmlns:v="urn:schemas-microsoft-com:vml" Requires="v">
                <p:oleObj spid="_x0000_s11276" name="Equation" r:id="rId12" imgW="761669" imgH="228501" progId="Equation.DSMT4">
                  <p:embed/>
                </p:oleObj>
              </mc:Choice>
              <mc:Fallback>
                <p:oleObj name="Equation" r:id="rId12" imgW="761669" imgH="228501" progId="Equation.DSMT4">
                  <p:embed/>
                  <p:pic>
                    <p:nvPicPr>
                      <p:cNvPr id="37968" name="Object 12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965950" y="2844800"/>
                        <a:ext cx="1123950" cy="338138"/>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7969" name="Text Box 127"/>
          <p:cNvSpPr>
            <a:spLocks noGrp="1" noChangeArrowheads="1"/>
          </p:cNvSpPr>
          <p:nvPr>
            <p:ph type="title"/>
          </p:nvPr>
        </p:nvSpPr>
        <p:spPr>
          <a:noFill/>
          <a:extLst>
            <a:ext uri="{91240B29-F687-4F45-9708-019B960494DF}">
              <a14:hiddenLine xmlns:a14="http://schemas.microsoft.com/office/drawing/2010/main" w="9525" algn="ctr">
                <a:solidFill>
                  <a:schemeClr val="tx1"/>
                </a:solidFill>
                <a:miter lim="800000"/>
                <a:headEnd/>
                <a:tailEnd/>
              </a14:hiddenLine>
            </a:ext>
          </a:extLst>
        </p:spPr>
        <p:txBody>
          <a:bodyPr/>
          <a:lstStyle/>
          <a:p>
            <a:r>
              <a:rPr lang="en-US" sz="3200"/>
              <a:t>Nomadic trucker illustration</a:t>
            </a:r>
          </a:p>
        </p:txBody>
      </p:sp>
      <p:graphicFrame>
        <p:nvGraphicFramePr>
          <p:cNvPr id="37971" name="Object 129"/>
          <p:cNvGraphicFramePr>
            <a:graphicFrameLocks noChangeAspect="1"/>
          </p:cNvGraphicFramePr>
          <p:nvPr/>
        </p:nvGraphicFramePr>
        <p:xfrm>
          <a:off x="4208463" y="2019300"/>
          <a:ext cx="1179512" cy="338138"/>
        </p:xfrm>
        <a:graphic>
          <a:graphicData uri="http://schemas.openxmlformats.org/presentationml/2006/ole">
            <mc:AlternateContent xmlns:mc="http://schemas.openxmlformats.org/markup-compatibility/2006">
              <mc:Choice xmlns:v="urn:schemas-microsoft-com:vml" Requires="v">
                <p:oleObj spid="_x0000_s11277" name="Equation" r:id="rId14" imgW="800100" imgH="228600" progId="Equation.DSMT4">
                  <p:embed/>
                </p:oleObj>
              </mc:Choice>
              <mc:Fallback>
                <p:oleObj name="Equation" r:id="rId14" imgW="800100" imgH="228600" progId="Equation.DSMT4">
                  <p:embed/>
                  <p:pic>
                    <p:nvPicPr>
                      <p:cNvPr id="37971" name="Object 12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208463" y="2019300"/>
                        <a:ext cx="1179512" cy="338138"/>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9" name="Slide Number Placeholder 5">
            <a:extLst>
              <a:ext uri="{FF2B5EF4-FFF2-40B4-BE49-F238E27FC236}">
                <a16:creationId xmlns:a16="http://schemas.microsoft.com/office/drawing/2014/main" id="{B81B52CB-CC4C-493E-9914-2BD1C8D3AFFB}"/>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21</a:t>
            </a:fld>
            <a:endParaRPr lang="en-US" dirty="0"/>
          </a:p>
        </p:txBody>
      </p:sp>
    </p:spTree>
    <p:extLst>
      <p:ext uri="{BB962C8B-B14F-4D97-AF65-F5344CB8AC3E}">
        <p14:creationId xmlns:p14="http://schemas.microsoft.com/office/powerpoint/2010/main" val="376596669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0" name="Rectangle 2"/>
          <p:cNvSpPr>
            <a:spLocks noGrp="1" noChangeArrowheads="1"/>
          </p:cNvSpPr>
          <p:nvPr>
            <p:ph type="body" idx="1"/>
          </p:nvPr>
        </p:nvSpPr>
        <p:spPr/>
        <p:txBody>
          <a:bodyPr/>
          <a:lstStyle/>
          <a:p>
            <a:r>
              <a:rPr lang="en-US"/>
              <a:t>Update value of being in NY</a:t>
            </a:r>
          </a:p>
        </p:txBody>
      </p:sp>
      <p:grpSp>
        <p:nvGrpSpPr>
          <p:cNvPr id="39941" name="Group 3"/>
          <p:cNvGrpSpPr>
            <a:grpSpLocks/>
          </p:cNvGrpSpPr>
          <p:nvPr/>
        </p:nvGrpSpPr>
        <p:grpSpPr bwMode="auto">
          <a:xfrm>
            <a:off x="8097838" y="2501900"/>
            <a:ext cx="538162" cy="728663"/>
            <a:chOff x="4816" y="1931"/>
            <a:chExt cx="256" cy="359"/>
          </a:xfrm>
        </p:grpSpPr>
        <p:sp>
          <p:nvSpPr>
            <p:cNvPr id="40064" name="Freeform 4"/>
            <p:cNvSpPr>
              <a:spLocks/>
            </p:cNvSpPr>
            <p:nvPr/>
          </p:nvSpPr>
          <p:spPr bwMode="auto">
            <a:xfrm>
              <a:off x="4896" y="1931"/>
              <a:ext cx="176" cy="295"/>
            </a:xfrm>
            <a:custGeom>
              <a:avLst/>
              <a:gdLst>
                <a:gd name="T0" fmla="*/ 176 w 176"/>
                <a:gd name="T1" fmla="*/ 0 h 295"/>
                <a:gd name="T2" fmla="*/ 0 w 176"/>
                <a:gd name="T3" fmla="*/ 144 h 295"/>
                <a:gd name="T4" fmla="*/ 0 w 176"/>
                <a:gd name="T5" fmla="*/ 295 h 295"/>
                <a:gd name="T6" fmla="*/ 176 w 176"/>
                <a:gd name="T7" fmla="*/ 159 h 295"/>
                <a:gd name="T8" fmla="*/ 176 w 176"/>
                <a:gd name="T9" fmla="*/ 0 h 2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95">
                  <a:moveTo>
                    <a:pt x="176" y="0"/>
                  </a:moveTo>
                  <a:lnTo>
                    <a:pt x="0" y="144"/>
                  </a:lnTo>
                  <a:lnTo>
                    <a:pt x="0" y="295"/>
                  </a:lnTo>
                  <a:lnTo>
                    <a:pt x="176" y="159"/>
                  </a:lnTo>
                  <a:lnTo>
                    <a:pt x="176" y="0"/>
                  </a:lnTo>
                  <a:close/>
                </a:path>
              </a:pathLst>
            </a:custGeom>
            <a:solidFill>
              <a:srgbClr val="5FC000"/>
            </a:solidFill>
            <a:ln w="12700">
              <a:solidFill>
                <a:srgbClr val="000000"/>
              </a:solidFill>
              <a:prstDash val="solid"/>
              <a:round/>
              <a:headEnd/>
              <a:tailEnd/>
            </a:ln>
          </p:spPr>
          <p:txBody>
            <a:bodyPr/>
            <a:lstStyle/>
            <a:p>
              <a:endParaRPr lang="en-US"/>
            </a:p>
          </p:txBody>
        </p:sp>
        <p:sp>
          <p:nvSpPr>
            <p:cNvPr id="40065" name="Freeform 5"/>
            <p:cNvSpPr>
              <a:spLocks/>
            </p:cNvSpPr>
            <p:nvPr/>
          </p:nvSpPr>
          <p:spPr bwMode="auto">
            <a:xfrm>
              <a:off x="4832" y="2075"/>
              <a:ext cx="64" cy="215"/>
            </a:xfrm>
            <a:custGeom>
              <a:avLst/>
              <a:gdLst>
                <a:gd name="T0" fmla="*/ 0 w 64"/>
                <a:gd name="T1" fmla="*/ 55 h 215"/>
                <a:gd name="T2" fmla="*/ 56 w 64"/>
                <a:gd name="T3" fmla="*/ 23 h 215"/>
                <a:gd name="T4" fmla="*/ 64 w 64"/>
                <a:gd name="T5" fmla="*/ 0 h 215"/>
                <a:gd name="T6" fmla="*/ 64 w 64"/>
                <a:gd name="T7" fmla="*/ 151 h 215"/>
                <a:gd name="T8" fmla="*/ 56 w 64"/>
                <a:gd name="T9" fmla="*/ 183 h 215"/>
                <a:gd name="T10" fmla="*/ 0 w 64"/>
                <a:gd name="T11" fmla="*/ 215 h 215"/>
                <a:gd name="T12" fmla="*/ 0 w 64"/>
                <a:gd name="T13" fmla="*/ 55 h 2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215">
                  <a:moveTo>
                    <a:pt x="0" y="55"/>
                  </a:moveTo>
                  <a:lnTo>
                    <a:pt x="56" y="23"/>
                  </a:lnTo>
                  <a:lnTo>
                    <a:pt x="64" y="0"/>
                  </a:lnTo>
                  <a:lnTo>
                    <a:pt x="64" y="151"/>
                  </a:lnTo>
                  <a:lnTo>
                    <a:pt x="56" y="183"/>
                  </a:lnTo>
                  <a:lnTo>
                    <a:pt x="0" y="215"/>
                  </a:lnTo>
                  <a:lnTo>
                    <a:pt x="0" y="55"/>
                  </a:lnTo>
                  <a:close/>
                </a:path>
              </a:pathLst>
            </a:custGeom>
            <a:solidFill>
              <a:srgbClr val="3F5F00"/>
            </a:solidFill>
            <a:ln w="12700">
              <a:solidFill>
                <a:srgbClr val="000000"/>
              </a:solidFill>
              <a:prstDash val="solid"/>
              <a:round/>
              <a:headEnd/>
              <a:tailEnd/>
            </a:ln>
          </p:spPr>
          <p:txBody>
            <a:bodyPr/>
            <a:lstStyle/>
            <a:p>
              <a:endParaRPr lang="en-US"/>
            </a:p>
          </p:txBody>
        </p:sp>
        <p:sp>
          <p:nvSpPr>
            <p:cNvPr id="40066" name="Freeform 6"/>
            <p:cNvSpPr>
              <a:spLocks/>
            </p:cNvSpPr>
            <p:nvPr/>
          </p:nvSpPr>
          <p:spPr bwMode="auto">
            <a:xfrm>
              <a:off x="4816" y="2178"/>
              <a:ext cx="24" cy="56"/>
            </a:xfrm>
            <a:custGeom>
              <a:avLst/>
              <a:gdLst>
                <a:gd name="T0" fmla="*/ 24 w 24"/>
                <a:gd name="T1" fmla="*/ 0 h 56"/>
                <a:gd name="T2" fmla="*/ 0 w 24"/>
                <a:gd name="T3" fmla="*/ 24 h 56"/>
                <a:gd name="T4" fmla="*/ 24 w 24"/>
                <a:gd name="T5" fmla="*/ 56 h 56"/>
                <a:gd name="T6" fmla="*/ 24 w 24"/>
                <a:gd name="T7" fmla="*/ 0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56">
                  <a:moveTo>
                    <a:pt x="24" y="0"/>
                  </a:moveTo>
                  <a:lnTo>
                    <a:pt x="0" y="24"/>
                  </a:lnTo>
                  <a:lnTo>
                    <a:pt x="24" y="56"/>
                  </a:lnTo>
                  <a:lnTo>
                    <a:pt x="24" y="0"/>
                  </a:lnTo>
                  <a:close/>
                </a:path>
              </a:pathLst>
            </a:custGeom>
            <a:solidFill>
              <a:srgbClr val="008000"/>
            </a:solidFill>
            <a:ln w="12700">
              <a:solidFill>
                <a:srgbClr val="000000"/>
              </a:solidFill>
              <a:prstDash val="solid"/>
              <a:round/>
              <a:headEnd/>
              <a:tailEnd/>
            </a:ln>
          </p:spPr>
          <p:txBody>
            <a:bodyPr/>
            <a:lstStyle/>
            <a:p>
              <a:endParaRPr lang="en-US"/>
            </a:p>
          </p:txBody>
        </p:sp>
        <p:sp>
          <p:nvSpPr>
            <p:cNvPr id="40067" name="Freeform 7"/>
            <p:cNvSpPr>
              <a:spLocks/>
            </p:cNvSpPr>
            <p:nvPr/>
          </p:nvSpPr>
          <p:spPr bwMode="auto">
            <a:xfrm>
              <a:off x="4888" y="2075"/>
              <a:ext cx="8" cy="183"/>
            </a:xfrm>
            <a:custGeom>
              <a:avLst/>
              <a:gdLst>
                <a:gd name="T0" fmla="*/ 8 w 8"/>
                <a:gd name="T1" fmla="*/ 0 h 183"/>
                <a:gd name="T2" fmla="*/ 0 w 8"/>
                <a:gd name="T3" fmla="*/ 23 h 183"/>
                <a:gd name="T4" fmla="*/ 0 w 8"/>
                <a:gd name="T5" fmla="*/ 183 h 183"/>
                <a:gd name="T6" fmla="*/ 8 w 8"/>
                <a:gd name="T7" fmla="*/ 151 h 183"/>
                <a:gd name="T8" fmla="*/ 8 w 8"/>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83">
                  <a:moveTo>
                    <a:pt x="8" y="0"/>
                  </a:moveTo>
                  <a:lnTo>
                    <a:pt x="0" y="23"/>
                  </a:lnTo>
                  <a:lnTo>
                    <a:pt x="0" y="183"/>
                  </a:lnTo>
                  <a:lnTo>
                    <a:pt x="8" y="151"/>
                  </a:lnTo>
                  <a:lnTo>
                    <a:pt x="8" y="0"/>
                  </a:lnTo>
                  <a:close/>
                </a:path>
              </a:pathLst>
            </a:custGeom>
            <a:solidFill>
              <a:srgbClr val="008000"/>
            </a:solidFill>
            <a:ln w="12700">
              <a:solidFill>
                <a:srgbClr val="000000"/>
              </a:solidFill>
              <a:prstDash val="solid"/>
              <a:round/>
              <a:headEnd/>
              <a:tailEnd/>
            </a:ln>
          </p:spPr>
          <p:txBody>
            <a:bodyPr/>
            <a:lstStyle/>
            <a:p>
              <a:endParaRPr lang="en-US"/>
            </a:p>
          </p:txBody>
        </p:sp>
      </p:grpSp>
      <p:grpSp>
        <p:nvGrpSpPr>
          <p:cNvPr id="39942" name="Group 8"/>
          <p:cNvGrpSpPr>
            <a:grpSpLocks/>
          </p:cNvGrpSpPr>
          <p:nvPr/>
        </p:nvGrpSpPr>
        <p:grpSpPr bwMode="auto">
          <a:xfrm>
            <a:off x="4392613" y="5108575"/>
            <a:ext cx="2482850" cy="1165225"/>
            <a:chOff x="3052" y="3215"/>
            <a:chExt cx="1182" cy="574"/>
          </a:xfrm>
        </p:grpSpPr>
        <p:sp>
          <p:nvSpPr>
            <p:cNvPr id="40050" name="Freeform 9"/>
            <p:cNvSpPr>
              <a:spLocks/>
            </p:cNvSpPr>
            <p:nvPr/>
          </p:nvSpPr>
          <p:spPr bwMode="auto">
            <a:xfrm>
              <a:off x="3579" y="3223"/>
              <a:ext cx="48" cy="167"/>
            </a:xfrm>
            <a:custGeom>
              <a:avLst/>
              <a:gdLst>
                <a:gd name="T0" fmla="*/ 0 w 48"/>
                <a:gd name="T1" fmla="*/ 24 h 167"/>
                <a:gd name="T2" fmla="*/ 24 w 48"/>
                <a:gd name="T3" fmla="*/ 96 h 167"/>
                <a:gd name="T4" fmla="*/ 24 w 48"/>
                <a:gd name="T5" fmla="*/ 167 h 167"/>
                <a:gd name="T6" fmla="*/ 48 w 48"/>
                <a:gd name="T7" fmla="*/ 152 h 167"/>
                <a:gd name="T8" fmla="*/ 48 w 48"/>
                <a:gd name="T9" fmla="*/ 0 h 167"/>
                <a:gd name="T10" fmla="*/ 0 w 48"/>
                <a:gd name="T11" fmla="*/ 24 h 1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167">
                  <a:moveTo>
                    <a:pt x="0" y="24"/>
                  </a:moveTo>
                  <a:lnTo>
                    <a:pt x="24" y="96"/>
                  </a:lnTo>
                  <a:lnTo>
                    <a:pt x="24" y="167"/>
                  </a:lnTo>
                  <a:lnTo>
                    <a:pt x="48" y="152"/>
                  </a:lnTo>
                  <a:lnTo>
                    <a:pt x="48" y="0"/>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40051" name="Freeform 10"/>
            <p:cNvSpPr>
              <a:spLocks/>
            </p:cNvSpPr>
            <p:nvPr/>
          </p:nvSpPr>
          <p:spPr bwMode="auto">
            <a:xfrm>
              <a:off x="3627" y="3215"/>
              <a:ext cx="151" cy="160"/>
            </a:xfrm>
            <a:custGeom>
              <a:avLst/>
              <a:gdLst>
                <a:gd name="T0" fmla="*/ 0 w 151"/>
                <a:gd name="T1" fmla="*/ 8 h 160"/>
                <a:gd name="T2" fmla="*/ 64 w 151"/>
                <a:gd name="T3" fmla="*/ 0 h 160"/>
                <a:gd name="T4" fmla="*/ 151 w 151"/>
                <a:gd name="T5" fmla="*/ 0 h 160"/>
                <a:gd name="T6" fmla="*/ 151 w 151"/>
                <a:gd name="T7" fmla="*/ 152 h 160"/>
                <a:gd name="T8" fmla="*/ 64 w 151"/>
                <a:gd name="T9" fmla="*/ 152 h 160"/>
                <a:gd name="T10" fmla="*/ 0 w 151"/>
                <a:gd name="T11" fmla="*/ 160 h 160"/>
                <a:gd name="T12" fmla="*/ 0 w 151"/>
                <a:gd name="T13" fmla="*/ 8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1" h="160">
                  <a:moveTo>
                    <a:pt x="0" y="8"/>
                  </a:moveTo>
                  <a:lnTo>
                    <a:pt x="64" y="0"/>
                  </a:lnTo>
                  <a:lnTo>
                    <a:pt x="151" y="0"/>
                  </a:lnTo>
                  <a:lnTo>
                    <a:pt x="151" y="152"/>
                  </a:lnTo>
                  <a:lnTo>
                    <a:pt x="64" y="152"/>
                  </a:lnTo>
                  <a:lnTo>
                    <a:pt x="0" y="160"/>
                  </a:lnTo>
                  <a:lnTo>
                    <a:pt x="0" y="8"/>
                  </a:lnTo>
                  <a:close/>
                </a:path>
              </a:pathLst>
            </a:custGeom>
            <a:solidFill>
              <a:srgbClr val="008000"/>
            </a:solidFill>
            <a:ln w="12700">
              <a:solidFill>
                <a:srgbClr val="000000"/>
              </a:solidFill>
              <a:prstDash val="solid"/>
              <a:round/>
              <a:headEnd/>
              <a:tailEnd/>
            </a:ln>
          </p:spPr>
          <p:txBody>
            <a:bodyPr/>
            <a:lstStyle/>
            <a:p>
              <a:endParaRPr lang="en-US"/>
            </a:p>
          </p:txBody>
        </p:sp>
        <p:sp>
          <p:nvSpPr>
            <p:cNvPr id="40052" name="Freeform 11"/>
            <p:cNvSpPr>
              <a:spLocks/>
            </p:cNvSpPr>
            <p:nvPr/>
          </p:nvSpPr>
          <p:spPr bwMode="auto">
            <a:xfrm>
              <a:off x="3778" y="3215"/>
              <a:ext cx="72" cy="215"/>
            </a:xfrm>
            <a:custGeom>
              <a:avLst/>
              <a:gdLst>
                <a:gd name="T0" fmla="*/ 0 w 72"/>
                <a:gd name="T1" fmla="*/ 0 h 215"/>
                <a:gd name="T2" fmla="*/ 0 w 72"/>
                <a:gd name="T3" fmla="*/ 152 h 215"/>
                <a:gd name="T4" fmla="*/ 72 w 72"/>
                <a:gd name="T5" fmla="*/ 215 h 215"/>
                <a:gd name="T6" fmla="*/ 72 w 72"/>
                <a:gd name="T7" fmla="*/ 64 h 215"/>
                <a:gd name="T8" fmla="*/ 0 w 72"/>
                <a:gd name="T9" fmla="*/ 0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215">
                  <a:moveTo>
                    <a:pt x="0" y="0"/>
                  </a:moveTo>
                  <a:lnTo>
                    <a:pt x="0" y="152"/>
                  </a:lnTo>
                  <a:lnTo>
                    <a:pt x="72" y="215"/>
                  </a:lnTo>
                  <a:lnTo>
                    <a:pt x="72" y="64"/>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53" name="Freeform 12"/>
            <p:cNvSpPr>
              <a:spLocks/>
            </p:cNvSpPr>
            <p:nvPr/>
          </p:nvSpPr>
          <p:spPr bwMode="auto">
            <a:xfrm>
              <a:off x="3850" y="3255"/>
              <a:ext cx="88" cy="175"/>
            </a:xfrm>
            <a:custGeom>
              <a:avLst/>
              <a:gdLst>
                <a:gd name="T0" fmla="*/ 0 w 88"/>
                <a:gd name="T1" fmla="*/ 24 h 175"/>
                <a:gd name="T2" fmla="*/ 88 w 88"/>
                <a:gd name="T3" fmla="*/ 0 h 175"/>
                <a:gd name="T4" fmla="*/ 88 w 88"/>
                <a:gd name="T5" fmla="*/ 151 h 175"/>
                <a:gd name="T6" fmla="*/ 0 w 88"/>
                <a:gd name="T7" fmla="*/ 175 h 175"/>
                <a:gd name="T8" fmla="*/ 0 w 88"/>
                <a:gd name="T9" fmla="*/ 24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75">
                  <a:moveTo>
                    <a:pt x="0" y="24"/>
                  </a:moveTo>
                  <a:lnTo>
                    <a:pt x="88" y="0"/>
                  </a:lnTo>
                  <a:lnTo>
                    <a:pt x="88" y="151"/>
                  </a:lnTo>
                  <a:lnTo>
                    <a:pt x="0" y="175"/>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40054" name="Freeform 13"/>
            <p:cNvSpPr>
              <a:spLocks/>
            </p:cNvSpPr>
            <p:nvPr/>
          </p:nvSpPr>
          <p:spPr bwMode="auto">
            <a:xfrm>
              <a:off x="3994" y="3406"/>
              <a:ext cx="56" cy="240"/>
            </a:xfrm>
            <a:custGeom>
              <a:avLst/>
              <a:gdLst>
                <a:gd name="T0" fmla="*/ 0 w 56"/>
                <a:gd name="T1" fmla="*/ 0 h 240"/>
                <a:gd name="T2" fmla="*/ 56 w 56"/>
                <a:gd name="T3" fmla="*/ 88 h 240"/>
                <a:gd name="T4" fmla="*/ 56 w 56"/>
                <a:gd name="T5" fmla="*/ 240 h 240"/>
                <a:gd name="T6" fmla="*/ 0 w 56"/>
                <a:gd name="T7" fmla="*/ 152 h 240"/>
                <a:gd name="T8" fmla="*/ 0 w 56"/>
                <a:gd name="T9" fmla="*/ 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40">
                  <a:moveTo>
                    <a:pt x="0" y="0"/>
                  </a:moveTo>
                  <a:lnTo>
                    <a:pt x="56" y="88"/>
                  </a:lnTo>
                  <a:lnTo>
                    <a:pt x="56" y="240"/>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55" name="Freeform 14"/>
            <p:cNvSpPr>
              <a:spLocks/>
            </p:cNvSpPr>
            <p:nvPr/>
          </p:nvSpPr>
          <p:spPr bwMode="auto">
            <a:xfrm>
              <a:off x="3938" y="3255"/>
              <a:ext cx="72" cy="223"/>
            </a:xfrm>
            <a:custGeom>
              <a:avLst/>
              <a:gdLst>
                <a:gd name="T0" fmla="*/ 0 w 72"/>
                <a:gd name="T1" fmla="*/ 0 h 223"/>
                <a:gd name="T2" fmla="*/ 72 w 72"/>
                <a:gd name="T3" fmla="*/ 80 h 223"/>
                <a:gd name="T4" fmla="*/ 56 w 72"/>
                <a:gd name="T5" fmla="*/ 151 h 223"/>
                <a:gd name="T6" fmla="*/ 56 w 72"/>
                <a:gd name="T7" fmla="*/ 223 h 223"/>
                <a:gd name="T8" fmla="*/ 0 w 72"/>
                <a:gd name="T9" fmla="*/ 151 h 223"/>
                <a:gd name="T10" fmla="*/ 0 w 72"/>
                <a:gd name="T11" fmla="*/ 0 h 2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 h="223">
                  <a:moveTo>
                    <a:pt x="0" y="0"/>
                  </a:moveTo>
                  <a:lnTo>
                    <a:pt x="72" y="80"/>
                  </a:lnTo>
                  <a:lnTo>
                    <a:pt x="56" y="151"/>
                  </a:lnTo>
                  <a:lnTo>
                    <a:pt x="56" y="223"/>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56" name="Freeform 15"/>
            <p:cNvSpPr>
              <a:spLocks/>
            </p:cNvSpPr>
            <p:nvPr/>
          </p:nvSpPr>
          <p:spPr bwMode="auto">
            <a:xfrm>
              <a:off x="3052" y="3279"/>
              <a:ext cx="151" cy="271"/>
            </a:xfrm>
            <a:custGeom>
              <a:avLst/>
              <a:gdLst>
                <a:gd name="T0" fmla="*/ 16 w 151"/>
                <a:gd name="T1" fmla="*/ 271 h 271"/>
                <a:gd name="T2" fmla="*/ 0 w 151"/>
                <a:gd name="T3" fmla="*/ 183 h 271"/>
                <a:gd name="T4" fmla="*/ 32 w 151"/>
                <a:gd name="T5" fmla="*/ 96 h 271"/>
                <a:gd name="T6" fmla="*/ 151 w 151"/>
                <a:gd name="T7" fmla="*/ 0 h 271"/>
                <a:gd name="T8" fmla="*/ 151 w 151"/>
                <a:gd name="T9" fmla="*/ 151 h 271"/>
                <a:gd name="T10" fmla="*/ 32 w 151"/>
                <a:gd name="T11" fmla="*/ 247 h 271"/>
                <a:gd name="T12" fmla="*/ 16 w 151"/>
                <a:gd name="T13" fmla="*/ 271 h 2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1" h="271">
                  <a:moveTo>
                    <a:pt x="16" y="271"/>
                  </a:moveTo>
                  <a:lnTo>
                    <a:pt x="0" y="183"/>
                  </a:lnTo>
                  <a:lnTo>
                    <a:pt x="32" y="96"/>
                  </a:lnTo>
                  <a:lnTo>
                    <a:pt x="151" y="0"/>
                  </a:lnTo>
                  <a:lnTo>
                    <a:pt x="151" y="151"/>
                  </a:lnTo>
                  <a:lnTo>
                    <a:pt x="32" y="247"/>
                  </a:lnTo>
                  <a:lnTo>
                    <a:pt x="16" y="271"/>
                  </a:lnTo>
                  <a:close/>
                </a:path>
              </a:pathLst>
            </a:custGeom>
            <a:solidFill>
              <a:srgbClr val="008000"/>
            </a:solidFill>
            <a:ln w="12700">
              <a:solidFill>
                <a:srgbClr val="000000"/>
              </a:solidFill>
              <a:prstDash val="solid"/>
              <a:round/>
              <a:headEnd/>
              <a:tailEnd/>
            </a:ln>
          </p:spPr>
          <p:txBody>
            <a:bodyPr/>
            <a:lstStyle/>
            <a:p>
              <a:endParaRPr lang="en-US"/>
            </a:p>
          </p:txBody>
        </p:sp>
        <p:sp>
          <p:nvSpPr>
            <p:cNvPr id="40057" name="Freeform 16"/>
            <p:cNvSpPr>
              <a:spLocks/>
            </p:cNvSpPr>
            <p:nvPr/>
          </p:nvSpPr>
          <p:spPr bwMode="auto">
            <a:xfrm>
              <a:off x="3203" y="3255"/>
              <a:ext cx="88" cy="175"/>
            </a:xfrm>
            <a:custGeom>
              <a:avLst/>
              <a:gdLst>
                <a:gd name="T0" fmla="*/ 0 w 88"/>
                <a:gd name="T1" fmla="*/ 24 h 175"/>
                <a:gd name="T2" fmla="*/ 0 w 88"/>
                <a:gd name="T3" fmla="*/ 175 h 175"/>
                <a:gd name="T4" fmla="*/ 88 w 88"/>
                <a:gd name="T5" fmla="*/ 151 h 175"/>
                <a:gd name="T6" fmla="*/ 88 w 88"/>
                <a:gd name="T7" fmla="*/ 0 h 175"/>
                <a:gd name="T8" fmla="*/ 0 w 88"/>
                <a:gd name="T9" fmla="*/ 24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75">
                  <a:moveTo>
                    <a:pt x="0" y="24"/>
                  </a:moveTo>
                  <a:lnTo>
                    <a:pt x="0" y="175"/>
                  </a:lnTo>
                  <a:lnTo>
                    <a:pt x="88" y="151"/>
                  </a:lnTo>
                  <a:lnTo>
                    <a:pt x="88" y="0"/>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40058" name="Freeform 17"/>
            <p:cNvSpPr>
              <a:spLocks/>
            </p:cNvSpPr>
            <p:nvPr/>
          </p:nvSpPr>
          <p:spPr bwMode="auto">
            <a:xfrm>
              <a:off x="3291" y="3255"/>
              <a:ext cx="176" cy="215"/>
            </a:xfrm>
            <a:custGeom>
              <a:avLst/>
              <a:gdLst>
                <a:gd name="T0" fmla="*/ 0 w 176"/>
                <a:gd name="T1" fmla="*/ 0 h 215"/>
                <a:gd name="T2" fmla="*/ 176 w 176"/>
                <a:gd name="T3" fmla="*/ 56 h 215"/>
                <a:gd name="T4" fmla="*/ 176 w 176"/>
                <a:gd name="T5" fmla="*/ 215 h 215"/>
                <a:gd name="T6" fmla="*/ 0 w 176"/>
                <a:gd name="T7" fmla="*/ 151 h 215"/>
                <a:gd name="T8" fmla="*/ 0 w 176"/>
                <a:gd name="T9" fmla="*/ 0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15">
                  <a:moveTo>
                    <a:pt x="0" y="0"/>
                  </a:moveTo>
                  <a:lnTo>
                    <a:pt x="176" y="56"/>
                  </a:lnTo>
                  <a:lnTo>
                    <a:pt x="176" y="215"/>
                  </a:lnTo>
                  <a:lnTo>
                    <a:pt x="0" y="151"/>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40059" name="Freeform 18"/>
            <p:cNvSpPr>
              <a:spLocks/>
            </p:cNvSpPr>
            <p:nvPr/>
          </p:nvSpPr>
          <p:spPr bwMode="auto">
            <a:xfrm>
              <a:off x="3467" y="3311"/>
              <a:ext cx="136" cy="159"/>
            </a:xfrm>
            <a:custGeom>
              <a:avLst/>
              <a:gdLst>
                <a:gd name="T0" fmla="*/ 0 w 136"/>
                <a:gd name="T1" fmla="*/ 0 h 159"/>
                <a:gd name="T2" fmla="*/ 0 w 136"/>
                <a:gd name="T3" fmla="*/ 159 h 159"/>
                <a:gd name="T4" fmla="*/ 136 w 136"/>
                <a:gd name="T5" fmla="*/ 159 h 159"/>
                <a:gd name="T6" fmla="*/ 136 w 136"/>
                <a:gd name="T7" fmla="*/ 8 h 159"/>
                <a:gd name="T8" fmla="*/ 0 w 136"/>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59">
                  <a:moveTo>
                    <a:pt x="0" y="0"/>
                  </a:moveTo>
                  <a:lnTo>
                    <a:pt x="0" y="159"/>
                  </a:lnTo>
                  <a:lnTo>
                    <a:pt x="136" y="159"/>
                  </a:lnTo>
                  <a:lnTo>
                    <a:pt x="136" y="8"/>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60" name="Freeform 19"/>
            <p:cNvSpPr>
              <a:spLocks/>
            </p:cNvSpPr>
            <p:nvPr/>
          </p:nvSpPr>
          <p:spPr bwMode="auto">
            <a:xfrm>
              <a:off x="4154" y="3558"/>
              <a:ext cx="80" cy="231"/>
            </a:xfrm>
            <a:custGeom>
              <a:avLst/>
              <a:gdLst>
                <a:gd name="T0" fmla="*/ 0 w 80"/>
                <a:gd name="T1" fmla="*/ 80 h 231"/>
                <a:gd name="T2" fmla="*/ 80 w 80"/>
                <a:gd name="T3" fmla="*/ 0 h 231"/>
                <a:gd name="T4" fmla="*/ 80 w 80"/>
                <a:gd name="T5" fmla="*/ 151 h 231"/>
                <a:gd name="T6" fmla="*/ 0 w 80"/>
                <a:gd name="T7" fmla="*/ 231 h 231"/>
                <a:gd name="T8" fmla="*/ 0 w 80"/>
                <a:gd name="T9" fmla="*/ 80 h 2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1">
                  <a:moveTo>
                    <a:pt x="0" y="80"/>
                  </a:moveTo>
                  <a:lnTo>
                    <a:pt x="80" y="0"/>
                  </a:lnTo>
                  <a:lnTo>
                    <a:pt x="80" y="151"/>
                  </a:lnTo>
                  <a:lnTo>
                    <a:pt x="0" y="231"/>
                  </a:lnTo>
                  <a:lnTo>
                    <a:pt x="0" y="80"/>
                  </a:lnTo>
                  <a:close/>
                </a:path>
              </a:pathLst>
            </a:custGeom>
            <a:solidFill>
              <a:srgbClr val="008000"/>
            </a:solidFill>
            <a:ln w="12700">
              <a:solidFill>
                <a:srgbClr val="000000"/>
              </a:solidFill>
              <a:prstDash val="solid"/>
              <a:round/>
              <a:headEnd/>
              <a:tailEnd/>
            </a:ln>
          </p:spPr>
          <p:txBody>
            <a:bodyPr/>
            <a:lstStyle/>
            <a:p>
              <a:endParaRPr lang="en-US"/>
            </a:p>
          </p:txBody>
        </p:sp>
        <p:sp>
          <p:nvSpPr>
            <p:cNvPr id="40061" name="Rectangle 20"/>
            <p:cNvSpPr>
              <a:spLocks noChangeArrowheads="1"/>
            </p:cNvSpPr>
            <p:nvPr/>
          </p:nvSpPr>
          <p:spPr bwMode="auto">
            <a:xfrm>
              <a:off x="4054" y="3498"/>
              <a:ext cx="16" cy="144"/>
            </a:xfrm>
            <a:prstGeom prst="rect">
              <a:avLst/>
            </a:prstGeom>
            <a:solidFill>
              <a:srgbClr val="00FF00"/>
            </a:solidFill>
            <a:ln w="12700">
              <a:solidFill>
                <a:srgbClr val="000000"/>
              </a:solidFill>
              <a:miter lim="800000"/>
              <a:headEnd/>
              <a:tailEnd/>
            </a:ln>
          </p:spPr>
          <p:txBody>
            <a:bodyPr/>
            <a:lstStyle/>
            <a:p>
              <a:endParaRPr lang="en-US"/>
            </a:p>
          </p:txBody>
        </p:sp>
        <p:sp>
          <p:nvSpPr>
            <p:cNvPr id="40062" name="Freeform 21"/>
            <p:cNvSpPr>
              <a:spLocks/>
            </p:cNvSpPr>
            <p:nvPr/>
          </p:nvSpPr>
          <p:spPr bwMode="auto">
            <a:xfrm>
              <a:off x="4098" y="3638"/>
              <a:ext cx="56" cy="151"/>
            </a:xfrm>
            <a:custGeom>
              <a:avLst/>
              <a:gdLst>
                <a:gd name="T0" fmla="*/ 0 w 56"/>
                <a:gd name="T1" fmla="*/ 0 h 151"/>
                <a:gd name="T2" fmla="*/ 56 w 56"/>
                <a:gd name="T3" fmla="*/ 0 h 151"/>
                <a:gd name="T4" fmla="*/ 56 w 56"/>
                <a:gd name="T5" fmla="*/ 143 h 151"/>
                <a:gd name="T6" fmla="*/ 0 w 56"/>
                <a:gd name="T7" fmla="*/ 151 h 151"/>
                <a:gd name="T8" fmla="*/ 0 w 56"/>
                <a:gd name="T9" fmla="*/ 0 h 1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151">
                  <a:moveTo>
                    <a:pt x="0" y="0"/>
                  </a:moveTo>
                  <a:lnTo>
                    <a:pt x="56" y="0"/>
                  </a:lnTo>
                  <a:lnTo>
                    <a:pt x="56" y="143"/>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63" name="Freeform 22"/>
            <p:cNvSpPr>
              <a:spLocks/>
            </p:cNvSpPr>
            <p:nvPr/>
          </p:nvSpPr>
          <p:spPr bwMode="auto">
            <a:xfrm>
              <a:off x="4074" y="3494"/>
              <a:ext cx="24" cy="295"/>
            </a:xfrm>
            <a:custGeom>
              <a:avLst/>
              <a:gdLst>
                <a:gd name="T0" fmla="*/ 0 w 24"/>
                <a:gd name="T1" fmla="*/ 0 h 295"/>
                <a:gd name="T2" fmla="*/ 24 w 24"/>
                <a:gd name="T3" fmla="*/ 152 h 295"/>
                <a:gd name="T4" fmla="*/ 24 w 24"/>
                <a:gd name="T5" fmla="*/ 295 h 295"/>
                <a:gd name="T6" fmla="*/ 0 w 24"/>
                <a:gd name="T7" fmla="*/ 152 h 295"/>
                <a:gd name="T8" fmla="*/ 0 w 24"/>
                <a:gd name="T9" fmla="*/ 0 h 2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95">
                  <a:moveTo>
                    <a:pt x="0" y="0"/>
                  </a:moveTo>
                  <a:lnTo>
                    <a:pt x="24" y="152"/>
                  </a:lnTo>
                  <a:lnTo>
                    <a:pt x="24" y="295"/>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grpSp>
      <p:grpSp>
        <p:nvGrpSpPr>
          <p:cNvPr id="39943" name="Group 23"/>
          <p:cNvGrpSpPr>
            <a:grpSpLocks/>
          </p:cNvGrpSpPr>
          <p:nvPr/>
        </p:nvGrpSpPr>
        <p:grpSpPr bwMode="auto">
          <a:xfrm>
            <a:off x="6607175" y="4217988"/>
            <a:ext cx="838200" cy="1020762"/>
            <a:chOff x="4106" y="2776"/>
            <a:chExt cx="399" cy="503"/>
          </a:xfrm>
        </p:grpSpPr>
        <p:sp>
          <p:nvSpPr>
            <p:cNvPr id="40044" name="Freeform 24"/>
            <p:cNvSpPr>
              <a:spLocks/>
            </p:cNvSpPr>
            <p:nvPr/>
          </p:nvSpPr>
          <p:spPr bwMode="auto">
            <a:xfrm>
              <a:off x="4154" y="3024"/>
              <a:ext cx="64" cy="183"/>
            </a:xfrm>
            <a:custGeom>
              <a:avLst/>
              <a:gdLst>
                <a:gd name="T0" fmla="*/ 0 w 64"/>
                <a:gd name="T1" fmla="*/ 24 h 183"/>
                <a:gd name="T2" fmla="*/ 64 w 64"/>
                <a:gd name="T3" fmla="*/ 0 h 183"/>
                <a:gd name="T4" fmla="*/ 64 w 64"/>
                <a:gd name="T5" fmla="*/ 159 h 183"/>
                <a:gd name="T6" fmla="*/ 0 w 64"/>
                <a:gd name="T7" fmla="*/ 183 h 183"/>
                <a:gd name="T8" fmla="*/ 0 w 64"/>
                <a:gd name="T9" fmla="*/ 24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183">
                  <a:moveTo>
                    <a:pt x="0" y="24"/>
                  </a:moveTo>
                  <a:lnTo>
                    <a:pt x="64" y="0"/>
                  </a:lnTo>
                  <a:lnTo>
                    <a:pt x="64" y="159"/>
                  </a:lnTo>
                  <a:lnTo>
                    <a:pt x="0" y="183"/>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40045" name="Freeform 25"/>
            <p:cNvSpPr>
              <a:spLocks/>
            </p:cNvSpPr>
            <p:nvPr/>
          </p:nvSpPr>
          <p:spPr bwMode="auto">
            <a:xfrm>
              <a:off x="4218" y="2936"/>
              <a:ext cx="87" cy="247"/>
            </a:xfrm>
            <a:custGeom>
              <a:avLst/>
              <a:gdLst>
                <a:gd name="T0" fmla="*/ 0 w 87"/>
                <a:gd name="T1" fmla="*/ 88 h 247"/>
                <a:gd name="T2" fmla="*/ 87 w 87"/>
                <a:gd name="T3" fmla="*/ 0 h 247"/>
                <a:gd name="T4" fmla="*/ 87 w 87"/>
                <a:gd name="T5" fmla="*/ 159 h 247"/>
                <a:gd name="T6" fmla="*/ 0 w 87"/>
                <a:gd name="T7" fmla="*/ 247 h 247"/>
                <a:gd name="T8" fmla="*/ 0 w 87"/>
                <a:gd name="T9" fmla="*/ 88 h 2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247">
                  <a:moveTo>
                    <a:pt x="0" y="88"/>
                  </a:moveTo>
                  <a:lnTo>
                    <a:pt x="87" y="0"/>
                  </a:lnTo>
                  <a:lnTo>
                    <a:pt x="87" y="159"/>
                  </a:lnTo>
                  <a:lnTo>
                    <a:pt x="0" y="247"/>
                  </a:lnTo>
                  <a:lnTo>
                    <a:pt x="0" y="88"/>
                  </a:lnTo>
                  <a:close/>
                </a:path>
              </a:pathLst>
            </a:custGeom>
            <a:solidFill>
              <a:srgbClr val="5FC000"/>
            </a:solidFill>
            <a:ln w="12700">
              <a:solidFill>
                <a:srgbClr val="000000"/>
              </a:solidFill>
              <a:prstDash val="solid"/>
              <a:round/>
              <a:headEnd/>
              <a:tailEnd/>
            </a:ln>
          </p:spPr>
          <p:txBody>
            <a:bodyPr/>
            <a:lstStyle/>
            <a:p>
              <a:endParaRPr lang="en-US"/>
            </a:p>
          </p:txBody>
        </p:sp>
        <p:sp>
          <p:nvSpPr>
            <p:cNvPr id="40046" name="Freeform 26"/>
            <p:cNvSpPr>
              <a:spLocks/>
            </p:cNvSpPr>
            <p:nvPr/>
          </p:nvSpPr>
          <p:spPr bwMode="auto">
            <a:xfrm>
              <a:off x="4305" y="2880"/>
              <a:ext cx="40" cy="215"/>
            </a:xfrm>
            <a:custGeom>
              <a:avLst/>
              <a:gdLst>
                <a:gd name="T0" fmla="*/ 0 w 40"/>
                <a:gd name="T1" fmla="*/ 64 h 215"/>
                <a:gd name="T2" fmla="*/ 0 w 40"/>
                <a:gd name="T3" fmla="*/ 215 h 215"/>
                <a:gd name="T4" fmla="*/ 40 w 40"/>
                <a:gd name="T5" fmla="*/ 152 h 215"/>
                <a:gd name="T6" fmla="*/ 40 w 40"/>
                <a:gd name="T7" fmla="*/ 0 h 215"/>
                <a:gd name="T8" fmla="*/ 0 w 40"/>
                <a:gd name="T9" fmla="*/ 64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215">
                  <a:moveTo>
                    <a:pt x="0" y="64"/>
                  </a:moveTo>
                  <a:lnTo>
                    <a:pt x="0" y="215"/>
                  </a:lnTo>
                  <a:lnTo>
                    <a:pt x="40" y="152"/>
                  </a:lnTo>
                  <a:lnTo>
                    <a:pt x="40" y="0"/>
                  </a:lnTo>
                  <a:lnTo>
                    <a:pt x="0" y="64"/>
                  </a:lnTo>
                  <a:close/>
                </a:path>
              </a:pathLst>
            </a:custGeom>
            <a:solidFill>
              <a:srgbClr val="008000"/>
            </a:solidFill>
            <a:ln w="12700">
              <a:solidFill>
                <a:srgbClr val="000000"/>
              </a:solidFill>
              <a:prstDash val="solid"/>
              <a:round/>
              <a:headEnd/>
              <a:tailEnd/>
            </a:ln>
          </p:spPr>
          <p:txBody>
            <a:bodyPr/>
            <a:lstStyle/>
            <a:p>
              <a:endParaRPr lang="en-US"/>
            </a:p>
          </p:txBody>
        </p:sp>
        <p:sp>
          <p:nvSpPr>
            <p:cNvPr id="40047" name="Freeform 27"/>
            <p:cNvSpPr>
              <a:spLocks/>
            </p:cNvSpPr>
            <p:nvPr/>
          </p:nvSpPr>
          <p:spPr bwMode="auto">
            <a:xfrm>
              <a:off x="4106" y="3048"/>
              <a:ext cx="48" cy="231"/>
            </a:xfrm>
            <a:custGeom>
              <a:avLst/>
              <a:gdLst>
                <a:gd name="T0" fmla="*/ 48 w 48"/>
                <a:gd name="T1" fmla="*/ 0 h 231"/>
                <a:gd name="T2" fmla="*/ 48 w 48"/>
                <a:gd name="T3" fmla="*/ 159 h 231"/>
                <a:gd name="T4" fmla="*/ 40 w 48"/>
                <a:gd name="T5" fmla="*/ 207 h 231"/>
                <a:gd name="T6" fmla="*/ 32 w 48"/>
                <a:gd name="T7" fmla="*/ 231 h 231"/>
                <a:gd name="T8" fmla="*/ 16 w 48"/>
                <a:gd name="T9" fmla="*/ 207 h 231"/>
                <a:gd name="T10" fmla="*/ 0 w 48"/>
                <a:gd name="T11" fmla="*/ 151 h 231"/>
                <a:gd name="T12" fmla="*/ 40 w 48"/>
                <a:gd name="T13" fmla="*/ 55 h 231"/>
                <a:gd name="T14" fmla="*/ 48 w 48"/>
                <a:gd name="T15" fmla="*/ 0 h 2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231">
                  <a:moveTo>
                    <a:pt x="48" y="0"/>
                  </a:moveTo>
                  <a:lnTo>
                    <a:pt x="48" y="159"/>
                  </a:lnTo>
                  <a:lnTo>
                    <a:pt x="40" y="207"/>
                  </a:lnTo>
                  <a:lnTo>
                    <a:pt x="32" y="231"/>
                  </a:lnTo>
                  <a:lnTo>
                    <a:pt x="16" y="207"/>
                  </a:lnTo>
                  <a:lnTo>
                    <a:pt x="0" y="151"/>
                  </a:lnTo>
                  <a:lnTo>
                    <a:pt x="40" y="55"/>
                  </a:lnTo>
                  <a:lnTo>
                    <a:pt x="48" y="0"/>
                  </a:lnTo>
                  <a:close/>
                </a:path>
              </a:pathLst>
            </a:custGeom>
            <a:solidFill>
              <a:srgbClr val="008000"/>
            </a:solidFill>
            <a:ln w="12700">
              <a:solidFill>
                <a:srgbClr val="000000"/>
              </a:solidFill>
              <a:prstDash val="solid"/>
              <a:round/>
              <a:headEnd/>
              <a:tailEnd/>
            </a:ln>
          </p:spPr>
          <p:txBody>
            <a:bodyPr/>
            <a:lstStyle/>
            <a:p>
              <a:endParaRPr lang="en-US"/>
            </a:p>
          </p:txBody>
        </p:sp>
        <p:sp>
          <p:nvSpPr>
            <p:cNvPr id="40048" name="Freeform 28"/>
            <p:cNvSpPr>
              <a:spLocks/>
            </p:cNvSpPr>
            <p:nvPr/>
          </p:nvSpPr>
          <p:spPr bwMode="auto">
            <a:xfrm>
              <a:off x="4345" y="2848"/>
              <a:ext cx="96" cy="184"/>
            </a:xfrm>
            <a:custGeom>
              <a:avLst/>
              <a:gdLst>
                <a:gd name="T0" fmla="*/ 0 w 96"/>
                <a:gd name="T1" fmla="*/ 32 h 184"/>
                <a:gd name="T2" fmla="*/ 96 w 96"/>
                <a:gd name="T3" fmla="*/ 0 h 184"/>
                <a:gd name="T4" fmla="*/ 96 w 96"/>
                <a:gd name="T5" fmla="*/ 152 h 184"/>
                <a:gd name="T6" fmla="*/ 0 w 96"/>
                <a:gd name="T7" fmla="*/ 184 h 184"/>
                <a:gd name="T8" fmla="*/ 0 w 96"/>
                <a:gd name="T9" fmla="*/ 32 h 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84">
                  <a:moveTo>
                    <a:pt x="0" y="32"/>
                  </a:moveTo>
                  <a:lnTo>
                    <a:pt x="96" y="0"/>
                  </a:lnTo>
                  <a:lnTo>
                    <a:pt x="96" y="152"/>
                  </a:lnTo>
                  <a:lnTo>
                    <a:pt x="0" y="184"/>
                  </a:lnTo>
                  <a:lnTo>
                    <a:pt x="0" y="32"/>
                  </a:lnTo>
                  <a:close/>
                </a:path>
              </a:pathLst>
            </a:custGeom>
            <a:solidFill>
              <a:srgbClr val="5FC000"/>
            </a:solidFill>
            <a:ln w="12700">
              <a:solidFill>
                <a:srgbClr val="000000"/>
              </a:solidFill>
              <a:prstDash val="solid"/>
              <a:round/>
              <a:headEnd/>
              <a:tailEnd/>
            </a:ln>
          </p:spPr>
          <p:txBody>
            <a:bodyPr/>
            <a:lstStyle/>
            <a:p>
              <a:endParaRPr lang="en-US"/>
            </a:p>
          </p:txBody>
        </p:sp>
        <p:sp>
          <p:nvSpPr>
            <p:cNvPr id="40049" name="Freeform 29"/>
            <p:cNvSpPr>
              <a:spLocks/>
            </p:cNvSpPr>
            <p:nvPr/>
          </p:nvSpPr>
          <p:spPr bwMode="auto">
            <a:xfrm>
              <a:off x="4441" y="2776"/>
              <a:ext cx="64" cy="232"/>
            </a:xfrm>
            <a:custGeom>
              <a:avLst/>
              <a:gdLst>
                <a:gd name="T0" fmla="*/ 0 w 64"/>
                <a:gd name="T1" fmla="*/ 72 h 232"/>
                <a:gd name="T2" fmla="*/ 0 w 64"/>
                <a:gd name="T3" fmla="*/ 232 h 232"/>
                <a:gd name="T4" fmla="*/ 64 w 64"/>
                <a:gd name="T5" fmla="*/ 160 h 232"/>
                <a:gd name="T6" fmla="*/ 64 w 64"/>
                <a:gd name="T7" fmla="*/ 0 h 232"/>
                <a:gd name="T8" fmla="*/ 0 w 64"/>
                <a:gd name="T9" fmla="*/ 72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232">
                  <a:moveTo>
                    <a:pt x="0" y="72"/>
                  </a:moveTo>
                  <a:lnTo>
                    <a:pt x="0" y="232"/>
                  </a:lnTo>
                  <a:lnTo>
                    <a:pt x="64" y="160"/>
                  </a:lnTo>
                  <a:lnTo>
                    <a:pt x="64" y="0"/>
                  </a:lnTo>
                  <a:lnTo>
                    <a:pt x="0" y="72"/>
                  </a:lnTo>
                  <a:close/>
                </a:path>
              </a:pathLst>
            </a:custGeom>
            <a:solidFill>
              <a:srgbClr val="008000"/>
            </a:solidFill>
            <a:ln w="12700">
              <a:solidFill>
                <a:srgbClr val="000000"/>
              </a:solidFill>
              <a:prstDash val="solid"/>
              <a:round/>
              <a:headEnd/>
              <a:tailEnd/>
            </a:ln>
          </p:spPr>
          <p:txBody>
            <a:bodyPr/>
            <a:lstStyle/>
            <a:p>
              <a:endParaRPr lang="en-US"/>
            </a:p>
          </p:txBody>
        </p:sp>
      </p:grpSp>
      <p:sp>
        <p:nvSpPr>
          <p:cNvPr id="39944" name="Freeform 30"/>
          <p:cNvSpPr>
            <a:spLocks/>
          </p:cNvSpPr>
          <p:nvPr/>
        </p:nvSpPr>
        <p:spPr bwMode="auto">
          <a:xfrm>
            <a:off x="7529513" y="3521075"/>
            <a:ext cx="100012" cy="438150"/>
          </a:xfrm>
          <a:custGeom>
            <a:avLst/>
            <a:gdLst>
              <a:gd name="T0" fmla="*/ 0 w 48"/>
              <a:gd name="T1" fmla="*/ 2147483647 h 216"/>
              <a:gd name="T2" fmla="*/ 2147483647 w 48"/>
              <a:gd name="T3" fmla="*/ 0 h 216"/>
              <a:gd name="T4" fmla="*/ 2147483647 w 48"/>
              <a:gd name="T5" fmla="*/ 2147483647 h 216"/>
              <a:gd name="T6" fmla="*/ 0 w 48"/>
              <a:gd name="T7" fmla="*/ 2147483647 h 216"/>
              <a:gd name="T8" fmla="*/ 0 w 48"/>
              <a:gd name="T9" fmla="*/ 2147483647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216">
                <a:moveTo>
                  <a:pt x="0" y="64"/>
                </a:moveTo>
                <a:lnTo>
                  <a:pt x="48" y="0"/>
                </a:lnTo>
                <a:lnTo>
                  <a:pt x="48" y="152"/>
                </a:lnTo>
                <a:lnTo>
                  <a:pt x="0" y="216"/>
                </a:lnTo>
                <a:lnTo>
                  <a:pt x="0" y="64"/>
                </a:lnTo>
                <a:close/>
              </a:path>
            </a:pathLst>
          </a:custGeom>
          <a:solidFill>
            <a:srgbClr val="5FC000"/>
          </a:solidFill>
          <a:ln w="12700">
            <a:solidFill>
              <a:srgbClr val="000000"/>
            </a:solidFill>
            <a:prstDash val="solid"/>
            <a:round/>
            <a:headEnd/>
            <a:tailEnd/>
          </a:ln>
        </p:spPr>
        <p:txBody>
          <a:bodyPr/>
          <a:lstStyle/>
          <a:p>
            <a:endParaRPr lang="en-US"/>
          </a:p>
        </p:txBody>
      </p:sp>
      <p:sp>
        <p:nvSpPr>
          <p:cNvPr id="39945" name="Freeform 31"/>
          <p:cNvSpPr>
            <a:spLocks/>
          </p:cNvSpPr>
          <p:nvPr/>
        </p:nvSpPr>
        <p:spPr bwMode="auto">
          <a:xfrm>
            <a:off x="7445375" y="3536950"/>
            <a:ext cx="84138" cy="438150"/>
          </a:xfrm>
          <a:custGeom>
            <a:avLst/>
            <a:gdLst>
              <a:gd name="T0" fmla="*/ 0 w 40"/>
              <a:gd name="T1" fmla="*/ 0 h 216"/>
              <a:gd name="T2" fmla="*/ 2147483647 w 40"/>
              <a:gd name="T3" fmla="*/ 2147483647 h 216"/>
              <a:gd name="T4" fmla="*/ 2147483647 w 40"/>
              <a:gd name="T5" fmla="*/ 2147483647 h 216"/>
              <a:gd name="T6" fmla="*/ 0 w 40"/>
              <a:gd name="T7" fmla="*/ 2147483647 h 216"/>
              <a:gd name="T8" fmla="*/ 0 w 40"/>
              <a:gd name="T9" fmla="*/ 0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216">
                <a:moveTo>
                  <a:pt x="0" y="0"/>
                </a:moveTo>
                <a:lnTo>
                  <a:pt x="40" y="56"/>
                </a:lnTo>
                <a:lnTo>
                  <a:pt x="40" y="216"/>
                </a:lnTo>
                <a:lnTo>
                  <a:pt x="0" y="160"/>
                </a:lnTo>
                <a:lnTo>
                  <a:pt x="0" y="0"/>
                </a:lnTo>
                <a:close/>
              </a:path>
            </a:pathLst>
          </a:custGeom>
          <a:solidFill>
            <a:srgbClr val="3F5F00"/>
          </a:solidFill>
          <a:ln w="12700">
            <a:solidFill>
              <a:srgbClr val="000000"/>
            </a:solidFill>
            <a:prstDash val="solid"/>
            <a:round/>
            <a:headEnd/>
            <a:tailEnd/>
          </a:ln>
        </p:spPr>
        <p:txBody>
          <a:bodyPr/>
          <a:lstStyle/>
          <a:p>
            <a:endParaRPr lang="en-US"/>
          </a:p>
        </p:txBody>
      </p:sp>
      <p:sp>
        <p:nvSpPr>
          <p:cNvPr id="39946" name="Freeform 32"/>
          <p:cNvSpPr>
            <a:spLocks/>
          </p:cNvSpPr>
          <p:nvPr/>
        </p:nvSpPr>
        <p:spPr bwMode="auto">
          <a:xfrm>
            <a:off x="7410450" y="3698875"/>
            <a:ext cx="101600" cy="501650"/>
          </a:xfrm>
          <a:custGeom>
            <a:avLst/>
            <a:gdLst>
              <a:gd name="T0" fmla="*/ 2147483647 w 48"/>
              <a:gd name="T1" fmla="*/ 0 h 247"/>
              <a:gd name="T2" fmla="*/ 0 w 48"/>
              <a:gd name="T3" fmla="*/ 2147483647 h 247"/>
              <a:gd name="T4" fmla="*/ 0 w 48"/>
              <a:gd name="T5" fmla="*/ 2147483647 h 247"/>
              <a:gd name="T6" fmla="*/ 2147483647 w 48"/>
              <a:gd name="T7" fmla="*/ 2147483647 h 247"/>
              <a:gd name="T8" fmla="*/ 2147483647 w 48"/>
              <a:gd name="T9" fmla="*/ 0 h 2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247">
                <a:moveTo>
                  <a:pt x="48" y="0"/>
                </a:moveTo>
                <a:lnTo>
                  <a:pt x="0" y="96"/>
                </a:lnTo>
                <a:lnTo>
                  <a:pt x="0" y="247"/>
                </a:lnTo>
                <a:lnTo>
                  <a:pt x="48" y="152"/>
                </a:lnTo>
                <a:lnTo>
                  <a:pt x="48" y="0"/>
                </a:lnTo>
                <a:close/>
              </a:path>
            </a:pathLst>
          </a:custGeom>
          <a:solidFill>
            <a:srgbClr val="008000"/>
          </a:solidFill>
          <a:ln w="12700">
            <a:solidFill>
              <a:srgbClr val="000000"/>
            </a:solidFill>
            <a:prstDash val="solid"/>
            <a:round/>
            <a:headEnd/>
            <a:tailEnd/>
          </a:ln>
        </p:spPr>
        <p:txBody>
          <a:bodyPr/>
          <a:lstStyle/>
          <a:p>
            <a:endParaRPr lang="en-US"/>
          </a:p>
        </p:txBody>
      </p:sp>
      <p:sp>
        <p:nvSpPr>
          <p:cNvPr id="39947" name="Freeform 33"/>
          <p:cNvSpPr>
            <a:spLocks/>
          </p:cNvSpPr>
          <p:nvPr/>
        </p:nvSpPr>
        <p:spPr bwMode="auto">
          <a:xfrm>
            <a:off x="7343775" y="3894138"/>
            <a:ext cx="66675" cy="227012"/>
          </a:xfrm>
          <a:custGeom>
            <a:avLst/>
            <a:gdLst>
              <a:gd name="T0" fmla="*/ 2147483647 w 32"/>
              <a:gd name="T1" fmla="*/ 0 h 112"/>
              <a:gd name="T2" fmla="*/ 0 w 32"/>
              <a:gd name="T3" fmla="*/ 2147483647 h 112"/>
              <a:gd name="T4" fmla="*/ 2147483647 w 32"/>
              <a:gd name="T5" fmla="*/ 2147483647 h 112"/>
              <a:gd name="T6" fmla="*/ 2147483647 w 32"/>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12">
                <a:moveTo>
                  <a:pt x="32" y="0"/>
                </a:moveTo>
                <a:lnTo>
                  <a:pt x="0" y="32"/>
                </a:lnTo>
                <a:lnTo>
                  <a:pt x="32" y="112"/>
                </a:lnTo>
                <a:lnTo>
                  <a:pt x="32" y="0"/>
                </a:lnTo>
                <a:close/>
              </a:path>
            </a:pathLst>
          </a:custGeom>
          <a:solidFill>
            <a:srgbClr val="008000"/>
          </a:solidFill>
          <a:ln w="12700">
            <a:solidFill>
              <a:srgbClr val="000000"/>
            </a:solidFill>
            <a:prstDash val="solid"/>
            <a:round/>
            <a:headEnd/>
            <a:tailEnd/>
          </a:ln>
        </p:spPr>
        <p:txBody>
          <a:bodyPr/>
          <a:lstStyle/>
          <a:p>
            <a:endParaRPr lang="en-US"/>
          </a:p>
        </p:txBody>
      </p:sp>
      <p:sp>
        <p:nvSpPr>
          <p:cNvPr id="39948" name="Freeform 34"/>
          <p:cNvSpPr>
            <a:spLocks/>
          </p:cNvSpPr>
          <p:nvPr/>
        </p:nvSpPr>
        <p:spPr bwMode="auto">
          <a:xfrm>
            <a:off x="8132763" y="3165475"/>
            <a:ext cx="117475" cy="355600"/>
          </a:xfrm>
          <a:custGeom>
            <a:avLst/>
            <a:gdLst>
              <a:gd name="T0" fmla="*/ 0 w 56"/>
              <a:gd name="T1" fmla="*/ 2147483647 h 175"/>
              <a:gd name="T2" fmla="*/ 2147483647 w 56"/>
              <a:gd name="T3" fmla="*/ 0 h 175"/>
              <a:gd name="T4" fmla="*/ 2147483647 w 56"/>
              <a:gd name="T5" fmla="*/ 2147483647 h 175"/>
              <a:gd name="T6" fmla="*/ 0 w 56"/>
              <a:gd name="T7" fmla="*/ 2147483647 h 175"/>
              <a:gd name="T8" fmla="*/ 0 w 56"/>
              <a:gd name="T9" fmla="*/ 2147483647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175">
                <a:moveTo>
                  <a:pt x="0" y="16"/>
                </a:moveTo>
                <a:lnTo>
                  <a:pt x="56" y="0"/>
                </a:lnTo>
                <a:lnTo>
                  <a:pt x="56" y="151"/>
                </a:lnTo>
                <a:lnTo>
                  <a:pt x="0" y="175"/>
                </a:lnTo>
                <a:lnTo>
                  <a:pt x="0" y="16"/>
                </a:lnTo>
                <a:close/>
              </a:path>
            </a:pathLst>
          </a:custGeom>
          <a:solidFill>
            <a:srgbClr val="5FC000"/>
          </a:solidFill>
          <a:ln w="12700">
            <a:solidFill>
              <a:srgbClr val="000000"/>
            </a:solidFill>
            <a:prstDash val="solid"/>
            <a:round/>
            <a:headEnd/>
            <a:tailEnd/>
          </a:ln>
        </p:spPr>
        <p:txBody>
          <a:bodyPr/>
          <a:lstStyle/>
          <a:p>
            <a:endParaRPr lang="en-US"/>
          </a:p>
        </p:txBody>
      </p:sp>
      <p:sp>
        <p:nvSpPr>
          <p:cNvPr id="39949" name="Freeform 35"/>
          <p:cNvSpPr>
            <a:spLocks/>
          </p:cNvSpPr>
          <p:nvPr/>
        </p:nvSpPr>
        <p:spPr bwMode="auto">
          <a:xfrm>
            <a:off x="8067675" y="3149600"/>
            <a:ext cx="65088" cy="355600"/>
          </a:xfrm>
          <a:custGeom>
            <a:avLst/>
            <a:gdLst>
              <a:gd name="T0" fmla="*/ 0 w 31"/>
              <a:gd name="T1" fmla="*/ 0 h 175"/>
              <a:gd name="T2" fmla="*/ 2147483647 w 31"/>
              <a:gd name="T3" fmla="*/ 2147483647 h 175"/>
              <a:gd name="T4" fmla="*/ 2147483647 w 31"/>
              <a:gd name="T5" fmla="*/ 2147483647 h 175"/>
              <a:gd name="T6" fmla="*/ 0 w 31"/>
              <a:gd name="T7" fmla="*/ 2147483647 h 175"/>
              <a:gd name="T8" fmla="*/ 0 w 31"/>
              <a:gd name="T9" fmla="*/ 0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175">
                <a:moveTo>
                  <a:pt x="0" y="0"/>
                </a:moveTo>
                <a:lnTo>
                  <a:pt x="31" y="32"/>
                </a:lnTo>
                <a:lnTo>
                  <a:pt x="31" y="175"/>
                </a:lnTo>
                <a:lnTo>
                  <a:pt x="0" y="152"/>
                </a:lnTo>
                <a:lnTo>
                  <a:pt x="0" y="0"/>
                </a:lnTo>
                <a:close/>
              </a:path>
            </a:pathLst>
          </a:custGeom>
          <a:solidFill>
            <a:srgbClr val="3F5F00"/>
          </a:solidFill>
          <a:ln w="12700">
            <a:solidFill>
              <a:srgbClr val="000000"/>
            </a:solidFill>
            <a:prstDash val="solid"/>
            <a:round/>
            <a:headEnd/>
            <a:tailEnd/>
          </a:ln>
        </p:spPr>
        <p:txBody>
          <a:bodyPr/>
          <a:lstStyle/>
          <a:p>
            <a:endParaRPr lang="en-US"/>
          </a:p>
        </p:txBody>
      </p:sp>
      <p:sp>
        <p:nvSpPr>
          <p:cNvPr id="39950" name="Freeform 36"/>
          <p:cNvSpPr>
            <a:spLocks/>
          </p:cNvSpPr>
          <p:nvPr/>
        </p:nvSpPr>
        <p:spPr bwMode="auto">
          <a:xfrm>
            <a:off x="8034338" y="3165475"/>
            <a:ext cx="33337" cy="371475"/>
          </a:xfrm>
          <a:custGeom>
            <a:avLst/>
            <a:gdLst>
              <a:gd name="T0" fmla="*/ 2147483647 w 16"/>
              <a:gd name="T1" fmla="*/ 0 h 183"/>
              <a:gd name="T2" fmla="*/ 2147483647 w 16"/>
              <a:gd name="T3" fmla="*/ 2147483647 h 183"/>
              <a:gd name="T4" fmla="*/ 0 w 16"/>
              <a:gd name="T5" fmla="*/ 2147483647 h 183"/>
              <a:gd name="T6" fmla="*/ 0 w 16"/>
              <a:gd name="T7" fmla="*/ 2147483647 h 183"/>
              <a:gd name="T8" fmla="*/ 2147483647 w 16"/>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83">
                <a:moveTo>
                  <a:pt x="16" y="0"/>
                </a:moveTo>
                <a:lnTo>
                  <a:pt x="16" y="144"/>
                </a:lnTo>
                <a:lnTo>
                  <a:pt x="0" y="183"/>
                </a:lnTo>
                <a:lnTo>
                  <a:pt x="0" y="24"/>
                </a:lnTo>
                <a:lnTo>
                  <a:pt x="16" y="0"/>
                </a:lnTo>
                <a:close/>
              </a:path>
            </a:pathLst>
          </a:custGeom>
          <a:solidFill>
            <a:srgbClr val="008000"/>
          </a:solidFill>
          <a:ln w="12700">
            <a:solidFill>
              <a:srgbClr val="000000"/>
            </a:solidFill>
            <a:prstDash val="solid"/>
            <a:round/>
            <a:headEnd/>
            <a:tailEnd/>
          </a:ln>
        </p:spPr>
        <p:txBody>
          <a:bodyPr/>
          <a:lstStyle/>
          <a:p>
            <a:endParaRPr lang="en-US"/>
          </a:p>
        </p:txBody>
      </p:sp>
      <p:sp>
        <p:nvSpPr>
          <p:cNvPr id="39951" name="Freeform 37"/>
          <p:cNvSpPr>
            <a:spLocks/>
          </p:cNvSpPr>
          <p:nvPr/>
        </p:nvSpPr>
        <p:spPr bwMode="auto">
          <a:xfrm>
            <a:off x="7731125" y="3230563"/>
            <a:ext cx="303213" cy="339725"/>
          </a:xfrm>
          <a:custGeom>
            <a:avLst/>
            <a:gdLst>
              <a:gd name="T0" fmla="*/ 2147483647 w 144"/>
              <a:gd name="T1" fmla="*/ 0 h 167"/>
              <a:gd name="T2" fmla="*/ 2147483647 w 144"/>
              <a:gd name="T3" fmla="*/ 0 h 167"/>
              <a:gd name="T4" fmla="*/ 0 w 144"/>
              <a:gd name="T5" fmla="*/ 2147483647 h 167"/>
              <a:gd name="T6" fmla="*/ 0 w 144"/>
              <a:gd name="T7" fmla="*/ 2147483647 h 167"/>
              <a:gd name="T8" fmla="*/ 2147483647 w 144"/>
              <a:gd name="T9" fmla="*/ 2147483647 h 167"/>
              <a:gd name="T10" fmla="*/ 2147483647 w 144"/>
              <a:gd name="T11" fmla="*/ 2147483647 h 167"/>
              <a:gd name="T12" fmla="*/ 2147483647 w 144"/>
              <a:gd name="T13" fmla="*/ 0 h 1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 h="167">
                <a:moveTo>
                  <a:pt x="144" y="0"/>
                </a:moveTo>
                <a:lnTo>
                  <a:pt x="112" y="0"/>
                </a:lnTo>
                <a:lnTo>
                  <a:pt x="0" y="16"/>
                </a:lnTo>
                <a:lnTo>
                  <a:pt x="0" y="167"/>
                </a:lnTo>
                <a:lnTo>
                  <a:pt x="112" y="159"/>
                </a:lnTo>
                <a:lnTo>
                  <a:pt x="144" y="151"/>
                </a:lnTo>
                <a:lnTo>
                  <a:pt x="144" y="0"/>
                </a:lnTo>
                <a:close/>
              </a:path>
            </a:pathLst>
          </a:custGeom>
          <a:solidFill>
            <a:srgbClr val="5FC000"/>
          </a:solidFill>
          <a:ln w="12700">
            <a:solidFill>
              <a:srgbClr val="000000"/>
            </a:solidFill>
            <a:prstDash val="solid"/>
            <a:round/>
            <a:headEnd/>
            <a:tailEnd/>
          </a:ln>
        </p:spPr>
        <p:txBody>
          <a:bodyPr/>
          <a:lstStyle/>
          <a:p>
            <a:endParaRPr lang="en-US"/>
          </a:p>
        </p:txBody>
      </p:sp>
      <p:sp>
        <p:nvSpPr>
          <p:cNvPr id="39952" name="Freeform 38"/>
          <p:cNvSpPr>
            <a:spLocks/>
          </p:cNvSpPr>
          <p:nvPr/>
        </p:nvSpPr>
        <p:spPr bwMode="auto">
          <a:xfrm>
            <a:off x="7629525" y="3279775"/>
            <a:ext cx="101600" cy="403225"/>
          </a:xfrm>
          <a:custGeom>
            <a:avLst/>
            <a:gdLst>
              <a:gd name="T0" fmla="*/ 2147483647 w 48"/>
              <a:gd name="T1" fmla="*/ 0 h 199"/>
              <a:gd name="T2" fmla="*/ 2147483647 w 48"/>
              <a:gd name="T3" fmla="*/ 2147483647 h 199"/>
              <a:gd name="T4" fmla="*/ 2147483647 w 48"/>
              <a:gd name="T5" fmla="*/ 2147483647 h 199"/>
              <a:gd name="T6" fmla="*/ 0 w 48"/>
              <a:gd name="T7" fmla="*/ 2147483647 h 199"/>
              <a:gd name="T8" fmla="*/ 0 w 48"/>
              <a:gd name="T9" fmla="*/ 2147483647 h 199"/>
              <a:gd name="T10" fmla="*/ 2147483647 w 48"/>
              <a:gd name="T11" fmla="*/ 2147483647 h 199"/>
              <a:gd name="T12" fmla="*/ 0 w 48"/>
              <a:gd name="T13" fmla="*/ 2147483647 h 199"/>
              <a:gd name="T14" fmla="*/ 2147483647 w 48"/>
              <a:gd name="T15" fmla="*/ 2147483647 h 199"/>
              <a:gd name="T16" fmla="*/ 2147483647 w 48"/>
              <a:gd name="T17" fmla="*/ 0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 h="199">
                <a:moveTo>
                  <a:pt x="48" y="0"/>
                </a:moveTo>
                <a:lnTo>
                  <a:pt x="48" y="151"/>
                </a:lnTo>
                <a:lnTo>
                  <a:pt x="16" y="167"/>
                </a:lnTo>
                <a:lnTo>
                  <a:pt x="0" y="199"/>
                </a:lnTo>
                <a:lnTo>
                  <a:pt x="0" y="119"/>
                </a:lnTo>
                <a:lnTo>
                  <a:pt x="8" y="64"/>
                </a:lnTo>
                <a:lnTo>
                  <a:pt x="0" y="56"/>
                </a:lnTo>
                <a:lnTo>
                  <a:pt x="16" y="16"/>
                </a:lnTo>
                <a:lnTo>
                  <a:pt x="48" y="0"/>
                </a:lnTo>
                <a:close/>
              </a:path>
            </a:pathLst>
          </a:custGeom>
          <a:solidFill>
            <a:srgbClr val="008000"/>
          </a:solidFill>
          <a:ln w="12700">
            <a:solidFill>
              <a:srgbClr val="000000"/>
            </a:solidFill>
            <a:prstDash val="solid"/>
            <a:round/>
            <a:headEnd/>
            <a:tailEnd/>
          </a:ln>
        </p:spPr>
        <p:txBody>
          <a:bodyPr/>
          <a:lstStyle/>
          <a:p>
            <a:endParaRPr lang="en-US"/>
          </a:p>
        </p:txBody>
      </p:sp>
      <p:grpSp>
        <p:nvGrpSpPr>
          <p:cNvPr id="39953" name="Group 39"/>
          <p:cNvGrpSpPr>
            <a:grpSpLocks/>
          </p:cNvGrpSpPr>
          <p:nvPr/>
        </p:nvGrpSpPr>
        <p:grpSpPr bwMode="auto">
          <a:xfrm>
            <a:off x="635000" y="2033588"/>
            <a:ext cx="3790950" cy="4064000"/>
            <a:chOff x="1263" y="1700"/>
            <a:chExt cx="1805" cy="2002"/>
          </a:xfrm>
        </p:grpSpPr>
        <p:sp>
          <p:nvSpPr>
            <p:cNvPr id="40028" name="Freeform 40"/>
            <p:cNvSpPr>
              <a:spLocks/>
            </p:cNvSpPr>
            <p:nvPr/>
          </p:nvSpPr>
          <p:spPr bwMode="auto">
            <a:xfrm>
              <a:off x="1303" y="2489"/>
              <a:ext cx="231" cy="543"/>
            </a:xfrm>
            <a:custGeom>
              <a:avLst/>
              <a:gdLst>
                <a:gd name="T0" fmla="*/ 0 w 231"/>
                <a:gd name="T1" fmla="*/ 0 h 543"/>
                <a:gd name="T2" fmla="*/ 0 w 231"/>
                <a:gd name="T3" fmla="*/ 152 h 543"/>
                <a:gd name="T4" fmla="*/ 88 w 231"/>
                <a:gd name="T5" fmla="*/ 279 h 543"/>
                <a:gd name="T6" fmla="*/ 231 w 231"/>
                <a:gd name="T7" fmla="*/ 543 h 543"/>
                <a:gd name="T8" fmla="*/ 231 w 231"/>
                <a:gd name="T9" fmla="*/ 391 h 543"/>
                <a:gd name="T10" fmla="*/ 96 w 231"/>
                <a:gd name="T11" fmla="*/ 144 h 543"/>
                <a:gd name="T12" fmla="*/ 0 w 231"/>
                <a:gd name="T13" fmla="*/ 0 h 5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543">
                  <a:moveTo>
                    <a:pt x="0" y="0"/>
                  </a:moveTo>
                  <a:lnTo>
                    <a:pt x="0" y="152"/>
                  </a:lnTo>
                  <a:lnTo>
                    <a:pt x="88" y="279"/>
                  </a:lnTo>
                  <a:lnTo>
                    <a:pt x="231" y="543"/>
                  </a:lnTo>
                  <a:lnTo>
                    <a:pt x="231" y="391"/>
                  </a:lnTo>
                  <a:lnTo>
                    <a:pt x="96" y="144"/>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29" name="Rectangle 41"/>
            <p:cNvSpPr>
              <a:spLocks noChangeArrowheads="1"/>
            </p:cNvSpPr>
            <p:nvPr/>
          </p:nvSpPr>
          <p:spPr bwMode="auto">
            <a:xfrm>
              <a:off x="1538" y="2884"/>
              <a:ext cx="48" cy="144"/>
            </a:xfrm>
            <a:prstGeom prst="rect">
              <a:avLst/>
            </a:prstGeom>
            <a:solidFill>
              <a:srgbClr val="008000"/>
            </a:solidFill>
            <a:ln w="12700">
              <a:solidFill>
                <a:srgbClr val="000000"/>
              </a:solidFill>
              <a:miter lim="800000"/>
              <a:headEnd/>
              <a:tailEnd/>
            </a:ln>
          </p:spPr>
          <p:txBody>
            <a:bodyPr/>
            <a:lstStyle/>
            <a:p>
              <a:endParaRPr lang="en-US"/>
            </a:p>
          </p:txBody>
        </p:sp>
        <p:sp>
          <p:nvSpPr>
            <p:cNvPr id="40030" name="Freeform 42"/>
            <p:cNvSpPr>
              <a:spLocks/>
            </p:cNvSpPr>
            <p:nvPr/>
          </p:nvSpPr>
          <p:spPr bwMode="auto">
            <a:xfrm>
              <a:off x="1590" y="2880"/>
              <a:ext cx="168" cy="279"/>
            </a:xfrm>
            <a:custGeom>
              <a:avLst/>
              <a:gdLst>
                <a:gd name="T0" fmla="*/ 0 w 168"/>
                <a:gd name="T1" fmla="*/ 0 h 279"/>
                <a:gd name="T2" fmla="*/ 0 w 168"/>
                <a:gd name="T3" fmla="*/ 152 h 279"/>
                <a:gd name="T4" fmla="*/ 168 w 168"/>
                <a:gd name="T5" fmla="*/ 279 h 279"/>
                <a:gd name="T6" fmla="*/ 168 w 168"/>
                <a:gd name="T7" fmla="*/ 128 h 279"/>
                <a:gd name="T8" fmla="*/ 0 w 168"/>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279">
                  <a:moveTo>
                    <a:pt x="0" y="0"/>
                  </a:moveTo>
                  <a:lnTo>
                    <a:pt x="0" y="152"/>
                  </a:lnTo>
                  <a:lnTo>
                    <a:pt x="168" y="279"/>
                  </a:lnTo>
                  <a:lnTo>
                    <a:pt x="168" y="128"/>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31" name="Rectangle 43"/>
            <p:cNvSpPr>
              <a:spLocks noChangeArrowheads="1"/>
            </p:cNvSpPr>
            <p:nvPr/>
          </p:nvSpPr>
          <p:spPr bwMode="auto">
            <a:xfrm>
              <a:off x="1762" y="3012"/>
              <a:ext cx="176" cy="143"/>
            </a:xfrm>
            <a:prstGeom prst="rect">
              <a:avLst/>
            </a:prstGeom>
            <a:solidFill>
              <a:srgbClr val="008000"/>
            </a:solidFill>
            <a:ln w="12700">
              <a:solidFill>
                <a:srgbClr val="000000"/>
              </a:solidFill>
              <a:miter lim="800000"/>
              <a:headEnd/>
              <a:tailEnd/>
            </a:ln>
          </p:spPr>
          <p:txBody>
            <a:bodyPr/>
            <a:lstStyle/>
            <a:p>
              <a:endParaRPr lang="en-US"/>
            </a:p>
          </p:txBody>
        </p:sp>
        <p:sp>
          <p:nvSpPr>
            <p:cNvPr id="40032" name="Freeform 44"/>
            <p:cNvSpPr>
              <a:spLocks/>
            </p:cNvSpPr>
            <p:nvPr/>
          </p:nvSpPr>
          <p:spPr bwMode="auto">
            <a:xfrm>
              <a:off x="1942" y="3040"/>
              <a:ext cx="223" cy="255"/>
            </a:xfrm>
            <a:custGeom>
              <a:avLst/>
              <a:gdLst>
                <a:gd name="T0" fmla="*/ 0 w 223"/>
                <a:gd name="T1" fmla="*/ 0 h 255"/>
                <a:gd name="T2" fmla="*/ 223 w 223"/>
                <a:gd name="T3" fmla="*/ 103 h 255"/>
                <a:gd name="T4" fmla="*/ 223 w 223"/>
                <a:gd name="T5" fmla="*/ 255 h 255"/>
                <a:gd name="T6" fmla="*/ 0 w 223"/>
                <a:gd name="T7" fmla="*/ 151 h 255"/>
                <a:gd name="T8" fmla="*/ 0 w 223"/>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3" h="255">
                  <a:moveTo>
                    <a:pt x="0" y="0"/>
                  </a:moveTo>
                  <a:lnTo>
                    <a:pt x="223" y="103"/>
                  </a:lnTo>
                  <a:lnTo>
                    <a:pt x="223" y="255"/>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33" name="Rectangle 45"/>
            <p:cNvSpPr>
              <a:spLocks noChangeArrowheads="1"/>
            </p:cNvSpPr>
            <p:nvPr/>
          </p:nvSpPr>
          <p:spPr bwMode="auto">
            <a:xfrm>
              <a:off x="2169" y="3147"/>
              <a:ext cx="168" cy="144"/>
            </a:xfrm>
            <a:prstGeom prst="rect">
              <a:avLst/>
            </a:prstGeom>
            <a:solidFill>
              <a:srgbClr val="008000"/>
            </a:solidFill>
            <a:ln w="12700">
              <a:solidFill>
                <a:srgbClr val="000000"/>
              </a:solidFill>
              <a:miter lim="800000"/>
              <a:headEnd/>
              <a:tailEnd/>
            </a:ln>
          </p:spPr>
          <p:txBody>
            <a:bodyPr/>
            <a:lstStyle/>
            <a:p>
              <a:endParaRPr lang="en-US"/>
            </a:p>
          </p:txBody>
        </p:sp>
        <p:sp>
          <p:nvSpPr>
            <p:cNvPr id="40034" name="Rectangle 46"/>
            <p:cNvSpPr>
              <a:spLocks noChangeArrowheads="1"/>
            </p:cNvSpPr>
            <p:nvPr/>
          </p:nvSpPr>
          <p:spPr bwMode="auto">
            <a:xfrm>
              <a:off x="2345" y="3083"/>
              <a:ext cx="72" cy="144"/>
            </a:xfrm>
            <a:prstGeom prst="rect">
              <a:avLst/>
            </a:prstGeom>
            <a:solidFill>
              <a:srgbClr val="008000"/>
            </a:solidFill>
            <a:ln w="12700">
              <a:solidFill>
                <a:srgbClr val="000000"/>
              </a:solidFill>
              <a:miter lim="800000"/>
              <a:headEnd/>
              <a:tailEnd/>
            </a:ln>
          </p:spPr>
          <p:txBody>
            <a:bodyPr/>
            <a:lstStyle/>
            <a:p>
              <a:endParaRPr lang="en-US"/>
            </a:p>
          </p:txBody>
        </p:sp>
        <p:sp>
          <p:nvSpPr>
            <p:cNvPr id="40035" name="Freeform 47"/>
            <p:cNvSpPr>
              <a:spLocks/>
            </p:cNvSpPr>
            <p:nvPr/>
          </p:nvSpPr>
          <p:spPr bwMode="auto">
            <a:xfrm>
              <a:off x="2421" y="3079"/>
              <a:ext cx="128" cy="264"/>
            </a:xfrm>
            <a:custGeom>
              <a:avLst/>
              <a:gdLst>
                <a:gd name="T0" fmla="*/ 0 w 128"/>
                <a:gd name="T1" fmla="*/ 0 h 264"/>
                <a:gd name="T2" fmla="*/ 128 w 128"/>
                <a:gd name="T3" fmla="*/ 112 h 264"/>
                <a:gd name="T4" fmla="*/ 128 w 128"/>
                <a:gd name="T5" fmla="*/ 264 h 264"/>
                <a:gd name="T6" fmla="*/ 0 w 128"/>
                <a:gd name="T7" fmla="*/ 152 h 264"/>
                <a:gd name="T8" fmla="*/ 0 w 128"/>
                <a:gd name="T9" fmla="*/ 0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64">
                  <a:moveTo>
                    <a:pt x="0" y="0"/>
                  </a:moveTo>
                  <a:lnTo>
                    <a:pt x="128" y="112"/>
                  </a:lnTo>
                  <a:lnTo>
                    <a:pt x="128" y="264"/>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36" name="Freeform 48"/>
            <p:cNvSpPr>
              <a:spLocks/>
            </p:cNvSpPr>
            <p:nvPr/>
          </p:nvSpPr>
          <p:spPr bwMode="auto">
            <a:xfrm>
              <a:off x="2549" y="3191"/>
              <a:ext cx="55" cy="263"/>
            </a:xfrm>
            <a:custGeom>
              <a:avLst/>
              <a:gdLst>
                <a:gd name="T0" fmla="*/ 0 w 55"/>
                <a:gd name="T1" fmla="*/ 0 h 263"/>
                <a:gd name="T2" fmla="*/ 55 w 55"/>
                <a:gd name="T3" fmla="*/ 104 h 263"/>
                <a:gd name="T4" fmla="*/ 55 w 55"/>
                <a:gd name="T5" fmla="*/ 263 h 263"/>
                <a:gd name="T6" fmla="*/ 0 w 55"/>
                <a:gd name="T7" fmla="*/ 152 h 263"/>
                <a:gd name="T8" fmla="*/ 0 w 55"/>
                <a:gd name="T9" fmla="*/ 0 h 2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263">
                  <a:moveTo>
                    <a:pt x="0" y="0"/>
                  </a:moveTo>
                  <a:lnTo>
                    <a:pt x="55" y="104"/>
                  </a:lnTo>
                  <a:lnTo>
                    <a:pt x="55" y="263"/>
                  </a:lnTo>
                  <a:lnTo>
                    <a:pt x="0" y="152"/>
                  </a:lnTo>
                  <a:lnTo>
                    <a:pt x="0" y="0"/>
                  </a:lnTo>
                  <a:close/>
                </a:path>
              </a:pathLst>
            </a:custGeom>
            <a:solidFill>
              <a:srgbClr val="5FC000"/>
            </a:solidFill>
            <a:ln w="12700">
              <a:solidFill>
                <a:srgbClr val="000000"/>
              </a:solidFill>
              <a:prstDash val="solid"/>
              <a:round/>
              <a:headEnd/>
              <a:tailEnd/>
            </a:ln>
          </p:spPr>
          <p:txBody>
            <a:bodyPr/>
            <a:lstStyle/>
            <a:p>
              <a:endParaRPr lang="en-US"/>
            </a:p>
          </p:txBody>
        </p:sp>
        <p:sp>
          <p:nvSpPr>
            <p:cNvPr id="40037" name="Freeform 49"/>
            <p:cNvSpPr>
              <a:spLocks/>
            </p:cNvSpPr>
            <p:nvPr/>
          </p:nvSpPr>
          <p:spPr bwMode="auto">
            <a:xfrm>
              <a:off x="2604" y="3295"/>
              <a:ext cx="72" cy="191"/>
            </a:xfrm>
            <a:custGeom>
              <a:avLst/>
              <a:gdLst>
                <a:gd name="T0" fmla="*/ 0 w 72"/>
                <a:gd name="T1" fmla="*/ 0 h 191"/>
                <a:gd name="T2" fmla="*/ 72 w 72"/>
                <a:gd name="T3" fmla="*/ 40 h 191"/>
                <a:gd name="T4" fmla="*/ 72 w 72"/>
                <a:gd name="T5" fmla="*/ 191 h 191"/>
                <a:gd name="T6" fmla="*/ 0 w 72"/>
                <a:gd name="T7" fmla="*/ 151 h 191"/>
                <a:gd name="T8" fmla="*/ 0 w 72"/>
                <a:gd name="T9" fmla="*/ 0 h 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191">
                  <a:moveTo>
                    <a:pt x="0" y="0"/>
                  </a:moveTo>
                  <a:lnTo>
                    <a:pt x="72" y="40"/>
                  </a:lnTo>
                  <a:lnTo>
                    <a:pt x="72" y="191"/>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38" name="Freeform 50"/>
            <p:cNvSpPr>
              <a:spLocks/>
            </p:cNvSpPr>
            <p:nvPr/>
          </p:nvSpPr>
          <p:spPr bwMode="auto">
            <a:xfrm>
              <a:off x="2676" y="3287"/>
              <a:ext cx="40" cy="199"/>
            </a:xfrm>
            <a:custGeom>
              <a:avLst/>
              <a:gdLst>
                <a:gd name="T0" fmla="*/ 40 w 40"/>
                <a:gd name="T1" fmla="*/ 0 h 199"/>
                <a:gd name="T2" fmla="*/ 0 w 40"/>
                <a:gd name="T3" fmla="*/ 48 h 199"/>
                <a:gd name="T4" fmla="*/ 0 w 40"/>
                <a:gd name="T5" fmla="*/ 199 h 199"/>
                <a:gd name="T6" fmla="*/ 40 w 40"/>
                <a:gd name="T7" fmla="*/ 151 h 199"/>
                <a:gd name="T8" fmla="*/ 40 w 40"/>
                <a:gd name="T9" fmla="*/ 0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99">
                  <a:moveTo>
                    <a:pt x="40" y="0"/>
                  </a:moveTo>
                  <a:lnTo>
                    <a:pt x="0" y="48"/>
                  </a:lnTo>
                  <a:lnTo>
                    <a:pt x="0" y="199"/>
                  </a:lnTo>
                  <a:lnTo>
                    <a:pt x="40" y="151"/>
                  </a:lnTo>
                  <a:lnTo>
                    <a:pt x="40" y="0"/>
                  </a:lnTo>
                  <a:close/>
                </a:path>
              </a:pathLst>
            </a:custGeom>
            <a:solidFill>
              <a:srgbClr val="008000"/>
            </a:solidFill>
            <a:ln w="12700">
              <a:solidFill>
                <a:srgbClr val="000000"/>
              </a:solidFill>
              <a:prstDash val="solid"/>
              <a:round/>
              <a:headEnd/>
              <a:tailEnd/>
            </a:ln>
          </p:spPr>
          <p:txBody>
            <a:bodyPr/>
            <a:lstStyle/>
            <a:p>
              <a:endParaRPr lang="en-US"/>
            </a:p>
          </p:txBody>
        </p:sp>
        <p:sp>
          <p:nvSpPr>
            <p:cNvPr id="40039" name="Freeform 51"/>
            <p:cNvSpPr>
              <a:spLocks/>
            </p:cNvSpPr>
            <p:nvPr/>
          </p:nvSpPr>
          <p:spPr bwMode="auto">
            <a:xfrm>
              <a:off x="2716" y="3287"/>
              <a:ext cx="88" cy="175"/>
            </a:xfrm>
            <a:custGeom>
              <a:avLst/>
              <a:gdLst>
                <a:gd name="T0" fmla="*/ 0 w 88"/>
                <a:gd name="T1" fmla="*/ 0 h 175"/>
                <a:gd name="T2" fmla="*/ 88 w 88"/>
                <a:gd name="T3" fmla="*/ 24 h 175"/>
                <a:gd name="T4" fmla="*/ 88 w 88"/>
                <a:gd name="T5" fmla="*/ 175 h 175"/>
                <a:gd name="T6" fmla="*/ 0 w 88"/>
                <a:gd name="T7" fmla="*/ 151 h 175"/>
                <a:gd name="T8" fmla="*/ 0 w 88"/>
                <a:gd name="T9" fmla="*/ 0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75">
                  <a:moveTo>
                    <a:pt x="0" y="0"/>
                  </a:moveTo>
                  <a:lnTo>
                    <a:pt x="88" y="24"/>
                  </a:lnTo>
                  <a:lnTo>
                    <a:pt x="88" y="175"/>
                  </a:lnTo>
                  <a:lnTo>
                    <a:pt x="0" y="151"/>
                  </a:lnTo>
                  <a:lnTo>
                    <a:pt x="0" y="0"/>
                  </a:lnTo>
                  <a:close/>
                </a:path>
              </a:pathLst>
            </a:custGeom>
            <a:solidFill>
              <a:srgbClr val="5FC000"/>
            </a:solidFill>
            <a:ln w="12700">
              <a:solidFill>
                <a:srgbClr val="000000"/>
              </a:solidFill>
              <a:prstDash val="solid"/>
              <a:round/>
              <a:headEnd/>
              <a:tailEnd/>
            </a:ln>
          </p:spPr>
          <p:txBody>
            <a:bodyPr/>
            <a:lstStyle/>
            <a:p>
              <a:endParaRPr lang="en-US"/>
            </a:p>
          </p:txBody>
        </p:sp>
        <p:sp>
          <p:nvSpPr>
            <p:cNvPr id="40040" name="Freeform 52"/>
            <p:cNvSpPr>
              <a:spLocks/>
            </p:cNvSpPr>
            <p:nvPr/>
          </p:nvSpPr>
          <p:spPr bwMode="auto">
            <a:xfrm>
              <a:off x="2908" y="3486"/>
              <a:ext cx="160" cy="216"/>
            </a:xfrm>
            <a:custGeom>
              <a:avLst/>
              <a:gdLst>
                <a:gd name="T0" fmla="*/ 0 w 160"/>
                <a:gd name="T1" fmla="*/ 0 h 216"/>
                <a:gd name="T2" fmla="*/ 160 w 160"/>
                <a:gd name="T3" fmla="*/ 56 h 216"/>
                <a:gd name="T4" fmla="*/ 160 w 160"/>
                <a:gd name="T5" fmla="*/ 216 h 216"/>
                <a:gd name="T6" fmla="*/ 0 w 160"/>
                <a:gd name="T7" fmla="*/ 160 h 216"/>
                <a:gd name="T8" fmla="*/ 0 w 160"/>
                <a:gd name="T9" fmla="*/ 0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216">
                  <a:moveTo>
                    <a:pt x="0" y="0"/>
                  </a:moveTo>
                  <a:lnTo>
                    <a:pt x="160" y="56"/>
                  </a:lnTo>
                  <a:lnTo>
                    <a:pt x="160" y="216"/>
                  </a:lnTo>
                  <a:lnTo>
                    <a:pt x="0" y="160"/>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41" name="Freeform 53"/>
            <p:cNvSpPr>
              <a:spLocks/>
            </p:cNvSpPr>
            <p:nvPr/>
          </p:nvSpPr>
          <p:spPr bwMode="auto">
            <a:xfrm>
              <a:off x="2804" y="3311"/>
              <a:ext cx="104" cy="335"/>
            </a:xfrm>
            <a:custGeom>
              <a:avLst/>
              <a:gdLst>
                <a:gd name="T0" fmla="*/ 0 w 104"/>
                <a:gd name="T1" fmla="*/ 0 h 335"/>
                <a:gd name="T2" fmla="*/ 104 w 104"/>
                <a:gd name="T3" fmla="*/ 183 h 335"/>
                <a:gd name="T4" fmla="*/ 104 w 104"/>
                <a:gd name="T5" fmla="*/ 335 h 335"/>
                <a:gd name="T6" fmla="*/ 0 w 104"/>
                <a:gd name="T7" fmla="*/ 159 h 335"/>
                <a:gd name="T8" fmla="*/ 0 w 104"/>
                <a:gd name="T9" fmla="*/ 0 h 3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335">
                  <a:moveTo>
                    <a:pt x="0" y="0"/>
                  </a:moveTo>
                  <a:lnTo>
                    <a:pt x="104" y="183"/>
                  </a:lnTo>
                  <a:lnTo>
                    <a:pt x="104" y="335"/>
                  </a:lnTo>
                  <a:lnTo>
                    <a:pt x="0" y="159"/>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0042" name="Freeform 54"/>
            <p:cNvSpPr>
              <a:spLocks/>
            </p:cNvSpPr>
            <p:nvPr/>
          </p:nvSpPr>
          <p:spPr bwMode="auto">
            <a:xfrm>
              <a:off x="1263" y="1700"/>
              <a:ext cx="40" cy="255"/>
            </a:xfrm>
            <a:custGeom>
              <a:avLst/>
              <a:gdLst>
                <a:gd name="T0" fmla="*/ 0 w 40"/>
                <a:gd name="T1" fmla="*/ 0 h 255"/>
                <a:gd name="T2" fmla="*/ 40 w 40"/>
                <a:gd name="T3" fmla="*/ 159 h 255"/>
                <a:gd name="T4" fmla="*/ 24 w 40"/>
                <a:gd name="T5" fmla="*/ 255 h 255"/>
                <a:gd name="T6" fmla="*/ 0 w 40"/>
                <a:gd name="T7" fmla="*/ 159 h 255"/>
                <a:gd name="T8" fmla="*/ 0 w 40"/>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255">
                  <a:moveTo>
                    <a:pt x="0" y="0"/>
                  </a:moveTo>
                  <a:lnTo>
                    <a:pt x="40" y="159"/>
                  </a:lnTo>
                  <a:lnTo>
                    <a:pt x="24" y="255"/>
                  </a:lnTo>
                  <a:lnTo>
                    <a:pt x="0" y="159"/>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40043" name="Freeform 55"/>
            <p:cNvSpPr>
              <a:spLocks/>
            </p:cNvSpPr>
            <p:nvPr/>
          </p:nvSpPr>
          <p:spPr bwMode="auto">
            <a:xfrm>
              <a:off x="1263" y="2354"/>
              <a:ext cx="56" cy="215"/>
            </a:xfrm>
            <a:custGeom>
              <a:avLst/>
              <a:gdLst>
                <a:gd name="T0" fmla="*/ 0 w 56"/>
                <a:gd name="T1" fmla="*/ 0 h 215"/>
                <a:gd name="T2" fmla="*/ 56 w 56"/>
                <a:gd name="T3" fmla="*/ 79 h 215"/>
                <a:gd name="T4" fmla="*/ 40 w 56"/>
                <a:gd name="T5" fmla="*/ 135 h 215"/>
                <a:gd name="T6" fmla="*/ 40 w 56"/>
                <a:gd name="T7" fmla="*/ 215 h 215"/>
                <a:gd name="T8" fmla="*/ 0 w 56"/>
                <a:gd name="T9" fmla="*/ 151 h 215"/>
                <a:gd name="T10" fmla="*/ 0 w 56"/>
                <a:gd name="T11" fmla="*/ 0 h 2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215">
                  <a:moveTo>
                    <a:pt x="0" y="0"/>
                  </a:moveTo>
                  <a:lnTo>
                    <a:pt x="56" y="79"/>
                  </a:lnTo>
                  <a:lnTo>
                    <a:pt x="40" y="135"/>
                  </a:lnTo>
                  <a:lnTo>
                    <a:pt x="40" y="215"/>
                  </a:lnTo>
                  <a:lnTo>
                    <a:pt x="0" y="151"/>
                  </a:lnTo>
                  <a:lnTo>
                    <a:pt x="0" y="0"/>
                  </a:lnTo>
                  <a:close/>
                </a:path>
              </a:pathLst>
            </a:custGeom>
            <a:solidFill>
              <a:srgbClr val="008000"/>
            </a:solidFill>
            <a:ln w="12700">
              <a:solidFill>
                <a:srgbClr val="000000"/>
              </a:solidFill>
              <a:prstDash val="solid"/>
              <a:round/>
              <a:headEnd/>
              <a:tailEnd/>
            </a:ln>
          </p:spPr>
          <p:txBody>
            <a:bodyPr/>
            <a:lstStyle/>
            <a:p>
              <a:endParaRPr lang="en-US"/>
            </a:p>
          </p:txBody>
        </p:sp>
      </p:grpSp>
      <p:grpSp>
        <p:nvGrpSpPr>
          <p:cNvPr id="39954" name="Group 56"/>
          <p:cNvGrpSpPr>
            <a:grpSpLocks/>
          </p:cNvGrpSpPr>
          <p:nvPr/>
        </p:nvGrpSpPr>
        <p:grpSpPr bwMode="auto">
          <a:xfrm>
            <a:off x="5080000" y="1984375"/>
            <a:ext cx="1409700" cy="1230313"/>
            <a:chOff x="3379" y="1676"/>
            <a:chExt cx="671" cy="606"/>
          </a:xfrm>
        </p:grpSpPr>
        <p:sp>
          <p:nvSpPr>
            <p:cNvPr id="40020" name="Freeform 57"/>
            <p:cNvSpPr>
              <a:spLocks/>
            </p:cNvSpPr>
            <p:nvPr/>
          </p:nvSpPr>
          <p:spPr bwMode="auto">
            <a:xfrm>
              <a:off x="3738" y="1867"/>
              <a:ext cx="216" cy="184"/>
            </a:xfrm>
            <a:custGeom>
              <a:avLst/>
              <a:gdLst>
                <a:gd name="T0" fmla="*/ 0 w 216"/>
                <a:gd name="T1" fmla="*/ 24 h 184"/>
                <a:gd name="T2" fmla="*/ 216 w 216"/>
                <a:gd name="T3" fmla="*/ 0 h 184"/>
                <a:gd name="T4" fmla="*/ 216 w 216"/>
                <a:gd name="T5" fmla="*/ 152 h 184"/>
                <a:gd name="T6" fmla="*/ 0 w 216"/>
                <a:gd name="T7" fmla="*/ 184 h 184"/>
                <a:gd name="T8" fmla="*/ 0 w 216"/>
                <a:gd name="T9" fmla="*/ 24 h 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 h="184">
                  <a:moveTo>
                    <a:pt x="0" y="24"/>
                  </a:moveTo>
                  <a:lnTo>
                    <a:pt x="216" y="0"/>
                  </a:lnTo>
                  <a:lnTo>
                    <a:pt x="216" y="152"/>
                  </a:lnTo>
                  <a:lnTo>
                    <a:pt x="0" y="184"/>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40021" name="Freeform 58"/>
            <p:cNvSpPr>
              <a:spLocks/>
            </p:cNvSpPr>
            <p:nvPr/>
          </p:nvSpPr>
          <p:spPr bwMode="auto">
            <a:xfrm>
              <a:off x="3675" y="1891"/>
              <a:ext cx="79" cy="231"/>
            </a:xfrm>
            <a:custGeom>
              <a:avLst/>
              <a:gdLst>
                <a:gd name="T0" fmla="*/ 79 w 79"/>
                <a:gd name="T1" fmla="*/ 0 h 231"/>
                <a:gd name="T2" fmla="*/ 79 w 79"/>
                <a:gd name="T3" fmla="*/ 152 h 231"/>
                <a:gd name="T4" fmla="*/ 0 w 79"/>
                <a:gd name="T5" fmla="*/ 231 h 231"/>
                <a:gd name="T6" fmla="*/ 0 w 79"/>
                <a:gd name="T7" fmla="*/ 80 h 231"/>
                <a:gd name="T8" fmla="*/ 79 w 79"/>
                <a:gd name="T9" fmla="*/ 0 h 2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 h="231">
                  <a:moveTo>
                    <a:pt x="79" y="0"/>
                  </a:moveTo>
                  <a:lnTo>
                    <a:pt x="79" y="152"/>
                  </a:lnTo>
                  <a:lnTo>
                    <a:pt x="0" y="231"/>
                  </a:lnTo>
                  <a:lnTo>
                    <a:pt x="0" y="80"/>
                  </a:lnTo>
                  <a:lnTo>
                    <a:pt x="79" y="0"/>
                  </a:lnTo>
                  <a:close/>
                </a:path>
              </a:pathLst>
            </a:custGeom>
            <a:solidFill>
              <a:srgbClr val="3F5F00"/>
            </a:solidFill>
            <a:ln w="12700">
              <a:solidFill>
                <a:srgbClr val="000000"/>
              </a:solidFill>
              <a:prstDash val="solid"/>
              <a:round/>
              <a:headEnd/>
              <a:tailEnd/>
            </a:ln>
          </p:spPr>
          <p:txBody>
            <a:bodyPr/>
            <a:lstStyle/>
            <a:p>
              <a:endParaRPr lang="en-US"/>
            </a:p>
          </p:txBody>
        </p:sp>
        <p:sp>
          <p:nvSpPr>
            <p:cNvPr id="40022" name="Freeform 59"/>
            <p:cNvSpPr>
              <a:spLocks/>
            </p:cNvSpPr>
            <p:nvPr/>
          </p:nvSpPr>
          <p:spPr bwMode="auto">
            <a:xfrm>
              <a:off x="3379" y="1676"/>
              <a:ext cx="120" cy="159"/>
            </a:xfrm>
            <a:custGeom>
              <a:avLst/>
              <a:gdLst>
                <a:gd name="T0" fmla="*/ 120 w 120"/>
                <a:gd name="T1" fmla="*/ 0 h 159"/>
                <a:gd name="T2" fmla="*/ 16 w 120"/>
                <a:gd name="T3" fmla="*/ 95 h 159"/>
                <a:gd name="T4" fmla="*/ 0 w 120"/>
                <a:gd name="T5" fmla="*/ 151 h 159"/>
                <a:gd name="T6" fmla="*/ 96 w 120"/>
                <a:gd name="T7" fmla="*/ 119 h 159"/>
                <a:gd name="T8" fmla="*/ 120 w 120"/>
                <a:gd name="T9" fmla="*/ 159 h 159"/>
                <a:gd name="T10" fmla="*/ 120 w 120"/>
                <a:gd name="T11" fmla="*/ 0 h 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0" h="159">
                  <a:moveTo>
                    <a:pt x="120" y="0"/>
                  </a:moveTo>
                  <a:lnTo>
                    <a:pt x="16" y="95"/>
                  </a:lnTo>
                  <a:lnTo>
                    <a:pt x="0" y="151"/>
                  </a:lnTo>
                  <a:lnTo>
                    <a:pt x="96" y="119"/>
                  </a:lnTo>
                  <a:lnTo>
                    <a:pt x="120" y="159"/>
                  </a:lnTo>
                  <a:lnTo>
                    <a:pt x="120" y="0"/>
                  </a:lnTo>
                  <a:close/>
                </a:path>
              </a:pathLst>
            </a:custGeom>
            <a:solidFill>
              <a:srgbClr val="008000"/>
            </a:solidFill>
            <a:ln w="12700">
              <a:solidFill>
                <a:srgbClr val="000000"/>
              </a:solidFill>
              <a:prstDash val="solid"/>
              <a:round/>
              <a:headEnd/>
              <a:tailEnd/>
            </a:ln>
          </p:spPr>
          <p:txBody>
            <a:bodyPr/>
            <a:lstStyle/>
            <a:p>
              <a:endParaRPr lang="en-US"/>
            </a:p>
          </p:txBody>
        </p:sp>
        <p:sp>
          <p:nvSpPr>
            <p:cNvPr id="40023" name="Freeform 60"/>
            <p:cNvSpPr>
              <a:spLocks/>
            </p:cNvSpPr>
            <p:nvPr/>
          </p:nvSpPr>
          <p:spPr bwMode="auto">
            <a:xfrm>
              <a:off x="3635" y="1763"/>
              <a:ext cx="64" cy="80"/>
            </a:xfrm>
            <a:custGeom>
              <a:avLst/>
              <a:gdLst>
                <a:gd name="T0" fmla="*/ 64 w 64"/>
                <a:gd name="T1" fmla="*/ 0 h 80"/>
                <a:gd name="T2" fmla="*/ 0 w 64"/>
                <a:gd name="T3" fmla="*/ 56 h 80"/>
                <a:gd name="T4" fmla="*/ 64 w 64"/>
                <a:gd name="T5" fmla="*/ 80 h 80"/>
                <a:gd name="T6" fmla="*/ 64 w 64"/>
                <a:gd name="T7" fmla="*/ 0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80">
                  <a:moveTo>
                    <a:pt x="64" y="0"/>
                  </a:moveTo>
                  <a:lnTo>
                    <a:pt x="0" y="56"/>
                  </a:lnTo>
                  <a:lnTo>
                    <a:pt x="64" y="80"/>
                  </a:lnTo>
                  <a:lnTo>
                    <a:pt x="64" y="0"/>
                  </a:lnTo>
                  <a:close/>
                </a:path>
              </a:pathLst>
            </a:custGeom>
            <a:solidFill>
              <a:srgbClr val="008000"/>
            </a:solidFill>
            <a:ln w="12700">
              <a:solidFill>
                <a:srgbClr val="000000"/>
              </a:solidFill>
              <a:prstDash val="solid"/>
              <a:round/>
              <a:headEnd/>
              <a:tailEnd/>
            </a:ln>
          </p:spPr>
          <p:txBody>
            <a:bodyPr/>
            <a:lstStyle/>
            <a:p>
              <a:endParaRPr lang="en-US"/>
            </a:p>
          </p:txBody>
        </p:sp>
        <p:sp>
          <p:nvSpPr>
            <p:cNvPr id="40024" name="Freeform 61"/>
            <p:cNvSpPr>
              <a:spLocks/>
            </p:cNvSpPr>
            <p:nvPr/>
          </p:nvSpPr>
          <p:spPr bwMode="auto">
            <a:xfrm>
              <a:off x="3699" y="1979"/>
              <a:ext cx="47" cy="223"/>
            </a:xfrm>
            <a:custGeom>
              <a:avLst/>
              <a:gdLst>
                <a:gd name="T0" fmla="*/ 47 w 47"/>
                <a:gd name="T1" fmla="*/ 0 h 223"/>
                <a:gd name="T2" fmla="*/ 0 w 47"/>
                <a:gd name="T3" fmla="*/ 64 h 223"/>
                <a:gd name="T4" fmla="*/ 0 w 47"/>
                <a:gd name="T5" fmla="*/ 223 h 223"/>
                <a:gd name="T6" fmla="*/ 47 w 47"/>
                <a:gd name="T7" fmla="*/ 159 h 223"/>
                <a:gd name="T8" fmla="*/ 47 w 47"/>
                <a:gd name="T9" fmla="*/ 0 h 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223">
                  <a:moveTo>
                    <a:pt x="47" y="0"/>
                  </a:moveTo>
                  <a:lnTo>
                    <a:pt x="0" y="64"/>
                  </a:lnTo>
                  <a:lnTo>
                    <a:pt x="0" y="223"/>
                  </a:lnTo>
                  <a:lnTo>
                    <a:pt x="47" y="159"/>
                  </a:lnTo>
                  <a:lnTo>
                    <a:pt x="47" y="0"/>
                  </a:lnTo>
                  <a:close/>
                </a:path>
              </a:pathLst>
            </a:custGeom>
            <a:solidFill>
              <a:srgbClr val="008000"/>
            </a:solidFill>
            <a:ln w="12700">
              <a:solidFill>
                <a:srgbClr val="000000"/>
              </a:solidFill>
              <a:prstDash val="solid"/>
              <a:round/>
              <a:headEnd/>
              <a:tailEnd/>
            </a:ln>
          </p:spPr>
          <p:txBody>
            <a:bodyPr/>
            <a:lstStyle/>
            <a:p>
              <a:endParaRPr lang="en-US"/>
            </a:p>
          </p:txBody>
        </p:sp>
        <p:sp>
          <p:nvSpPr>
            <p:cNvPr id="40025" name="Freeform 62"/>
            <p:cNvSpPr>
              <a:spLocks/>
            </p:cNvSpPr>
            <p:nvPr/>
          </p:nvSpPr>
          <p:spPr bwMode="auto">
            <a:xfrm>
              <a:off x="3683" y="2051"/>
              <a:ext cx="16" cy="183"/>
            </a:xfrm>
            <a:custGeom>
              <a:avLst/>
              <a:gdLst>
                <a:gd name="T0" fmla="*/ 16 w 16"/>
                <a:gd name="T1" fmla="*/ 0 h 183"/>
                <a:gd name="T2" fmla="*/ 16 w 16"/>
                <a:gd name="T3" fmla="*/ 143 h 183"/>
                <a:gd name="T4" fmla="*/ 8 w 16"/>
                <a:gd name="T5" fmla="*/ 183 h 183"/>
                <a:gd name="T6" fmla="*/ 0 w 16"/>
                <a:gd name="T7" fmla="*/ 143 h 183"/>
                <a:gd name="T8" fmla="*/ 16 w 16"/>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83">
                  <a:moveTo>
                    <a:pt x="16" y="0"/>
                  </a:moveTo>
                  <a:lnTo>
                    <a:pt x="16" y="143"/>
                  </a:lnTo>
                  <a:lnTo>
                    <a:pt x="8" y="183"/>
                  </a:lnTo>
                  <a:lnTo>
                    <a:pt x="0" y="143"/>
                  </a:lnTo>
                  <a:lnTo>
                    <a:pt x="16" y="0"/>
                  </a:lnTo>
                  <a:close/>
                </a:path>
              </a:pathLst>
            </a:custGeom>
            <a:solidFill>
              <a:srgbClr val="3F5F00"/>
            </a:solidFill>
            <a:ln w="12700">
              <a:solidFill>
                <a:srgbClr val="000000"/>
              </a:solidFill>
              <a:prstDash val="solid"/>
              <a:round/>
              <a:headEnd/>
              <a:tailEnd/>
            </a:ln>
          </p:spPr>
          <p:txBody>
            <a:bodyPr/>
            <a:lstStyle/>
            <a:p>
              <a:endParaRPr lang="en-US"/>
            </a:p>
          </p:txBody>
        </p:sp>
        <p:sp>
          <p:nvSpPr>
            <p:cNvPr id="40026" name="Freeform 63"/>
            <p:cNvSpPr>
              <a:spLocks/>
            </p:cNvSpPr>
            <p:nvPr/>
          </p:nvSpPr>
          <p:spPr bwMode="auto">
            <a:xfrm>
              <a:off x="3954" y="2019"/>
              <a:ext cx="56" cy="79"/>
            </a:xfrm>
            <a:custGeom>
              <a:avLst/>
              <a:gdLst>
                <a:gd name="T0" fmla="*/ 56 w 56"/>
                <a:gd name="T1" fmla="*/ 0 h 79"/>
                <a:gd name="T2" fmla="*/ 0 w 56"/>
                <a:gd name="T3" fmla="*/ 56 h 79"/>
                <a:gd name="T4" fmla="*/ 16 w 56"/>
                <a:gd name="T5" fmla="*/ 79 h 79"/>
                <a:gd name="T6" fmla="*/ 56 w 56"/>
                <a:gd name="T7" fmla="*/ 56 h 79"/>
                <a:gd name="T8" fmla="*/ 56 w 56"/>
                <a:gd name="T9" fmla="*/ 0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79">
                  <a:moveTo>
                    <a:pt x="56" y="0"/>
                  </a:moveTo>
                  <a:lnTo>
                    <a:pt x="0" y="56"/>
                  </a:lnTo>
                  <a:lnTo>
                    <a:pt x="16" y="79"/>
                  </a:lnTo>
                  <a:lnTo>
                    <a:pt x="56" y="56"/>
                  </a:lnTo>
                  <a:lnTo>
                    <a:pt x="56" y="0"/>
                  </a:lnTo>
                  <a:close/>
                </a:path>
              </a:pathLst>
            </a:custGeom>
            <a:solidFill>
              <a:srgbClr val="3F5F00"/>
            </a:solidFill>
            <a:ln w="12700">
              <a:solidFill>
                <a:srgbClr val="000000"/>
              </a:solidFill>
              <a:prstDash val="solid"/>
              <a:round/>
              <a:headEnd/>
              <a:tailEnd/>
            </a:ln>
          </p:spPr>
          <p:txBody>
            <a:bodyPr/>
            <a:lstStyle/>
            <a:p>
              <a:endParaRPr lang="en-US"/>
            </a:p>
          </p:txBody>
        </p:sp>
        <p:sp>
          <p:nvSpPr>
            <p:cNvPr id="40027" name="Freeform 64"/>
            <p:cNvSpPr>
              <a:spLocks/>
            </p:cNvSpPr>
            <p:nvPr/>
          </p:nvSpPr>
          <p:spPr bwMode="auto">
            <a:xfrm>
              <a:off x="3986" y="2162"/>
              <a:ext cx="64" cy="120"/>
            </a:xfrm>
            <a:custGeom>
              <a:avLst/>
              <a:gdLst>
                <a:gd name="T0" fmla="*/ 64 w 64"/>
                <a:gd name="T1" fmla="*/ 0 h 120"/>
                <a:gd name="T2" fmla="*/ 0 w 64"/>
                <a:gd name="T3" fmla="*/ 80 h 120"/>
                <a:gd name="T4" fmla="*/ 0 w 64"/>
                <a:gd name="T5" fmla="*/ 96 h 120"/>
                <a:gd name="T6" fmla="*/ 48 w 64"/>
                <a:gd name="T7" fmla="*/ 120 h 120"/>
                <a:gd name="T8" fmla="*/ 64 w 64"/>
                <a:gd name="T9" fmla="*/ 120 h 120"/>
                <a:gd name="T10" fmla="*/ 64 w 64"/>
                <a:gd name="T11" fmla="*/ 0 h 1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 h="120">
                  <a:moveTo>
                    <a:pt x="64" y="0"/>
                  </a:moveTo>
                  <a:lnTo>
                    <a:pt x="0" y="80"/>
                  </a:lnTo>
                  <a:lnTo>
                    <a:pt x="0" y="96"/>
                  </a:lnTo>
                  <a:lnTo>
                    <a:pt x="48" y="120"/>
                  </a:lnTo>
                  <a:lnTo>
                    <a:pt x="64" y="120"/>
                  </a:lnTo>
                  <a:lnTo>
                    <a:pt x="64" y="0"/>
                  </a:lnTo>
                  <a:close/>
                </a:path>
              </a:pathLst>
            </a:custGeom>
            <a:solidFill>
              <a:srgbClr val="008000"/>
            </a:solidFill>
            <a:ln w="12700">
              <a:solidFill>
                <a:srgbClr val="000000"/>
              </a:solidFill>
              <a:prstDash val="solid"/>
              <a:round/>
              <a:headEnd/>
              <a:tailEnd/>
            </a:ln>
          </p:spPr>
          <p:txBody>
            <a:bodyPr/>
            <a:lstStyle/>
            <a:p>
              <a:endParaRPr lang="en-US"/>
            </a:p>
          </p:txBody>
        </p:sp>
      </p:grpSp>
      <p:sp>
        <p:nvSpPr>
          <p:cNvPr id="39955" name="Freeform 65"/>
          <p:cNvSpPr>
            <a:spLocks/>
          </p:cNvSpPr>
          <p:nvPr/>
        </p:nvSpPr>
        <p:spPr bwMode="auto">
          <a:xfrm>
            <a:off x="6757988" y="3051175"/>
            <a:ext cx="787400" cy="454025"/>
          </a:xfrm>
          <a:custGeom>
            <a:avLst/>
            <a:gdLst>
              <a:gd name="T0" fmla="*/ 0 w 375"/>
              <a:gd name="T1" fmla="*/ 2147483647 h 223"/>
              <a:gd name="T2" fmla="*/ 2147483647 w 375"/>
              <a:gd name="T3" fmla="*/ 0 h 223"/>
              <a:gd name="T4" fmla="*/ 2147483647 w 375"/>
              <a:gd name="T5" fmla="*/ 2147483647 h 223"/>
              <a:gd name="T6" fmla="*/ 2147483647 w 375"/>
              <a:gd name="T7" fmla="*/ 2147483647 h 223"/>
              <a:gd name="T8" fmla="*/ 2147483647 w 375"/>
              <a:gd name="T9" fmla="*/ 2147483647 h 223"/>
              <a:gd name="T10" fmla="*/ 2147483647 w 375"/>
              <a:gd name="T11" fmla="*/ 2147483647 h 223"/>
              <a:gd name="T12" fmla="*/ 2147483647 w 375"/>
              <a:gd name="T13" fmla="*/ 2147483647 h 223"/>
              <a:gd name="T14" fmla="*/ 2147483647 w 375"/>
              <a:gd name="T15" fmla="*/ 2147483647 h 223"/>
              <a:gd name="T16" fmla="*/ 2147483647 w 375"/>
              <a:gd name="T17" fmla="*/ 2147483647 h 223"/>
              <a:gd name="T18" fmla="*/ 2147483647 w 375"/>
              <a:gd name="T19" fmla="*/ 2147483647 h 223"/>
              <a:gd name="T20" fmla="*/ 0 w 375"/>
              <a:gd name="T21" fmla="*/ 2147483647 h 223"/>
              <a:gd name="T22" fmla="*/ 0 w 375"/>
              <a:gd name="T23" fmla="*/ 2147483647 h 2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5" h="223">
                <a:moveTo>
                  <a:pt x="0" y="40"/>
                </a:moveTo>
                <a:lnTo>
                  <a:pt x="56" y="0"/>
                </a:lnTo>
                <a:lnTo>
                  <a:pt x="56" y="40"/>
                </a:lnTo>
                <a:lnTo>
                  <a:pt x="335" y="40"/>
                </a:lnTo>
                <a:lnTo>
                  <a:pt x="375" y="104"/>
                </a:lnTo>
                <a:lnTo>
                  <a:pt x="351" y="128"/>
                </a:lnTo>
                <a:lnTo>
                  <a:pt x="367" y="184"/>
                </a:lnTo>
                <a:lnTo>
                  <a:pt x="351" y="207"/>
                </a:lnTo>
                <a:lnTo>
                  <a:pt x="287" y="207"/>
                </a:lnTo>
                <a:lnTo>
                  <a:pt x="287" y="223"/>
                </a:lnTo>
                <a:lnTo>
                  <a:pt x="0" y="223"/>
                </a:lnTo>
                <a:lnTo>
                  <a:pt x="0" y="40"/>
                </a:lnTo>
                <a:close/>
              </a:path>
            </a:pathLst>
          </a:custGeom>
          <a:solidFill>
            <a:srgbClr val="FF6600"/>
          </a:solidFill>
          <a:ln w="12700">
            <a:solidFill>
              <a:srgbClr val="000000"/>
            </a:solidFill>
            <a:prstDash val="solid"/>
            <a:round/>
            <a:headEnd/>
            <a:tailEnd/>
          </a:ln>
        </p:spPr>
        <p:txBody>
          <a:bodyPr/>
          <a:lstStyle/>
          <a:p>
            <a:endParaRPr lang="en-US"/>
          </a:p>
        </p:txBody>
      </p:sp>
      <p:sp>
        <p:nvSpPr>
          <p:cNvPr id="39956" name="Freeform 66"/>
          <p:cNvSpPr>
            <a:spLocks/>
          </p:cNvSpPr>
          <p:nvPr/>
        </p:nvSpPr>
        <p:spPr bwMode="auto">
          <a:xfrm>
            <a:off x="6875463" y="2566988"/>
            <a:ext cx="871537" cy="760412"/>
          </a:xfrm>
          <a:custGeom>
            <a:avLst/>
            <a:gdLst>
              <a:gd name="T0" fmla="*/ 0 w 415"/>
              <a:gd name="T1" fmla="*/ 2147483647 h 375"/>
              <a:gd name="T2" fmla="*/ 0 w 415"/>
              <a:gd name="T3" fmla="*/ 2147483647 h 375"/>
              <a:gd name="T4" fmla="*/ 2147483647 w 415"/>
              <a:gd name="T5" fmla="*/ 2147483647 h 375"/>
              <a:gd name="T6" fmla="*/ 2147483647 w 415"/>
              <a:gd name="T7" fmla="*/ 2147483647 h 375"/>
              <a:gd name="T8" fmla="*/ 2147483647 w 415"/>
              <a:gd name="T9" fmla="*/ 2147483647 h 375"/>
              <a:gd name="T10" fmla="*/ 2147483647 w 415"/>
              <a:gd name="T11" fmla="*/ 2147483647 h 375"/>
              <a:gd name="T12" fmla="*/ 2147483647 w 415"/>
              <a:gd name="T13" fmla="*/ 2147483647 h 375"/>
              <a:gd name="T14" fmla="*/ 2147483647 w 415"/>
              <a:gd name="T15" fmla="*/ 2147483647 h 375"/>
              <a:gd name="T16" fmla="*/ 2147483647 w 415"/>
              <a:gd name="T17" fmla="*/ 2147483647 h 375"/>
              <a:gd name="T18" fmla="*/ 2147483647 w 415"/>
              <a:gd name="T19" fmla="*/ 2147483647 h 375"/>
              <a:gd name="T20" fmla="*/ 2147483647 w 415"/>
              <a:gd name="T21" fmla="*/ 0 h 375"/>
              <a:gd name="T22" fmla="*/ 2147483647 w 415"/>
              <a:gd name="T23" fmla="*/ 0 h 375"/>
              <a:gd name="T24" fmla="*/ 2147483647 w 415"/>
              <a:gd name="T25" fmla="*/ 2147483647 h 375"/>
              <a:gd name="T26" fmla="*/ 2147483647 w 415"/>
              <a:gd name="T27" fmla="*/ 2147483647 h 375"/>
              <a:gd name="T28" fmla="*/ 2147483647 w 415"/>
              <a:gd name="T29" fmla="*/ 2147483647 h 375"/>
              <a:gd name="T30" fmla="*/ 2147483647 w 415"/>
              <a:gd name="T31" fmla="*/ 2147483647 h 375"/>
              <a:gd name="T32" fmla="*/ 2147483647 w 415"/>
              <a:gd name="T33" fmla="*/ 2147483647 h 375"/>
              <a:gd name="T34" fmla="*/ 2147483647 w 415"/>
              <a:gd name="T35" fmla="*/ 2147483647 h 375"/>
              <a:gd name="T36" fmla="*/ 0 w 415"/>
              <a:gd name="T37" fmla="*/ 2147483647 h 3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5" h="375">
                <a:moveTo>
                  <a:pt x="0" y="239"/>
                </a:moveTo>
                <a:lnTo>
                  <a:pt x="0" y="279"/>
                </a:lnTo>
                <a:lnTo>
                  <a:pt x="271" y="279"/>
                </a:lnTo>
                <a:lnTo>
                  <a:pt x="319" y="343"/>
                </a:lnTo>
                <a:lnTo>
                  <a:pt x="367" y="351"/>
                </a:lnTo>
                <a:lnTo>
                  <a:pt x="367" y="375"/>
                </a:lnTo>
                <a:lnTo>
                  <a:pt x="407" y="343"/>
                </a:lnTo>
                <a:lnTo>
                  <a:pt x="415" y="223"/>
                </a:lnTo>
                <a:lnTo>
                  <a:pt x="415" y="135"/>
                </a:lnTo>
                <a:lnTo>
                  <a:pt x="399" y="119"/>
                </a:lnTo>
                <a:lnTo>
                  <a:pt x="407" y="0"/>
                </a:lnTo>
                <a:lnTo>
                  <a:pt x="319" y="0"/>
                </a:lnTo>
                <a:lnTo>
                  <a:pt x="223" y="96"/>
                </a:lnTo>
                <a:lnTo>
                  <a:pt x="239" y="127"/>
                </a:lnTo>
                <a:lnTo>
                  <a:pt x="183" y="175"/>
                </a:lnTo>
                <a:lnTo>
                  <a:pt x="103" y="159"/>
                </a:lnTo>
                <a:lnTo>
                  <a:pt x="39" y="159"/>
                </a:lnTo>
                <a:lnTo>
                  <a:pt x="23" y="207"/>
                </a:lnTo>
                <a:lnTo>
                  <a:pt x="0" y="239"/>
                </a:lnTo>
                <a:close/>
              </a:path>
            </a:pathLst>
          </a:custGeom>
          <a:solidFill>
            <a:srgbClr val="FF6600"/>
          </a:solidFill>
          <a:ln w="12700">
            <a:solidFill>
              <a:srgbClr val="000000"/>
            </a:solidFill>
            <a:prstDash val="solid"/>
            <a:round/>
            <a:headEnd/>
            <a:tailEnd/>
          </a:ln>
        </p:spPr>
        <p:txBody>
          <a:bodyPr/>
          <a:lstStyle/>
          <a:p>
            <a:endParaRPr lang="en-US"/>
          </a:p>
        </p:txBody>
      </p:sp>
      <p:sp>
        <p:nvSpPr>
          <p:cNvPr id="39957" name="Freeform 67"/>
          <p:cNvSpPr>
            <a:spLocks/>
          </p:cNvSpPr>
          <p:nvPr/>
        </p:nvSpPr>
        <p:spPr bwMode="auto">
          <a:xfrm>
            <a:off x="7713663" y="2582863"/>
            <a:ext cx="319087" cy="371475"/>
          </a:xfrm>
          <a:custGeom>
            <a:avLst/>
            <a:gdLst>
              <a:gd name="T0" fmla="*/ 2147483647 w 152"/>
              <a:gd name="T1" fmla="*/ 0 h 183"/>
              <a:gd name="T2" fmla="*/ 2147483647 w 152"/>
              <a:gd name="T3" fmla="*/ 0 h 183"/>
              <a:gd name="T4" fmla="*/ 2147483647 w 152"/>
              <a:gd name="T5" fmla="*/ 2147483647 h 183"/>
              <a:gd name="T6" fmla="*/ 2147483647 w 152"/>
              <a:gd name="T7" fmla="*/ 2147483647 h 183"/>
              <a:gd name="T8" fmla="*/ 2147483647 w 152"/>
              <a:gd name="T9" fmla="*/ 2147483647 h 183"/>
              <a:gd name="T10" fmla="*/ 2147483647 w 152"/>
              <a:gd name="T11" fmla="*/ 2147483647 h 183"/>
              <a:gd name="T12" fmla="*/ 2147483647 w 152"/>
              <a:gd name="T13" fmla="*/ 2147483647 h 183"/>
              <a:gd name="T14" fmla="*/ 0 w 152"/>
              <a:gd name="T15" fmla="*/ 2147483647 h 183"/>
              <a:gd name="T16" fmla="*/ 2147483647 w 152"/>
              <a:gd name="T17" fmla="*/ 0 h 1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2" h="183">
                <a:moveTo>
                  <a:pt x="8" y="0"/>
                </a:moveTo>
                <a:lnTo>
                  <a:pt x="152" y="0"/>
                </a:lnTo>
                <a:lnTo>
                  <a:pt x="144" y="48"/>
                </a:lnTo>
                <a:lnTo>
                  <a:pt x="120" y="56"/>
                </a:lnTo>
                <a:lnTo>
                  <a:pt x="80" y="183"/>
                </a:lnTo>
                <a:lnTo>
                  <a:pt x="16" y="183"/>
                </a:lnTo>
                <a:lnTo>
                  <a:pt x="16" y="127"/>
                </a:lnTo>
                <a:lnTo>
                  <a:pt x="0" y="111"/>
                </a:lnTo>
                <a:lnTo>
                  <a:pt x="8" y="0"/>
                </a:lnTo>
                <a:close/>
              </a:path>
            </a:pathLst>
          </a:custGeom>
          <a:solidFill>
            <a:srgbClr val="5FDF00"/>
          </a:solidFill>
          <a:ln w="12700">
            <a:solidFill>
              <a:srgbClr val="000000"/>
            </a:solidFill>
            <a:prstDash val="solid"/>
            <a:round/>
            <a:headEnd/>
            <a:tailEnd/>
          </a:ln>
        </p:spPr>
        <p:txBody>
          <a:bodyPr/>
          <a:lstStyle/>
          <a:p>
            <a:endParaRPr lang="en-US"/>
          </a:p>
        </p:txBody>
      </p:sp>
      <p:sp>
        <p:nvSpPr>
          <p:cNvPr id="39958" name="Freeform 68"/>
          <p:cNvSpPr>
            <a:spLocks/>
          </p:cNvSpPr>
          <p:nvPr/>
        </p:nvSpPr>
        <p:spPr bwMode="auto">
          <a:xfrm>
            <a:off x="7881938" y="2436813"/>
            <a:ext cx="249237" cy="517525"/>
          </a:xfrm>
          <a:custGeom>
            <a:avLst/>
            <a:gdLst>
              <a:gd name="T0" fmla="*/ 2147483647 w 119"/>
              <a:gd name="T1" fmla="*/ 2147483647 h 255"/>
              <a:gd name="T2" fmla="*/ 2147483647 w 119"/>
              <a:gd name="T3" fmla="*/ 0 h 255"/>
              <a:gd name="T4" fmla="*/ 2147483647 w 119"/>
              <a:gd name="T5" fmla="*/ 2147483647 h 255"/>
              <a:gd name="T6" fmla="*/ 2147483647 w 119"/>
              <a:gd name="T7" fmla="*/ 2147483647 h 255"/>
              <a:gd name="T8" fmla="*/ 0 w 119"/>
              <a:gd name="T9" fmla="*/ 2147483647 h 255"/>
              <a:gd name="T10" fmla="*/ 2147483647 w 119"/>
              <a:gd name="T11" fmla="*/ 2147483647 h 255"/>
              <a:gd name="T12" fmla="*/ 2147483647 w 119"/>
              <a:gd name="T13" fmla="*/ 2147483647 h 255"/>
              <a:gd name="T14" fmla="*/ 2147483647 w 119"/>
              <a:gd name="T15" fmla="*/ 2147483647 h 25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255">
                <a:moveTo>
                  <a:pt x="72" y="72"/>
                </a:moveTo>
                <a:lnTo>
                  <a:pt x="119" y="0"/>
                </a:lnTo>
                <a:lnTo>
                  <a:pt x="119" y="239"/>
                </a:lnTo>
                <a:lnTo>
                  <a:pt x="72" y="255"/>
                </a:lnTo>
                <a:lnTo>
                  <a:pt x="0" y="255"/>
                </a:lnTo>
                <a:lnTo>
                  <a:pt x="40" y="128"/>
                </a:lnTo>
                <a:lnTo>
                  <a:pt x="72" y="120"/>
                </a:lnTo>
                <a:lnTo>
                  <a:pt x="72" y="72"/>
                </a:lnTo>
                <a:close/>
              </a:path>
            </a:pathLst>
          </a:custGeom>
          <a:solidFill>
            <a:srgbClr val="5FDF00"/>
          </a:solidFill>
          <a:ln w="12700">
            <a:solidFill>
              <a:srgbClr val="000000"/>
            </a:solidFill>
            <a:prstDash val="solid"/>
            <a:round/>
            <a:headEnd/>
            <a:tailEnd/>
          </a:ln>
        </p:spPr>
        <p:txBody>
          <a:bodyPr/>
          <a:lstStyle/>
          <a:p>
            <a:endParaRPr lang="en-US"/>
          </a:p>
        </p:txBody>
      </p:sp>
      <p:sp>
        <p:nvSpPr>
          <p:cNvPr id="39959" name="Freeform 69"/>
          <p:cNvSpPr>
            <a:spLocks/>
          </p:cNvSpPr>
          <p:nvPr/>
        </p:nvSpPr>
        <p:spPr bwMode="auto">
          <a:xfrm>
            <a:off x="8131175" y="2160588"/>
            <a:ext cx="504825" cy="744537"/>
          </a:xfrm>
          <a:custGeom>
            <a:avLst/>
            <a:gdLst>
              <a:gd name="T0" fmla="*/ 0 w 240"/>
              <a:gd name="T1" fmla="*/ 2147483647 h 367"/>
              <a:gd name="T2" fmla="*/ 0 w 240"/>
              <a:gd name="T3" fmla="*/ 2147483647 h 367"/>
              <a:gd name="T4" fmla="*/ 2147483647 w 240"/>
              <a:gd name="T5" fmla="*/ 2147483647 h 367"/>
              <a:gd name="T6" fmla="*/ 2147483647 w 240"/>
              <a:gd name="T7" fmla="*/ 2147483647 h 367"/>
              <a:gd name="T8" fmla="*/ 2147483647 w 240"/>
              <a:gd name="T9" fmla="*/ 2147483647 h 367"/>
              <a:gd name="T10" fmla="*/ 2147483647 w 240"/>
              <a:gd name="T11" fmla="*/ 2147483647 h 367"/>
              <a:gd name="T12" fmla="*/ 2147483647 w 240"/>
              <a:gd name="T13" fmla="*/ 2147483647 h 367"/>
              <a:gd name="T14" fmla="*/ 2147483647 w 240"/>
              <a:gd name="T15" fmla="*/ 2147483647 h 367"/>
              <a:gd name="T16" fmla="*/ 2147483647 w 240"/>
              <a:gd name="T17" fmla="*/ 2147483647 h 367"/>
              <a:gd name="T18" fmla="*/ 2147483647 w 240"/>
              <a:gd name="T19" fmla="*/ 0 h 367"/>
              <a:gd name="T20" fmla="*/ 2147483647 w 240"/>
              <a:gd name="T21" fmla="*/ 2147483647 h 367"/>
              <a:gd name="T22" fmla="*/ 0 w 240"/>
              <a:gd name="T23" fmla="*/ 2147483647 h 36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0" h="367">
                <a:moveTo>
                  <a:pt x="0" y="144"/>
                </a:moveTo>
                <a:lnTo>
                  <a:pt x="0" y="367"/>
                </a:lnTo>
                <a:lnTo>
                  <a:pt x="56" y="335"/>
                </a:lnTo>
                <a:lnTo>
                  <a:pt x="56" y="312"/>
                </a:lnTo>
                <a:lnTo>
                  <a:pt x="240" y="176"/>
                </a:lnTo>
                <a:lnTo>
                  <a:pt x="232" y="128"/>
                </a:lnTo>
                <a:lnTo>
                  <a:pt x="200" y="112"/>
                </a:lnTo>
                <a:lnTo>
                  <a:pt x="176" y="8"/>
                </a:lnTo>
                <a:lnTo>
                  <a:pt x="128" y="16"/>
                </a:lnTo>
                <a:lnTo>
                  <a:pt x="104" y="0"/>
                </a:lnTo>
                <a:lnTo>
                  <a:pt x="56" y="40"/>
                </a:lnTo>
                <a:lnTo>
                  <a:pt x="0" y="144"/>
                </a:lnTo>
                <a:close/>
              </a:path>
            </a:pathLst>
          </a:custGeom>
          <a:solidFill>
            <a:srgbClr val="5FDF00"/>
          </a:solidFill>
          <a:ln w="12700">
            <a:solidFill>
              <a:srgbClr val="000000"/>
            </a:solidFill>
            <a:prstDash val="solid"/>
            <a:round/>
            <a:headEnd/>
            <a:tailEnd/>
          </a:ln>
        </p:spPr>
        <p:txBody>
          <a:bodyPr/>
          <a:lstStyle/>
          <a:p>
            <a:endParaRPr lang="en-US"/>
          </a:p>
        </p:txBody>
      </p:sp>
      <p:sp>
        <p:nvSpPr>
          <p:cNvPr id="39960" name="Freeform 70"/>
          <p:cNvSpPr>
            <a:spLocks/>
          </p:cNvSpPr>
          <p:nvPr/>
        </p:nvSpPr>
        <p:spPr bwMode="auto">
          <a:xfrm>
            <a:off x="7731125" y="2922588"/>
            <a:ext cx="501650" cy="276225"/>
          </a:xfrm>
          <a:custGeom>
            <a:avLst/>
            <a:gdLst>
              <a:gd name="T0" fmla="*/ 2147483647 w 239"/>
              <a:gd name="T1" fmla="*/ 2147483647 h 136"/>
              <a:gd name="T2" fmla="*/ 2147483647 w 239"/>
              <a:gd name="T3" fmla="*/ 2147483647 h 136"/>
              <a:gd name="T4" fmla="*/ 2147483647 w 239"/>
              <a:gd name="T5" fmla="*/ 0 h 136"/>
              <a:gd name="T6" fmla="*/ 2147483647 w 239"/>
              <a:gd name="T7" fmla="*/ 2147483647 h 136"/>
              <a:gd name="T8" fmla="*/ 2147483647 w 239"/>
              <a:gd name="T9" fmla="*/ 2147483647 h 136"/>
              <a:gd name="T10" fmla="*/ 2147483647 w 239"/>
              <a:gd name="T11" fmla="*/ 2147483647 h 136"/>
              <a:gd name="T12" fmla="*/ 2147483647 w 239"/>
              <a:gd name="T13" fmla="*/ 2147483647 h 136"/>
              <a:gd name="T14" fmla="*/ 2147483647 w 239"/>
              <a:gd name="T15" fmla="*/ 2147483647 h 136"/>
              <a:gd name="T16" fmla="*/ 2147483647 w 239"/>
              <a:gd name="T17" fmla="*/ 2147483647 h 136"/>
              <a:gd name="T18" fmla="*/ 0 w 239"/>
              <a:gd name="T19" fmla="*/ 2147483647 h 136"/>
              <a:gd name="T20" fmla="*/ 2147483647 w 239"/>
              <a:gd name="T21" fmla="*/ 2147483647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9" h="136">
                <a:moveTo>
                  <a:pt x="8" y="16"/>
                </a:moveTo>
                <a:lnTo>
                  <a:pt x="144" y="16"/>
                </a:lnTo>
                <a:lnTo>
                  <a:pt x="183" y="0"/>
                </a:lnTo>
                <a:lnTo>
                  <a:pt x="199" y="40"/>
                </a:lnTo>
                <a:lnTo>
                  <a:pt x="175" y="64"/>
                </a:lnTo>
                <a:lnTo>
                  <a:pt x="207" y="120"/>
                </a:lnTo>
                <a:lnTo>
                  <a:pt x="239" y="120"/>
                </a:lnTo>
                <a:lnTo>
                  <a:pt x="191" y="136"/>
                </a:lnTo>
                <a:lnTo>
                  <a:pt x="144" y="96"/>
                </a:lnTo>
                <a:lnTo>
                  <a:pt x="0" y="96"/>
                </a:lnTo>
                <a:lnTo>
                  <a:pt x="8" y="16"/>
                </a:lnTo>
                <a:close/>
              </a:path>
            </a:pathLst>
          </a:custGeom>
          <a:solidFill>
            <a:srgbClr val="5FDF00"/>
          </a:solidFill>
          <a:ln w="12700">
            <a:solidFill>
              <a:srgbClr val="000000"/>
            </a:solidFill>
            <a:prstDash val="solid"/>
            <a:round/>
            <a:headEnd/>
            <a:tailEnd/>
          </a:ln>
        </p:spPr>
        <p:txBody>
          <a:bodyPr/>
          <a:lstStyle/>
          <a:p>
            <a:endParaRPr lang="en-US"/>
          </a:p>
        </p:txBody>
      </p:sp>
      <p:sp>
        <p:nvSpPr>
          <p:cNvPr id="39961" name="Freeform 71"/>
          <p:cNvSpPr>
            <a:spLocks/>
          </p:cNvSpPr>
          <p:nvPr/>
        </p:nvSpPr>
        <p:spPr bwMode="auto">
          <a:xfrm>
            <a:off x="7966075" y="3116263"/>
            <a:ext cx="100013" cy="114300"/>
          </a:xfrm>
          <a:custGeom>
            <a:avLst/>
            <a:gdLst>
              <a:gd name="T0" fmla="*/ 0 w 48"/>
              <a:gd name="T1" fmla="*/ 0 h 56"/>
              <a:gd name="T2" fmla="*/ 2147483647 w 48"/>
              <a:gd name="T3" fmla="*/ 0 h 56"/>
              <a:gd name="T4" fmla="*/ 2147483647 w 48"/>
              <a:gd name="T5" fmla="*/ 2147483647 h 56"/>
              <a:gd name="T6" fmla="*/ 2147483647 w 48"/>
              <a:gd name="T7" fmla="*/ 2147483647 h 56"/>
              <a:gd name="T8" fmla="*/ 0 w 48"/>
              <a:gd name="T9" fmla="*/ 2147483647 h 56"/>
              <a:gd name="T10" fmla="*/ 0 w 48"/>
              <a:gd name="T11" fmla="*/ 0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56">
                <a:moveTo>
                  <a:pt x="0" y="0"/>
                </a:moveTo>
                <a:lnTo>
                  <a:pt x="32" y="0"/>
                </a:lnTo>
                <a:lnTo>
                  <a:pt x="48" y="16"/>
                </a:lnTo>
                <a:lnTo>
                  <a:pt x="32" y="56"/>
                </a:lnTo>
                <a:lnTo>
                  <a:pt x="0" y="56"/>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39962" name="Freeform 72"/>
          <p:cNvSpPr>
            <a:spLocks/>
          </p:cNvSpPr>
          <p:nvPr/>
        </p:nvSpPr>
        <p:spPr bwMode="auto">
          <a:xfrm>
            <a:off x="7731125" y="3116263"/>
            <a:ext cx="234950" cy="146050"/>
          </a:xfrm>
          <a:custGeom>
            <a:avLst/>
            <a:gdLst>
              <a:gd name="T0" fmla="*/ 0 w 112"/>
              <a:gd name="T1" fmla="*/ 0 h 72"/>
              <a:gd name="T2" fmla="*/ 2147483647 w 112"/>
              <a:gd name="T3" fmla="*/ 0 h 72"/>
              <a:gd name="T4" fmla="*/ 2147483647 w 112"/>
              <a:gd name="T5" fmla="*/ 2147483647 h 72"/>
              <a:gd name="T6" fmla="*/ 0 w 112"/>
              <a:gd name="T7" fmla="*/ 2147483647 h 72"/>
              <a:gd name="T8" fmla="*/ 0 w 112"/>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2">
                <a:moveTo>
                  <a:pt x="0" y="0"/>
                </a:moveTo>
                <a:lnTo>
                  <a:pt x="112" y="0"/>
                </a:lnTo>
                <a:lnTo>
                  <a:pt x="112" y="56"/>
                </a:lnTo>
                <a:lnTo>
                  <a:pt x="0" y="72"/>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39963" name="Freeform 73"/>
          <p:cNvSpPr>
            <a:spLocks/>
          </p:cNvSpPr>
          <p:nvPr/>
        </p:nvSpPr>
        <p:spPr bwMode="auto">
          <a:xfrm>
            <a:off x="7445375" y="3262313"/>
            <a:ext cx="201613" cy="388937"/>
          </a:xfrm>
          <a:custGeom>
            <a:avLst/>
            <a:gdLst>
              <a:gd name="T0" fmla="*/ 2147483647 w 96"/>
              <a:gd name="T1" fmla="*/ 0 h 191"/>
              <a:gd name="T2" fmla="*/ 2147483647 w 96"/>
              <a:gd name="T3" fmla="*/ 2147483647 h 191"/>
              <a:gd name="T4" fmla="*/ 2147483647 w 96"/>
              <a:gd name="T5" fmla="*/ 2147483647 h 191"/>
              <a:gd name="T6" fmla="*/ 2147483647 w 96"/>
              <a:gd name="T7" fmla="*/ 2147483647 h 191"/>
              <a:gd name="T8" fmla="*/ 0 w 96"/>
              <a:gd name="T9" fmla="*/ 2147483647 h 191"/>
              <a:gd name="T10" fmla="*/ 2147483647 w 96"/>
              <a:gd name="T11" fmla="*/ 2147483647 h 191"/>
              <a:gd name="T12" fmla="*/ 2147483647 w 96"/>
              <a:gd name="T13" fmla="*/ 2147483647 h 191"/>
              <a:gd name="T14" fmla="*/ 2147483647 w 96"/>
              <a:gd name="T15" fmla="*/ 2147483647 h 191"/>
              <a:gd name="T16" fmla="*/ 2147483647 w 96"/>
              <a:gd name="T17" fmla="*/ 2147483647 h 191"/>
              <a:gd name="T18" fmla="*/ 2147483647 w 96"/>
              <a:gd name="T19" fmla="*/ 2147483647 h 191"/>
              <a:gd name="T20" fmla="*/ 2147483647 w 96"/>
              <a:gd name="T21" fmla="*/ 2147483647 h 191"/>
              <a:gd name="T22" fmla="*/ 2147483647 w 96"/>
              <a:gd name="T23" fmla="*/ 0 h 1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6" h="191">
                <a:moveTo>
                  <a:pt x="48" y="0"/>
                </a:moveTo>
                <a:lnTo>
                  <a:pt x="24" y="24"/>
                </a:lnTo>
                <a:lnTo>
                  <a:pt x="40" y="80"/>
                </a:lnTo>
                <a:lnTo>
                  <a:pt x="24" y="103"/>
                </a:lnTo>
                <a:lnTo>
                  <a:pt x="0" y="135"/>
                </a:lnTo>
                <a:lnTo>
                  <a:pt x="40" y="191"/>
                </a:lnTo>
                <a:lnTo>
                  <a:pt x="88" y="135"/>
                </a:lnTo>
                <a:lnTo>
                  <a:pt x="96" y="64"/>
                </a:lnTo>
                <a:lnTo>
                  <a:pt x="80" y="64"/>
                </a:lnTo>
                <a:lnTo>
                  <a:pt x="96" y="32"/>
                </a:lnTo>
                <a:lnTo>
                  <a:pt x="96" y="8"/>
                </a:lnTo>
                <a:lnTo>
                  <a:pt x="48" y="0"/>
                </a:lnTo>
                <a:close/>
              </a:path>
            </a:pathLst>
          </a:custGeom>
          <a:solidFill>
            <a:srgbClr val="FF6600"/>
          </a:solidFill>
          <a:ln w="12700">
            <a:solidFill>
              <a:srgbClr val="000000"/>
            </a:solidFill>
            <a:prstDash val="solid"/>
            <a:round/>
            <a:headEnd/>
            <a:tailEnd/>
          </a:ln>
        </p:spPr>
        <p:txBody>
          <a:bodyPr/>
          <a:lstStyle/>
          <a:p>
            <a:endParaRPr lang="en-US"/>
          </a:p>
        </p:txBody>
      </p:sp>
      <p:sp>
        <p:nvSpPr>
          <p:cNvPr id="39964" name="Freeform 74"/>
          <p:cNvSpPr>
            <a:spLocks/>
          </p:cNvSpPr>
          <p:nvPr/>
        </p:nvSpPr>
        <p:spPr bwMode="auto">
          <a:xfrm>
            <a:off x="7361238" y="3471863"/>
            <a:ext cx="150812" cy="260350"/>
          </a:xfrm>
          <a:custGeom>
            <a:avLst/>
            <a:gdLst>
              <a:gd name="T0" fmla="*/ 2147483647 w 72"/>
              <a:gd name="T1" fmla="*/ 0 h 128"/>
              <a:gd name="T2" fmla="*/ 0 w 72"/>
              <a:gd name="T3" fmla="*/ 0 h 128"/>
              <a:gd name="T4" fmla="*/ 0 w 72"/>
              <a:gd name="T5" fmla="*/ 2147483647 h 128"/>
              <a:gd name="T6" fmla="*/ 2147483647 w 72"/>
              <a:gd name="T7" fmla="*/ 2147483647 h 128"/>
              <a:gd name="T8" fmla="*/ 2147483647 w 72"/>
              <a:gd name="T9" fmla="*/ 2147483647 h 128"/>
              <a:gd name="T10" fmla="*/ 2147483647 w 72"/>
              <a:gd name="T11" fmla="*/ 2147483647 h 128"/>
              <a:gd name="T12" fmla="*/ 2147483647 w 72"/>
              <a:gd name="T13" fmla="*/ 2147483647 h 128"/>
              <a:gd name="T14" fmla="*/ 2147483647 w 72"/>
              <a:gd name="T15" fmla="*/ 0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 h="128">
                <a:moveTo>
                  <a:pt x="64" y="0"/>
                </a:moveTo>
                <a:lnTo>
                  <a:pt x="0" y="0"/>
                </a:lnTo>
                <a:lnTo>
                  <a:pt x="0" y="128"/>
                </a:lnTo>
                <a:lnTo>
                  <a:pt x="64" y="128"/>
                </a:lnTo>
                <a:lnTo>
                  <a:pt x="72" y="112"/>
                </a:lnTo>
                <a:lnTo>
                  <a:pt x="40" y="72"/>
                </a:lnTo>
                <a:lnTo>
                  <a:pt x="40" y="32"/>
                </a:lnTo>
                <a:lnTo>
                  <a:pt x="64" y="0"/>
                </a:lnTo>
                <a:close/>
              </a:path>
            </a:pathLst>
          </a:custGeom>
          <a:solidFill>
            <a:srgbClr val="008000"/>
          </a:solidFill>
          <a:ln w="12700">
            <a:solidFill>
              <a:srgbClr val="000000"/>
            </a:solidFill>
            <a:prstDash val="solid"/>
            <a:round/>
            <a:headEnd/>
            <a:tailEnd/>
          </a:ln>
        </p:spPr>
        <p:txBody>
          <a:bodyPr/>
          <a:lstStyle/>
          <a:p>
            <a:endParaRPr lang="en-US"/>
          </a:p>
        </p:txBody>
      </p:sp>
      <p:sp>
        <p:nvSpPr>
          <p:cNvPr id="39965" name="Freeform 75"/>
          <p:cNvSpPr>
            <a:spLocks/>
          </p:cNvSpPr>
          <p:nvPr/>
        </p:nvSpPr>
        <p:spPr bwMode="auto">
          <a:xfrm>
            <a:off x="6892925" y="3505200"/>
            <a:ext cx="601663" cy="373063"/>
          </a:xfrm>
          <a:custGeom>
            <a:avLst/>
            <a:gdLst>
              <a:gd name="T0" fmla="*/ 0 w 287"/>
              <a:gd name="T1" fmla="*/ 0 h 184"/>
              <a:gd name="T2" fmla="*/ 2147483647 w 287"/>
              <a:gd name="T3" fmla="*/ 0 h 184"/>
              <a:gd name="T4" fmla="*/ 2147483647 w 287"/>
              <a:gd name="T5" fmla="*/ 2147483647 h 184"/>
              <a:gd name="T6" fmla="*/ 2147483647 w 287"/>
              <a:gd name="T7" fmla="*/ 2147483647 h 184"/>
              <a:gd name="T8" fmla="*/ 2147483647 w 287"/>
              <a:gd name="T9" fmla="*/ 2147483647 h 184"/>
              <a:gd name="T10" fmla="*/ 2147483647 w 287"/>
              <a:gd name="T11" fmla="*/ 2147483647 h 184"/>
              <a:gd name="T12" fmla="*/ 2147483647 w 287"/>
              <a:gd name="T13" fmla="*/ 2147483647 h 184"/>
              <a:gd name="T14" fmla="*/ 2147483647 w 287"/>
              <a:gd name="T15" fmla="*/ 2147483647 h 184"/>
              <a:gd name="T16" fmla="*/ 2147483647 w 287"/>
              <a:gd name="T17" fmla="*/ 2147483647 h 184"/>
              <a:gd name="T18" fmla="*/ 0 w 287"/>
              <a:gd name="T19" fmla="*/ 2147483647 h 184"/>
              <a:gd name="T20" fmla="*/ 0 w 287"/>
              <a:gd name="T21" fmla="*/ 0 h 1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7" h="184">
                <a:moveTo>
                  <a:pt x="0" y="0"/>
                </a:moveTo>
                <a:lnTo>
                  <a:pt x="223" y="0"/>
                </a:lnTo>
                <a:lnTo>
                  <a:pt x="223" y="120"/>
                </a:lnTo>
                <a:lnTo>
                  <a:pt x="287" y="120"/>
                </a:lnTo>
                <a:lnTo>
                  <a:pt x="247" y="184"/>
                </a:lnTo>
                <a:lnTo>
                  <a:pt x="175" y="168"/>
                </a:lnTo>
                <a:lnTo>
                  <a:pt x="151" y="72"/>
                </a:lnTo>
                <a:lnTo>
                  <a:pt x="143" y="56"/>
                </a:lnTo>
                <a:lnTo>
                  <a:pt x="87" y="32"/>
                </a:lnTo>
                <a:lnTo>
                  <a:pt x="0" y="80"/>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39966" name="Freeform 76"/>
          <p:cNvSpPr>
            <a:spLocks/>
          </p:cNvSpPr>
          <p:nvPr/>
        </p:nvSpPr>
        <p:spPr bwMode="auto">
          <a:xfrm>
            <a:off x="3721100" y="3471863"/>
            <a:ext cx="1004888" cy="520700"/>
          </a:xfrm>
          <a:custGeom>
            <a:avLst/>
            <a:gdLst>
              <a:gd name="T0" fmla="*/ 0 w 479"/>
              <a:gd name="T1" fmla="*/ 0 h 256"/>
              <a:gd name="T2" fmla="*/ 2147483647 w 479"/>
              <a:gd name="T3" fmla="*/ 0 h 256"/>
              <a:gd name="T4" fmla="*/ 2147483647 w 479"/>
              <a:gd name="T5" fmla="*/ 2147483647 h 256"/>
              <a:gd name="T6" fmla="*/ 2147483647 w 479"/>
              <a:gd name="T7" fmla="*/ 2147483647 h 256"/>
              <a:gd name="T8" fmla="*/ 2147483647 w 479"/>
              <a:gd name="T9" fmla="*/ 2147483647 h 256"/>
              <a:gd name="T10" fmla="*/ 2147483647 w 479"/>
              <a:gd name="T11" fmla="*/ 2147483647 h 256"/>
              <a:gd name="T12" fmla="*/ 0 w 479"/>
              <a:gd name="T13" fmla="*/ 2147483647 h 256"/>
              <a:gd name="T14" fmla="*/ 0 w 479"/>
              <a:gd name="T15" fmla="*/ 0 h 2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9" h="256">
                <a:moveTo>
                  <a:pt x="0" y="0"/>
                </a:moveTo>
                <a:lnTo>
                  <a:pt x="455" y="0"/>
                </a:lnTo>
                <a:lnTo>
                  <a:pt x="471" y="16"/>
                </a:lnTo>
                <a:lnTo>
                  <a:pt x="447" y="40"/>
                </a:lnTo>
                <a:lnTo>
                  <a:pt x="479" y="72"/>
                </a:lnTo>
                <a:lnTo>
                  <a:pt x="479" y="256"/>
                </a:lnTo>
                <a:lnTo>
                  <a:pt x="0" y="256"/>
                </a:lnTo>
                <a:lnTo>
                  <a:pt x="0" y="0"/>
                </a:lnTo>
                <a:close/>
              </a:path>
            </a:pathLst>
          </a:custGeom>
          <a:solidFill>
            <a:srgbClr val="0066FF"/>
          </a:solidFill>
          <a:ln w="12700">
            <a:solidFill>
              <a:srgbClr val="000000"/>
            </a:solidFill>
            <a:prstDash val="solid"/>
            <a:round/>
            <a:headEnd/>
            <a:tailEnd/>
          </a:ln>
        </p:spPr>
        <p:txBody>
          <a:bodyPr/>
          <a:lstStyle/>
          <a:p>
            <a:endParaRPr lang="en-US"/>
          </a:p>
        </p:txBody>
      </p:sp>
      <p:sp>
        <p:nvSpPr>
          <p:cNvPr id="39967" name="Freeform 77"/>
          <p:cNvSpPr>
            <a:spLocks/>
          </p:cNvSpPr>
          <p:nvPr/>
        </p:nvSpPr>
        <p:spPr bwMode="auto">
          <a:xfrm>
            <a:off x="3451225" y="2387600"/>
            <a:ext cx="1058863" cy="647700"/>
          </a:xfrm>
          <a:custGeom>
            <a:avLst/>
            <a:gdLst>
              <a:gd name="T0" fmla="*/ 0 w 504"/>
              <a:gd name="T1" fmla="*/ 0 h 319"/>
              <a:gd name="T2" fmla="*/ 2147483647 w 504"/>
              <a:gd name="T3" fmla="*/ 0 h 319"/>
              <a:gd name="T4" fmla="*/ 2147483647 w 504"/>
              <a:gd name="T5" fmla="*/ 2147483647 h 319"/>
              <a:gd name="T6" fmla="*/ 2147483647 w 504"/>
              <a:gd name="T7" fmla="*/ 2147483647 h 319"/>
              <a:gd name="T8" fmla="*/ 2147483647 w 504"/>
              <a:gd name="T9" fmla="*/ 2147483647 h 319"/>
              <a:gd name="T10" fmla="*/ 2147483647 w 504"/>
              <a:gd name="T11" fmla="*/ 2147483647 h 319"/>
              <a:gd name="T12" fmla="*/ 2147483647 w 504"/>
              <a:gd name="T13" fmla="*/ 2147483647 h 319"/>
              <a:gd name="T14" fmla="*/ 2147483647 w 504"/>
              <a:gd name="T15" fmla="*/ 2147483647 h 319"/>
              <a:gd name="T16" fmla="*/ 2147483647 w 504"/>
              <a:gd name="T17" fmla="*/ 2147483647 h 319"/>
              <a:gd name="T18" fmla="*/ 2147483647 w 504"/>
              <a:gd name="T19" fmla="*/ 2147483647 h 319"/>
              <a:gd name="T20" fmla="*/ 0 w 504"/>
              <a:gd name="T21" fmla="*/ 2147483647 h 319"/>
              <a:gd name="T22" fmla="*/ 0 w 504"/>
              <a:gd name="T23" fmla="*/ 0 h 3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4" h="319">
                <a:moveTo>
                  <a:pt x="0" y="0"/>
                </a:moveTo>
                <a:lnTo>
                  <a:pt x="496" y="0"/>
                </a:lnTo>
                <a:lnTo>
                  <a:pt x="496" y="24"/>
                </a:lnTo>
                <a:lnTo>
                  <a:pt x="472" y="56"/>
                </a:lnTo>
                <a:lnTo>
                  <a:pt x="504" y="88"/>
                </a:lnTo>
                <a:lnTo>
                  <a:pt x="504" y="231"/>
                </a:lnTo>
                <a:lnTo>
                  <a:pt x="488" y="231"/>
                </a:lnTo>
                <a:lnTo>
                  <a:pt x="488" y="319"/>
                </a:lnTo>
                <a:lnTo>
                  <a:pt x="400" y="295"/>
                </a:lnTo>
                <a:lnTo>
                  <a:pt x="368" y="271"/>
                </a:lnTo>
                <a:lnTo>
                  <a:pt x="0" y="271"/>
                </a:lnTo>
                <a:lnTo>
                  <a:pt x="0" y="0"/>
                </a:lnTo>
                <a:close/>
              </a:path>
            </a:pathLst>
          </a:custGeom>
          <a:solidFill>
            <a:srgbClr val="FF9900"/>
          </a:solidFill>
          <a:ln w="12700">
            <a:solidFill>
              <a:srgbClr val="000000"/>
            </a:solidFill>
            <a:prstDash val="solid"/>
            <a:round/>
            <a:headEnd/>
            <a:tailEnd/>
          </a:ln>
        </p:spPr>
        <p:txBody>
          <a:bodyPr/>
          <a:lstStyle/>
          <a:p>
            <a:endParaRPr lang="en-US"/>
          </a:p>
        </p:txBody>
      </p:sp>
      <p:sp>
        <p:nvSpPr>
          <p:cNvPr id="39968" name="Freeform 78"/>
          <p:cNvSpPr>
            <a:spLocks/>
          </p:cNvSpPr>
          <p:nvPr/>
        </p:nvSpPr>
        <p:spPr bwMode="auto">
          <a:xfrm>
            <a:off x="4476750" y="2857500"/>
            <a:ext cx="922338" cy="503238"/>
          </a:xfrm>
          <a:custGeom>
            <a:avLst/>
            <a:gdLst>
              <a:gd name="T0" fmla="*/ 0 w 439"/>
              <a:gd name="T1" fmla="*/ 0 h 248"/>
              <a:gd name="T2" fmla="*/ 2147483647 w 439"/>
              <a:gd name="T3" fmla="*/ 0 h 248"/>
              <a:gd name="T4" fmla="*/ 2147483647 w 439"/>
              <a:gd name="T5" fmla="*/ 2147483647 h 248"/>
              <a:gd name="T6" fmla="*/ 2147483647 w 439"/>
              <a:gd name="T7" fmla="*/ 2147483647 h 248"/>
              <a:gd name="T8" fmla="*/ 2147483647 w 439"/>
              <a:gd name="T9" fmla="*/ 2147483647 h 248"/>
              <a:gd name="T10" fmla="*/ 2147483647 w 439"/>
              <a:gd name="T11" fmla="*/ 2147483647 h 248"/>
              <a:gd name="T12" fmla="*/ 2147483647 w 439"/>
              <a:gd name="T13" fmla="*/ 2147483647 h 248"/>
              <a:gd name="T14" fmla="*/ 2147483647 w 439"/>
              <a:gd name="T15" fmla="*/ 2147483647 h 248"/>
              <a:gd name="T16" fmla="*/ 2147483647 w 439"/>
              <a:gd name="T17" fmla="*/ 2147483647 h 248"/>
              <a:gd name="T18" fmla="*/ 2147483647 w 439"/>
              <a:gd name="T19" fmla="*/ 2147483647 h 248"/>
              <a:gd name="T20" fmla="*/ 0 w 439"/>
              <a:gd name="T21" fmla="*/ 2147483647 h 248"/>
              <a:gd name="T22" fmla="*/ 0 w 439"/>
              <a:gd name="T23" fmla="*/ 0 h 2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9" h="248">
                <a:moveTo>
                  <a:pt x="0" y="0"/>
                </a:moveTo>
                <a:lnTo>
                  <a:pt x="367" y="0"/>
                </a:lnTo>
                <a:lnTo>
                  <a:pt x="383" y="24"/>
                </a:lnTo>
                <a:lnTo>
                  <a:pt x="383" y="56"/>
                </a:lnTo>
                <a:lnTo>
                  <a:pt x="415" y="96"/>
                </a:lnTo>
                <a:lnTo>
                  <a:pt x="439" y="136"/>
                </a:lnTo>
                <a:lnTo>
                  <a:pt x="383" y="176"/>
                </a:lnTo>
                <a:lnTo>
                  <a:pt x="391" y="200"/>
                </a:lnTo>
                <a:lnTo>
                  <a:pt x="351" y="248"/>
                </a:lnTo>
                <a:lnTo>
                  <a:pt x="48" y="248"/>
                </a:lnTo>
                <a:lnTo>
                  <a:pt x="0" y="88"/>
                </a:lnTo>
                <a:lnTo>
                  <a:pt x="0" y="0"/>
                </a:lnTo>
                <a:close/>
              </a:path>
            </a:pathLst>
          </a:custGeom>
          <a:solidFill>
            <a:srgbClr val="FF0000"/>
          </a:solidFill>
          <a:ln w="12700">
            <a:solidFill>
              <a:srgbClr val="000000"/>
            </a:solidFill>
            <a:prstDash val="solid"/>
            <a:round/>
            <a:headEnd/>
            <a:tailEnd/>
          </a:ln>
        </p:spPr>
        <p:txBody>
          <a:bodyPr/>
          <a:lstStyle/>
          <a:p>
            <a:endParaRPr lang="en-US"/>
          </a:p>
        </p:txBody>
      </p:sp>
      <p:sp>
        <p:nvSpPr>
          <p:cNvPr id="39969" name="Freeform 79"/>
          <p:cNvSpPr>
            <a:spLocks/>
          </p:cNvSpPr>
          <p:nvPr/>
        </p:nvSpPr>
        <p:spPr bwMode="auto">
          <a:xfrm>
            <a:off x="4392613" y="1854200"/>
            <a:ext cx="939800" cy="1003300"/>
          </a:xfrm>
          <a:custGeom>
            <a:avLst/>
            <a:gdLst>
              <a:gd name="T0" fmla="*/ 0 w 447"/>
              <a:gd name="T1" fmla="*/ 0 h 494"/>
              <a:gd name="T2" fmla="*/ 2147483647 w 447"/>
              <a:gd name="T3" fmla="*/ 0 h 494"/>
              <a:gd name="T4" fmla="*/ 2147483647 w 447"/>
              <a:gd name="T5" fmla="*/ 2147483647 h 494"/>
              <a:gd name="T6" fmla="*/ 2147483647 w 447"/>
              <a:gd name="T7" fmla="*/ 2147483647 h 494"/>
              <a:gd name="T8" fmla="*/ 2147483647 w 447"/>
              <a:gd name="T9" fmla="*/ 2147483647 h 494"/>
              <a:gd name="T10" fmla="*/ 2147483647 w 447"/>
              <a:gd name="T11" fmla="*/ 2147483647 h 494"/>
              <a:gd name="T12" fmla="*/ 2147483647 w 447"/>
              <a:gd name="T13" fmla="*/ 2147483647 h 494"/>
              <a:gd name="T14" fmla="*/ 2147483647 w 447"/>
              <a:gd name="T15" fmla="*/ 2147483647 h 494"/>
              <a:gd name="T16" fmla="*/ 2147483647 w 447"/>
              <a:gd name="T17" fmla="*/ 2147483647 h 494"/>
              <a:gd name="T18" fmla="*/ 2147483647 w 447"/>
              <a:gd name="T19" fmla="*/ 2147483647 h 494"/>
              <a:gd name="T20" fmla="*/ 2147483647 w 447"/>
              <a:gd name="T21" fmla="*/ 2147483647 h 494"/>
              <a:gd name="T22" fmla="*/ 2147483647 w 447"/>
              <a:gd name="T23" fmla="*/ 2147483647 h 494"/>
              <a:gd name="T24" fmla="*/ 2147483647 w 447"/>
              <a:gd name="T25" fmla="*/ 2147483647 h 494"/>
              <a:gd name="T26" fmla="*/ 2147483647 w 447"/>
              <a:gd name="T27" fmla="*/ 2147483647 h 494"/>
              <a:gd name="T28" fmla="*/ 0 w 447"/>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7" h="494">
                <a:moveTo>
                  <a:pt x="0" y="0"/>
                </a:moveTo>
                <a:lnTo>
                  <a:pt x="151" y="0"/>
                </a:lnTo>
                <a:lnTo>
                  <a:pt x="447" y="64"/>
                </a:lnTo>
                <a:lnTo>
                  <a:pt x="343" y="159"/>
                </a:lnTo>
                <a:lnTo>
                  <a:pt x="303" y="303"/>
                </a:lnTo>
                <a:lnTo>
                  <a:pt x="303" y="383"/>
                </a:lnTo>
                <a:lnTo>
                  <a:pt x="407" y="455"/>
                </a:lnTo>
                <a:lnTo>
                  <a:pt x="415" y="494"/>
                </a:lnTo>
                <a:lnTo>
                  <a:pt x="56" y="494"/>
                </a:lnTo>
                <a:lnTo>
                  <a:pt x="56" y="351"/>
                </a:lnTo>
                <a:lnTo>
                  <a:pt x="32" y="319"/>
                </a:lnTo>
                <a:lnTo>
                  <a:pt x="48" y="295"/>
                </a:lnTo>
                <a:lnTo>
                  <a:pt x="48" y="263"/>
                </a:lnTo>
                <a:lnTo>
                  <a:pt x="40" y="175"/>
                </a:lnTo>
                <a:lnTo>
                  <a:pt x="0" y="0"/>
                </a:lnTo>
                <a:close/>
              </a:path>
            </a:pathLst>
          </a:custGeom>
          <a:solidFill>
            <a:srgbClr val="D60093"/>
          </a:solidFill>
          <a:ln w="12700">
            <a:solidFill>
              <a:srgbClr val="000000"/>
            </a:solidFill>
            <a:prstDash val="solid"/>
            <a:round/>
            <a:headEnd/>
            <a:tailEnd/>
          </a:ln>
        </p:spPr>
        <p:txBody>
          <a:bodyPr/>
          <a:lstStyle/>
          <a:p>
            <a:endParaRPr lang="en-US"/>
          </a:p>
        </p:txBody>
      </p:sp>
      <p:sp>
        <p:nvSpPr>
          <p:cNvPr id="39970" name="Freeform 80"/>
          <p:cNvSpPr>
            <a:spLocks/>
          </p:cNvSpPr>
          <p:nvPr/>
        </p:nvSpPr>
        <p:spPr bwMode="auto">
          <a:xfrm>
            <a:off x="5029200" y="2225675"/>
            <a:ext cx="820738" cy="809625"/>
          </a:xfrm>
          <a:custGeom>
            <a:avLst/>
            <a:gdLst>
              <a:gd name="T0" fmla="*/ 2147483647 w 391"/>
              <a:gd name="T1" fmla="*/ 2147483647 h 399"/>
              <a:gd name="T2" fmla="*/ 2147483647 w 391"/>
              <a:gd name="T3" fmla="*/ 0 h 399"/>
              <a:gd name="T4" fmla="*/ 2147483647 w 391"/>
              <a:gd name="T5" fmla="*/ 2147483647 h 399"/>
              <a:gd name="T6" fmla="*/ 2147483647 w 391"/>
              <a:gd name="T7" fmla="*/ 2147483647 h 399"/>
              <a:gd name="T8" fmla="*/ 2147483647 w 391"/>
              <a:gd name="T9" fmla="*/ 2147483647 h 399"/>
              <a:gd name="T10" fmla="*/ 2147483647 w 391"/>
              <a:gd name="T11" fmla="*/ 2147483647 h 399"/>
              <a:gd name="T12" fmla="*/ 2147483647 w 391"/>
              <a:gd name="T13" fmla="*/ 2147483647 h 399"/>
              <a:gd name="T14" fmla="*/ 2147483647 w 391"/>
              <a:gd name="T15" fmla="*/ 2147483647 h 399"/>
              <a:gd name="T16" fmla="*/ 2147483647 w 391"/>
              <a:gd name="T17" fmla="*/ 2147483647 h 399"/>
              <a:gd name="T18" fmla="*/ 2147483647 w 391"/>
              <a:gd name="T19" fmla="*/ 2147483647 h 399"/>
              <a:gd name="T20" fmla="*/ 2147483647 w 391"/>
              <a:gd name="T21" fmla="*/ 2147483647 h 399"/>
              <a:gd name="T22" fmla="*/ 2147483647 w 391"/>
              <a:gd name="T23" fmla="*/ 2147483647 h 399"/>
              <a:gd name="T24" fmla="*/ 2147483647 w 391"/>
              <a:gd name="T25" fmla="*/ 2147483647 h 399"/>
              <a:gd name="T26" fmla="*/ 2147483647 w 391"/>
              <a:gd name="T27" fmla="*/ 2147483647 h 399"/>
              <a:gd name="T28" fmla="*/ 2147483647 w 391"/>
              <a:gd name="T29" fmla="*/ 2147483647 h 399"/>
              <a:gd name="T30" fmla="*/ 0 w 391"/>
              <a:gd name="T31" fmla="*/ 2147483647 h 399"/>
              <a:gd name="T32" fmla="*/ 0 w 391"/>
              <a:gd name="T33" fmla="*/ 2147483647 h 399"/>
              <a:gd name="T34" fmla="*/ 2147483647 w 391"/>
              <a:gd name="T35" fmla="*/ 2147483647 h 3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91" h="399">
                <a:moveTo>
                  <a:pt x="24" y="32"/>
                </a:moveTo>
                <a:lnTo>
                  <a:pt x="120" y="0"/>
                </a:lnTo>
                <a:lnTo>
                  <a:pt x="144" y="40"/>
                </a:lnTo>
                <a:lnTo>
                  <a:pt x="280" y="104"/>
                </a:lnTo>
                <a:lnTo>
                  <a:pt x="312" y="144"/>
                </a:lnTo>
                <a:lnTo>
                  <a:pt x="320" y="184"/>
                </a:lnTo>
                <a:lnTo>
                  <a:pt x="367" y="168"/>
                </a:lnTo>
                <a:lnTo>
                  <a:pt x="391" y="192"/>
                </a:lnTo>
                <a:lnTo>
                  <a:pt x="344" y="256"/>
                </a:lnTo>
                <a:lnTo>
                  <a:pt x="328" y="399"/>
                </a:lnTo>
                <a:lnTo>
                  <a:pt x="152" y="399"/>
                </a:lnTo>
                <a:lnTo>
                  <a:pt x="120" y="375"/>
                </a:lnTo>
                <a:lnTo>
                  <a:pt x="120" y="335"/>
                </a:lnTo>
                <a:lnTo>
                  <a:pt x="104" y="303"/>
                </a:lnTo>
                <a:lnTo>
                  <a:pt x="104" y="272"/>
                </a:lnTo>
                <a:lnTo>
                  <a:pt x="0" y="200"/>
                </a:lnTo>
                <a:lnTo>
                  <a:pt x="0" y="120"/>
                </a:lnTo>
                <a:lnTo>
                  <a:pt x="24" y="32"/>
                </a:lnTo>
                <a:close/>
              </a:path>
            </a:pathLst>
          </a:custGeom>
          <a:solidFill>
            <a:srgbClr val="D60093"/>
          </a:solidFill>
          <a:ln w="12700">
            <a:solidFill>
              <a:srgbClr val="000000"/>
            </a:solidFill>
            <a:prstDash val="solid"/>
            <a:round/>
            <a:headEnd/>
            <a:tailEnd/>
          </a:ln>
        </p:spPr>
        <p:txBody>
          <a:bodyPr/>
          <a:lstStyle/>
          <a:p>
            <a:endParaRPr lang="en-US"/>
          </a:p>
        </p:txBody>
      </p:sp>
      <p:sp>
        <p:nvSpPr>
          <p:cNvPr id="39971" name="Freeform 81"/>
          <p:cNvSpPr>
            <a:spLocks/>
          </p:cNvSpPr>
          <p:nvPr/>
        </p:nvSpPr>
        <p:spPr bwMode="auto">
          <a:xfrm>
            <a:off x="5332413" y="2146300"/>
            <a:ext cx="938212" cy="436563"/>
          </a:xfrm>
          <a:custGeom>
            <a:avLst/>
            <a:gdLst>
              <a:gd name="T0" fmla="*/ 0 w 447"/>
              <a:gd name="T1" fmla="*/ 2147483647 h 215"/>
              <a:gd name="T2" fmla="*/ 2147483647 w 447"/>
              <a:gd name="T3" fmla="*/ 2147483647 h 215"/>
              <a:gd name="T4" fmla="*/ 2147483647 w 447"/>
              <a:gd name="T5" fmla="*/ 2147483647 h 215"/>
              <a:gd name="T6" fmla="*/ 2147483647 w 447"/>
              <a:gd name="T7" fmla="*/ 2147483647 h 215"/>
              <a:gd name="T8" fmla="*/ 2147483647 w 447"/>
              <a:gd name="T9" fmla="*/ 2147483647 h 215"/>
              <a:gd name="T10" fmla="*/ 2147483647 w 447"/>
              <a:gd name="T11" fmla="*/ 2147483647 h 215"/>
              <a:gd name="T12" fmla="*/ 2147483647 w 447"/>
              <a:gd name="T13" fmla="*/ 2147483647 h 215"/>
              <a:gd name="T14" fmla="*/ 2147483647 w 447"/>
              <a:gd name="T15" fmla="*/ 2147483647 h 215"/>
              <a:gd name="T16" fmla="*/ 2147483647 w 447"/>
              <a:gd name="T17" fmla="*/ 2147483647 h 215"/>
              <a:gd name="T18" fmla="*/ 2147483647 w 447"/>
              <a:gd name="T19" fmla="*/ 2147483647 h 215"/>
              <a:gd name="T20" fmla="*/ 2147483647 w 447"/>
              <a:gd name="T21" fmla="*/ 0 h 215"/>
              <a:gd name="T22" fmla="*/ 0 w 447"/>
              <a:gd name="T23" fmla="*/ 2147483647 h 2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7" h="215">
                <a:moveTo>
                  <a:pt x="0" y="71"/>
                </a:moveTo>
                <a:lnTo>
                  <a:pt x="136" y="151"/>
                </a:lnTo>
                <a:lnTo>
                  <a:pt x="168" y="183"/>
                </a:lnTo>
                <a:lnTo>
                  <a:pt x="176" y="215"/>
                </a:lnTo>
                <a:lnTo>
                  <a:pt x="255" y="143"/>
                </a:lnTo>
                <a:lnTo>
                  <a:pt x="447" y="111"/>
                </a:lnTo>
                <a:lnTo>
                  <a:pt x="359" y="55"/>
                </a:lnTo>
                <a:lnTo>
                  <a:pt x="247" y="103"/>
                </a:lnTo>
                <a:lnTo>
                  <a:pt x="136" y="63"/>
                </a:lnTo>
                <a:lnTo>
                  <a:pt x="200" y="7"/>
                </a:lnTo>
                <a:lnTo>
                  <a:pt x="144" y="0"/>
                </a:lnTo>
                <a:lnTo>
                  <a:pt x="0" y="71"/>
                </a:lnTo>
                <a:close/>
              </a:path>
            </a:pathLst>
          </a:custGeom>
          <a:solidFill>
            <a:schemeClr val="hlink"/>
          </a:solidFill>
          <a:ln w="12700">
            <a:solidFill>
              <a:srgbClr val="000000"/>
            </a:solidFill>
            <a:prstDash val="solid"/>
            <a:round/>
            <a:headEnd/>
            <a:tailEnd/>
          </a:ln>
        </p:spPr>
        <p:txBody>
          <a:bodyPr/>
          <a:lstStyle/>
          <a:p>
            <a:endParaRPr lang="en-US"/>
          </a:p>
        </p:txBody>
      </p:sp>
      <p:sp>
        <p:nvSpPr>
          <p:cNvPr id="39972" name="Freeform 82"/>
          <p:cNvSpPr>
            <a:spLocks/>
          </p:cNvSpPr>
          <p:nvPr/>
        </p:nvSpPr>
        <p:spPr bwMode="auto">
          <a:xfrm>
            <a:off x="5867400" y="2486025"/>
            <a:ext cx="622300" cy="679450"/>
          </a:xfrm>
          <a:custGeom>
            <a:avLst/>
            <a:gdLst>
              <a:gd name="T0" fmla="*/ 2147483647 w 296"/>
              <a:gd name="T1" fmla="*/ 0 h 335"/>
              <a:gd name="T2" fmla="*/ 2147483647 w 296"/>
              <a:gd name="T3" fmla="*/ 2147483647 h 335"/>
              <a:gd name="T4" fmla="*/ 2147483647 w 296"/>
              <a:gd name="T5" fmla="*/ 2147483647 h 335"/>
              <a:gd name="T6" fmla="*/ 2147483647 w 296"/>
              <a:gd name="T7" fmla="*/ 2147483647 h 335"/>
              <a:gd name="T8" fmla="*/ 2147483647 w 296"/>
              <a:gd name="T9" fmla="*/ 2147483647 h 335"/>
              <a:gd name="T10" fmla="*/ 2147483647 w 296"/>
              <a:gd name="T11" fmla="*/ 2147483647 h 335"/>
              <a:gd name="T12" fmla="*/ 2147483647 w 296"/>
              <a:gd name="T13" fmla="*/ 2147483647 h 335"/>
              <a:gd name="T14" fmla="*/ 2147483647 w 296"/>
              <a:gd name="T15" fmla="*/ 2147483647 h 335"/>
              <a:gd name="T16" fmla="*/ 2147483647 w 296"/>
              <a:gd name="T17" fmla="*/ 2147483647 h 335"/>
              <a:gd name="T18" fmla="*/ 2147483647 w 296"/>
              <a:gd name="T19" fmla="*/ 2147483647 h 335"/>
              <a:gd name="T20" fmla="*/ 0 w 296"/>
              <a:gd name="T21" fmla="*/ 2147483647 h 335"/>
              <a:gd name="T22" fmla="*/ 2147483647 w 296"/>
              <a:gd name="T23" fmla="*/ 2147483647 h 335"/>
              <a:gd name="T24" fmla="*/ 2147483647 w 296"/>
              <a:gd name="T25" fmla="*/ 2147483647 h 335"/>
              <a:gd name="T26" fmla="*/ 2147483647 w 296"/>
              <a:gd name="T27" fmla="*/ 2147483647 h 335"/>
              <a:gd name="T28" fmla="*/ 2147483647 w 296"/>
              <a:gd name="T29" fmla="*/ 0 h 3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6" h="335">
                <a:moveTo>
                  <a:pt x="144" y="0"/>
                </a:moveTo>
                <a:lnTo>
                  <a:pt x="232" y="24"/>
                </a:lnTo>
                <a:lnTo>
                  <a:pt x="256" y="96"/>
                </a:lnTo>
                <a:lnTo>
                  <a:pt x="200" y="152"/>
                </a:lnTo>
                <a:lnTo>
                  <a:pt x="216" y="175"/>
                </a:lnTo>
                <a:lnTo>
                  <a:pt x="264" y="144"/>
                </a:lnTo>
                <a:lnTo>
                  <a:pt x="288" y="152"/>
                </a:lnTo>
                <a:lnTo>
                  <a:pt x="296" y="239"/>
                </a:lnTo>
                <a:lnTo>
                  <a:pt x="240" y="319"/>
                </a:lnTo>
                <a:lnTo>
                  <a:pt x="240" y="335"/>
                </a:lnTo>
                <a:lnTo>
                  <a:pt x="0" y="335"/>
                </a:lnTo>
                <a:lnTo>
                  <a:pt x="32" y="239"/>
                </a:lnTo>
                <a:lnTo>
                  <a:pt x="16" y="167"/>
                </a:lnTo>
                <a:lnTo>
                  <a:pt x="48" y="88"/>
                </a:lnTo>
                <a:lnTo>
                  <a:pt x="144" y="0"/>
                </a:lnTo>
                <a:close/>
              </a:path>
            </a:pathLst>
          </a:custGeom>
          <a:solidFill>
            <a:schemeClr val="hlink"/>
          </a:solidFill>
          <a:ln w="12700">
            <a:solidFill>
              <a:srgbClr val="000000"/>
            </a:solidFill>
            <a:prstDash val="solid"/>
            <a:round/>
            <a:headEnd/>
            <a:tailEnd/>
          </a:ln>
        </p:spPr>
        <p:txBody>
          <a:bodyPr/>
          <a:lstStyle/>
          <a:p>
            <a:endParaRPr lang="en-US"/>
          </a:p>
        </p:txBody>
      </p:sp>
      <p:sp>
        <p:nvSpPr>
          <p:cNvPr id="39973" name="Freeform 83"/>
          <p:cNvSpPr>
            <a:spLocks/>
          </p:cNvSpPr>
          <p:nvPr/>
        </p:nvSpPr>
        <p:spPr bwMode="auto">
          <a:xfrm>
            <a:off x="5213350" y="3035300"/>
            <a:ext cx="552450" cy="941388"/>
          </a:xfrm>
          <a:custGeom>
            <a:avLst/>
            <a:gdLst>
              <a:gd name="T0" fmla="*/ 2147483647 w 263"/>
              <a:gd name="T1" fmla="*/ 0 h 463"/>
              <a:gd name="T2" fmla="*/ 2147483647 w 263"/>
              <a:gd name="T3" fmla="*/ 0 h 463"/>
              <a:gd name="T4" fmla="*/ 2147483647 w 263"/>
              <a:gd name="T5" fmla="*/ 2147483647 h 463"/>
              <a:gd name="T6" fmla="*/ 2147483647 w 263"/>
              <a:gd name="T7" fmla="*/ 2147483647 h 463"/>
              <a:gd name="T8" fmla="*/ 2147483647 w 263"/>
              <a:gd name="T9" fmla="*/ 2147483647 h 463"/>
              <a:gd name="T10" fmla="*/ 2147483647 w 263"/>
              <a:gd name="T11" fmla="*/ 2147483647 h 463"/>
              <a:gd name="T12" fmla="*/ 2147483647 w 263"/>
              <a:gd name="T13" fmla="*/ 2147483647 h 463"/>
              <a:gd name="T14" fmla="*/ 2147483647 w 263"/>
              <a:gd name="T15" fmla="*/ 2147483647 h 463"/>
              <a:gd name="T16" fmla="*/ 2147483647 w 263"/>
              <a:gd name="T17" fmla="*/ 2147483647 h 463"/>
              <a:gd name="T18" fmla="*/ 2147483647 w 263"/>
              <a:gd name="T19" fmla="*/ 2147483647 h 463"/>
              <a:gd name="T20" fmla="*/ 2147483647 w 263"/>
              <a:gd name="T21" fmla="*/ 2147483647 h 463"/>
              <a:gd name="T22" fmla="*/ 2147483647 w 263"/>
              <a:gd name="T23" fmla="*/ 2147483647 h 463"/>
              <a:gd name="T24" fmla="*/ 0 w 263"/>
              <a:gd name="T25" fmla="*/ 2147483647 h 463"/>
              <a:gd name="T26" fmla="*/ 0 w 263"/>
              <a:gd name="T27" fmla="*/ 2147483647 h 463"/>
              <a:gd name="T28" fmla="*/ 2147483647 w 263"/>
              <a:gd name="T29" fmla="*/ 2147483647 h 463"/>
              <a:gd name="T30" fmla="*/ 2147483647 w 263"/>
              <a:gd name="T31" fmla="*/ 2147483647 h 463"/>
              <a:gd name="T32" fmla="*/ 2147483647 w 263"/>
              <a:gd name="T33" fmla="*/ 2147483647 h 463"/>
              <a:gd name="T34" fmla="*/ 2147483647 w 263"/>
              <a:gd name="T35" fmla="*/ 0 h 4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3" h="463">
                <a:moveTo>
                  <a:pt x="64" y="0"/>
                </a:moveTo>
                <a:lnTo>
                  <a:pt x="240" y="0"/>
                </a:lnTo>
                <a:lnTo>
                  <a:pt x="263" y="72"/>
                </a:lnTo>
                <a:lnTo>
                  <a:pt x="263" y="303"/>
                </a:lnTo>
                <a:lnTo>
                  <a:pt x="263" y="327"/>
                </a:lnTo>
                <a:lnTo>
                  <a:pt x="232" y="367"/>
                </a:lnTo>
                <a:lnTo>
                  <a:pt x="224" y="415"/>
                </a:lnTo>
                <a:lnTo>
                  <a:pt x="160" y="463"/>
                </a:lnTo>
                <a:lnTo>
                  <a:pt x="128" y="447"/>
                </a:lnTo>
                <a:lnTo>
                  <a:pt x="64" y="351"/>
                </a:lnTo>
                <a:lnTo>
                  <a:pt x="80" y="319"/>
                </a:lnTo>
                <a:lnTo>
                  <a:pt x="56" y="303"/>
                </a:lnTo>
                <a:lnTo>
                  <a:pt x="0" y="215"/>
                </a:lnTo>
                <a:lnTo>
                  <a:pt x="0" y="152"/>
                </a:lnTo>
                <a:lnTo>
                  <a:pt x="40" y="112"/>
                </a:lnTo>
                <a:lnTo>
                  <a:pt x="32" y="80"/>
                </a:lnTo>
                <a:lnTo>
                  <a:pt x="80" y="48"/>
                </a:lnTo>
                <a:lnTo>
                  <a:pt x="64" y="0"/>
                </a:lnTo>
                <a:close/>
              </a:path>
            </a:pathLst>
          </a:custGeom>
          <a:solidFill>
            <a:srgbClr val="FF0000"/>
          </a:solidFill>
          <a:ln w="12700">
            <a:solidFill>
              <a:srgbClr val="000000"/>
            </a:solidFill>
            <a:prstDash val="solid"/>
            <a:round/>
            <a:headEnd/>
            <a:tailEnd/>
          </a:ln>
        </p:spPr>
        <p:txBody>
          <a:bodyPr/>
          <a:lstStyle/>
          <a:p>
            <a:endParaRPr lang="en-US"/>
          </a:p>
        </p:txBody>
      </p:sp>
      <p:sp>
        <p:nvSpPr>
          <p:cNvPr id="39974" name="Freeform 84"/>
          <p:cNvSpPr>
            <a:spLocks/>
          </p:cNvSpPr>
          <p:nvPr/>
        </p:nvSpPr>
        <p:spPr bwMode="auto">
          <a:xfrm>
            <a:off x="4578350" y="3360738"/>
            <a:ext cx="971550" cy="792162"/>
          </a:xfrm>
          <a:custGeom>
            <a:avLst/>
            <a:gdLst>
              <a:gd name="T0" fmla="*/ 0 w 463"/>
              <a:gd name="T1" fmla="*/ 0 h 390"/>
              <a:gd name="T2" fmla="*/ 2147483647 w 463"/>
              <a:gd name="T3" fmla="*/ 0 h 390"/>
              <a:gd name="T4" fmla="*/ 2147483647 w 463"/>
              <a:gd name="T5" fmla="*/ 2147483647 h 390"/>
              <a:gd name="T6" fmla="*/ 2147483647 w 463"/>
              <a:gd name="T7" fmla="*/ 2147483647 h 390"/>
              <a:gd name="T8" fmla="*/ 2147483647 w 463"/>
              <a:gd name="T9" fmla="*/ 2147483647 h 390"/>
              <a:gd name="T10" fmla="*/ 2147483647 w 463"/>
              <a:gd name="T11" fmla="*/ 2147483647 h 390"/>
              <a:gd name="T12" fmla="*/ 2147483647 w 463"/>
              <a:gd name="T13" fmla="*/ 2147483647 h 390"/>
              <a:gd name="T14" fmla="*/ 2147483647 w 463"/>
              <a:gd name="T15" fmla="*/ 2147483647 h 390"/>
              <a:gd name="T16" fmla="*/ 2147483647 w 463"/>
              <a:gd name="T17" fmla="*/ 2147483647 h 390"/>
              <a:gd name="T18" fmla="*/ 2147483647 w 463"/>
              <a:gd name="T19" fmla="*/ 2147483647 h 390"/>
              <a:gd name="T20" fmla="*/ 2147483647 w 463"/>
              <a:gd name="T21" fmla="*/ 2147483647 h 390"/>
              <a:gd name="T22" fmla="*/ 2147483647 w 463"/>
              <a:gd name="T23" fmla="*/ 2147483647 h 390"/>
              <a:gd name="T24" fmla="*/ 2147483647 w 463"/>
              <a:gd name="T25" fmla="*/ 2147483647 h 390"/>
              <a:gd name="T26" fmla="*/ 2147483647 w 463"/>
              <a:gd name="T27" fmla="*/ 2147483647 h 390"/>
              <a:gd name="T28" fmla="*/ 2147483647 w 463"/>
              <a:gd name="T29" fmla="*/ 2147483647 h 390"/>
              <a:gd name="T30" fmla="*/ 2147483647 w 463"/>
              <a:gd name="T31" fmla="*/ 2147483647 h 390"/>
              <a:gd name="T32" fmla="*/ 0 w 463"/>
              <a:gd name="T33" fmla="*/ 0 h 3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3" h="390">
                <a:moveTo>
                  <a:pt x="0" y="0"/>
                </a:moveTo>
                <a:lnTo>
                  <a:pt x="303" y="0"/>
                </a:lnTo>
                <a:lnTo>
                  <a:pt x="303" y="48"/>
                </a:lnTo>
                <a:lnTo>
                  <a:pt x="359" y="143"/>
                </a:lnTo>
                <a:lnTo>
                  <a:pt x="383" y="159"/>
                </a:lnTo>
                <a:lnTo>
                  <a:pt x="367" y="191"/>
                </a:lnTo>
                <a:lnTo>
                  <a:pt x="431" y="287"/>
                </a:lnTo>
                <a:lnTo>
                  <a:pt x="463" y="303"/>
                </a:lnTo>
                <a:lnTo>
                  <a:pt x="423" y="390"/>
                </a:lnTo>
                <a:lnTo>
                  <a:pt x="383" y="390"/>
                </a:lnTo>
                <a:lnTo>
                  <a:pt x="391" y="351"/>
                </a:lnTo>
                <a:lnTo>
                  <a:pt x="87" y="351"/>
                </a:lnTo>
                <a:lnTo>
                  <a:pt x="71" y="311"/>
                </a:lnTo>
                <a:lnTo>
                  <a:pt x="71" y="127"/>
                </a:lnTo>
                <a:lnTo>
                  <a:pt x="39" y="95"/>
                </a:lnTo>
                <a:lnTo>
                  <a:pt x="63" y="71"/>
                </a:lnTo>
                <a:lnTo>
                  <a:pt x="0" y="0"/>
                </a:lnTo>
                <a:close/>
              </a:path>
            </a:pathLst>
          </a:custGeom>
          <a:solidFill>
            <a:srgbClr val="0066FF"/>
          </a:solidFill>
          <a:ln w="12700">
            <a:solidFill>
              <a:srgbClr val="000000"/>
            </a:solidFill>
            <a:prstDash val="solid"/>
            <a:round/>
            <a:headEnd/>
            <a:tailEnd/>
          </a:ln>
        </p:spPr>
        <p:txBody>
          <a:bodyPr/>
          <a:lstStyle/>
          <a:p>
            <a:endParaRPr lang="en-US"/>
          </a:p>
        </p:txBody>
      </p:sp>
      <p:sp>
        <p:nvSpPr>
          <p:cNvPr id="39975" name="Freeform 85"/>
          <p:cNvSpPr>
            <a:spLocks/>
          </p:cNvSpPr>
          <p:nvPr/>
        </p:nvSpPr>
        <p:spPr bwMode="auto">
          <a:xfrm>
            <a:off x="5684838" y="3165475"/>
            <a:ext cx="450850" cy="712788"/>
          </a:xfrm>
          <a:custGeom>
            <a:avLst/>
            <a:gdLst>
              <a:gd name="T0" fmla="*/ 2147483647 w 215"/>
              <a:gd name="T1" fmla="*/ 0 h 351"/>
              <a:gd name="T2" fmla="*/ 2147483647 w 215"/>
              <a:gd name="T3" fmla="*/ 2147483647 h 351"/>
              <a:gd name="T4" fmla="*/ 2147483647 w 215"/>
              <a:gd name="T5" fmla="*/ 0 h 351"/>
              <a:gd name="T6" fmla="*/ 2147483647 w 215"/>
              <a:gd name="T7" fmla="*/ 0 h 351"/>
              <a:gd name="T8" fmla="*/ 2147483647 w 215"/>
              <a:gd name="T9" fmla="*/ 2147483647 h 351"/>
              <a:gd name="T10" fmla="*/ 2147483647 w 215"/>
              <a:gd name="T11" fmla="*/ 2147483647 h 351"/>
              <a:gd name="T12" fmla="*/ 0 w 215"/>
              <a:gd name="T13" fmla="*/ 2147483647 h 351"/>
              <a:gd name="T14" fmla="*/ 2147483647 w 215"/>
              <a:gd name="T15" fmla="*/ 2147483647 h 351"/>
              <a:gd name="T16" fmla="*/ 2147483647 w 215"/>
              <a:gd name="T17" fmla="*/ 2147483647 h 351"/>
              <a:gd name="T18" fmla="*/ 2147483647 w 215"/>
              <a:gd name="T19" fmla="*/ 0 h 3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5" h="351">
                <a:moveTo>
                  <a:pt x="39" y="0"/>
                </a:moveTo>
                <a:lnTo>
                  <a:pt x="55" y="16"/>
                </a:lnTo>
                <a:lnTo>
                  <a:pt x="87" y="0"/>
                </a:lnTo>
                <a:lnTo>
                  <a:pt x="215" y="0"/>
                </a:lnTo>
                <a:lnTo>
                  <a:pt x="215" y="215"/>
                </a:lnTo>
                <a:lnTo>
                  <a:pt x="135" y="319"/>
                </a:lnTo>
                <a:lnTo>
                  <a:pt x="0" y="351"/>
                </a:lnTo>
                <a:lnTo>
                  <a:pt x="8" y="303"/>
                </a:lnTo>
                <a:lnTo>
                  <a:pt x="39" y="263"/>
                </a:lnTo>
                <a:lnTo>
                  <a:pt x="39" y="0"/>
                </a:lnTo>
                <a:close/>
              </a:path>
            </a:pathLst>
          </a:custGeom>
          <a:solidFill>
            <a:schemeClr val="hlink"/>
          </a:solidFill>
          <a:ln w="12700">
            <a:solidFill>
              <a:srgbClr val="000000"/>
            </a:solidFill>
            <a:prstDash val="solid"/>
            <a:round/>
            <a:headEnd/>
            <a:tailEnd/>
          </a:ln>
        </p:spPr>
        <p:txBody>
          <a:bodyPr/>
          <a:lstStyle/>
          <a:p>
            <a:endParaRPr lang="en-US"/>
          </a:p>
        </p:txBody>
      </p:sp>
      <p:sp>
        <p:nvSpPr>
          <p:cNvPr id="39976" name="Freeform 86"/>
          <p:cNvSpPr>
            <a:spLocks/>
          </p:cNvSpPr>
          <p:nvPr/>
        </p:nvSpPr>
        <p:spPr bwMode="auto">
          <a:xfrm>
            <a:off x="6135688" y="3133725"/>
            <a:ext cx="622300" cy="614363"/>
          </a:xfrm>
          <a:custGeom>
            <a:avLst/>
            <a:gdLst>
              <a:gd name="T0" fmla="*/ 0 w 296"/>
              <a:gd name="T1" fmla="*/ 2147483647 h 303"/>
              <a:gd name="T2" fmla="*/ 2147483647 w 296"/>
              <a:gd name="T3" fmla="*/ 2147483647 h 303"/>
              <a:gd name="T4" fmla="*/ 2147483647 w 296"/>
              <a:gd name="T5" fmla="*/ 2147483647 h 303"/>
              <a:gd name="T6" fmla="*/ 2147483647 w 296"/>
              <a:gd name="T7" fmla="*/ 2147483647 h 303"/>
              <a:gd name="T8" fmla="*/ 2147483647 w 296"/>
              <a:gd name="T9" fmla="*/ 0 h 303"/>
              <a:gd name="T10" fmla="*/ 2147483647 w 296"/>
              <a:gd name="T11" fmla="*/ 2147483647 h 303"/>
              <a:gd name="T12" fmla="*/ 2147483647 w 296"/>
              <a:gd name="T13" fmla="*/ 2147483647 h 303"/>
              <a:gd name="T14" fmla="*/ 2147483647 w 296"/>
              <a:gd name="T15" fmla="*/ 2147483647 h 303"/>
              <a:gd name="T16" fmla="*/ 2147483647 w 296"/>
              <a:gd name="T17" fmla="*/ 2147483647 h 303"/>
              <a:gd name="T18" fmla="*/ 2147483647 w 296"/>
              <a:gd name="T19" fmla="*/ 2147483647 h 303"/>
              <a:gd name="T20" fmla="*/ 2147483647 w 296"/>
              <a:gd name="T21" fmla="*/ 2147483647 h 303"/>
              <a:gd name="T22" fmla="*/ 2147483647 w 296"/>
              <a:gd name="T23" fmla="*/ 2147483647 h 303"/>
              <a:gd name="T24" fmla="*/ 0 w 296"/>
              <a:gd name="T25" fmla="*/ 2147483647 h 303"/>
              <a:gd name="T26" fmla="*/ 0 w 296"/>
              <a:gd name="T27" fmla="*/ 2147483647 h 3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6" h="303">
                <a:moveTo>
                  <a:pt x="0" y="16"/>
                </a:moveTo>
                <a:lnTo>
                  <a:pt x="112" y="16"/>
                </a:lnTo>
                <a:lnTo>
                  <a:pt x="152" y="40"/>
                </a:lnTo>
                <a:lnTo>
                  <a:pt x="216" y="40"/>
                </a:lnTo>
                <a:lnTo>
                  <a:pt x="296" y="0"/>
                </a:lnTo>
                <a:lnTo>
                  <a:pt x="296" y="128"/>
                </a:lnTo>
                <a:lnTo>
                  <a:pt x="288" y="136"/>
                </a:lnTo>
                <a:lnTo>
                  <a:pt x="248" y="215"/>
                </a:lnTo>
                <a:lnTo>
                  <a:pt x="224" y="215"/>
                </a:lnTo>
                <a:lnTo>
                  <a:pt x="152" y="303"/>
                </a:lnTo>
                <a:lnTo>
                  <a:pt x="128" y="279"/>
                </a:lnTo>
                <a:lnTo>
                  <a:pt x="88" y="287"/>
                </a:lnTo>
                <a:lnTo>
                  <a:pt x="0" y="215"/>
                </a:lnTo>
                <a:lnTo>
                  <a:pt x="0" y="16"/>
                </a:lnTo>
                <a:close/>
              </a:path>
            </a:pathLst>
          </a:custGeom>
          <a:solidFill>
            <a:schemeClr val="hlink"/>
          </a:solidFill>
          <a:ln w="12700">
            <a:solidFill>
              <a:srgbClr val="000000"/>
            </a:solidFill>
            <a:prstDash val="solid"/>
            <a:round/>
            <a:headEnd/>
            <a:tailEnd/>
          </a:ln>
        </p:spPr>
        <p:txBody>
          <a:bodyPr/>
          <a:lstStyle/>
          <a:p>
            <a:endParaRPr lang="en-US"/>
          </a:p>
        </p:txBody>
      </p:sp>
      <p:sp>
        <p:nvSpPr>
          <p:cNvPr id="39977" name="Freeform 87"/>
          <p:cNvSpPr>
            <a:spLocks/>
          </p:cNvSpPr>
          <p:nvPr/>
        </p:nvSpPr>
        <p:spPr bwMode="auto">
          <a:xfrm>
            <a:off x="1792288" y="1854200"/>
            <a:ext cx="1658937" cy="842963"/>
          </a:xfrm>
          <a:custGeom>
            <a:avLst/>
            <a:gdLst>
              <a:gd name="T0" fmla="*/ 0 w 790"/>
              <a:gd name="T1" fmla="*/ 0 h 415"/>
              <a:gd name="T2" fmla="*/ 2147483647 w 790"/>
              <a:gd name="T3" fmla="*/ 0 h 415"/>
              <a:gd name="T4" fmla="*/ 2147483647 w 790"/>
              <a:gd name="T5" fmla="*/ 2147483647 h 415"/>
              <a:gd name="T6" fmla="*/ 2147483647 w 790"/>
              <a:gd name="T7" fmla="*/ 2147483647 h 415"/>
              <a:gd name="T8" fmla="*/ 2147483647 w 790"/>
              <a:gd name="T9" fmla="*/ 2147483647 h 415"/>
              <a:gd name="T10" fmla="*/ 2147483647 w 790"/>
              <a:gd name="T11" fmla="*/ 2147483647 h 415"/>
              <a:gd name="T12" fmla="*/ 2147483647 w 790"/>
              <a:gd name="T13" fmla="*/ 2147483647 h 415"/>
              <a:gd name="T14" fmla="*/ 2147483647 w 790"/>
              <a:gd name="T15" fmla="*/ 2147483647 h 415"/>
              <a:gd name="T16" fmla="*/ 2147483647 w 790"/>
              <a:gd name="T17" fmla="*/ 2147483647 h 415"/>
              <a:gd name="T18" fmla="*/ 2147483647 w 790"/>
              <a:gd name="T19" fmla="*/ 2147483647 h 415"/>
              <a:gd name="T20" fmla="*/ 0 w 790"/>
              <a:gd name="T21" fmla="*/ 2147483647 h 415"/>
              <a:gd name="T22" fmla="*/ 0 w 790"/>
              <a:gd name="T23" fmla="*/ 0 h 4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0" h="415">
                <a:moveTo>
                  <a:pt x="0" y="0"/>
                </a:moveTo>
                <a:lnTo>
                  <a:pt x="790" y="0"/>
                </a:lnTo>
                <a:lnTo>
                  <a:pt x="790" y="359"/>
                </a:lnTo>
                <a:lnTo>
                  <a:pt x="327" y="359"/>
                </a:lnTo>
                <a:lnTo>
                  <a:pt x="327" y="383"/>
                </a:lnTo>
                <a:lnTo>
                  <a:pt x="216" y="415"/>
                </a:lnTo>
                <a:lnTo>
                  <a:pt x="144" y="295"/>
                </a:lnTo>
                <a:lnTo>
                  <a:pt x="104" y="311"/>
                </a:lnTo>
                <a:lnTo>
                  <a:pt x="96" y="295"/>
                </a:lnTo>
                <a:lnTo>
                  <a:pt x="120" y="231"/>
                </a:lnTo>
                <a:lnTo>
                  <a:pt x="0" y="104"/>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39978" name="Rectangle 88"/>
          <p:cNvSpPr>
            <a:spLocks noChangeArrowheads="1"/>
          </p:cNvSpPr>
          <p:nvPr/>
        </p:nvSpPr>
        <p:spPr bwMode="auto">
          <a:xfrm>
            <a:off x="2487613" y="2590800"/>
            <a:ext cx="955675" cy="696913"/>
          </a:xfrm>
          <a:prstGeom prst="rect">
            <a:avLst/>
          </a:prstGeom>
          <a:solidFill>
            <a:srgbClr val="FF66FF"/>
          </a:solidFill>
          <a:ln w="12700">
            <a:solidFill>
              <a:srgbClr val="000000"/>
            </a:solidFill>
            <a:miter lim="800000"/>
            <a:headEnd/>
            <a:tailEnd/>
          </a:ln>
        </p:spPr>
        <p:txBody>
          <a:bodyPr/>
          <a:lstStyle/>
          <a:p>
            <a:endParaRPr lang="en-US"/>
          </a:p>
        </p:txBody>
      </p:sp>
      <p:sp>
        <p:nvSpPr>
          <p:cNvPr id="39979" name="Freeform 89"/>
          <p:cNvSpPr>
            <a:spLocks/>
          </p:cNvSpPr>
          <p:nvPr/>
        </p:nvSpPr>
        <p:spPr bwMode="auto">
          <a:xfrm>
            <a:off x="3451225" y="1854200"/>
            <a:ext cx="1042988" cy="533400"/>
          </a:xfrm>
          <a:custGeom>
            <a:avLst/>
            <a:gdLst>
              <a:gd name="T0" fmla="*/ 0 w 496"/>
              <a:gd name="T1" fmla="*/ 0 h 263"/>
              <a:gd name="T2" fmla="*/ 2147483647 w 496"/>
              <a:gd name="T3" fmla="*/ 0 h 263"/>
              <a:gd name="T4" fmla="*/ 2147483647 w 496"/>
              <a:gd name="T5" fmla="*/ 2147483647 h 263"/>
              <a:gd name="T6" fmla="*/ 2147483647 w 496"/>
              <a:gd name="T7" fmla="*/ 2147483647 h 263"/>
              <a:gd name="T8" fmla="*/ 0 w 496"/>
              <a:gd name="T9" fmla="*/ 2147483647 h 263"/>
              <a:gd name="T10" fmla="*/ 0 w 496"/>
              <a:gd name="T11" fmla="*/ 0 h 2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6" h="263">
                <a:moveTo>
                  <a:pt x="0" y="0"/>
                </a:moveTo>
                <a:lnTo>
                  <a:pt x="448" y="0"/>
                </a:lnTo>
                <a:lnTo>
                  <a:pt x="488" y="199"/>
                </a:lnTo>
                <a:lnTo>
                  <a:pt x="496" y="263"/>
                </a:lnTo>
                <a:lnTo>
                  <a:pt x="0" y="263"/>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39980" name="Freeform 90"/>
          <p:cNvSpPr>
            <a:spLocks/>
          </p:cNvSpPr>
          <p:nvPr/>
        </p:nvSpPr>
        <p:spPr bwMode="auto">
          <a:xfrm>
            <a:off x="3451225" y="2938463"/>
            <a:ext cx="1225550" cy="533400"/>
          </a:xfrm>
          <a:custGeom>
            <a:avLst/>
            <a:gdLst>
              <a:gd name="T0" fmla="*/ 0 w 583"/>
              <a:gd name="T1" fmla="*/ 0 h 263"/>
              <a:gd name="T2" fmla="*/ 2147483647 w 583"/>
              <a:gd name="T3" fmla="*/ 0 h 263"/>
              <a:gd name="T4" fmla="*/ 2147483647 w 583"/>
              <a:gd name="T5" fmla="*/ 2147483647 h 263"/>
              <a:gd name="T6" fmla="*/ 2147483647 w 583"/>
              <a:gd name="T7" fmla="*/ 2147483647 h 263"/>
              <a:gd name="T8" fmla="*/ 2147483647 w 583"/>
              <a:gd name="T9" fmla="*/ 2147483647 h 263"/>
              <a:gd name="T10" fmla="*/ 2147483647 w 583"/>
              <a:gd name="T11" fmla="*/ 2147483647 h 263"/>
              <a:gd name="T12" fmla="*/ 2147483647 w 583"/>
              <a:gd name="T13" fmla="*/ 2147483647 h 263"/>
              <a:gd name="T14" fmla="*/ 2147483647 w 583"/>
              <a:gd name="T15" fmla="*/ 2147483647 h 263"/>
              <a:gd name="T16" fmla="*/ 0 w 583"/>
              <a:gd name="T17" fmla="*/ 2147483647 h 263"/>
              <a:gd name="T18" fmla="*/ 0 w 583"/>
              <a:gd name="T19" fmla="*/ 0 h 2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3" h="263">
                <a:moveTo>
                  <a:pt x="0" y="0"/>
                </a:moveTo>
                <a:lnTo>
                  <a:pt x="368" y="0"/>
                </a:lnTo>
                <a:lnTo>
                  <a:pt x="400" y="24"/>
                </a:lnTo>
                <a:lnTo>
                  <a:pt x="488" y="48"/>
                </a:lnTo>
                <a:lnTo>
                  <a:pt x="536" y="208"/>
                </a:lnTo>
                <a:lnTo>
                  <a:pt x="583" y="263"/>
                </a:lnTo>
                <a:lnTo>
                  <a:pt x="128" y="263"/>
                </a:lnTo>
                <a:lnTo>
                  <a:pt x="128" y="176"/>
                </a:lnTo>
                <a:lnTo>
                  <a:pt x="0" y="176"/>
                </a:lnTo>
                <a:lnTo>
                  <a:pt x="0" y="0"/>
                </a:lnTo>
                <a:close/>
              </a:path>
            </a:pathLst>
          </a:custGeom>
          <a:solidFill>
            <a:srgbClr val="FF9900"/>
          </a:solidFill>
          <a:ln w="12700">
            <a:solidFill>
              <a:srgbClr val="000000"/>
            </a:solidFill>
            <a:prstDash val="solid"/>
            <a:round/>
            <a:headEnd/>
            <a:tailEnd/>
          </a:ln>
        </p:spPr>
        <p:txBody>
          <a:bodyPr/>
          <a:lstStyle/>
          <a:p>
            <a:endParaRPr lang="en-US"/>
          </a:p>
        </p:txBody>
      </p:sp>
      <p:sp>
        <p:nvSpPr>
          <p:cNvPr id="39981" name="Rectangle 91"/>
          <p:cNvSpPr>
            <a:spLocks noChangeArrowheads="1"/>
          </p:cNvSpPr>
          <p:nvPr/>
        </p:nvSpPr>
        <p:spPr bwMode="auto">
          <a:xfrm>
            <a:off x="2773363" y="3303588"/>
            <a:ext cx="938212" cy="665162"/>
          </a:xfrm>
          <a:prstGeom prst="rect">
            <a:avLst/>
          </a:prstGeom>
          <a:solidFill>
            <a:srgbClr val="FF66FF"/>
          </a:solidFill>
          <a:ln w="12700">
            <a:solidFill>
              <a:srgbClr val="000000"/>
            </a:solidFill>
            <a:miter lim="800000"/>
            <a:headEnd/>
            <a:tailEnd/>
          </a:ln>
        </p:spPr>
        <p:txBody>
          <a:bodyPr/>
          <a:lstStyle/>
          <a:p>
            <a:endParaRPr lang="en-US"/>
          </a:p>
        </p:txBody>
      </p:sp>
      <p:sp>
        <p:nvSpPr>
          <p:cNvPr id="39982" name="Freeform 92"/>
          <p:cNvSpPr>
            <a:spLocks/>
          </p:cNvSpPr>
          <p:nvPr/>
        </p:nvSpPr>
        <p:spPr bwMode="auto">
          <a:xfrm>
            <a:off x="6456363" y="3409950"/>
            <a:ext cx="754062" cy="533400"/>
          </a:xfrm>
          <a:custGeom>
            <a:avLst/>
            <a:gdLst>
              <a:gd name="T0" fmla="*/ 2147483647 w 359"/>
              <a:gd name="T1" fmla="*/ 0 h 263"/>
              <a:gd name="T2" fmla="*/ 2147483647 w 359"/>
              <a:gd name="T3" fmla="*/ 0 h 263"/>
              <a:gd name="T4" fmla="*/ 2147483647 w 359"/>
              <a:gd name="T5" fmla="*/ 2147483647 h 263"/>
              <a:gd name="T6" fmla="*/ 2147483647 w 359"/>
              <a:gd name="T7" fmla="*/ 2147483647 h 263"/>
              <a:gd name="T8" fmla="*/ 0 w 359"/>
              <a:gd name="T9" fmla="*/ 2147483647 h 263"/>
              <a:gd name="T10" fmla="*/ 2147483647 w 359"/>
              <a:gd name="T11" fmla="*/ 2147483647 h 263"/>
              <a:gd name="T12" fmla="*/ 2147483647 w 359"/>
              <a:gd name="T13" fmla="*/ 2147483647 h 263"/>
              <a:gd name="T14" fmla="*/ 2147483647 w 359"/>
              <a:gd name="T15" fmla="*/ 2147483647 h 263"/>
              <a:gd name="T16" fmla="*/ 2147483647 w 359"/>
              <a:gd name="T17" fmla="*/ 2147483647 h 263"/>
              <a:gd name="T18" fmla="*/ 2147483647 w 359"/>
              <a:gd name="T19" fmla="*/ 2147483647 h 263"/>
              <a:gd name="T20" fmla="*/ 2147483647 w 359"/>
              <a:gd name="T21" fmla="*/ 2147483647 h 263"/>
              <a:gd name="T22" fmla="*/ 2147483647 w 359"/>
              <a:gd name="T23" fmla="*/ 2147483647 h 263"/>
              <a:gd name="T24" fmla="*/ 2147483647 w 359"/>
              <a:gd name="T25" fmla="*/ 2147483647 h 263"/>
              <a:gd name="T26" fmla="*/ 2147483647 w 359"/>
              <a:gd name="T27" fmla="*/ 2147483647 h 263"/>
              <a:gd name="T28" fmla="*/ 2147483647 w 359"/>
              <a:gd name="T29" fmla="*/ 2147483647 h 263"/>
              <a:gd name="T30" fmla="*/ 2147483647 w 359"/>
              <a:gd name="T31" fmla="*/ 2147483647 h 263"/>
              <a:gd name="T32" fmla="*/ 2147483647 w 359"/>
              <a:gd name="T33" fmla="*/ 0 h 2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9" h="263">
                <a:moveTo>
                  <a:pt x="144" y="0"/>
                </a:moveTo>
                <a:lnTo>
                  <a:pt x="136" y="0"/>
                </a:lnTo>
                <a:lnTo>
                  <a:pt x="96" y="79"/>
                </a:lnTo>
                <a:lnTo>
                  <a:pt x="72" y="79"/>
                </a:lnTo>
                <a:lnTo>
                  <a:pt x="0" y="159"/>
                </a:lnTo>
                <a:lnTo>
                  <a:pt x="32" y="247"/>
                </a:lnTo>
                <a:lnTo>
                  <a:pt x="144" y="263"/>
                </a:lnTo>
                <a:lnTo>
                  <a:pt x="168" y="247"/>
                </a:lnTo>
                <a:lnTo>
                  <a:pt x="200" y="183"/>
                </a:lnTo>
                <a:lnTo>
                  <a:pt x="208" y="175"/>
                </a:lnTo>
                <a:lnTo>
                  <a:pt x="359" y="127"/>
                </a:lnTo>
                <a:lnTo>
                  <a:pt x="343" y="103"/>
                </a:lnTo>
                <a:lnTo>
                  <a:pt x="287" y="79"/>
                </a:lnTo>
                <a:lnTo>
                  <a:pt x="208" y="127"/>
                </a:lnTo>
                <a:lnTo>
                  <a:pt x="208" y="47"/>
                </a:lnTo>
                <a:lnTo>
                  <a:pt x="144" y="47"/>
                </a:lnTo>
                <a:lnTo>
                  <a:pt x="144" y="0"/>
                </a:lnTo>
                <a:close/>
              </a:path>
            </a:pathLst>
          </a:custGeom>
          <a:solidFill>
            <a:srgbClr val="008000"/>
          </a:solidFill>
          <a:ln w="12700">
            <a:solidFill>
              <a:srgbClr val="000000"/>
            </a:solidFill>
            <a:prstDash val="solid"/>
            <a:round/>
            <a:headEnd/>
            <a:tailEnd/>
          </a:ln>
        </p:spPr>
        <p:txBody>
          <a:bodyPr/>
          <a:lstStyle/>
          <a:p>
            <a:endParaRPr lang="en-US"/>
          </a:p>
        </p:txBody>
      </p:sp>
      <p:sp>
        <p:nvSpPr>
          <p:cNvPr id="39983" name="Freeform 93"/>
          <p:cNvSpPr>
            <a:spLocks/>
          </p:cNvSpPr>
          <p:nvPr/>
        </p:nvSpPr>
        <p:spPr bwMode="auto">
          <a:xfrm>
            <a:off x="6221413" y="3667125"/>
            <a:ext cx="1190625" cy="406400"/>
          </a:xfrm>
          <a:custGeom>
            <a:avLst/>
            <a:gdLst>
              <a:gd name="T0" fmla="*/ 0 w 567"/>
              <a:gd name="T1" fmla="*/ 2147483647 h 200"/>
              <a:gd name="T2" fmla="*/ 2147483647 w 567"/>
              <a:gd name="T3" fmla="*/ 2147483647 h 200"/>
              <a:gd name="T4" fmla="*/ 2147483647 w 567"/>
              <a:gd name="T5" fmla="*/ 2147483647 h 200"/>
              <a:gd name="T6" fmla="*/ 2147483647 w 567"/>
              <a:gd name="T7" fmla="*/ 2147483647 h 200"/>
              <a:gd name="T8" fmla="*/ 2147483647 w 567"/>
              <a:gd name="T9" fmla="*/ 2147483647 h 200"/>
              <a:gd name="T10" fmla="*/ 2147483647 w 567"/>
              <a:gd name="T11" fmla="*/ 2147483647 h 200"/>
              <a:gd name="T12" fmla="*/ 2147483647 w 567"/>
              <a:gd name="T13" fmla="*/ 0 h 200"/>
              <a:gd name="T14" fmla="*/ 2147483647 w 567"/>
              <a:gd name="T15" fmla="*/ 2147483647 h 200"/>
              <a:gd name="T16" fmla="*/ 2147483647 w 567"/>
              <a:gd name="T17" fmla="*/ 2147483647 h 200"/>
              <a:gd name="T18" fmla="*/ 2147483647 w 567"/>
              <a:gd name="T19" fmla="*/ 2147483647 h 200"/>
              <a:gd name="T20" fmla="*/ 2147483647 w 567"/>
              <a:gd name="T21" fmla="*/ 2147483647 h 200"/>
              <a:gd name="T22" fmla="*/ 0 w 567"/>
              <a:gd name="T23" fmla="*/ 2147483647 h 2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7" h="200">
                <a:moveTo>
                  <a:pt x="0" y="200"/>
                </a:moveTo>
                <a:lnTo>
                  <a:pt x="16" y="184"/>
                </a:lnTo>
                <a:lnTo>
                  <a:pt x="144" y="120"/>
                </a:lnTo>
                <a:lnTo>
                  <a:pt x="256" y="136"/>
                </a:lnTo>
                <a:lnTo>
                  <a:pt x="288" y="120"/>
                </a:lnTo>
                <a:lnTo>
                  <a:pt x="320" y="48"/>
                </a:lnTo>
                <a:lnTo>
                  <a:pt x="471" y="0"/>
                </a:lnTo>
                <a:lnTo>
                  <a:pt x="495" y="88"/>
                </a:lnTo>
                <a:lnTo>
                  <a:pt x="567" y="104"/>
                </a:lnTo>
                <a:lnTo>
                  <a:pt x="535" y="152"/>
                </a:lnTo>
                <a:lnTo>
                  <a:pt x="559" y="200"/>
                </a:lnTo>
                <a:lnTo>
                  <a:pt x="0" y="200"/>
                </a:lnTo>
                <a:close/>
              </a:path>
            </a:pathLst>
          </a:custGeom>
          <a:solidFill>
            <a:srgbClr val="008000"/>
          </a:solidFill>
          <a:ln w="12700">
            <a:solidFill>
              <a:srgbClr val="000000"/>
            </a:solidFill>
            <a:prstDash val="solid"/>
            <a:round/>
            <a:headEnd/>
            <a:tailEnd/>
          </a:ln>
        </p:spPr>
        <p:txBody>
          <a:bodyPr/>
          <a:lstStyle/>
          <a:p>
            <a:endParaRPr lang="en-US"/>
          </a:p>
        </p:txBody>
      </p:sp>
      <p:sp>
        <p:nvSpPr>
          <p:cNvPr id="39984" name="Freeform 94"/>
          <p:cNvSpPr>
            <a:spLocks/>
          </p:cNvSpPr>
          <p:nvPr/>
        </p:nvSpPr>
        <p:spPr bwMode="auto">
          <a:xfrm>
            <a:off x="5483225" y="3570288"/>
            <a:ext cx="1039813" cy="536575"/>
          </a:xfrm>
          <a:custGeom>
            <a:avLst/>
            <a:gdLst>
              <a:gd name="T0" fmla="*/ 0 w 495"/>
              <a:gd name="T1" fmla="*/ 2147483647 h 264"/>
              <a:gd name="T2" fmla="*/ 2147483647 w 495"/>
              <a:gd name="T3" fmla="*/ 2147483647 h 264"/>
              <a:gd name="T4" fmla="*/ 2147483647 w 495"/>
              <a:gd name="T5" fmla="*/ 2147483647 h 264"/>
              <a:gd name="T6" fmla="*/ 2147483647 w 495"/>
              <a:gd name="T7" fmla="*/ 2147483647 h 264"/>
              <a:gd name="T8" fmla="*/ 2147483647 w 495"/>
              <a:gd name="T9" fmla="*/ 2147483647 h 264"/>
              <a:gd name="T10" fmla="*/ 2147483647 w 495"/>
              <a:gd name="T11" fmla="*/ 0 h 264"/>
              <a:gd name="T12" fmla="*/ 2147483647 w 495"/>
              <a:gd name="T13" fmla="*/ 2147483647 h 264"/>
              <a:gd name="T14" fmla="*/ 2147483647 w 495"/>
              <a:gd name="T15" fmla="*/ 2147483647 h 264"/>
              <a:gd name="T16" fmla="*/ 2147483647 w 495"/>
              <a:gd name="T17" fmla="*/ 2147483647 h 264"/>
              <a:gd name="T18" fmla="*/ 2147483647 w 495"/>
              <a:gd name="T19" fmla="*/ 2147483647 h 264"/>
              <a:gd name="T20" fmla="*/ 2147483647 w 495"/>
              <a:gd name="T21" fmla="*/ 2147483647 h 264"/>
              <a:gd name="T22" fmla="*/ 2147483647 w 495"/>
              <a:gd name="T23" fmla="*/ 2147483647 h 264"/>
              <a:gd name="T24" fmla="*/ 2147483647 w 495"/>
              <a:gd name="T25" fmla="*/ 2147483647 h 264"/>
              <a:gd name="T26" fmla="*/ 2147483647 w 495"/>
              <a:gd name="T27" fmla="*/ 2147483647 h 264"/>
              <a:gd name="T28" fmla="*/ 0 w 495"/>
              <a:gd name="T29" fmla="*/ 2147483647 h 2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264">
                <a:moveTo>
                  <a:pt x="0" y="264"/>
                </a:moveTo>
                <a:lnTo>
                  <a:pt x="32" y="200"/>
                </a:lnTo>
                <a:lnTo>
                  <a:pt x="96" y="152"/>
                </a:lnTo>
                <a:lnTo>
                  <a:pt x="231" y="128"/>
                </a:lnTo>
                <a:lnTo>
                  <a:pt x="311" y="16"/>
                </a:lnTo>
                <a:lnTo>
                  <a:pt x="311" y="0"/>
                </a:lnTo>
                <a:lnTo>
                  <a:pt x="399" y="72"/>
                </a:lnTo>
                <a:lnTo>
                  <a:pt x="439" y="64"/>
                </a:lnTo>
                <a:lnTo>
                  <a:pt x="463" y="80"/>
                </a:lnTo>
                <a:lnTo>
                  <a:pt x="495" y="168"/>
                </a:lnTo>
                <a:lnTo>
                  <a:pt x="367" y="232"/>
                </a:lnTo>
                <a:lnTo>
                  <a:pt x="351" y="248"/>
                </a:lnTo>
                <a:lnTo>
                  <a:pt x="104" y="248"/>
                </a:lnTo>
                <a:lnTo>
                  <a:pt x="104" y="264"/>
                </a:lnTo>
                <a:lnTo>
                  <a:pt x="0" y="264"/>
                </a:lnTo>
                <a:close/>
              </a:path>
            </a:pathLst>
          </a:custGeom>
          <a:solidFill>
            <a:srgbClr val="FFFF00"/>
          </a:solidFill>
          <a:ln w="12700">
            <a:solidFill>
              <a:srgbClr val="000000"/>
            </a:solidFill>
            <a:prstDash val="solid"/>
            <a:round/>
            <a:headEnd/>
            <a:tailEnd/>
          </a:ln>
        </p:spPr>
        <p:txBody>
          <a:bodyPr/>
          <a:lstStyle/>
          <a:p>
            <a:endParaRPr lang="en-US"/>
          </a:p>
        </p:txBody>
      </p:sp>
      <p:sp>
        <p:nvSpPr>
          <p:cNvPr id="39985" name="Freeform 95"/>
          <p:cNvSpPr>
            <a:spLocks/>
          </p:cNvSpPr>
          <p:nvPr/>
        </p:nvSpPr>
        <p:spPr bwMode="auto">
          <a:xfrm>
            <a:off x="4760913" y="4073525"/>
            <a:ext cx="706437" cy="615950"/>
          </a:xfrm>
          <a:custGeom>
            <a:avLst/>
            <a:gdLst>
              <a:gd name="T0" fmla="*/ 0 w 336"/>
              <a:gd name="T1" fmla="*/ 0 h 303"/>
              <a:gd name="T2" fmla="*/ 2147483647 w 336"/>
              <a:gd name="T3" fmla="*/ 0 h 303"/>
              <a:gd name="T4" fmla="*/ 2147483647 w 336"/>
              <a:gd name="T5" fmla="*/ 2147483647 h 303"/>
              <a:gd name="T6" fmla="*/ 2147483647 w 336"/>
              <a:gd name="T7" fmla="*/ 2147483647 h 303"/>
              <a:gd name="T8" fmla="*/ 2147483647 w 336"/>
              <a:gd name="T9" fmla="*/ 2147483647 h 303"/>
              <a:gd name="T10" fmla="*/ 2147483647 w 336"/>
              <a:gd name="T11" fmla="*/ 2147483647 h 303"/>
              <a:gd name="T12" fmla="*/ 2147483647 w 336"/>
              <a:gd name="T13" fmla="*/ 2147483647 h 303"/>
              <a:gd name="T14" fmla="*/ 2147483647 w 336"/>
              <a:gd name="T15" fmla="*/ 2147483647 h 303"/>
              <a:gd name="T16" fmla="*/ 2147483647 w 336"/>
              <a:gd name="T17" fmla="*/ 2147483647 h 303"/>
              <a:gd name="T18" fmla="*/ 2147483647 w 336"/>
              <a:gd name="T19" fmla="*/ 2147483647 h 303"/>
              <a:gd name="T20" fmla="*/ 2147483647 w 336"/>
              <a:gd name="T21" fmla="*/ 2147483647 h 303"/>
              <a:gd name="T22" fmla="*/ 0 w 336"/>
              <a:gd name="T23" fmla="*/ 0 h 3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6" h="303">
                <a:moveTo>
                  <a:pt x="0" y="0"/>
                </a:moveTo>
                <a:lnTo>
                  <a:pt x="304" y="0"/>
                </a:lnTo>
                <a:lnTo>
                  <a:pt x="296" y="39"/>
                </a:lnTo>
                <a:lnTo>
                  <a:pt x="336" y="39"/>
                </a:lnTo>
                <a:lnTo>
                  <a:pt x="296" y="151"/>
                </a:lnTo>
                <a:lnTo>
                  <a:pt x="256" y="207"/>
                </a:lnTo>
                <a:lnTo>
                  <a:pt x="224" y="303"/>
                </a:lnTo>
                <a:lnTo>
                  <a:pt x="48" y="303"/>
                </a:lnTo>
                <a:lnTo>
                  <a:pt x="48" y="255"/>
                </a:lnTo>
                <a:lnTo>
                  <a:pt x="16" y="247"/>
                </a:lnTo>
                <a:lnTo>
                  <a:pt x="16" y="63"/>
                </a:lnTo>
                <a:lnTo>
                  <a:pt x="0" y="0"/>
                </a:lnTo>
                <a:close/>
              </a:path>
            </a:pathLst>
          </a:custGeom>
          <a:solidFill>
            <a:srgbClr val="00CCFF"/>
          </a:solidFill>
          <a:ln w="12700">
            <a:solidFill>
              <a:srgbClr val="000000"/>
            </a:solidFill>
            <a:prstDash val="solid"/>
            <a:round/>
            <a:headEnd/>
            <a:tailEnd/>
          </a:ln>
        </p:spPr>
        <p:txBody>
          <a:bodyPr/>
          <a:lstStyle/>
          <a:p>
            <a:endParaRPr lang="en-US"/>
          </a:p>
        </p:txBody>
      </p:sp>
      <p:sp>
        <p:nvSpPr>
          <p:cNvPr id="39986" name="Freeform 96"/>
          <p:cNvSpPr>
            <a:spLocks/>
          </p:cNvSpPr>
          <p:nvPr/>
        </p:nvSpPr>
        <p:spPr bwMode="auto">
          <a:xfrm>
            <a:off x="5383213" y="4073525"/>
            <a:ext cx="1206500" cy="290513"/>
          </a:xfrm>
          <a:custGeom>
            <a:avLst/>
            <a:gdLst>
              <a:gd name="T0" fmla="*/ 2147483647 w 575"/>
              <a:gd name="T1" fmla="*/ 2147483647 h 143"/>
              <a:gd name="T2" fmla="*/ 2147483647 w 575"/>
              <a:gd name="T3" fmla="*/ 2147483647 h 143"/>
              <a:gd name="T4" fmla="*/ 2147483647 w 575"/>
              <a:gd name="T5" fmla="*/ 0 h 143"/>
              <a:gd name="T6" fmla="*/ 2147483647 w 575"/>
              <a:gd name="T7" fmla="*/ 0 h 143"/>
              <a:gd name="T8" fmla="*/ 2147483647 w 575"/>
              <a:gd name="T9" fmla="*/ 2147483647 h 143"/>
              <a:gd name="T10" fmla="*/ 2147483647 w 575"/>
              <a:gd name="T11" fmla="*/ 2147483647 h 143"/>
              <a:gd name="T12" fmla="*/ 2147483647 w 575"/>
              <a:gd name="T13" fmla="*/ 2147483647 h 143"/>
              <a:gd name="T14" fmla="*/ 0 w 575"/>
              <a:gd name="T15" fmla="*/ 2147483647 h 143"/>
              <a:gd name="T16" fmla="*/ 2147483647 w 575"/>
              <a:gd name="T17" fmla="*/ 2147483647 h 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5" h="143">
                <a:moveTo>
                  <a:pt x="56" y="16"/>
                </a:moveTo>
                <a:lnTo>
                  <a:pt x="152" y="16"/>
                </a:lnTo>
                <a:lnTo>
                  <a:pt x="152" y="0"/>
                </a:lnTo>
                <a:lnTo>
                  <a:pt x="575" y="0"/>
                </a:lnTo>
                <a:lnTo>
                  <a:pt x="567" y="31"/>
                </a:lnTo>
                <a:lnTo>
                  <a:pt x="399" y="103"/>
                </a:lnTo>
                <a:lnTo>
                  <a:pt x="383" y="143"/>
                </a:lnTo>
                <a:lnTo>
                  <a:pt x="0" y="143"/>
                </a:lnTo>
                <a:lnTo>
                  <a:pt x="56" y="16"/>
                </a:lnTo>
                <a:close/>
              </a:path>
            </a:pathLst>
          </a:custGeom>
          <a:solidFill>
            <a:srgbClr val="FFFF00"/>
          </a:solidFill>
          <a:ln w="12700">
            <a:solidFill>
              <a:srgbClr val="000000"/>
            </a:solidFill>
            <a:prstDash val="solid"/>
            <a:round/>
            <a:headEnd/>
            <a:tailEnd/>
          </a:ln>
        </p:spPr>
        <p:txBody>
          <a:bodyPr/>
          <a:lstStyle/>
          <a:p>
            <a:endParaRPr lang="en-US"/>
          </a:p>
        </p:txBody>
      </p:sp>
      <p:sp>
        <p:nvSpPr>
          <p:cNvPr id="39987" name="Freeform 97"/>
          <p:cNvSpPr>
            <a:spLocks/>
          </p:cNvSpPr>
          <p:nvPr/>
        </p:nvSpPr>
        <p:spPr bwMode="auto">
          <a:xfrm>
            <a:off x="6186488" y="4073525"/>
            <a:ext cx="1258887" cy="468313"/>
          </a:xfrm>
          <a:custGeom>
            <a:avLst/>
            <a:gdLst>
              <a:gd name="T0" fmla="*/ 2147483647 w 599"/>
              <a:gd name="T1" fmla="*/ 0 h 231"/>
              <a:gd name="T2" fmla="*/ 2147483647 w 599"/>
              <a:gd name="T3" fmla="*/ 0 h 231"/>
              <a:gd name="T4" fmla="*/ 2147483647 w 599"/>
              <a:gd name="T5" fmla="*/ 2147483647 h 231"/>
              <a:gd name="T6" fmla="*/ 2147483647 w 599"/>
              <a:gd name="T7" fmla="*/ 2147483647 h 231"/>
              <a:gd name="T8" fmla="*/ 2147483647 w 599"/>
              <a:gd name="T9" fmla="*/ 2147483647 h 231"/>
              <a:gd name="T10" fmla="*/ 2147483647 w 599"/>
              <a:gd name="T11" fmla="*/ 2147483647 h 231"/>
              <a:gd name="T12" fmla="*/ 2147483647 w 599"/>
              <a:gd name="T13" fmla="*/ 2147483647 h 231"/>
              <a:gd name="T14" fmla="*/ 2147483647 w 599"/>
              <a:gd name="T15" fmla="*/ 2147483647 h 231"/>
              <a:gd name="T16" fmla="*/ 2147483647 w 599"/>
              <a:gd name="T17" fmla="*/ 2147483647 h 231"/>
              <a:gd name="T18" fmla="*/ 2147483647 w 599"/>
              <a:gd name="T19" fmla="*/ 2147483647 h 231"/>
              <a:gd name="T20" fmla="*/ 2147483647 w 599"/>
              <a:gd name="T21" fmla="*/ 2147483647 h 231"/>
              <a:gd name="T22" fmla="*/ 0 w 599"/>
              <a:gd name="T23" fmla="*/ 2147483647 h 231"/>
              <a:gd name="T24" fmla="*/ 2147483647 w 599"/>
              <a:gd name="T25" fmla="*/ 2147483647 h 231"/>
              <a:gd name="T26" fmla="*/ 2147483647 w 599"/>
              <a:gd name="T27" fmla="*/ 2147483647 h 231"/>
              <a:gd name="T28" fmla="*/ 2147483647 w 599"/>
              <a:gd name="T29" fmla="*/ 0 h 2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9" h="231">
                <a:moveTo>
                  <a:pt x="192" y="0"/>
                </a:moveTo>
                <a:lnTo>
                  <a:pt x="575" y="0"/>
                </a:lnTo>
                <a:lnTo>
                  <a:pt x="599" y="71"/>
                </a:lnTo>
                <a:lnTo>
                  <a:pt x="535" y="143"/>
                </a:lnTo>
                <a:lnTo>
                  <a:pt x="439" y="175"/>
                </a:lnTo>
                <a:lnTo>
                  <a:pt x="399" y="231"/>
                </a:lnTo>
                <a:lnTo>
                  <a:pt x="304" y="135"/>
                </a:lnTo>
                <a:lnTo>
                  <a:pt x="232" y="135"/>
                </a:lnTo>
                <a:lnTo>
                  <a:pt x="224" y="111"/>
                </a:lnTo>
                <a:lnTo>
                  <a:pt x="120" y="111"/>
                </a:lnTo>
                <a:lnTo>
                  <a:pt x="80" y="143"/>
                </a:lnTo>
                <a:lnTo>
                  <a:pt x="0" y="143"/>
                </a:lnTo>
                <a:lnTo>
                  <a:pt x="16" y="103"/>
                </a:lnTo>
                <a:lnTo>
                  <a:pt x="184" y="31"/>
                </a:lnTo>
                <a:lnTo>
                  <a:pt x="192" y="0"/>
                </a:lnTo>
                <a:close/>
              </a:path>
            </a:pathLst>
          </a:custGeom>
          <a:solidFill>
            <a:srgbClr val="FF3300"/>
          </a:solidFill>
          <a:ln w="12700">
            <a:solidFill>
              <a:srgbClr val="000000"/>
            </a:solidFill>
            <a:prstDash val="solid"/>
            <a:round/>
            <a:headEnd/>
            <a:tailEnd/>
          </a:ln>
        </p:spPr>
        <p:txBody>
          <a:bodyPr/>
          <a:lstStyle/>
          <a:p>
            <a:endParaRPr lang="en-US"/>
          </a:p>
        </p:txBody>
      </p:sp>
      <p:sp>
        <p:nvSpPr>
          <p:cNvPr id="39988" name="Freeform 98"/>
          <p:cNvSpPr>
            <a:spLocks/>
          </p:cNvSpPr>
          <p:nvPr/>
        </p:nvSpPr>
        <p:spPr bwMode="auto">
          <a:xfrm>
            <a:off x="6338888" y="4298950"/>
            <a:ext cx="685800" cy="582613"/>
          </a:xfrm>
          <a:custGeom>
            <a:avLst/>
            <a:gdLst>
              <a:gd name="T0" fmla="*/ 2147483647 w 327"/>
              <a:gd name="T1" fmla="*/ 2147483647 h 287"/>
              <a:gd name="T2" fmla="*/ 2147483647 w 327"/>
              <a:gd name="T3" fmla="*/ 0 h 287"/>
              <a:gd name="T4" fmla="*/ 2147483647 w 327"/>
              <a:gd name="T5" fmla="*/ 0 h 287"/>
              <a:gd name="T6" fmla="*/ 2147483647 w 327"/>
              <a:gd name="T7" fmla="*/ 2147483647 h 287"/>
              <a:gd name="T8" fmla="*/ 2147483647 w 327"/>
              <a:gd name="T9" fmla="*/ 2147483647 h 287"/>
              <a:gd name="T10" fmla="*/ 2147483647 w 327"/>
              <a:gd name="T11" fmla="*/ 2147483647 h 287"/>
              <a:gd name="T12" fmla="*/ 2147483647 w 327"/>
              <a:gd name="T13" fmla="*/ 2147483647 h 287"/>
              <a:gd name="T14" fmla="*/ 2147483647 w 327"/>
              <a:gd name="T15" fmla="*/ 2147483647 h 287"/>
              <a:gd name="T16" fmla="*/ 2147483647 w 327"/>
              <a:gd name="T17" fmla="*/ 2147483647 h 287"/>
              <a:gd name="T18" fmla="*/ 2147483647 w 327"/>
              <a:gd name="T19" fmla="*/ 2147483647 h 287"/>
              <a:gd name="T20" fmla="*/ 0 w 327"/>
              <a:gd name="T21" fmla="*/ 2147483647 h 287"/>
              <a:gd name="T22" fmla="*/ 2147483647 w 327"/>
              <a:gd name="T23" fmla="*/ 2147483647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27" h="287">
                <a:moveTo>
                  <a:pt x="16" y="32"/>
                </a:moveTo>
                <a:lnTo>
                  <a:pt x="48" y="0"/>
                </a:lnTo>
                <a:lnTo>
                  <a:pt x="152" y="0"/>
                </a:lnTo>
                <a:lnTo>
                  <a:pt x="160" y="24"/>
                </a:lnTo>
                <a:lnTo>
                  <a:pt x="232" y="24"/>
                </a:lnTo>
                <a:lnTo>
                  <a:pt x="327" y="120"/>
                </a:lnTo>
                <a:lnTo>
                  <a:pt x="240" y="208"/>
                </a:lnTo>
                <a:lnTo>
                  <a:pt x="176" y="232"/>
                </a:lnTo>
                <a:lnTo>
                  <a:pt x="168" y="287"/>
                </a:lnTo>
                <a:lnTo>
                  <a:pt x="136" y="224"/>
                </a:lnTo>
                <a:lnTo>
                  <a:pt x="0" y="64"/>
                </a:lnTo>
                <a:lnTo>
                  <a:pt x="16" y="32"/>
                </a:lnTo>
                <a:close/>
              </a:path>
            </a:pathLst>
          </a:custGeom>
          <a:solidFill>
            <a:srgbClr val="FF3300"/>
          </a:solidFill>
          <a:ln w="12700">
            <a:solidFill>
              <a:srgbClr val="000000"/>
            </a:solidFill>
            <a:prstDash val="solid"/>
            <a:round/>
            <a:headEnd/>
            <a:tailEnd/>
          </a:ln>
        </p:spPr>
        <p:txBody>
          <a:bodyPr/>
          <a:lstStyle/>
          <a:p>
            <a:endParaRPr lang="en-US"/>
          </a:p>
        </p:txBody>
      </p:sp>
      <p:sp>
        <p:nvSpPr>
          <p:cNvPr id="39989" name="Freeform 99"/>
          <p:cNvSpPr>
            <a:spLocks/>
          </p:cNvSpPr>
          <p:nvPr/>
        </p:nvSpPr>
        <p:spPr bwMode="auto">
          <a:xfrm>
            <a:off x="6035675" y="4364038"/>
            <a:ext cx="655638" cy="728662"/>
          </a:xfrm>
          <a:custGeom>
            <a:avLst/>
            <a:gdLst>
              <a:gd name="T0" fmla="*/ 0 w 312"/>
              <a:gd name="T1" fmla="*/ 0 h 359"/>
              <a:gd name="T2" fmla="*/ 2147483647 w 312"/>
              <a:gd name="T3" fmla="*/ 0 h 359"/>
              <a:gd name="T4" fmla="*/ 2147483647 w 312"/>
              <a:gd name="T5" fmla="*/ 2147483647 h 359"/>
              <a:gd name="T6" fmla="*/ 2147483647 w 312"/>
              <a:gd name="T7" fmla="*/ 2147483647 h 359"/>
              <a:gd name="T8" fmla="*/ 2147483647 w 312"/>
              <a:gd name="T9" fmla="*/ 2147483647 h 359"/>
              <a:gd name="T10" fmla="*/ 2147483647 w 312"/>
              <a:gd name="T11" fmla="*/ 2147483647 h 359"/>
              <a:gd name="T12" fmla="*/ 2147483647 w 312"/>
              <a:gd name="T13" fmla="*/ 2147483647 h 359"/>
              <a:gd name="T14" fmla="*/ 2147483647 w 312"/>
              <a:gd name="T15" fmla="*/ 2147483647 h 359"/>
              <a:gd name="T16" fmla="*/ 2147483647 w 312"/>
              <a:gd name="T17" fmla="*/ 2147483647 h 359"/>
              <a:gd name="T18" fmla="*/ 2147483647 w 312"/>
              <a:gd name="T19" fmla="*/ 2147483647 h 359"/>
              <a:gd name="T20" fmla="*/ 0 w 312"/>
              <a:gd name="T21" fmla="*/ 0 h 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12" h="359">
                <a:moveTo>
                  <a:pt x="0" y="0"/>
                </a:moveTo>
                <a:lnTo>
                  <a:pt x="160" y="0"/>
                </a:lnTo>
                <a:lnTo>
                  <a:pt x="144" y="32"/>
                </a:lnTo>
                <a:lnTo>
                  <a:pt x="280" y="192"/>
                </a:lnTo>
                <a:lnTo>
                  <a:pt x="312" y="255"/>
                </a:lnTo>
                <a:lnTo>
                  <a:pt x="272" y="359"/>
                </a:lnTo>
                <a:lnTo>
                  <a:pt x="56" y="359"/>
                </a:lnTo>
                <a:lnTo>
                  <a:pt x="32" y="311"/>
                </a:lnTo>
                <a:lnTo>
                  <a:pt x="24" y="255"/>
                </a:lnTo>
                <a:lnTo>
                  <a:pt x="48" y="223"/>
                </a:lnTo>
                <a:lnTo>
                  <a:pt x="0" y="0"/>
                </a:lnTo>
                <a:close/>
              </a:path>
            </a:pathLst>
          </a:custGeom>
          <a:solidFill>
            <a:srgbClr val="FF66FF"/>
          </a:solidFill>
          <a:ln w="12700">
            <a:solidFill>
              <a:srgbClr val="000000"/>
            </a:solidFill>
            <a:prstDash val="solid"/>
            <a:round/>
            <a:headEnd/>
            <a:tailEnd/>
          </a:ln>
        </p:spPr>
        <p:txBody>
          <a:bodyPr/>
          <a:lstStyle/>
          <a:p>
            <a:endParaRPr lang="en-US"/>
          </a:p>
        </p:txBody>
      </p:sp>
      <p:sp>
        <p:nvSpPr>
          <p:cNvPr id="39990" name="Freeform 100"/>
          <p:cNvSpPr>
            <a:spLocks/>
          </p:cNvSpPr>
          <p:nvPr/>
        </p:nvSpPr>
        <p:spPr bwMode="auto">
          <a:xfrm>
            <a:off x="5600700" y="4364038"/>
            <a:ext cx="536575" cy="760412"/>
          </a:xfrm>
          <a:custGeom>
            <a:avLst/>
            <a:gdLst>
              <a:gd name="T0" fmla="*/ 2147483647 w 255"/>
              <a:gd name="T1" fmla="*/ 0 h 375"/>
              <a:gd name="T2" fmla="*/ 2147483647 w 255"/>
              <a:gd name="T3" fmla="*/ 0 h 375"/>
              <a:gd name="T4" fmla="*/ 2147483647 w 255"/>
              <a:gd name="T5" fmla="*/ 2147483647 h 375"/>
              <a:gd name="T6" fmla="*/ 2147483647 w 255"/>
              <a:gd name="T7" fmla="*/ 2147483647 h 375"/>
              <a:gd name="T8" fmla="*/ 2147483647 w 255"/>
              <a:gd name="T9" fmla="*/ 2147483647 h 375"/>
              <a:gd name="T10" fmla="*/ 2147483647 w 255"/>
              <a:gd name="T11" fmla="*/ 2147483647 h 375"/>
              <a:gd name="T12" fmla="*/ 2147483647 w 255"/>
              <a:gd name="T13" fmla="*/ 2147483647 h 375"/>
              <a:gd name="T14" fmla="*/ 0 w 255"/>
              <a:gd name="T15" fmla="*/ 2147483647 h 375"/>
              <a:gd name="T16" fmla="*/ 0 w 255"/>
              <a:gd name="T17" fmla="*/ 2147483647 h 375"/>
              <a:gd name="T18" fmla="*/ 2147483647 w 255"/>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5" h="375">
                <a:moveTo>
                  <a:pt x="48" y="0"/>
                </a:moveTo>
                <a:lnTo>
                  <a:pt x="207" y="0"/>
                </a:lnTo>
                <a:lnTo>
                  <a:pt x="255" y="231"/>
                </a:lnTo>
                <a:lnTo>
                  <a:pt x="231" y="255"/>
                </a:lnTo>
                <a:lnTo>
                  <a:pt x="239" y="311"/>
                </a:lnTo>
                <a:lnTo>
                  <a:pt x="64" y="311"/>
                </a:lnTo>
                <a:lnTo>
                  <a:pt x="64" y="367"/>
                </a:lnTo>
                <a:lnTo>
                  <a:pt x="0" y="375"/>
                </a:lnTo>
                <a:lnTo>
                  <a:pt x="0" y="271"/>
                </a:lnTo>
                <a:lnTo>
                  <a:pt x="48" y="0"/>
                </a:lnTo>
                <a:close/>
              </a:path>
            </a:pathLst>
          </a:custGeom>
          <a:solidFill>
            <a:srgbClr val="FF66FF"/>
          </a:solidFill>
          <a:ln w="12700">
            <a:solidFill>
              <a:srgbClr val="000000"/>
            </a:solidFill>
            <a:prstDash val="solid"/>
            <a:round/>
            <a:headEnd/>
            <a:tailEnd/>
          </a:ln>
        </p:spPr>
        <p:txBody>
          <a:bodyPr/>
          <a:lstStyle/>
          <a:p>
            <a:endParaRPr lang="en-US"/>
          </a:p>
        </p:txBody>
      </p:sp>
      <p:sp>
        <p:nvSpPr>
          <p:cNvPr id="39991" name="Freeform 101"/>
          <p:cNvSpPr>
            <a:spLocks/>
          </p:cNvSpPr>
          <p:nvPr/>
        </p:nvSpPr>
        <p:spPr bwMode="auto">
          <a:xfrm>
            <a:off x="5230813" y="4364038"/>
            <a:ext cx="471487" cy="809625"/>
          </a:xfrm>
          <a:custGeom>
            <a:avLst/>
            <a:gdLst>
              <a:gd name="T0" fmla="*/ 2147483647 w 224"/>
              <a:gd name="T1" fmla="*/ 0 h 399"/>
              <a:gd name="T2" fmla="*/ 2147483647 w 224"/>
              <a:gd name="T3" fmla="*/ 0 h 399"/>
              <a:gd name="T4" fmla="*/ 2147483647 w 224"/>
              <a:gd name="T5" fmla="*/ 2147483647 h 399"/>
              <a:gd name="T6" fmla="*/ 2147483647 w 224"/>
              <a:gd name="T7" fmla="*/ 2147483647 h 399"/>
              <a:gd name="T8" fmla="*/ 2147483647 w 224"/>
              <a:gd name="T9" fmla="*/ 2147483647 h 399"/>
              <a:gd name="T10" fmla="*/ 2147483647 w 224"/>
              <a:gd name="T11" fmla="*/ 2147483647 h 399"/>
              <a:gd name="T12" fmla="*/ 0 w 224"/>
              <a:gd name="T13" fmla="*/ 2147483647 h 399"/>
              <a:gd name="T14" fmla="*/ 2147483647 w 224"/>
              <a:gd name="T15" fmla="*/ 2147483647 h 399"/>
              <a:gd name="T16" fmla="*/ 0 w 224"/>
              <a:gd name="T17" fmla="*/ 2147483647 h 399"/>
              <a:gd name="T18" fmla="*/ 2147483647 w 224"/>
              <a:gd name="T19" fmla="*/ 2147483647 h 399"/>
              <a:gd name="T20" fmla="*/ 2147483647 w 224"/>
              <a:gd name="T21" fmla="*/ 0 h 3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4" h="399">
                <a:moveTo>
                  <a:pt x="72" y="0"/>
                </a:moveTo>
                <a:lnTo>
                  <a:pt x="224" y="0"/>
                </a:lnTo>
                <a:lnTo>
                  <a:pt x="176" y="271"/>
                </a:lnTo>
                <a:lnTo>
                  <a:pt x="176" y="375"/>
                </a:lnTo>
                <a:lnTo>
                  <a:pt x="128" y="399"/>
                </a:lnTo>
                <a:lnTo>
                  <a:pt x="104" y="335"/>
                </a:lnTo>
                <a:lnTo>
                  <a:pt x="0" y="335"/>
                </a:lnTo>
                <a:lnTo>
                  <a:pt x="32" y="215"/>
                </a:lnTo>
                <a:lnTo>
                  <a:pt x="0" y="160"/>
                </a:lnTo>
                <a:lnTo>
                  <a:pt x="32" y="64"/>
                </a:lnTo>
                <a:lnTo>
                  <a:pt x="72" y="0"/>
                </a:lnTo>
                <a:close/>
              </a:path>
            </a:pathLst>
          </a:custGeom>
          <a:solidFill>
            <a:srgbClr val="FF66FF"/>
          </a:solidFill>
          <a:ln w="12700">
            <a:solidFill>
              <a:srgbClr val="000000"/>
            </a:solidFill>
            <a:prstDash val="solid"/>
            <a:round/>
            <a:headEnd/>
            <a:tailEnd/>
          </a:ln>
        </p:spPr>
        <p:txBody>
          <a:bodyPr/>
          <a:lstStyle/>
          <a:p>
            <a:endParaRPr lang="en-US"/>
          </a:p>
        </p:txBody>
      </p:sp>
      <p:sp>
        <p:nvSpPr>
          <p:cNvPr id="39992" name="Freeform 102"/>
          <p:cNvSpPr>
            <a:spLocks/>
          </p:cNvSpPr>
          <p:nvPr/>
        </p:nvSpPr>
        <p:spPr bwMode="auto">
          <a:xfrm>
            <a:off x="5735638" y="4995863"/>
            <a:ext cx="1139825" cy="971550"/>
          </a:xfrm>
          <a:custGeom>
            <a:avLst/>
            <a:gdLst>
              <a:gd name="T0" fmla="*/ 0 w 543"/>
              <a:gd name="T1" fmla="*/ 0 h 479"/>
              <a:gd name="T2" fmla="*/ 2147483647 w 543"/>
              <a:gd name="T3" fmla="*/ 0 h 479"/>
              <a:gd name="T4" fmla="*/ 2147483647 w 543"/>
              <a:gd name="T5" fmla="*/ 2147483647 h 479"/>
              <a:gd name="T6" fmla="*/ 2147483647 w 543"/>
              <a:gd name="T7" fmla="*/ 2147483647 h 479"/>
              <a:gd name="T8" fmla="*/ 2147483647 w 543"/>
              <a:gd name="T9" fmla="*/ 2147483647 h 479"/>
              <a:gd name="T10" fmla="*/ 2147483647 w 543"/>
              <a:gd name="T11" fmla="*/ 2147483647 h 479"/>
              <a:gd name="T12" fmla="*/ 2147483647 w 543"/>
              <a:gd name="T13" fmla="*/ 2147483647 h 479"/>
              <a:gd name="T14" fmla="*/ 2147483647 w 543"/>
              <a:gd name="T15" fmla="*/ 2147483647 h 479"/>
              <a:gd name="T16" fmla="*/ 2147483647 w 543"/>
              <a:gd name="T17" fmla="*/ 2147483647 h 479"/>
              <a:gd name="T18" fmla="*/ 2147483647 w 543"/>
              <a:gd name="T19" fmla="*/ 2147483647 h 479"/>
              <a:gd name="T20" fmla="*/ 2147483647 w 543"/>
              <a:gd name="T21" fmla="*/ 2147483647 h 479"/>
              <a:gd name="T22" fmla="*/ 2147483647 w 543"/>
              <a:gd name="T23" fmla="*/ 2147483647 h 479"/>
              <a:gd name="T24" fmla="*/ 2147483647 w 543"/>
              <a:gd name="T25" fmla="*/ 2147483647 h 479"/>
              <a:gd name="T26" fmla="*/ 2147483647 w 543"/>
              <a:gd name="T27" fmla="*/ 2147483647 h 479"/>
              <a:gd name="T28" fmla="*/ 2147483647 w 543"/>
              <a:gd name="T29" fmla="*/ 2147483647 h 479"/>
              <a:gd name="T30" fmla="*/ 2147483647 w 543"/>
              <a:gd name="T31" fmla="*/ 2147483647 h 479"/>
              <a:gd name="T32" fmla="*/ 2147483647 w 543"/>
              <a:gd name="T33" fmla="*/ 2147483647 h 479"/>
              <a:gd name="T34" fmla="*/ 0 w 543"/>
              <a:gd name="T35" fmla="*/ 2147483647 h 479"/>
              <a:gd name="T36" fmla="*/ 0 w 543"/>
              <a:gd name="T37" fmla="*/ 0 h 4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3" h="479">
                <a:moveTo>
                  <a:pt x="0" y="0"/>
                </a:moveTo>
                <a:lnTo>
                  <a:pt x="175" y="0"/>
                </a:lnTo>
                <a:lnTo>
                  <a:pt x="199" y="48"/>
                </a:lnTo>
                <a:lnTo>
                  <a:pt x="423" y="48"/>
                </a:lnTo>
                <a:lnTo>
                  <a:pt x="423" y="88"/>
                </a:lnTo>
                <a:lnTo>
                  <a:pt x="503" y="231"/>
                </a:lnTo>
                <a:lnTo>
                  <a:pt x="535" y="327"/>
                </a:lnTo>
                <a:lnTo>
                  <a:pt x="543" y="399"/>
                </a:lnTo>
                <a:lnTo>
                  <a:pt x="463" y="471"/>
                </a:lnTo>
                <a:lnTo>
                  <a:pt x="407" y="479"/>
                </a:lnTo>
                <a:lnTo>
                  <a:pt x="383" y="335"/>
                </a:lnTo>
                <a:lnTo>
                  <a:pt x="367" y="335"/>
                </a:lnTo>
                <a:lnTo>
                  <a:pt x="303" y="247"/>
                </a:lnTo>
                <a:lnTo>
                  <a:pt x="319" y="176"/>
                </a:lnTo>
                <a:lnTo>
                  <a:pt x="247" y="96"/>
                </a:lnTo>
                <a:lnTo>
                  <a:pt x="159" y="120"/>
                </a:lnTo>
                <a:lnTo>
                  <a:pt x="87" y="56"/>
                </a:lnTo>
                <a:lnTo>
                  <a:pt x="0" y="56"/>
                </a:lnTo>
                <a:lnTo>
                  <a:pt x="0" y="0"/>
                </a:lnTo>
                <a:close/>
              </a:path>
            </a:pathLst>
          </a:custGeom>
          <a:solidFill>
            <a:srgbClr val="FF66FF"/>
          </a:solidFill>
          <a:ln w="12700">
            <a:solidFill>
              <a:srgbClr val="000000"/>
            </a:solidFill>
            <a:prstDash val="solid"/>
            <a:round/>
            <a:headEnd/>
            <a:tailEnd/>
          </a:ln>
        </p:spPr>
        <p:txBody>
          <a:bodyPr/>
          <a:lstStyle/>
          <a:p>
            <a:endParaRPr lang="en-US"/>
          </a:p>
        </p:txBody>
      </p:sp>
      <p:sp>
        <p:nvSpPr>
          <p:cNvPr id="39993" name="Freeform 103"/>
          <p:cNvSpPr>
            <a:spLocks/>
          </p:cNvSpPr>
          <p:nvPr/>
        </p:nvSpPr>
        <p:spPr bwMode="auto">
          <a:xfrm>
            <a:off x="4845050" y="4672013"/>
            <a:ext cx="706438" cy="647700"/>
          </a:xfrm>
          <a:custGeom>
            <a:avLst/>
            <a:gdLst>
              <a:gd name="T0" fmla="*/ 2147483647 w 336"/>
              <a:gd name="T1" fmla="*/ 0 h 319"/>
              <a:gd name="T2" fmla="*/ 2147483647 w 336"/>
              <a:gd name="T3" fmla="*/ 0 h 319"/>
              <a:gd name="T4" fmla="*/ 2147483647 w 336"/>
              <a:gd name="T5" fmla="*/ 2147483647 h 319"/>
              <a:gd name="T6" fmla="*/ 2147483647 w 336"/>
              <a:gd name="T7" fmla="*/ 2147483647 h 319"/>
              <a:gd name="T8" fmla="*/ 2147483647 w 336"/>
              <a:gd name="T9" fmla="*/ 2147483647 h 319"/>
              <a:gd name="T10" fmla="*/ 2147483647 w 336"/>
              <a:gd name="T11" fmla="*/ 2147483647 h 319"/>
              <a:gd name="T12" fmla="*/ 2147483647 w 336"/>
              <a:gd name="T13" fmla="*/ 2147483647 h 319"/>
              <a:gd name="T14" fmla="*/ 2147483647 w 336"/>
              <a:gd name="T15" fmla="*/ 2147483647 h 319"/>
              <a:gd name="T16" fmla="*/ 2147483647 w 336"/>
              <a:gd name="T17" fmla="*/ 2147483647 h 319"/>
              <a:gd name="T18" fmla="*/ 2147483647 w 336"/>
              <a:gd name="T19" fmla="*/ 2147483647 h 319"/>
              <a:gd name="T20" fmla="*/ 0 w 336"/>
              <a:gd name="T21" fmla="*/ 2147483647 h 319"/>
              <a:gd name="T22" fmla="*/ 2147483647 w 336"/>
              <a:gd name="T23" fmla="*/ 0 h 3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6" h="319">
                <a:moveTo>
                  <a:pt x="8" y="0"/>
                </a:moveTo>
                <a:lnTo>
                  <a:pt x="184" y="0"/>
                </a:lnTo>
                <a:lnTo>
                  <a:pt x="216" y="63"/>
                </a:lnTo>
                <a:lnTo>
                  <a:pt x="184" y="175"/>
                </a:lnTo>
                <a:lnTo>
                  <a:pt x="288" y="175"/>
                </a:lnTo>
                <a:lnTo>
                  <a:pt x="312" y="247"/>
                </a:lnTo>
                <a:lnTo>
                  <a:pt x="336" y="319"/>
                </a:lnTo>
                <a:lnTo>
                  <a:pt x="192" y="311"/>
                </a:lnTo>
                <a:lnTo>
                  <a:pt x="24" y="247"/>
                </a:lnTo>
                <a:lnTo>
                  <a:pt x="48" y="199"/>
                </a:lnTo>
                <a:lnTo>
                  <a:pt x="0" y="95"/>
                </a:lnTo>
                <a:lnTo>
                  <a:pt x="8" y="0"/>
                </a:lnTo>
                <a:close/>
              </a:path>
            </a:pathLst>
          </a:custGeom>
          <a:solidFill>
            <a:srgbClr val="00CCFF"/>
          </a:solidFill>
          <a:ln w="12700">
            <a:solidFill>
              <a:srgbClr val="000000"/>
            </a:solidFill>
            <a:prstDash val="solid"/>
            <a:round/>
            <a:headEnd/>
            <a:tailEnd/>
          </a:ln>
        </p:spPr>
        <p:txBody>
          <a:bodyPr/>
          <a:lstStyle/>
          <a:p>
            <a:endParaRPr lang="en-US"/>
          </a:p>
        </p:txBody>
      </p:sp>
      <p:sp>
        <p:nvSpPr>
          <p:cNvPr id="39994" name="Freeform 104"/>
          <p:cNvSpPr>
            <a:spLocks/>
          </p:cNvSpPr>
          <p:nvPr/>
        </p:nvSpPr>
        <p:spPr bwMode="auto">
          <a:xfrm>
            <a:off x="3570288" y="3992563"/>
            <a:ext cx="1208087" cy="598487"/>
          </a:xfrm>
          <a:custGeom>
            <a:avLst/>
            <a:gdLst>
              <a:gd name="T0" fmla="*/ 0 w 575"/>
              <a:gd name="T1" fmla="*/ 0 h 295"/>
              <a:gd name="T2" fmla="*/ 2147483647 w 575"/>
              <a:gd name="T3" fmla="*/ 0 h 295"/>
              <a:gd name="T4" fmla="*/ 2147483647 w 575"/>
              <a:gd name="T5" fmla="*/ 2147483647 h 295"/>
              <a:gd name="T6" fmla="*/ 2147483647 w 575"/>
              <a:gd name="T7" fmla="*/ 2147483647 h 295"/>
              <a:gd name="T8" fmla="*/ 2147483647 w 575"/>
              <a:gd name="T9" fmla="*/ 2147483647 h 295"/>
              <a:gd name="T10" fmla="*/ 2147483647 w 575"/>
              <a:gd name="T11" fmla="*/ 2147483647 h 295"/>
              <a:gd name="T12" fmla="*/ 2147483647 w 575"/>
              <a:gd name="T13" fmla="*/ 2147483647 h 295"/>
              <a:gd name="T14" fmla="*/ 2147483647 w 575"/>
              <a:gd name="T15" fmla="*/ 2147483647 h 295"/>
              <a:gd name="T16" fmla="*/ 2147483647 w 575"/>
              <a:gd name="T17" fmla="*/ 2147483647 h 295"/>
              <a:gd name="T18" fmla="*/ 0 w 575"/>
              <a:gd name="T19" fmla="*/ 2147483647 h 295"/>
              <a:gd name="T20" fmla="*/ 0 w 575"/>
              <a:gd name="T21" fmla="*/ 0 h 2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5" h="295">
                <a:moveTo>
                  <a:pt x="0" y="0"/>
                </a:moveTo>
                <a:lnTo>
                  <a:pt x="551" y="0"/>
                </a:lnTo>
                <a:lnTo>
                  <a:pt x="567" y="48"/>
                </a:lnTo>
                <a:lnTo>
                  <a:pt x="575" y="111"/>
                </a:lnTo>
                <a:lnTo>
                  <a:pt x="575" y="295"/>
                </a:lnTo>
                <a:lnTo>
                  <a:pt x="480" y="271"/>
                </a:lnTo>
                <a:lnTo>
                  <a:pt x="440" y="279"/>
                </a:lnTo>
                <a:lnTo>
                  <a:pt x="200" y="223"/>
                </a:lnTo>
                <a:lnTo>
                  <a:pt x="200" y="79"/>
                </a:lnTo>
                <a:lnTo>
                  <a:pt x="0" y="79"/>
                </a:lnTo>
                <a:lnTo>
                  <a:pt x="0" y="0"/>
                </a:lnTo>
                <a:close/>
              </a:path>
            </a:pathLst>
          </a:custGeom>
          <a:solidFill>
            <a:srgbClr val="00CCFF"/>
          </a:solidFill>
          <a:ln w="12700">
            <a:solidFill>
              <a:srgbClr val="000000"/>
            </a:solidFill>
            <a:prstDash val="solid"/>
            <a:round/>
            <a:headEnd/>
            <a:tailEnd/>
          </a:ln>
        </p:spPr>
        <p:txBody>
          <a:bodyPr/>
          <a:lstStyle/>
          <a:p>
            <a:endParaRPr lang="en-US"/>
          </a:p>
        </p:txBody>
      </p:sp>
      <p:sp>
        <p:nvSpPr>
          <p:cNvPr id="39995" name="Freeform 105"/>
          <p:cNvSpPr>
            <a:spLocks/>
          </p:cNvSpPr>
          <p:nvPr/>
        </p:nvSpPr>
        <p:spPr bwMode="auto">
          <a:xfrm>
            <a:off x="3051175" y="4152900"/>
            <a:ext cx="1893888" cy="1635125"/>
          </a:xfrm>
          <a:custGeom>
            <a:avLst/>
            <a:gdLst>
              <a:gd name="T0" fmla="*/ 2147483647 w 902"/>
              <a:gd name="T1" fmla="*/ 0 h 806"/>
              <a:gd name="T2" fmla="*/ 2147483647 w 902"/>
              <a:gd name="T3" fmla="*/ 0 h 806"/>
              <a:gd name="T4" fmla="*/ 2147483647 w 902"/>
              <a:gd name="T5" fmla="*/ 2147483647 h 806"/>
              <a:gd name="T6" fmla="*/ 2147483647 w 902"/>
              <a:gd name="T7" fmla="*/ 2147483647 h 806"/>
              <a:gd name="T8" fmla="*/ 2147483647 w 902"/>
              <a:gd name="T9" fmla="*/ 2147483647 h 806"/>
              <a:gd name="T10" fmla="*/ 2147483647 w 902"/>
              <a:gd name="T11" fmla="*/ 2147483647 h 806"/>
              <a:gd name="T12" fmla="*/ 2147483647 w 902"/>
              <a:gd name="T13" fmla="*/ 2147483647 h 806"/>
              <a:gd name="T14" fmla="*/ 2147483647 w 902"/>
              <a:gd name="T15" fmla="*/ 2147483647 h 806"/>
              <a:gd name="T16" fmla="*/ 2147483647 w 902"/>
              <a:gd name="T17" fmla="*/ 2147483647 h 806"/>
              <a:gd name="T18" fmla="*/ 2147483647 w 902"/>
              <a:gd name="T19" fmla="*/ 2147483647 h 806"/>
              <a:gd name="T20" fmla="*/ 2147483647 w 902"/>
              <a:gd name="T21" fmla="*/ 2147483647 h 806"/>
              <a:gd name="T22" fmla="*/ 2147483647 w 902"/>
              <a:gd name="T23" fmla="*/ 2147483647 h 806"/>
              <a:gd name="T24" fmla="*/ 2147483647 w 902"/>
              <a:gd name="T25" fmla="*/ 2147483647 h 806"/>
              <a:gd name="T26" fmla="*/ 2147483647 w 902"/>
              <a:gd name="T27" fmla="*/ 2147483647 h 806"/>
              <a:gd name="T28" fmla="*/ 2147483647 w 902"/>
              <a:gd name="T29" fmla="*/ 2147483647 h 806"/>
              <a:gd name="T30" fmla="*/ 2147483647 w 902"/>
              <a:gd name="T31" fmla="*/ 2147483647 h 806"/>
              <a:gd name="T32" fmla="*/ 2147483647 w 902"/>
              <a:gd name="T33" fmla="*/ 2147483647 h 806"/>
              <a:gd name="T34" fmla="*/ 2147483647 w 902"/>
              <a:gd name="T35" fmla="*/ 2147483647 h 806"/>
              <a:gd name="T36" fmla="*/ 2147483647 w 902"/>
              <a:gd name="T37" fmla="*/ 2147483647 h 806"/>
              <a:gd name="T38" fmla="*/ 2147483647 w 902"/>
              <a:gd name="T39" fmla="*/ 2147483647 h 806"/>
              <a:gd name="T40" fmla="*/ 0 w 902"/>
              <a:gd name="T41" fmla="*/ 2147483647 h 806"/>
              <a:gd name="T42" fmla="*/ 2147483647 w 902"/>
              <a:gd name="T43" fmla="*/ 2147483647 h 806"/>
              <a:gd name="T44" fmla="*/ 2147483647 w 902"/>
              <a:gd name="T45" fmla="*/ 0 h 8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02" h="806">
                <a:moveTo>
                  <a:pt x="247" y="0"/>
                </a:moveTo>
                <a:lnTo>
                  <a:pt x="447" y="0"/>
                </a:lnTo>
                <a:lnTo>
                  <a:pt x="447" y="144"/>
                </a:lnTo>
                <a:lnTo>
                  <a:pt x="687" y="200"/>
                </a:lnTo>
                <a:lnTo>
                  <a:pt x="727" y="192"/>
                </a:lnTo>
                <a:lnTo>
                  <a:pt x="822" y="216"/>
                </a:lnTo>
                <a:lnTo>
                  <a:pt x="862" y="216"/>
                </a:lnTo>
                <a:lnTo>
                  <a:pt x="854" y="359"/>
                </a:lnTo>
                <a:lnTo>
                  <a:pt x="902" y="463"/>
                </a:lnTo>
                <a:lnTo>
                  <a:pt x="878" y="511"/>
                </a:lnTo>
                <a:lnTo>
                  <a:pt x="790" y="527"/>
                </a:lnTo>
                <a:lnTo>
                  <a:pt x="671" y="631"/>
                </a:lnTo>
                <a:lnTo>
                  <a:pt x="639" y="718"/>
                </a:lnTo>
                <a:lnTo>
                  <a:pt x="655" y="806"/>
                </a:lnTo>
                <a:lnTo>
                  <a:pt x="495" y="742"/>
                </a:lnTo>
                <a:lnTo>
                  <a:pt x="391" y="567"/>
                </a:lnTo>
                <a:lnTo>
                  <a:pt x="303" y="543"/>
                </a:lnTo>
                <a:lnTo>
                  <a:pt x="255" y="591"/>
                </a:lnTo>
                <a:lnTo>
                  <a:pt x="191" y="551"/>
                </a:lnTo>
                <a:lnTo>
                  <a:pt x="136" y="447"/>
                </a:lnTo>
                <a:lnTo>
                  <a:pt x="0" y="327"/>
                </a:lnTo>
                <a:lnTo>
                  <a:pt x="247" y="327"/>
                </a:lnTo>
                <a:lnTo>
                  <a:pt x="247" y="0"/>
                </a:lnTo>
                <a:close/>
              </a:path>
            </a:pathLst>
          </a:custGeom>
          <a:solidFill>
            <a:srgbClr val="00CCFF"/>
          </a:solidFill>
          <a:ln w="12700">
            <a:solidFill>
              <a:srgbClr val="000000"/>
            </a:solidFill>
            <a:prstDash val="solid"/>
            <a:round/>
            <a:headEnd/>
            <a:tailEnd/>
          </a:ln>
        </p:spPr>
        <p:txBody>
          <a:bodyPr/>
          <a:lstStyle/>
          <a:p>
            <a:endParaRPr lang="en-US"/>
          </a:p>
        </p:txBody>
      </p:sp>
      <p:sp>
        <p:nvSpPr>
          <p:cNvPr id="39996" name="Freeform 106"/>
          <p:cNvSpPr>
            <a:spLocks/>
          </p:cNvSpPr>
          <p:nvPr/>
        </p:nvSpPr>
        <p:spPr bwMode="auto">
          <a:xfrm>
            <a:off x="2765425" y="3976688"/>
            <a:ext cx="804863" cy="985837"/>
          </a:xfrm>
          <a:custGeom>
            <a:avLst/>
            <a:gdLst>
              <a:gd name="T0" fmla="*/ 0 w 383"/>
              <a:gd name="T1" fmla="*/ 0 h 486"/>
              <a:gd name="T2" fmla="*/ 2147483647 w 383"/>
              <a:gd name="T3" fmla="*/ 0 h 486"/>
              <a:gd name="T4" fmla="*/ 2147483647 w 383"/>
              <a:gd name="T5" fmla="*/ 2147483647 h 486"/>
              <a:gd name="T6" fmla="*/ 2147483647 w 383"/>
              <a:gd name="T7" fmla="*/ 2147483647 h 486"/>
              <a:gd name="T8" fmla="*/ 2147483647 w 383"/>
              <a:gd name="T9" fmla="*/ 2147483647 h 486"/>
              <a:gd name="T10" fmla="*/ 2147483647 w 383"/>
              <a:gd name="T11" fmla="*/ 2147483647 h 486"/>
              <a:gd name="T12" fmla="*/ 0 w 383"/>
              <a:gd name="T13" fmla="*/ 2147483647 h 486"/>
              <a:gd name="T14" fmla="*/ 0 w 383"/>
              <a:gd name="T15" fmla="*/ 0 h 4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3" h="486">
                <a:moveTo>
                  <a:pt x="0" y="0"/>
                </a:moveTo>
                <a:lnTo>
                  <a:pt x="383" y="0"/>
                </a:lnTo>
                <a:lnTo>
                  <a:pt x="383" y="422"/>
                </a:lnTo>
                <a:lnTo>
                  <a:pt x="136" y="422"/>
                </a:lnTo>
                <a:lnTo>
                  <a:pt x="64" y="422"/>
                </a:lnTo>
                <a:lnTo>
                  <a:pt x="64" y="486"/>
                </a:lnTo>
                <a:lnTo>
                  <a:pt x="0" y="486"/>
                </a:lnTo>
                <a:lnTo>
                  <a:pt x="0" y="0"/>
                </a:lnTo>
                <a:close/>
              </a:path>
            </a:pathLst>
          </a:custGeom>
          <a:solidFill>
            <a:srgbClr val="CC9900"/>
          </a:solidFill>
          <a:ln w="12700">
            <a:solidFill>
              <a:srgbClr val="000000"/>
            </a:solidFill>
            <a:prstDash val="solid"/>
            <a:round/>
            <a:headEnd/>
            <a:tailEnd/>
          </a:ln>
        </p:spPr>
        <p:txBody>
          <a:bodyPr/>
          <a:lstStyle/>
          <a:p>
            <a:endParaRPr lang="en-US"/>
          </a:p>
        </p:txBody>
      </p:sp>
      <p:sp>
        <p:nvSpPr>
          <p:cNvPr id="39997" name="Freeform 107"/>
          <p:cNvSpPr>
            <a:spLocks/>
          </p:cNvSpPr>
          <p:nvPr/>
        </p:nvSpPr>
        <p:spPr bwMode="auto">
          <a:xfrm>
            <a:off x="2062163" y="3133725"/>
            <a:ext cx="703262" cy="858838"/>
          </a:xfrm>
          <a:custGeom>
            <a:avLst/>
            <a:gdLst>
              <a:gd name="T0" fmla="*/ 2147483647 w 335"/>
              <a:gd name="T1" fmla="*/ 2147483647 h 423"/>
              <a:gd name="T2" fmla="*/ 2147483647 w 335"/>
              <a:gd name="T3" fmla="*/ 2147483647 h 423"/>
              <a:gd name="T4" fmla="*/ 2147483647 w 335"/>
              <a:gd name="T5" fmla="*/ 2147483647 h 423"/>
              <a:gd name="T6" fmla="*/ 0 w 335"/>
              <a:gd name="T7" fmla="*/ 2147483647 h 423"/>
              <a:gd name="T8" fmla="*/ 0 w 335"/>
              <a:gd name="T9" fmla="*/ 0 h 423"/>
              <a:gd name="T10" fmla="*/ 2147483647 w 335"/>
              <a:gd name="T11" fmla="*/ 0 h 423"/>
              <a:gd name="T12" fmla="*/ 2147483647 w 335"/>
              <a:gd name="T13" fmla="*/ 2147483647 h 4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5" h="423">
                <a:moveTo>
                  <a:pt x="199" y="80"/>
                </a:moveTo>
                <a:lnTo>
                  <a:pt x="335" y="80"/>
                </a:lnTo>
                <a:lnTo>
                  <a:pt x="335" y="423"/>
                </a:lnTo>
                <a:lnTo>
                  <a:pt x="0" y="423"/>
                </a:lnTo>
                <a:lnTo>
                  <a:pt x="0" y="0"/>
                </a:lnTo>
                <a:lnTo>
                  <a:pt x="199" y="0"/>
                </a:lnTo>
                <a:lnTo>
                  <a:pt x="199" y="80"/>
                </a:lnTo>
                <a:close/>
              </a:path>
            </a:pathLst>
          </a:custGeom>
          <a:solidFill>
            <a:srgbClr val="FF66FF"/>
          </a:solidFill>
          <a:ln w="12700">
            <a:solidFill>
              <a:srgbClr val="000000"/>
            </a:solidFill>
            <a:prstDash val="solid"/>
            <a:round/>
            <a:headEnd/>
            <a:tailEnd/>
          </a:ln>
        </p:spPr>
        <p:txBody>
          <a:bodyPr/>
          <a:lstStyle/>
          <a:p>
            <a:endParaRPr lang="en-US"/>
          </a:p>
        </p:txBody>
      </p:sp>
      <p:sp>
        <p:nvSpPr>
          <p:cNvPr id="39998" name="Freeform 108"/>
          <p:cNvSpPr>
            <a:spLocks/>
          </p:cNvSpPr>
          <p:nvPr/>
        </p:nvSpPr>
        <p:spPr bwMode="auto">
          <a:xfrm>
            <a:off x="635000" y="1854200"/>
            <a:ext cx="1006475" cy="598488"/>
          </a:xfrm>
          <a:custGeom>
            <a:avLst/>
            <a:gdLst>
              <a:gd name="T0" fmla="*/ 2147483647 w 479"/>
              <a:gd name="T1" fmla="*/ 0 h 295"/>
              <a:gd name="T2" fmla="*/ 2147483647 w 479"/>
              <a:gd name="T3" fmla="*/ 2147483647 h 295"/>
              <a:gd name="T4" fmla="*/ 2147483647 w 479"/>
              <a:gd name="T5" fmla="*/ 2147483647 h 295"/>
              <a:gd name="T6" fmla="*/ 0 w 479"/>
              <a:gd name="T7" fmla="*/ 2147483647 h 295"/>
              <a:gd name="T8" fmla="*/ 2147483647 w 479"/>
              <a:gd name="T9" fmla="*/ 2147483647 h 295"/>
              <a:gd name="T10" fmla="*/ 2147483647 w 479"/>
              <a:gd name="T11" fmla="*/ 2147483647 h 295"/>
              <a:gd name="T12" fmla="*/ 2147483647 w 479"/>
              <a:gd name="T13" fmla="*/ 2147483647 h 295"/>
              <a:gd name="T14" fmla="*/ 2147483647 w 479"/>
              <a:gd name="T15" fmla="*/ 2147483647 h 295"/>
              <a:gd name="T16" fmla="*/ 2147483647 w 479"/>
              <a:gd name="T17" fmla="*/ 2147483647 h 295"/>
              <a:gd name="T18" fmla="*/ 2147483647 w 479"/>
              <a:gd name="T19" fmla="*/ 0 h 295"/>
              <a:gd name="T20" fmla="*/ 2147483647 w 479"/>
              <a:gd name="T21" fmla="*/ 0 h 2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9" h="295">
                <a:moveTo>
                  <a:pt x="104" y="0"/>
                </a:moveTo>
                <a:lnTo>
                  <a:pt x="128" y="88"/>
                </a:lnTo>
                <a:lnTo>
                  <a:pt x="112" y="112"/>
                </a:lnTo>
                <a:lnTo>
                  <a:pt x="0" y="88"/>
                </a:lnTo>
                <a:lnTo>
                  <a:pt x="32" y="247"/>
                </a:lnTo>
                <a:lnTo>
                  <a:pt x="88" y="247"/>
                </a:lnTo>
                <a:lnTo>
                  <a:pt x="104" y="295"/>
                </a:lnTo>
                <a:lnTo>
                  <a:pt x="319" y="255"/>
                </a:lnTo>
                <a:lnTo>
                  <a:pt x="479" y="255"/>
                </a:lnTo>
                <a:lnTo>
                  <a:pt x="479" y="0"/>
                </a:lnTo>
                <a:lnTo>
                  <a:pt x="104" y="0"/>
                </a:lnTo>
                <a:close/>
              </a:path>
            </a:pathLst>
          </a:custGeom>
          <a:solidFill>
            <a:srgbClr val="FFFF00"/>
          </a:solidFill>
          <a:ln w="12700">
            <a:solidFill>
              <a:srgbClr val="000000"/>
            </a:solidFill>
            <a:prstDash val="solid"/>
            <a:round/>
            <a:headEnd/>
            <a:tailEnd/>
          </a:ln>
        </p:spPr>
        <p:txBody>
          <a:bodyPr/>
          <a:lstStyle/>
          <a:p>
            <a:endParaRPr lang="en-US"/>
          </a:p>
        </p:txBody>
      </p:sp>
      <p:sp>
        <p:nvSpPr>
          <p:cNvPr id="39999" name="Freeform 109"/>
          <p:cNvSpPr>
            <a:spLocks/>
          </p:cNvSpPr>
          <p:nvPr/>
        </p:nvSpPr>
        <p:spPr bwMode="auto">
          <a:xfrm>
            <a:off x="635000" y="2355850"/>
            <a:ext cx="1057275" cy="777875"/>
          </a:xfrm>
          <a:custGeom>
            <a:avLst/>
            <a:gdLst>
              <a:gd name="T0" fmla="*/ 2147483647 w 503"/>
              <a:gd name="T1" fmla="*/ 0 h 383"/>
              <a:gd name="T2" fmla="*/ 2147483647 w 503"/>
              <a:gd name="T3" fmla="*/ 0 h 383"/>
              <a:gd name="T4" fmla="*/ 2147483647 w 503"/>
              <a:gd name="T5" fmla="*/ 2147483647 h 383"/>
              <a:gd name="T6" fmla="*/ 2147483647 w 503"/>
              <a:gd name="T7" fmla="*/ 2147483647 h 383"/>
              <a:gd name="T8" fmla="*/ 2147483647 w 503"/>
              <a:gd name="T9" fmla="*/ 2147483647 h 383"/>
              <a:gd name="T10" fmla="*/ 2147483647 w 503"/>
              <a:gd name="T11" fmla="*/ 2147483647 h 383"/>
              <a:gd name="T12" fmla="*/ 2147483647 w 503"/>
              <a:gd name="T13" fmla="*/ 2147483647 h 383"/>
              <a:gd name="T14" fmla="*/ 2147483647 w 503"/>
              <a:gd name="T15" fmla="*/ 2147483647 h 383"/>
              <a:gd name="T16" fmla="*/ 2147483647 w 503"/>
              <a:gd name="T17" fmla="*/ 2147483647 h 383"/>
              <a:gd name="T18" fmla="*/ 2147483647 w 503"/>
              <a:gd name="T19" fmla="*/ 2147483647 h 383"/>
              <a:gd name="T20" fmla="*/ 0 w 503"/>
              <a:gd name="T21" fmla="*/ 2147483647 h 383"/>
              <a:gd name="T22" fmla="*/ 2147483647 w 503"/>
              <a:gd name="T23" fmla="*/ 0 h 3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3" h="383">
                <a:moveTo>
                  <a:pt x="32" y="0"/>
                </a:moveTo>
                <a:lnTo>
                  <a:pt x="88" y="0"/>
                </a:lnTo>
                <a:lnTo>
                  <a:pt x="104" y="48"/>
                </a:lnTo>
                <a:lnTo>
                  <a:pt x="311" y="8"/>
                </a:lnTo>
                <a:lnTo>
                  <a:pt x="479" y="8"/>
                </a:lnTo>
                <a:lnTo>
                  <a:pt x="503" y="48"/>
                </a:lnTo>
                <a:lnTo>
                  <a:pt x="471" y="192"/>
                </a:lnTo>
                <a:lnTo>
                  <a:pt x="487" y="192"/>
                </a:lnTo>
                <a:lnTo>
                  <a:pt x="487" y="383"/>
                </a:lnTo>
                <a:lnTo>
                  <a:pt x="16" y="383"/>
                </a:lnTo>
                <a:lnTo>
                  <a:pt x="0" y="295"/>
                </a:lnTo>
                <a:lnTo>
                  <a:pt x="32" y="0"/>
                </a:lnTo>
                <a:close/>
              </a:path>
            </a:pathLst>
          </a:custGeom>
          <a:solidFill>
            <a:srgbClr val="FFFF00"/>
          </a:solidFill>
          <a:ln w="12700">
            <a:solidFill>
              <a:srgbClr val="000000"/>
            </a:solidFill>
            <a:prstDash val="solid"/>
            <a:round/>
            <a:headEnd/>
            <a:tailEnd/>
          </a:ln>
        </p:spPr>
        <p:txBody>
          <a:bodyPr/>
          <a:lstStyle/>
          <a:p>
            <a:endParaRPr lang="en-US"/>
          </a:p>
        </p:txBody>
      </p:sp>
      <p:sp>
        <p:nvSpPr>
          <p:cNvPr id="40000" name="Freeform 110"/>
          <p:cNvSpPr>
            <a:spLocks/>
          </p:cNvSpPr>
          <p:nvPr/>
        </p:nvSpPr>
        <p:spPr bwMode="auto">
          <a:xfrm>
            <a:off x="1608138" y="1854200"/>
            <a:ext cx="854075" cy="1279525"/>
          </a:xfrm>
          <a:custGeom>
            <a:avLst/>
            <a:gdLst>
              <a:gd name="T0" fmla="*/ 2147483647 w 407"/>
              <a:gd name="T1" fmla="*/ 0 h 630"/>
              <a:gd name="T2" fmla="*/ 2147483647 w 407"/>
              <a:gd name="T3" fmla="*/ 0 h 630"/>
              <a:gd name="T4" fmla="*/ 2147483647 w 407"/>
              <a:gd name="T5" fmla="*/ 2147483647 h 630"/>
              <a:gd name="T6" fmla="*/ 2147483647 w 407"/>
              <a:gd name="T7" fmla="*/ 2147483647 h 630"/>
              <a:gd name="T8" fmla="*/ 2147483647 w 407"/>
              <a:gd name="T9" fmla="*/ 2147483647 h 630"/>
              <a:gd name="T10" fmla="*/ 2147483647 w 407"/>
              <a:gd name="T11" fmla="*/ 2147483647 h 630"/>
              <a:gd name="T12" fmla="*/ 2147483647 w 407"/>
              <a:gd name="T13" fmla="*/ 2147483647 h 630"/>
              <a:gd name="T14" fmla="*/ 2147483647 w 407"/>
              <a:gd name="T15" fmla="*/ 2147483647 h 630"/>
              <a:gd name="T16" fmla="*/ 2147483647 w 407"/>
              <a:gd name="T17" fmla="*/ 2147483647 h 630"/>
              <a:gd name="T18" fmla="*/ 2147483647 w 407"/>
              <a:gd name="T19" fmla="*/ 2147483647 h 630"/>
              <a:gd name="T20" fmla="*/ 2147483647 w 407"/>
              <a:gd name="T21" fmla="*/ 2147483647 h 630"/>
              <a:gd name="T22" fmla="*/ 2147483647 w 407"/>
              <a:gd name="T23" fmla="*/ 2147483647 h 630"/>
              <a:gd name="T24" fmla="*/ 2147483647 w 407"/>
              <a:gd name="T25" fmla="*/ 2147483647 h 630"/>
              <a:gd name="T26" fmla="*/ 0 w 407"/>
              <a:gd name="T27" fmla="*/ 2147483647 h 630"/>
              <a:gd name="T28" fmla="*/ 2147483647 w 407"/>
              <a:gd name="T29" fmla="*/ 2147483647 h 630"/>
              <a:gd name="T30" fmla="*/ 2147483647 w 407"/>
              <a:gd name="T31" fmla="*/ 2147483647 h 630"/>
              <a:gd name="T32" fmla="*/ 2147483647 w 407"/>
              <a:gd name="T33" fmla="*/ 0 h 6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7" h="630">
                <a:moveTo>
                  <a:pt x="16" y="0"/>
                </a:moveTo>
                <a:lnTo>
                  <a:pt x="88" y="0"/>
                </a:lnTo>
                <a:lnTo>
                  <a:pt x="88" y="104"/>
                </a:lnTo>
                <a:lnTo>
                  <a:pt x="208" y="231"/>
                </a:lnTo>
                <a:lnTo>
                  <a:pt x="184" y="287"/>
                </a:lnTo>
                <a:lnTo>
                  <a:pt x="192" y="319"/>
                </a:lnTo>
                <a:lnTo>
                  <a:pt x="240" y="303"/>
                </a:lnTo>
                <a:lnTo>
                  <a:pt x="304" y="415"/>
                </a:lnTo>
                <a:lnTo>
                  <a:pt x="407" y="383"/>
                </a:lnTo>
                <a:lnTo>
                  <a:pt x="407" y="630"/>
                </a:lnTo>
                <a:lnTo>
                  <a:pt x="216" y="630"/>
                </a:lnTo>
                <a:lnTo>
                  <a:pt x="24" y="630"/>
                </a:lnTo>
                <a:lnTo>
                  <a:pt x="24" y="439"/>
                </a:lnTo>
                <a:lnTo>
                  <a:pt x="0" y="439"/>
                </a:lnTo>
                <a:lnTo>
                  <a:pt x="40" y="295"/>
                </a:lnTo>
                <a:lnTo>
                  <a:pt x="16" y="255"/>
                </a:lnTo>
                <a:lnTo>
                  <a:pt x="16" y="0"/>
                </a:lnTo>
                <a:close/>
              </a:path>
            </a:pathLst>
          </a:custGeom>
          <a:solidFill>
            <a:srgbClr val="FFFF00"/>
          </a:solidFill>
          <a:ln w="12700">
            <a:solidFill>
              <a:srgbClr val="000000"/>
            </a:solidFill>
            <a:prstDash val="solid"/>
            <a:round/>
            <a:headEnd/>
            <a:tailEnd/>
          </a:ln>
        </p:spPr>
        <p:txBody>
          <a:bodyPr/>
          <a:lstStyle/>
          <a:p>
            <a:endParaRPr lang="en-US"/>
          </a:p>
        </p:txBody>
      </p:sp>
      <p:sp>
        <p:nvSpPr>
          <p:cNvPr id="40001" name="Freeform 111"/>
          <p:cNvSpPr>
            <a:spLocks/>
          </p:cNvSpPr>
          <p:nvPr/>
        </p:nvSpPr>
        <p:spPr bwMode="auto">
          <a:xfrm>
            <a:off x="1254125" y="3133725"/>
            <a:ext cx="808038" cy="1246188"/>
          </a:xfrm>
          <a:custGeom>
            <a:avLst/>
            <a:gdLst>
              <a:gd name="T0" fmla="*/ 0 w 384"/>
              <a:gd name="T1" fmla="*/ 0 h 614"/>
              <a:gd name="T2" fmla="*/ 2147483647 w 384"/>
              <a:gd name="T3" fmla="*/ 0 h 614"/>
              <a:gd name="T4" fmla="*/ 2147483647 w 384"/>
              <a:gd name="T5" fmla="*/ 2147483647 h 614"/>
              <a:gd name="T6" fmla="*/ 2147483647 w 384"/>
              <a:gd name="T7" fmla="*/ 2147483647 h 614"/>
              <a:gd name="T8" fmla="*/ 2147483647 w 384"/>
              <a:gd name="T9" fmla="*/ 2147483647 h 614"/>
              <a:gd name="T10" fmla="*/ 2147483647 w 384"/>
              <a:gd name="T11" fmla="*/ 2147483647 h 614"/>
              <a:gd name="T12" fmla="*/ 0 w 384"/>
              <a:gd name="T13" fmla="*/ 2147483647 h 614"/>
              <a:gd name="T14" fmla="*/ 0 w 384"/>
              <a:gd name="T15" fmla="*/ 0 h 6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4" h="614">
                <a:moveTo>
                  <a:pt x="0" y="0"/>
                </a:moveTo>
                <a:lnTo>
                  <a:pt x="384" y="0"/>
                </a:lnTo>
                <a:lnTo>
                  <a:pt x="384" y="423"/>
                </a:lnTo>
                <a:lnTo>
                  <a:pt x="384" y="510"/>
                </a:lnTo>
                <a:lnTo>
                  <a:pt x="344" y="502"/>
                </a:lnTo>
                <a:lnTo>
                  <a:pt x="360" y="614"/>
                </a:lnTo>
                <a:lnTo>
                  <a:pt x="0" y="263"/>
                </a:lnTo>
                <a:lnTo>
                  <a:pt x="0" y="0"/>
                </a:lnTo>
                <a:close/>
              </a:path>
            </a:pathLst>
          </a:custGeom>
          <a:solidFill>
            <a:schemeClr val="accent1"/>
          </a:solidFill>
          <a:ln w="12700">
            <a:solidFill>
              <a:srgbClr val="000000"/>
            </a:solidFill>
            <a:prstDash val="solid"/>
            <a:round/>
            <a:headEnd/>
            <a:tailEnd/>
          </a:ln>
        </p:spPr>
        <p:txBody>
          <a:bodyPr/>
          <a:lstStyle/>
          <a:p>
            <a:endParaRPr lang="en-US"/>
          </a:p>
        </p:txBody>
      </p:sp>
      <p:sp>
        <p:nvSpPr>
          <p:cNvPr id="40002" name="Freeform 112"/>
          <p:cNvSpPr>
            <a:spLocks/>
          </p:cNvSpPr>
          <p:nvPr/>
        </p:nvSpPr>
        <p:spPr bwMode="auto">
          <a:xfrm>
            <a:off x="1978025" y="3992563"/>
            <a:ext cx="787400" cy="969962"/>
          </a:xfrm>
          <a:custGeom>
            <a:avLst/>
            <a:gdLst>
              <a:gd name="T0" fmla="*/ 2147483647 w 375"/>
              <a:gd name="T1" fmla="*/ 0 h 478"/>
              <a:gd name="T2" fmla="*/ 2147483647 w 375"/>
              <a:gd name="T3" fmla="*/ 0 h 478"/>
              <a:gd name="T4" fmla="*/ 2147483647 w 375"/>
              <a:gd name="T5" fmla="*/ 2147483647 h 478"/>
              <a:gd name="T6" fmla="*/ 2147483647 w 375"/>
              <a:gd name="T7" fmla="*/ 2147483647 h 478"/>
              <a:gd name="T8" fmla="*/ 2147483647 w 375"/>
              <a:gd name="T9" fmla="*/ 2147483647 h 478"/>
              <a:gd name="T10" fmla="*/ 2147483647 w 375"/>
              <a:gd name="T11" fmla="*/ 2147483647 h 478"/>
              <a:gd name="T12" fmla="*/ 2147483647 w 375"/>
              <a:gd name="T13" fmla="*/ 2147483647 h 478"/>
              <a:gd name="T14" fmla="*/ 2147483647 w 375"/>
              <a:gd name="T15" fmla="*/ 2147483647 h 478"/>
              <a:gd name="T16" fmla="*/ 0 w 375"/>
              <a:gd name="T17" fmla="*/ 2147483647 h 478"/>
              <a:gd name="T18" fmla="*/ 2147483647 w 375"/>
              <a:gd name="T19" fmla="*/ 2147483647 h 478"/>
              <a:gd name="T20" fmla="*/ 2147483647 w 375"/>
              <a:gd name="T21" fmla="*/ 0 h 4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5" h="478">
                <a:moveTo>
                  <a:pt x="40" y="0"/>
                </a:moveTo>
                <a:lnTo>
                  <a:pt x="375" y="0"/>
                </a:lnTo>
                <a:lnTo>
                  <a:pt x="375" y="478"/>
                </a:lnTo>
                <a:lnTo>
                  <a:pt x="255" y="478"/>
                </a:lnTo>
                <a:lnTo>
                  <a:pt x="40" y="375"/>
                </a:lnTo>
                <a:lnTo>
                  <a:pt x="40" y="343"/>
                </a:lnTo>
                <a:lnTo>
                  <a:pt x="48" y="239"/>
                </a:lnTo>
                <a:lnTo>
                  <a:pt x="16" y="191"/>
                </a:lnTo>
                <a:lnTo>
                  <a:pt x="0" y="79"/>
                </a:lnTo>
                <a:lnTo>
                  <a:pt x="40" y="87"/>
                </a:lnTo>
                <a:lnTo>
                  <a:pt x="40" y="0"/>
                </a:lnTo>
                <a:close/>
              </a:path>
            </a:pathLst>
          </a:custGeom>
          <a:solidFill>
            <a:srgbClr val="CC9900"/>
          </a:solidFill>
          <a:ln w="12700">
            <a:solidFill>
              <a:srgbClr val="000000"/>
            </a:solidFill>
            <a:prstDash val="solid"/>
            <a:round/>
            <a:headEnd/>
            <a:tailEnd/>
          </a:ln>
        </p:spPr>
        <p:txBody>
          <a:bodyPr/>
          <a:lstStyle/>
          <a:p>
            <a:endParaRPr lang="en-US"/>
          </a:p>
        </p:txBody>
      </p:sp>
      <p:sp>
        <p:nvSpPr>
          <p:cNvPr id="40003" name="Freeform 113"/>
          <p:cNvSpPr>
            <a:spLocks/>
          </p:cNvSpPr>
          <p:nvPr/>
        </p:nvSpPr>
        <p:spPr bwMode="auto">
          <a:xfrm>
            <a:off x="635000" y="3116263"/>
            <a:ext cx="1443038" cy="1571625"/>
          </a:xfrm>
          <a:custGeom>
            <a:avLst/>
            <a:gdLst>
              <a:gd name="T0" fmla="*/ 2147483647 w 687"/>
              <a:gd name="T1" fmla="*/ 0 h 774"/>
              <a:gd name="T2" fmla="*/ 2147483647 w 687"/>
              <a:gd name="T3" fmla="*/ 0 h 774"/>
              <a:gd name="T4" fmla="*/ 2147483647 w 687"/>
              <a:gd name="T5" fmla="*/ 2147483647 h 774"/>
              <a:gd name="T6" fmla="*/ 2147483647 w 687"/>
              <a:gd name="T7" fmla="*/ 2147483647 h 774"/>
              <a:gd name="T8" fmla="*/ 2147483647 w 687"/>
              <a:gd name="T9" fmla="*/ 2147483647 h 774"/>
              <a:gd name="T10" fmla="*/ 2147483647 w 687"/>
              <a:gd name="T11" fmla="*/ 2147483647 h 774"/>
              <a:gd name="T12" fmla="*/ 2147483647 w 687"/>
              <a:gd name="T13" fmla="*/ 2147483647 h 774"/>
              <a:gd name="T14" fmla="*/ 2147483647 w 687"/>
              <a:gd name="T15" fmla="*/ 2147483647 h 774"/>
              <a:gd name="T16" fmla="*/ 2147483647 w 687"/>
              <a:gd name="T17" fmla="*/ 2147483647 h 774"/>
              <a:gd name="T18" fmla="*/ 2147483647 w 687"/>
              <a:gd name="T19" fmla="*/ 2147483647 h 774"/>
              <a:gd name="T20" fmla="*/ 2147483647 w 687"/>
              <a:gd name="T21" fmla="*/ 2147483647 h 774"/>
              <a:gd name="T22" fmla="*/ 2147483647 w 687"/>
              <a:gd name="T23" fmla="*/ 2147483647 h 774"/>
              <a:gd name="T24" fmla="*/ 0 w 687"/>
              <a:gd name="T25" fmla="*/ 2147483647 h 774"/>
              <a:gd name="T26" fmla="*/ 2147483647 w 687"/>
              <a:gd name="T27" fmla="*/ 0 h 77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87" h="774">
                <a:moveTo>
                  <a:pt x="16" y="0"/>
                </a:moveTo>
                <a:lnTo>
                  <a:pt x="295" y="0"/>
                </a:lnTo>
                <a:lnTo>
                  <a:pt x="295" y="263"/>
                </a:lnTo>
                <a:lnTo>
                  <a:pt x="655" y="622"/>
                </a:lnTo>
                <a:lnTo>
                  <a:pt x="687" y="670"/>
                </a:lnTo>
                <a:lnTo>
                  <a:pt x="671" y="774"/>
                </a:lnTo>
                <a:lnTo>
                  <a:pt x="495" y="774"/>
                </a:lnTo>
                <a:lnTo>
                  <a:pt x="335" y="646"/>
                </a:lnTo>
                <a:lnTo>
                  <a:pt x="271" y="646"/>
                </a:lnTo>
                <a:lnTo>
                  <a:pt x="136" y="399"/>
                </a:lnTo>
                <a:lnTo>
                  <a:pt x="40" y="255"/>
                </a:lnTo>
                <a:lnTo>
                  <a:pt x="56" y="199"/>
                </a:lnTo>
                <a:lnTo>
                  <a:pt x="0" y="120"/>
                </a:lnTo>
                <a:lnTo>
                  <a:pt x="16" y="0"/>
                </a:lnTo>
                <a:close/>
              </a:path>
            </a:pathLst>
          </a:custGeom>
          <a:solidFill>
            <a:schemeClr val="accent1"/>
          </a:solidFill>
          <a:ln w="12700">
            <a:solidFill>
              <a:srgbClr val="000000"/>
            </a:solidFill>
            <a:prstDash val="solid"/>
            <a:round/>
            <a:headEnd/>
            <a:tailEnd/>
          </a:ln>
        </p:spPr>
        <p:txBody>
          <a:bodyPr/>
          <a:lstStyle/>
          <a:p>
            <a:endParaRPr lang="en-US"/>
          </a:p>
        </p:txBody>
      </p:sp>
      <p:sp>
        <p:nvSpPr>
          <p:cNvPr id="40004" name="Line 114"/>
          <p:cNvSpPr>
            <a:spLocks noChangeShapeType="1"/>
          </p:cNvSpPr>
          <p:nvPr/>
        </p:nvSpPr>
        <p:spPr bwMode="auto">
          <a:xfrm flipH="1">
            <a:off x="2870200" y="3327400"/>
            <a:ext cx="4673600" cy="114300"/>
          </a:xfrm>
          <a:prstGeom prst="line">
            <a:avLst/>
          </a:prstGeom>
          <a:noFill/>
          <a:ln w="28575">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005" name="Line 115"/>
          <p:cNvSpPr>
            <a:spLocks noChangeShapeType="1"/>
          </p:cNvSpPr>
          <p:nvPr/>
        </p:nvSpPr>
        <p:spPr bwMode="auto">
          <a:xfrm flipH="1" flipV="1">
            <a:off x="4991100" y="2387600"/>
            <a:ext cx="2552700" cy="939800"/>
          </a:xfrm>
          <a:prstGeom prst="line">
            <a:avLst/>
          </a:prstGeom>
          <a:noFill/>
          <a:ln w="28575">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006" name="Line 116"/>
          <p:cNvSpPr>
            <a:spLocks noChangeShapeType="1"/>
          </p:cNvSpPr>
          <p:nvPr/>
        </p:nvSpPr>
        <p:spPr bwMode="auto">
          <a:xfrm flipV="1">
            <a:off x="4000500" y="3340100"/>
            <a:ext cx="3543300" cy="1270000"/>
          </a:xfrm>
          <a:prstGeom prst="line">
            <a:avLst/>
          </a:prstGeom>
          <a:noFill/>
          <a:ln w="28575">
            <a:solidFill>
              <a:schemeClr val="tx1"/>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007" name="Line 117"/>
          <p:cNvSpPr>
            <a:spLocks noChangeShapeType="1"/>
          </p:cNvSpPr>
          <p:nvPr/>
        </p:nvSpPr>
        <p:spPr bwMode="auto">
          <a:xfrm flipH="1">
            <a:off x="1651000" y="3340100"/>
            <a:ext cx="5880100" cy="1155700"/>
          </a:xfrm>
          <a:prstGeom prst="line">
            <a:avLst/>
          </a:prstGeom>
          <a:noFill/>
          <a:ln w="762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40008" name="Object 118"/>
          <p:cNvGraphicFramePr>
            <a:graphicFrameLocks noChangeAspect="1"/>
          </p:cNvGraphicFramePr>
          <p:nvPr/>
        </p:nvGraphicFramePr>
        <p:xfrm>
          <a:off x="6827838" y="2859088"/>
          <a:ext cx="1349375" cy="336550"/>
        </p:xfrm>
        <a:graphic>
          <a:graphicData uri="http://schemas.openxmlformats.org/presentationml/2006/ole">
            <mc:AlternateContent xmlns:mc="http://schemas.openxmlformats.org/markup-compatibility/2006">
              <mc:Choice xmlns:v="urn:schemas-microsoft-com:vml" Requires="v">
                <p:oleObj spid="_x0000_s12296" name="Equation" r:id="rId4" imgW="914400" imgH="228600" progId="Equation.DSMT4">
                  <p:embed/>
                </p:oleObj>
              </mc:Choice>
              <mc:Fallback>
                <p:oleObj name="Equation" r:id="rId4" imgW="914400" imgH="228600" progId="Equation.DSMT4">
                  <p:embed/>
                  <p:pic>
                    <p:nvPicPr>
                      <p:cNvPr id="40008" name="Object 11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27838" y="2859088"/>
                        <a:ext cx="1349375" cy="3365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0009" name="Text Box 119"/>
          <p:cNvSpPr txBox="1">
            <a:spLocks noChangeArrowheads="1"/>
          </p:cNvSpPr>
          <p:nvPr/>
        </p:nvSpPr>
        <p:spPr bwMode="auto">
          <a:xfrm>
            <a:off x="3921125" y="36337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$600</a:t>
            </a:r>
          </a:p>
        </p:txBody>
      </p:sp>
      <p:sp>
        <p:nvSpPr>
          <p:cNvPr id="40010" name="Text Box 120"/>
          <p:cNvSpPr txBox="1">
            <a:spLocks noChangeArrowheads="1"/>
          </p:cNvSpPr>
          <p:nvPr/>
        </p:nvSpPr>
        <p:spPr bwMode="auto">
          <a:xfrm>
            <a:off x="3908425" y="30495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$400</a:t>
            </a:r>
          </a:p>
        </p:txBody>
      </p:sp>
      <p:sp>
        <p:nvSpPr>
          <p:cNvPr id="40011" name="Text Box 121"/>
          <p:cNvSpPr txBox="1">
            <a:spLocks noChangeArrowheads="1"/>
          </p:cNvSpPr>
          <p:nvPr/>
        </p:nvSpPr>
        <p:spPr bwMode="auto">
          <a:xfrm>
            <a:off x="6296025" y="25669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$180</a:t>
            </a:r>
          </a:p>
        </p:txBody>
      </p:sp>
      <p:graphicFrame>
        <p:nvGraphicFramePr>
          <p:cNvPr id="40012" name="Object 122"/>
          <p:cNvGraphicFramePr>
            <a:graphicFrameLocks noChangeAspect="1"/>
          </p:cNvGraphicFramePr>
          <p:nvPr/>
        </p:nvGraphicFramePr>
        <p:xfrm>
          <a:off x="7245350" y="3424238"/>
          <a:ext cx="917575" cy="276225"/>
        </p:xfrm>
        <a:graphic>
          <a:graphicData uri="http://schemas.openxmlformats.org/presentationml/2006/ole">
            <mc:AlternateContent xmlns:mc="http://schemas.openxmlformats.org/markup-compatibility/2006">
              <mc:Choice xmlns:v="urn:schemas-microsoft-com:vml" Requires="v">
                <p:oleObj spid="_x0000_s12297" name="Clip" r:id="rId6" imgW="7034213" imgH="2111375" progId="MS_ClipArt_Gallery.2">
                  <p:embed/>
                </p:oleObj>
              </mc:Choice>
              <mc:Fallback>
                <p:oleObj name="Clip" r:id="rId6" imgW="7034213" imgH="2111375" progId="MS_ClipArt_Gallery.2">
                  <p:embed/>
                  <p:pic>
                    <p:nvPicPr>
                      <p:cNvPr id="40012" name="Object 12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45350" y="3424238"/>
                        <a:ext cx="9175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0013" name="Text Box 123"/>
          <p:cNvSpPr txBox="1">
            <a:spLocks noChangeArrowheads="1"/>
          </p:cNvSpPr>
          <p:nvPr/>
        </p:nvSpPr>
        <p:spPr bwMode="auto">
          <a:xfrm>
            <a:off x="5572125" y="39258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$125</a:t>
            </a:r>
          </a:p>
        </p:txBody>
      </p:sp>
      <p:graphicFrame>
        <p:nvGraphicFramePr>
          <p:cNvPr id="40014" name="Object 124"/>
          <p:cNvGraphicFramePr>
            <a:graphicFrameLocks noChangeAspect="1"/>
          </p:cNvGraphicFramePr>
          <p:nvPr/>
        </p:nvGraphicFramePr>
        <p:xfrm>
          <a:off x="2305050" y="2998788"/>
          <a:ext cx="1123950" cy="336550"/>
        </p:xfrm>
        <a:graphic>
          <a:graphicData uri="http://schemas.openxmlformats.org/presentationml/2006/ole">
            <mc:AlternateContent xmlns:mc="http://schemas.openxmlformats.org/markup-compatibility/2006">
              <mc:Choice xmlns:v="urn:schemas-microsoft-com:vml" Requires="v">
                <p:oleObj spid="_x0000_s12298" name="Equation" r:id="rId8" imgW="761669" imgH="228501" progId="Equation.DSMT4">
                  <p:embed/>
                </p:oleObj>
              </mc:Choice>
              <mc:Fallback>
                <p:oleObj name="Equation" r:id="rId8" imgW="761669" imgH="228501" progId="Equation.DSMT4">
                  <p:embed/>
                  <p:pic>
                    <p:nvPicPr>
                      <p:cNvPr id="40014" name="Object 12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305050" y="2998788"/>
                        <a:ext cx="1123950" cy="3365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015" name="Object 125"/>
          <p:cNvGraphicFramePr>
            <a:graphicFrameLocks noChangeAspect="1"/>
          </p:cNvGraphicFramePr>
          <p:nvPr/>
        </p:nvGraphicFramePr>
        <p:xfrm>
          <a:off x="977900" y="3786188"/>
          <a:ext cx="1085850" cy="336550"/>
        </p:xfrm>
        <a:graphic>
          <a:graphicData uri="http://schemas.openxmlformats.org/presentationml/2006/ole">
            <mc:AlternateContent xmlns:mc="http://schemas.openxmlformats.org/markup-compatibility/2006">
              <mc:Choice xmlns:v="urn:schemas-microsoft-com:vml" Requires="v">
                <p:oleObj spid="_x0000_s12299" name="Equation" r:id="rId10" imgW="736600" imgH="228600" progId="Equation.DSMT4">
                  <p:embed/>
                </p:oleObj>
              </mc:Choice>
              <mc:Fallback>
                <p:oleObj name="Equation" r:id="rId10" imgW="736600" imgH="228600" progId="Equation.DSMT4">
                  <p:embed/>
                  <p:pic>
                    <p:nvPicPr>
                      <p:cNvPr id="40015" name="Object 12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77900" y="3786188"/>
                        <a:ext cx="1085850" cy="3365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016" name="Object 126"/>
          <p:cNvGraphicFramePr>
            <a:graphicFrameLocks noChangeAspect="1"/>
          </p:cNvGraphicFramePr>
          <p:nvPr/>
        </p:nvGraphicFramePr>
        <p:xfrm>
          <a:off x="3532188" y="4637088"/>
          <a:ext cx="1311275" cy="336550"/>
        </p:xfrm>
        <a:graphic>
          <a:graphicData uri="http://schemas.openxmlformats.org/presentationml/2006/ole">
            <mc:AlternateContent xmlns:mc="http://schemas.openxmlformats.org/markup-compatibility/2006">
              <mc:Choice xmlns:v="urn:schemas-microsoft-com:vml" Requires="v">
                <p:oleObj spid="_x0000_s12300" name="Equation" r:id="rId12" imgW="889000" imgH="228600" progId="Equation.DSMT4">
                  <p:embed/>
                </p:oleObj>
              </mc:Choice>
              <mc:Fallback>
                <p:oleObj name="Equation" r:id="rId12" imgW="889000" imgH="228600" progId="Equation.DSMT4">
                  <p:embed/>
                  <p:pic>
                    <p:nvPicPr>
                      <p:cNvPr id="40016" name="Object 12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532188" y="4637088"/>
                        <a:ext cx="1311275" cy="3365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0017" name="Text Box 127"/>
          <p:cNvSpPr>
            <a:spLocks noGrp="1" noChangeArrowheads="1"/>
          </p:cNvSpPr>
          <p:nvPr>
            <p:ph type="title"/>
          </p:nvPr>
        </p:nvSpPr>
        <p:spPr>
          <a:noFill/>
          <a:extLst>
            <a:ext uri="{91240B29-F687-4F45-9708-019B960494DF}">
              <a14:hiddenLine xmlns:a14="http://schemas.microsoft.com/office/drawing/2010/main" w="9525" algn="ctr">
                <a:solidFill>
                  <a:schemeClr val="tx1"/>
                </a:solidFill>
                <a:miter lim="800000"/>
                <a:headEnd/>
                <a:tailEnd/>
              </a14:hiddenLine>
            </a:ext>
          </a:extLst>
        </p:spPr>
        <p:txBody>
          <a:bodyPr/>
          <a:lstStyle/>
          <a:p>
            <a:r>
              <a:rPr lang="en-US" sz="3200"/>
              <a:t>Nomadic trucker illustration</a:t>
            </a:r>
          </a:p>
        </p:txBody>
      </p:sp>
      <p:graphicFrame>
        <p:nvGraphicFramePr>
          <p:cNvPr id="40019" name="Object 129"/>
          <p:cNvGraphicFramePr>
            <a:graphicFrameLocks noChangeAspect="1"/>
          </p:cNvGraphicFramePr>
          <p:nvPr/>
        </p:nvGraphicFramePr>
        <p:xfrm>
          <a:off x="4208463" y="2019300"/>
          <a:ext cx="1179512" cy="338138"/>
        </p:xfrm>
        <a:graphic>
          <a:graphicData uri="http://schemas.openxmlformats.org/presentationml/2006/ole">
            <mc:AlternateContent xmlns:mc="http://schemas.openxmlformats.org/markup-compatibility/2006">
              <mc:Choice xmlns:v="urn:schemas-microsoft-com:vml" Requires="v">
                <p:oleObj spid="_x0000_s12301" name="Equation" r:id="rId14" imgW="800100" imgH="228600" progId="Equation.DSMT4">
                  <p:embed/>
                </p:oleObj>
              </mc:Choice>
              <mc:Fallback>
                <p:oleObj name="Equation" r:id="rId14" imgW="800100" imgH="228600" progId="Equation.DSMT4">
                  <p:embed/>
                  <p:pic>
                    <p:nvPicPr>
                      <p:cNvPr id="40019" name="Object 12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208463" y="2019300"/>
                        <a:ext cx="1179512" cy="338138"/>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9" name="Slide Number Placeholder 5">
            <a:extLst>
              <a:ext uri="{FF2B5EF4-FFF2-40B4-BE49-F238E27FC236}">
                <a16:creationId xmlns:a16="http://schemas.microsoft.com/office/drawing/2014/main" id="{286BA8B8-09A6-4599-8EEB-D6C95A39551D}"/>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22</a:t>
            </a:fld>
            <a:endParaRPr lang="en-US" dirty="0"/>
          </a:p>
        </p:txBody>
      </p:sp>
    </p:spTree>
    <p:extLst>
      <p:ext uri="{BB962C8B-B14F-4D97-AF65-F5344CB8AC3E}">
        <p14:creationId xmlns:p14="http://schemas.microsoft.com/office/powerpoint/2010/main" val="199147500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2"/>
          <p:cNvSpPr>
            <a:spLocks noGrp="1" noChangeArrowheads="1"/>
          </p:cNvSpPr>
          <p:nvPr>
            <p:ph type="body" idx="1"/>
          </p:nvPr>
        </p:nvSpPr>
        <p:spPr/>
        <p:txBody>
          <a:bodyPr/>
          <a:lstStyle/>
          <a:p>
            <a:r>
              <a:rPr lang="en-US"/>
              <a:t>Move to California.</a:t>
            </a:r>
          </a:p>
        </p:txBody>
      </p:sp>
      <p:grpSp>
        <p:nvGrpSpPr>
          <p:cNvPr id="40965" name="Group 3"/>
          <p:cNvGrpSpPr>
            <a:grpSpLocks/>
          </p:cNvGrpSpPr>
          <p:nvPr/>
        </p:nvGrpSpPr>
        <p:grpSpPr bwMode="auto">
          <a:xfrm>
            <a:off x="8097838" y="2501900"/>
            <a:ext cx="538162" cy="728663"/>
            <a:chOff x="4816" y="1931"/>
            <a:chExt cx="256" cy="359"/>
          </a:xfrm>
        </p:grpSpPr>
        <p:sp>
          <p:nvSpPr>
            <p:cNvPr id="41088" name="Freeform 4"/>
            <p:cNvSpPr>
              <a:spLocks/>
            </p:cNvSpPr>
            <p:nvPr/>
          </p:nvSpPr>
          <p:spPr bwMode="auto">
            <a:xfrm>
              <a:off x="4896" y="1931"/>
              <a:ext cx="176" cy="295"/>
            </a:xfrm>
            <a:custGeom>
              <a:avLst/>
              <a:gdLst>
                <a:gd name="T0" fmla="*/ 176 w 176"/>
                <a:gd name="T1" fmla="*/ 0 h 295"/>
                <a:gd name="T2" fmla="*/ 0 w 176"/>
                <a:gd name="T3" fmla="*/ 144 h 295"/>
                <a:gd name="T4" fmla="*/ 0 w 176"/>
                <a:gd name="T5" fmla="*/ 295 h 295"/>
                <a:gd name="T6" fmla="*/ 176 w 176"/>
                <a:gd name="T7" fmla="*/ 159 h 295"/>
                <a:gd name="T8" fmla="*/ 176 w 176"/>
                <a:gd name="T9" fmla="*/ 0 h 2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95">
                  <a:moveTo>
                    <a:pt x="176" y="0"/>
                  </a:moveTo>
                  <a:lnTo>
                    <a:pt x="0" y="144"/>
                  </a:lnTo>
                  <a:lnTo>
                    <a:pt x="0" y="295"/>
                  </a:lnTo>
                  <a:lnTo>
                    <a:pt x="176" y="159"/>
                  </a:lnTo>
                  <a:lnTo>
                    <a:pt x="176" y="0"/>
                  </a:lnTo>
                  <a:close/>
                </a:path>
              </a:pathLst>
            </a:custGeom>
            <a:solidFill>
              <a:srgbClr val="5FC000"/>
            </a:solidFill>
            <a:ln w="12700">
              <a:solidFill>
                <a:srgbClr val="000000"/>
              </a:solidFill>
              <a:prstDash val="solid"/>
              <a:round/>
              <a:headEnd/>
              <a:tailEnd/>
            </a:ln>
          </p:spPr>
          <p:txBody>
            <a:bodyPr/>
            <a:lstStyle/>
            <a:p>
              <a:endParaRPr lang="en-US"/>
            </a:p>
          </p:txBody>
        </p:sp>
        <p:sp>
          <p:nvSpPr>
            <p:cNvPr id="41089" name="Freeform 5"/>
            <p:cNvSpPr>
              <a:spLocks/>
            </p:cNvSpPr>
            <p:nvPr/>
          </p:nvSpPr>
          <p:spPr bwMode="auto">
            <a:xfrm>
              <a:off x="4832" y="2075"/>
              <a:ext cx="64" cy="215"/>
            </a:xfrm>
            <a:custGeom>
              <a:avLst/>
              <a:gdLst>
                <a:gd name="T0" fmla="*/ 0 w 64"/>
                <a:gd name="T1" fmla="*/ 55 h 215"/>
                <a:gd name="T2" fmla="*/ 56 w 64"/>
                <a:gd name="T3" fmla="*/ 23 h 215"/>
                <a:gd name="T4" fmla="*/ 64 w 64"/>
                <a:gd name="T5" fmla="*/ 0 h 215"/>
                <a:gd name="T6" fmla="*/ 64 w 64"/>
                <a:gd name="T7" fmla="*/ 151 h 215"/>
                <a:gd name="T8" fmla="*/ 56 w 64"/>
                <a:gd name="T9" fmla="*/ 183 h 215"/>
                <a:gd name="T10" fmla="*/ 0 w 64"/>
                <a:gd name="T11" fmla="*/ 215 h 215"/>
                <a:gd name="T12" fmla="*/ 0 w 64"/>
                <a:gd name="T13" fmla="*/ 55 h 2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215">
                  <a:moveTo>
                    <a:pt x="0" y="55"/>
                  </a:moveTo>
                  <a:lnTo>
                    <a:pt x="56" y="23"/>
                  </a:lnTo>
                  <a:lnTo>
                    <a:pt x="64" y="0"/>
                  </a:lnTo>
                  <a:lnTo>
                    <a:pt x="64" y="151"/>
                  </a:lnTo>
                  <a:lnTo>
                    <a:pt x="56" y="183"/>
                  </a:lnTo>
                  <a:lnTo>
                    <a:pt x="0" y="215"/>
                  </a:lnTo>
                  <a:lnTo>
                    <a:pt x="0" y="55"/>
                  </a:lnTo>
                  <a:close/>
                </a:path>
              </a:pathLst>
            </a:custGeom>
            <a:solidFill>
              <a:srgbClr val="3F5F00"/>
            </a:solidFill>
            <a:ln w="12700">
              <a:solidFill>
                <a:srgbClr val="000000"/>
              </a:solidFill>
              <a:prstDash val="solid"/>
              <a:round/>
              <a:headEnd/>
              <a:tailEnd/>
            </a:ln>
          </p:spPr>
          <p:txBody>
            <a:bodyPr/>
            <a:lstStyle/>
            <a:p>
              <a:endParaRPr lang="en-US"/>
            </a:p>
          </p:txBody>
        </p:sp>
        <p:sp>
          <p:nvSpPr>
            <p:cNvPr id="41090" name="Freeform 6"/>
            <p:cNvSpPr>
              <a:spLocks/>
            </p:cNvSpPr>
            <p:nvPr/>
          </p:nvSpPr>
          <p:spPr bwMode="auto">
            <a:xfrm>
              <a:off x="4816" y="2178"/>
              <a:ext cx="24" cy="56"/>
            </a:xfrm>
            <a:custGeom>
              <a:avLst/>
              <a:gdLst>
                <a:gd name="T0" fmla="*/ 24 w 24"/>
                <a:gd name="T1" fmla="*/ 0 h 56"/>
                <a:gd name="T2" fmla="*/ 0 w 24"/>
                <a:gd name="T3" fmla="*/ 24 h 56"/>
                <a:gd name="T4" fmla="*/ 24 w 24"/>
                <a:gd name="T5" fmla="*/ 56 h 56"/>
                <a:gd name="T6" fmla="*/ 24 w 24"/>
                <a:gd name="T7" fmla="*/ 0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56">
                  <a:moveTo>
                    <a:pt x="24" y="0"/>
                  </a:moveTo>
                  <a:lnTo>
                    <a:pt x="0" y="24"/>
                  </a:lnTo>
                  <a:lnTo>
                    <a:pt x="24" y="56"/>
                  </a:lnTo>
                  <a:lnTo>
                    <a:pt x="24" y="0"/>
                  </a:lnTo>
                  <a:close/>
                </a:path>
              </a:pathLst>
            </a:custGeom>
            <a:solidFill>
              <a:srgbClr val="008000"/>
            </a:solidFill>
            <a:ln w="12700">
              <a:solidFill>
                <a:srgbClr val="000000"/>
              </a:solidFill>
              <a:prstDash val="solid"/>
              <a:round/>
              <a:headEnd/>
              <a:tailEnd/>
            </a:ln>
          </p:spPr>
          <p:txBody>
            <a:bodyPr/>
            <a:lstStyle/>
            <a:p>
              <a:endParaRPr lang="en-US"/>
            </a:p>
          </p:txBody>
        </p:sp>
        <p:sp>
          <p:nvSpPr>
            <p:cNvPr id="41091" name="Freeform 7"/>
            <p:cNvSpPr>
              <a:spLocks/>
            </p:cNvSpPr>
            <p:nvPr/>
          </p:nvSpPr>
          <p:spPr bwMode="auto">
            <a:xfrm>
              <a:off x="4888" y="2075"/>
              <a:ext cx="8" cy="183"/>
            </a:xfrm>
            <a:custGeom>
              <a:avLst/>
              <a:gdLst>
                <a:gd name="T0" fmla="*/ 8 w 8"/>
                <a:gd name="T1" fmla="*/ 0 h 183"/>
                <a:gd name="T2" fmla="*/ 0 w 8"/>
                <a:gd name="T3" fmla="*/ 23 h 183"/>
                <a:gd name="T4" fmla="*/ 0 w 8"/>
                <a:gd name="T5" fmla="*/ 183 h 183"/>
                <a:gd name="T6" fmla="*/ 8 w 8"/>
                <a:gd name="T7" fmla="*/ 151 h 183"/>
                <a:gd name="T8" fmla="*/ 8 w 8"/>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83">
                  <a:moveTo>
                    <a:pt x="8" y="0"/>
                  </a:moveTo>
                  <a:lnTo>
                    <a:pt x="0" y="23"/>
                  </a:lnTo>
                  <a:lnTo>
                    <a:pt x="0" y="183"/>
                  </a:lnTo>
                  <a:lnTo>
                    <a:pt x="8" y="151"/>
                  </a:lnTo>
                  <a:lnTo>
                    <a:pt x="8" y="0"/>
                  </a:lnTo>
                  <a:close/>
                </a:path>
              </a:pathLst>
            </a:custGeom>
            <a:solidFill>
              <a:srgbClr val="008000"/>
            </a:solidFill>
            <a:ln w="12700">
              <a:solidFill>
                <a:srgbClr val="000000"/>
              </a:solidFill>
              <a:prstDash val="solid"/>
              <a:round/>
              <a:headEnd/>
              <a:tailEnd/>
            </a:ln>
          </p:spPr>
          <p:txBody>
            <a:bodyPr/>
            <a:lstStyle/>
            <a:p>
              <a:endParaRPr lang="en-US"/>
            </a:p>
          </p:txBody>
        </p:sp>
      </p:grpSp>
      <p:grpSp>
        <p:nvGrpSpPr>
          <p:cNvPr id="40966" name="Group 8"/>
          <p:cNvGrpSpPr>
            <a:grpSpLocks/>
          </p:cNvGrpSpPr>
          <p:nvPr/>
        </p:nvGrpSpPr>
        <p:grpSpPr bwMode="auto">
          <a:xfrm>
            <a:off x="4392613" y="5108575"/>
            <a:ext cx="2482850" cy="1165225"/>
            <a:chOff x="3052" y="3215"/>
            <a:chExt cx="1182" cy="574"/>
          </a:xfrm>
        </p:grpSpPr>
        <p:sp>
          <p:nvSpPr>
            <p:cNvPr id="41074" name="Freeform 9"/>
            <p:cNvSpPr>
              <a:spLocks/>
            </p:cNvSpPr>
            <p:nvPr/>
          </p:nvSpPr>
          <p:spPr bwMode="auto">
            <a:xfrm>
              <a:off x="3579" y="3223"/>
              <a:ext cx="48" cy="167"/>
            </a:xfrm>
            <a:custGeom>
              <a:avLst/>
              <a:gdLst>
                <a:gd name="T0" fmla="*/ 0 w 48"/>
                <a:gd name="T1" fmla="*/ 24 h 167"/>
                <a:gd name="T2" fmla="*/ 24 w 48"/>
                <a:gd name="T3" fmla="*/ 96 h 167"/>
                <a:gd name="T4" fmla="*/ 24 w 48"/>
                <a:gd name="T5" fmla="*/ 167 h 167"/>
                <a:gd name="T6" fmla="*/ 48 w 48"/>
                <a:gd name="T7" fmla="*/ 152 h 167"/>
                <a:gd name="T8" fmla="*/ 48 w 48"/>
                <a:gd name="T9" fmla="*/ 0 h 167"/>
                <a:gd name="T10" fmla="*/ 0 w 48"/>
                <a:gd name="T11" fmla="*/ 24 h 1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167">
                  <a:moveTo>
                    <a:pt x="0" y="24"/>
                  </a:moveTo>
                  <a:lnTo>
                    <a:pt x="24" y="96"/>
                  </a:lnTo>
                  <a:lnTo>
                    <a:pt x="24" y="167"/>
                  </a:lnTo>
                  <a:lnTo>
                    <a:pt x="48" y="152"/>
                  </a:lnTo>
                  <a:lnTo>
                    <a:pt x="48" y="0"/>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41075" name="Freeform 10"/>
            <p:cNvSpPr>
              <a:spLocks/>
            </p:cNvSpPr>
            <p:nvPr/>
          </p:nvSpPr>
          <p:spPr bwMode="auto">
            <a:xfrm>
              <a:off x="3627" y="3215"/>
              <a:ext cx="151" cy="160"/>
            </a:xfrm>
            <a:custGeom>
              <a:avLst/>
              <a:gdLst>
                <a:gd name="T0" fmla="*/ 0 w 151"/>
                <a:gd name="T1" fmla="*/ 8 h 160"/>
                <a:gd name="T2" fmla="*/ 64 w 151"/>
                <a:gd name="T3" fmla="*/ 0 h 160"/>
                <a:gd name="T4" fmla="*/ 151 w 151"/>
                <a:gd name="T5" fmla="*/ 0 h 160"/>
                <a:gd name="T6" fmla="*/ 151 w 151"/>
                <a:gd name="T7" fmla="*/ 152 h 160"/>
                <a:gd name="T8" fmla="*/ 64 w 151"/>
                <a:gd name="T9" fmla="*/ 152 h 160"/>
                <a:gd name="T10" fmla="*/ 0 w 151"/>
                <a:gd name="T11" fmla="*/ 160 h 160"/>
                <a:gd name="T12" fmla="*/ 0 w 151"/>
                <a:gd name="T13" fmla="*/ 8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1" h="160">
                  <a:moveTo>
                    <a:pt x="0" y="8"/>
                  </a:moveTo>
                  <a:lnTo>
                    <a:pt x="64" y="0"/>
                  </a:lnTo>
                  <a:lnTo>
                    <a:pt x="151" y="0"/>
                  </a:lnTo>
                  <a:lnTo>
                    <a:pt x="151" y="152"/>
                  </a:lnTo>
                  <a:lnTo>
                    <a:pt x="64" y="152"/>
                  </a:lnTo>
                  <a:lnTo>
                    <a:pt x="0" y="160"/>
                  </a:lnTo>
                  <a:lnTo>
                    <a:pt x="0" y="8"/>
                  </a:lnTo>
                  <a:close/>
                </a:path>
              </a:pathLst>
            </a:custGeom>
            <a:solidFill>
              <a:srgbClr val="008000"/>
            </a:solidFill>
            <a:ln w="12700">
              <a:solidFill>
                <a:srgbClr val="000000"/>
              </a:solidFill>
              <a:prstDash val="solid"/>
              <a:round/>
              <a:headEnd/>
              <a:tailEnd/>
            </a:ln>
          </p:spPr>
          <p:txBody>
            <a:bodyPr/>
            <a:lstStyle/>
            <a:p>
              <a:endParaRPr lang="en-US"/>
            </a:p>
          </p:txBody>
        </p:sp>
        <p:sp>
          <p:nvSpPr>
            <p:cNvPr id="41076" name="Freeform 11"/>
            <p:cNvSpPr>
              <a:spLocks/>
            </p:cNvSpPr>
            <p:nvPr/>
          </p:nvSpPr>
          <p:spPr bwMode="auto">
            <a:xfrm>
              <a:off x="3778" y="3215"/>
              <a:ext cx="72" cy="215"/>
            </a:xfrm>
            <a:custGeom>
              <a:avLst/>
              <a:gdLst>
                <a:gd name="T0" fmla="*/ 0 w 72"/>
                <a:gd name="T1" fmla="*/ 0 h 215"/>
                <a:gd name="T2" fmla="*/ 0 w 72"/>
                <a:gd name="T3" fmla="*/ 152 h 215"/>
                <a:gd name="T4" fmla="*/ 72 w 72"/>
                <a:gd name="T5" fmla="*/ 215 h 215"/>
                <a:gd name="T6" fmla="*/ 72 w 72"/>
                <a:gd name="T7" fmla="*/ 64 h 215"/>
                <a:gd name="T8" fmla="*/ 0 w 72"/>
                <a:gd name="T9" fmla="*/ 0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215">
                  <a:moveTo>
                    <a:pt x="0" y="0"/>
                  </a:moveTo>
                  <a:lnTo>
                    <a:pt x="0" y="152"/>
                  </a:lnTo>
                  <a:lnTo>
                    <a:pt x="72" y="215"/>
                  </a:lnTo>
                  <a:lnTo>
                    <a:pt x="72" y="64"/>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77" name="Freeform 12"/>
            <p:cNvSpPr>
              <a:spLocks/>
            </p:cNvSpPr>
            <p:nvPr/>
          </p:nvSpPr>
          <p:spPr bwMode="auto">
            <a:xfrm>
              <a:off x="3850" y="3255"/>
              <a:ext cx="88" cy="175"/>
            </a:xfrm>
            <a:custGeom>
              <a:avLst/>
              <a:gdLst>
                <a:gd name="T0" fmla="*/ 0 w 88"/>
                <a:gd name="T1" fmla="*/ 24 h 175"/>
                <a:gd name="T2" fmla="*/ 88 w 88"/>
                <a:gd name="T3" fmla="*/ 0 h 175"/>
                <a:gd name="T4" fmla="*/ 88 w 88"/>
                <a:gd name="T5" fmla="*/ 151 h 175"/>
                <a:gd name="T6" fmla="*/ 0 w 88"/>
                <a:gd name="T7" fmla="*/ 175 h 175"/>
                <a:gd name="T8" fmla="*/ 0 w 88"/>
                <a:gd name="T9" fmla="*/ 24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75">
                  <a:moveTo>
                    <a:pt x="0" y="24"/>
                  </a:moveTo>
                  <a:lnTo>
                    <a:pt x="88" y="0"/>
                  </a:lnTo>
                  <a:lnTo>
                    <a:pt x="88" y="151"/>
                  </a:lnTo>
                  <a:lnTo>
                    <a:pt x="0" y="175"/>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41078" name="Freeform 13"/>
            <p:cNvSpPr>
              <a:spLocks/>
            </p:cNvSpPr>
            <p:nvPr/>
          </p:nvSpPr>
          <p:spPr bwMode="auto">
            <a:xfrm>
              <a:off x="3994" y="3406"/>
              <a:ext cx="56" cy="240"/>
            </a:xfrm>
            <a:custGeom>
              <a:avLst/>
              <a:gdLst>
                <a:gd name="T0" fmla="*/ 0 w 56"/>
                <a:gd name="T1" fmla="*/ 0 h 240"/>
                <a:gd name="T2" fmla="*/ 56 w 56"/>
                <a:gd name="T3" fmla="*/ 88 h 240"/>
                <a:gd name="T4" fmla="*/ 56 w 56"/>
                <a:gd name="T5" fmla="*/ 240 h 240"/>
                <a:gd name="T6" fmla="*/ 0 w 56"/>
                <a:gd name="T7" fmla="*/ 152 h 240"/>
                <a:gd name="T8" fmla="*/ 0 w 56"/>
                <a:gd name="T9" fmla="*/ 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240">
                  <a:moveTo>
                    <a:pt x="0" y="0"/>
                  </a:moveTo>
                  <a:lnTo>
                    <a:pt x="56" y="88"/>
                  </a:lnTo>
                  <a:lnTo>
                    <a:pt x="56" y="240"/>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79" name="Freeform 14"/>
            <p:cNvSpPr>
              <a:spLocks/>
            </p:cNvSpPr>
            <p:nvPr/>
          </p:nvSpPr>
          <p:spPr bwMode="auto">
            <a:xfrm>
              <a:off x="3938" y="3255"/>
              <a:ext cx="72" cy="223"/>
            </a:xfrm>
            <a:custGeom>
              <a:avLst/>
              <a:gdLst>
                <a:gd name="T0" fmla="*/ 0 w 72"/>
                <a:gd name="T1" fmla="*/ 0 h 223"/>
                <a:gd name="T2" fmla="*/ 72 w 72"/>
                <a:gd name="T3" fmla="*/ 80 h 223"/>
                <a:gd name="T4" fmla="*/ 56 w 72"/>
                <a:gd name="T5" fmla="*/ 151 h 223"/>
                <a:gd name="T6" fmla="*/ 56 w 72"/>
                <a:gd name="T7" fmla="*/ 223 h 223"/>
                <a:gd name="T8" fmla="*/ 0 w 72"/>
                <a:gd name="T9" fmla="*/ 151 h 223"/>
                <a:gd name="T10" fmla="*/ 0 w 72"/>
                <a:gd name="T11" fmla="*/ 0 h 2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 h="223">
                  <a:moveTo>
                    <a:pt x="0" y="0"/>
                  </a:moveTo>
                  <a:lnTo>
                    <a:pt x="72" y="80"/>
                  </a:lnTo>
                  <a:lnTo>
                    <a:pt x="56" y="151"/>
                  </a:lnTo>
                  <a:lnTo>
                    <a:pt x="56" y="223"/>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80" name="Freeform 15"/>
            <p:cNvSpPr>
              <a:spLocks/>
            </p:cNvSpPr>
            <p:nvPr/>
          </p:nvSpPr>
          <p:spPr bwMode="auto">
            <a:xfrm>
              <a:off x="3052" y="3279"/>
              <a:ext cx="151" cy="271"/>
            </a:xfrm>
            <a:custGeom>
              <a:avLst/>
              <a:gdLst>
                <a:gd name="T0" fmla="*/ 16 w 151"/>
                <a:gd name="T1" fmla="*/ 271 h 271"/>
                <a:gd name="T2" fmla="*/ 0 w 151"/>
                <a:gd name="T3" fmla="*/ 183 h 271"/>
                <a:gd name="T4" fmla="*/ 32 w 151"/>
                <a:gd name="T5" fmla="*/ 96 h 271"/>
                <a:gd name="T6" fmla="*/ 151 w 151"/>
                <a:gd name="T7" fmla="*/ 0 h 271"/>
                <a:gd name="T8" fmla="*/ 151 w 151"/>
                <a:gd name="T9" fmla="*/ 151 h 271"/>
                <a:gd name="T10" fmla="*/ 32 w 151"/>
                <a:gd name="T11" fmla="*/ 247 h 271"/>
                <a:gd name="T12" fmla="*/ 16 w 151"/>
                <a:gd name="T13" fmla="*/ 271 h 2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1" h="271">
                  <a:moveTo>
                    <a:pt x="16" y="271"/>
                  </a:moveTo>
                  <a:lnTo>
                    <a:pt x="0" y="183"/>
                  </a:lnTo>
                  <a:lnTo>
                    <a:pt x="32" y="96"/>
                  </a:lnTo>
                  <a:lnTo>
                    <a:pt x="151" y="0"/>
                  </a:lnTo>
                  <a:lnTo>
                    <a:pt x="151" y="151"/>
                  </a:lnTo>
                  <a:lnTo>
                    <a:pt x="32" y="247"/>
                  </a:lnTo>
                  <a:lnTo>
                    <a:pt x="16" y="271"/>
                  </a:lnTo>
                  <a:close/>
                </a:path>
              </a:pathLst>
            </a:custGeom>
            <a:solidFill>
              <a:srgbClr val="008000"/>
            </a:solidFill>
            <a:ln w="12700">
              <a:solidFill>
                <a:srgbClr val="000000"/>
              </a:solidFill>
              <a:prstDash val="solid"/>
              <a:round/>
              <a:headEnd/>
              <a:tailEnd/>
            </a:ln>
          </p:spPr>
          <p:txBody>
            <a:bodyPr/>
            <a:lstStyle/>
            <a:p>
              <a:endParaRPr lang="en-US"/>
            </a:p>
          </p:txBody>
        </p:sp>
        <p:sp>
          <p:nvSpPr>
            <p:cNvPr id="41081" name="Freeform 16"/>
            <p:cNvSpPr>
              <a:spLocks/>
            </p:cNvSpPr>
            <p:nvPr/>
          </p:nvSpPr>
          <p:spPr bwMode="auto">
            <a:xfrm>
              <a:off x="3203" y="3255"/>
              <a:ext cx="88" cy="175"/>
            </a:xfrm>
            <a:custGeom>
              <a:avLst/>
              <a:gdLst>
                <a:gd name="T0" fmla="*/ 0 w 88"/>
                <a:gd name="T1" fmla="*/ 24 h 175"/>
                <a:gd name="T2" fmla="*/ 0 w 88"/>
                <a:gd name="T3" fmla="*/ 175 h 175"/>
                <a:gd name="T4" fmla="*/ 88 w 88"/>
                <a:gd name="T5" fmla="*/ 151 h 175"/>
                <a:gd name="T6" fmla="*/ 88 w 88"/>
                <a:gd name="T7" fmla="*/ 0 h 175"/>
                <a:gd name="T8" fmla="*/ 0 w 88"/>
                <a:gd name="T9" fmla="*/ 24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75">
                  <a:moveTo>
                    <a:pt x="0" y="24"/>
                  </a:moveTo>
                  <a:lnTo>
                    <a:pt x="0" y="175"/>
                  </a:lnTo>
                  <a:lnTo>
                    <a:pt x="88" y="151"/>
                  </a:lnTo>
                  <a:lnTo>
                    <a:pt x="88" y="0"/>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41082" name="Freeform 17"/>
            <p:cNvSpPr>
              <a:spLocks/>
            </p:cNvSpPr>
            <p:nvPr/>
          </p:nvSpPr>
          <p:spPr bwMode="auto">
            <a:xfrm>
              <a:off x="3291" y="3255"/>
              <a:ext cx="176" cy="215"/>
            </a:xfrm>
            <a:custGeom>
              <a:avLst/>
              <a:gdLst>
                <a:gd name="T0" fmla="*/ 0 w 176"/>
                <a:gd name="T1" fmla="*/ 0 h 215"/>
                <a:gd name="T2" fmla="*/ 176 w 176"/>
                <a:gd name="T3" fmla="*/ 56 h 215"/>
                <a:gd name="T4" fmla="*/ 176 w 176"/>
                <a:gd name="T5" fmla="*/ 215 h 215"/>
                <a:gd name="T6" fmla="*/ 0 w 176"/>
                <a:gd name="T7" fmla="*/ 151 h 215"/>
                <a:gd name="T8" fmla="*/ 0 w 176"/>
                <a:gd name="T9" fmla="*/ 0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15">
                  <a:moveTo>
                    <a:pt x="0" y="0"/>
                  </a:moveTo>
                  <a:lnTo>
                    <a:pt x="176" y="56"/>
                  </a:lnTo>
                  <a:lnTo>
                    <a:pt x="176" y="215"/>
                  </a:lnTo>
                  <a:lnTo>
                    <a:pt x="0" y="151"/>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41083" name="Freeform 18"/>
            <p:cNvSpPr>
              <a:spLocks/>
            </p:cNvSpPr>
            <p:nvPr/>
          </p:nvSpPr>
          <p:spPr bwMode="auto">
            <a:xfrm>
              <a:off x="3467" y="3311"/>
              <a:ext cx="136" cy="159"/>
            </a:xfrm>
            <a:custGeom>
              <a:avLst/>
              <a:gdLst>
                <a:gd name="T0" fmla="*/ 0 w 136"/>
                <a:gd name="T1" fmla="*/ 0 h 159"/>
                <a:gd name="T2" fmla="*/ 0 w 136"/>
                <a:gd name="T3" fmla="*/ 159 h 159"/>
                <a:gd name="T4" fmla="*/ 136 w 136"/>
                <a:gd name="T5" fmla="*/ 159 h 159"/>
                <a:gd name="T6" fmla="*/ 136 w 136"/>
                <a:gd name="T7" fmla="*/ 8 h 159"/>
                <a:gd name="T8" fmla="*/ 0 w 136"/>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59">
                  <a:moveTo>
                    <a:pt x="0" y="0"/>
                  </a:moveTo>
                  <a:lnTo>
                    <a:pt x="0" y="159"/>
                  </a:lnTo>
                  <a:lnTo>
                    <a:pt x="136" y="159"/>
                  </a:lnTo>
                  <a:lnTo>
                    <a:pt x="136" y="8"/>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84" name="Freeform 19"/>
            <p:cNvSpPr>
              <a:spLocks/>
            </p:cNvSpPr>
            <p:nvPr/>
          </p:nvSpPr>
          <p:spPr bwMode="auto">
            <a:xfrm>
              <a:off x="4154" y="3558"/>
              <a:ext cx="80" cy="231"/>
            </a:xfrm>
            <a:custGeom>
              <a:avLst/>
              <a:gdLst>
                <a:gd name="T0" fmla="*/ 0 w 80"/>
                <a:gd name="T1" fmla="*/ 80 h 231"/>
                <a:gd name="T2" fmla="*/ 80 w 80"/>
                <a:gd name="T3" fmla="*/ 0 h 231"/>
                <a:gd name="T4" fmla="*/ 80 w 80"/>
                <a:gd name="T5" fmla="*/ 151 h 231"/>
                <a:gd name="T6" fmla="*/ 0 w 80"/>
                <a:gd name="T7" fmla="*/ 231 h 231"/>
                <a:gd name="T8" fmla="*/ 0 w 80"/>
                <a:gd name="T9" fmla="*/ 80 h 2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1">
                  <a:moveTo>
                    <a:pt x="0" y="80"/>
                  </a:moveTo>
                  <a:lnTo>
                    <a:pt x="80" y="0"/>
                  </a:lnTo>
                  <a:lnTo>
                    <a:pt x="80" y="151"/>
                  </a:lnTo>
                  <a:lnTo>
                    <a:pt x="0" y="231"/>
                  </a:lnTo>
                  <a:lnTo>
                    <a:pt x="0" y="80"/>
                  </a:lnTo>
                  <a:close/>
                </a:path>
              </a:pathLst>
            </a:custGeom>
            <a:solidFill>
              <a:srgbClr val="008000"/>
            </a:solidFill>
            <a:ln w="12700">
              <a:solidFill>
                <a:srgbClr val="000000"/>
              </a:solidFill>
              <a:prstDash val="solid"/>
              <a:round/>
              <a:headEnd/>
              <a:tailEnd/>
            </a:ln>
          </p:spPr>
          <p:txBody>
            <a:bodyPr/>
            <a:lstStyle/>
            <a:p>
              <a:endParaRPr lang="en-US"/>
            </a:p>
          </p:txBody>
        </p:sp>
        <p:sp>
          <p:nvSpPr>
            <p:cNvPr id="41085" name="Rectangle 20"/>
            <p:cNvSpPr>
              <a:spLocks noChangeArrowheads="1"/>
            </p:cNvSpPr>
            <p:nvPr/>
          </p:nvSpPr>
          <p:spPr bwMode="auto">
            <a:xfrm>
              <a:off x="4054" y="3498"/>
              <a:ext cx="16" cy="144"/>
            </a:xfrm>
            <a:prstGeom prst="rect">
              <a:avLst/>
            </a:prstGeom>
            <a:solidFill>
              <a:srgbClr val="00FF00"/>
            </a:solidFill>
            <a:ln w="12700">
              <a:solidFill>
                <a:srgbClr val="000000"/>
              </a:solidFill>
              <a:miter lim="800000"/>
              <a:headEnd/>
              <a:tailEnd/>
            </a:ln>
          </p:spPr>
          <p:txBody>
            <a:bodyPr/>
            <a:lstStyle/>
            <a:p>
              <a:endParaRPr lang="en-US"/>
            </a:p>
          </p:txBody>
        </p:sp>
        <p:sp>
          <p:nvSpPr>
            <p:cNvPr id="41086" name="Freeform 21"/>
            <p:cNvSpPr>
              <a:spLocks/>
            </p:cNvSpPr>
            <p:nvPr/>
          </p:nvSpPr>
          <p:spPr bwMode="auto">
            <a:xfrm>
              <a:off x="4098" y="3638"/>
              <a:ext cx="56" cy="151"/>
            </a:xfrm>
            <a:custGeom>
              <a:avLst/>
              <a:gdLst>
                <a:gd name="T0" fmla="*/ 0 w 56"/>
                <a:gd name="T1" fmla="*/ 0 h 151"/>
                <a:gd name="T2" fmla="*/ 56 w 56"/>
                <a:gd name="T3" fmla="*/ 0 h 151"/>
                <a:gd name="T4" fmla="*/ 56 w 56"/>
                <a:gd name="T5" fmla="*/ 143 h 151"/>
                <a:gd name="T6" fmla="*/ 0 w 56"/>
                <a:gd name="T7" fmla="*/ 151 h 151"/>
                <a:gd name="T8" fmla="*/ 0 w 56"/>
                <a:gd name="T9" fmla="*/ 0 h 1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151">
                  <a:moveTo>
                    <a:pt x="0" y="0"/>
                  </a:moveTo>
                  <a:lnTo>
                    <a:pt x="56" y="0"/>
                  </a:lnTo>
                  <a:lnTo>
                    <a:pt x="56" y="143"/>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87" name="Freeform 22"/>
            <p:cNvSpPr>
              <a:spLocks/>
            </p:cNvSpPr>
            <p:nvPr/>
          </p:nvSpPr>
          <p:spPr bwMode="auto">
            <a:xfrm>
              <a:off x="4074" y="3494"/>
              <a:ext cx="24" cy="295"/>
            </a:xfrm>
            <a:custGeom>
              <a:avLst/>
              <a:gdLst>
                <a:gd name="T0" fmla="*/ 0 w 24"/>
                <a:gd name="T1" fmla="*/ 0 h 295"/>
                <a:gd name="T2" fmla="*/ 24 w 24"/>
                <a:gd name="T3" fmla="*/ 152 h 295"/>
                <a:gd name="T4" fmla="*/ 24 w 24"/>
                <a:gd name="T5" fmla="*/ 295 h 295"/>
                <a:gd name="T6" fmla="*/ 0 w 24"/>
                <a:gd name="T7" fmla="*/ 152 h 295"/>
                <a:gd name="T8" fmla="*/ 0 w 24"/>
                <a:gd name="T9" fmla="*/ 0 h 2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95">
                  <a:moveTo>
                    <a:pt x="0" y="0"/>
                  </a:moveTo>
                  <a:lnTo>
                    <a:pt x="24" y="152"/>
                  </a:lnTo>
                  <a:lnTo>
                    <a:pt x="24" y="295"/>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grpSp>
      <p:grpSp>
        <p:nvGrpSpPr>
          <p:cNvPr id="40967" name="Group 23"/>
          <p:cNvGrpSpPr>
            <a:grpSpLocks/>
          </p:cNvGrpSpPr>
          <p:nvPr/>
        </p:nvGrpSpPr>
        <p:grpSpPr bwMode="auto">
          <a:xfrm>
            <a:off x="6607175" y="4217988"/>
            <a:ext cx="838200" cy="1020762"/>
            <a:chOff x="4106" y="2776"/>
            <a:chExt cx="399" cy="503"/>
          </a:xfrm>
        </p:grpSpPr>
        <p:sp>
          <p:nvSpPr>
            <p:cNvPr id="41068" name="Freeform 24"/>
            <p:cNvSpPr>
              <a:spLocks/>
            </p:cNvSpPr>
            <p:nvPr/>
          </p:nvSpPr>
          <p:spPr bwMode="auto">
            <a:xfrm>
              <a:off x="4154" y="3024"/>
              <a:ext cx="64" cy="183"/>
            </a:xfrm>
            <a:custGeom>
              <a:avLst/>
              <a:gdLst>
                <a:gd name="T0" fmla="*/ 0 w 64"/>
                <a:gd name="T1" fmla="*/ 24 h 183"/>
                <a:gd name="T2" fmla="*/ 64 w 64"/>
                <a:gd name="T3" fmla="*/ 0 h 183"/>
                <a:gd name="T4" fmla="*/ 64 w 64"/>
                <a:gd name="T5" fmla="*/ 159 h 183"/>
                <a:gd name="T6" fmla="*/ 0 w 64"/>
                <a:gd name="T7" fmla="*/ 183 h 183"/>
                <a:gd name="T8" fmla="*/ 0 w 64"/>
                <a:gd name="T9" fmla="*/ 24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183">
                  <a:moveTo>
                    <a:pt x="0" y="24"/>
                  </a:moveTo>
                  <a:lnTo>
                    <a:pt x="64" y="0"/>
                  </a:lnTo>
                  <a:lnTo>
                    <a:pt x="64" y="159"/>
                  </a:lnTo>
                  <a:lnTo>
                    <a:pt x="0" y="183"/>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41069" name="Freeform 25"/>
            <p:cNvSpPr>
              <a:spLocks/>
            </p:cNvSpPr>
            <p:nvPr/>
          </p:nvSpPr>
          <p:spPr bwMode="auto">
            <a:xfrm>
              <a:off x="4218" y="2936"/>
              <a:ext cx="87" cy="247"/>
            </a:xfrm>
            <a:custGeom>
              <a:avLst/>
              <a:gdLst>
                <a:gd name="T0" fmla="*/ 0 w 87"/>
                <a:gd name="T1" fmla="*/ 88 h 247"/>
                <a:gd name="T2" fmla="*/ 87 w 87"/>
                <a:gd name="T3" fmla="*/ 0 h 247"/>
                <a:gd name="T4" fmla="*/ 87 w 87"/>
                <a:gd name="T5" fmla="*/ 159 h 247"/>
                <a:gd name="T6" fmla="*/ 0 w 87"/>
                <a:gd name="T7" fmla="*/ 247 h 247"/>
                <a:gd name="T8" fmla="*/ 0 w 87"/>
                <a:gd name="T9" fmla="*/ 88 h 2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247">
                  <a:moveTo>
                    <a:pt x="0" y="88"/>
                  </a:moveTo>
                  <a:lnTo>
                    <a:pt x="87" y="0"/>
                  </a:lnTo>
                  <a:lnTo>
                    <a:pt x="87" y="159"/>
                  </a:lnTo>
                  <a:lnTo>
                    <a:pt x="0" y="247"/>
                  </a:lnTo>
                  <a:lnTo>
                    <a:pt x="0" y="88"/>
                  </a:lnTo>
                  <a:close/>
                </a:path>
              </a:pathLst>
            </a:custGeom>
            <a:solidFill>
              <a:srgbClr val="5FC000"/>
            </a:solidFill>
            <a:ln w="12700">
              <a:solidFill>
                <a:srgbClr val="000000"/>
              </a:solidFill>
              <a:prstDash val="solid"/>
              <a:round/>
              <a:headEnd/>
              <a:tailEnd/>
            </a:ln>
          </p:spPr>
          <p:txBody>
            <a:bodyPr/>
            <a:lstStyle/>
            <a:p>
              <a:endParaRPr lang="en-US"/>
            </a:p>
          </p:txBody>
        </p:sp>
        <p:sp>
          <p:nvSpPr>
            <p:cNvPr id="41070" name="Freeform 26"/>
            <p:cNvSpPr>
              <a:spLocks/>
            </p:cNvSpPr>
            <p:nvPr/>
          </p:nvSpPr>
          <p:spPr bwMode="auto">
            <a:xfrm>
              <a:off x="4305" y="2880"/>
              <a:ext cx="40" cy="215"/>
            </a:xfrm>
            <a:custGeom>
              <a:avLst/>
              <a:gdLst>
                <a:gd name="T0" fmla="*/ 0 w 40"/>
                <a:gd name="T1" fmla="*/ 64 h 215"/>
                <a:gd name="T2" fmla="*/ 0 w 40"/>
                <a:gd name="T3" fmla="*/ 215 h 215"/>
                <a:gd name="T4" fmla="*/ 40 w 40"/>
                <a:gd name="T5" fmla="*/ 152 h 215"/>
                <a:gd name="T6" fmla="*/ 40 w 40"/>
                <a:gd name="T7" fmla="*/ 0 h 215"/>
                <a:gd name="T8" fmla="*/ 0 w 40"/>
                <a:gd name="T9" fmla="*/ 64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215">
                  <a:moveTo>
                    <a:pt x="0" y="64"/>
                  </a:moveTo>
                  <a:lnTo>
                    <a:pt x="0" y="215"/>
                  </a:lnTo>
                  <a:lnTo>
                    <a:pt x="40" y="152"/>
                  </a:lnTo>
                  <a:lnTo>
                    <a:pt x="40" y="0"/>
                  </a:lnTo>
                  <a:lnTo>
                    <a:pt x="0" y="64"/>
                  </a:lnTo>
                  <a:close/>
                </a:path>
              </a:pathLst>
            </a:custGeom>
            <a:solidFill>
              <a:srgbClr val="008000"/>
            </a:solidFill>
            <a:ln w="12700">
              <a:solidFill>
                <a:srgbClr val="000000"/>
              </a:solidFill>
              <a:prstDash val="solid"/>
              <a:round/>
              <a:headEnd/>
              <a:tailEnd/>
            </a:ln>
          </p:spPr>
          <p:txBody>
            <a:bodyPr/>
            <a:lstStyle/>
            <a:p>
              <a:endParaRPr lang="en-US"/>
            </a:p>
          </p:txBody>
        </p:sp>
        <p:sp>
          <p:nvSpPr>
            <p:cNvPr id="41071" name="Freeform 27"/>
            <p:cNvSpPr>
              <a:spLocks/>
            </p:cNvSpPr>
            <p:nvPr/>
          </p:nvSpPr>
          <p:spPr bwMode="auto">
            <a:xfrm>
              <a:off x="4106" y="3048"/>
              <a:ext cx="48" cy="231"/>
            </a:xfrm>
            <a:custGeom>
              <a:avLst/>
              <a:gdLst>
                <a:gd name="T0" fmla="*/ 48 w 48"/>
                <a:gd name="T1" fmla="*/ 0 h 231"/>
                <a:gd name="T2" fmla="*/ 48 w 48"/>
                <a:gd name="T3" fmla="*/ 159 h 231"/>
                <a:gd name="T4" fmla="*/ 40 w 48"/>
                <a:gd name="T5" fmla="*/ 207 h 231"/>
                <a:gd name="T6" fmla="*/ 32 w 48"/>
                <a:gd name="T7" fmla="*/ 231 h 231"/>
                <a:gd name="T8" fmla="*/ 16 w 48"/>
                <a:gd name="T9" fmla="*/ 207 h 231"/>
                <a:gd name="T10" fmla="*/ 0 w 48"/>
                <a:gd name="T11" fmla="*/ 151 h 231"/>
                <a:gd name="T12" fmla="*/ 40 w 48"/>
                <a:gd name="T13" fmla="*/ 55 h 231"/>
                <a:gd name="T14" fmla="*/ 48 w 48"/>
                <a:gd name="T15" fmla="*/ 0 h 2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231">
                  <a:moveTo>
                    <a:pt x="48" y="0"/>
                  </a:moveTo>
                  <a:lnTo>
                    <a:pt x="48" y="159"/>
                  </a:lnTo>
                  <a:lnTo>
                    <a:pt x="40" y="207"/>
                  </a:lnTo>
                  <a:lnTo>
                    <a:pt x="32" y="231"/>
                  </a:lnTo>
                  <a:lnTo>
                    <a:pt x="16" y="207"/>
                  </a:lnTo>
                  <a:lnTo>
                    <a:pt x="0" y="151"/>
                  </a:lnTo>
                  <a:lnTo>
                    <a:pt x="40" y="55"/>
                  </a:lnTo>
                  <a:lnTo>
                    <a:pt x="48" y="0"/>
                  </a:lnTo>
                  <a:close/>
                </a:path>
              </a:pathLst>
            </a:custGeom>
            <a:solidFill>
              <a:srgbClr val="008000"/>
            </a:solidFill>
            <a:ln w="12700">
              <a:solidFill>
                <a:srgbClr val="000000"/>
              </a:solidFill>
              <a:prstDash val="solid"/>
              <a:round/>
              <a:headEnd/>
              <a:tailEnd/>
            </a:ln>
          </p:spPr>
          <p:txBody>
            <a:bodyPr/>
            <a:lstStyle/>
            <a:p>
              <a:endParaRPr lang="en-US"/>
            </a:p>
          </p:txBody>
        </p:sp>
        <p:sp>
          <p:nvSpPr>
            <p:cNvPr id="41072" name="Freeform 28"/>
            <p:cNvSpPr>
              <a:spLocks/>
            </p:cNvSpPr>
            <p:nvPr/>
          </p:nvSpPr>
          <p:spPr bwMode="auto">
            <a:xfrm>
              <a:off x="4345" y="2848"/>
              <a:ext cx="96" cy="184"/>
            </a:xfrm>
            <a:custGeom>
              <a:avLst/>
              <a:gdLst>
                <a:gd name="T0" fmla="*/ 0 w 96"/>
                <a:gd name="T1" fmla="*/ 32 h 184"/>
                <a:gd name="T2" fmla="*/ 96 w 96"/>
                <a:gd name="T3" fmla="*/ 0 h 184"/>
                <a:gd name="T4" fmla="*/ 96 w 96"/>
                <a:gd name="T5" fmla="*/ 152 h 184"/>
                <a:gd name="T6" fmla="*/ 0 w 96"/>
                <a:gd name="T7" fmla="*/ 184 h 184"/>
                <a:gd name="T8" fmla="*/ 0 w 96"/>
                <a:gd name="T9" fmla="*/ 32 h 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84">
                  <a:moveTo>
                    <a:pt x="0" y="32"/>
                  </a:moveTo>
                  <a:lnTo>
                    <a:pt x="96" y="0"/>
                  </a:lnTo>
                  <a:lnTo>
                    <a:pt x="96" y="152"/>
                  </a:lnTo>
                  <a:lnTo>
                    <a:pt x="0" y="184"/>
                  </a:lnTo>
                  <a:lnTo>
                    <a:pt x="0" y="32"/>
                  </a:lnTo>
                  <a:close/>
                </a:path>
              </a:pathLst>
            </a:custGeom>
            <a:solidFill>
              <a:srgbClr val="5FC000"/>
            </a:solidFill>
            <a:ln w="12700">
              <a:solidFill>
                <a:srgbClr val="000000"/>
              </a:solidFill>
              <a:prstDash val="solid"/>
              <a:round/>
              <a:headEnd/>
              <a:tailEnd/>
            </a:ln>
          </p:spPr>
          <p:txBody>
            <a:bodyPr/>
            <a:lstStyle/>
            <a:p>
              <a:endParaRPr lang="en-US"/>
            </a:p>
          </p:txBody>
        </p:sp>
        <p:sp>
          <p:nvSpPr>
            <p:cNvPr id="41073" name="Freeform 29"/>
            <p:cNvSpPr>
              <a:spLocks/>
            </p:cNvSpPr>
            <p:nvPr/>
          </p:nvSpPr>
          <p:spPr bwMode="auto">
            <a:xfrm>
              <a:off x="4441" y="2776"/>
              <a:ext cx="64" cy="232"/>
            </a:xfrm>
            <a:custGeom>
              <a:avLst/>
              <a:gdLst>
                <a:gd name="T0" fmla="*/ 0 w 64"/>
                <a:gd name="T1" fmla="*/ 72 h 232"/>
                <a:gd name="T2" fmla="*/ 0 w 64"/>
                <a:gd name="T3" fmla="*/ 232 h 232"/>
                <a:gd name="T4" fmla="*/ 64 w 64"/>
                <a:gd name="T5" fmla="*/ 160 h 232"/>
                <a:gd name="T6" fmla="*/ 64 w 64"/>
                <a:gd name="T7" fmla="*/ 0 h 232"/>
                <a:gd name="T8" fmla="*/ 0 w 64"/>
                <a:gd name="T9" fmla="*/ 72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232">
                  <a:moveTo>
                    <a:pt x="0" y="72"/>
                  </a:moveTo>
                  <a:lnTo>
                    <a:pt x="0" y="232"/>
                  </a:lnTo>
                  <a:lnTo>
                    <a:pt x="64" y="160"/>
                  </a:lnTo>
                  <a:lnTo>
                    <a:pt x="64" y="0"/>
                  </a:lnTo>
                  <a:lnTo>
                    <a:pt x="0" y="72"/>
                  </a:lnTo>
                  <a:close/>
                </a:path>
              </a:pathLst>
            </a:custGeom>
            <a:solidFill>
              <a:srgbClr val="008000"/>
            </a:solidFill>
            <a:ln w="12700">
              <a:solidFill>
                <a:srgbClr val="000000"/>
              </a:solidFill>
              <a:prstDash val="solid"/>
              <a:round/>
              <a:headEnd/>
              <a:tailEnd/>
            </a:ln>
          </p:spPr>
          <p:txBody>
            <a:bodyPr/>
            <a:lstStyle/>
            <a:p>
              <a:endParaRPr lang="en-US"/>
            </a:p>
          </p:txBody>
        </p:sp>
      </p:grpSp>
      <p:sp>
        <p:nvSpPr>
          <p:cNvPr id="40968" name="Freeform 30"/>
          <p:cNvSpPr>
            <a:spLocks/>
          </p:cNvSpPr>
          <p:nvPr/>
        </p:nvSpPr>
        <p:spPr bwMode="auto">
          <a:xfrm>
            <a:off x="7529513" y="3521075"/>
            <a:ext cx="100012" cy="438150"/>
          </a:xfrm>
          <a:custGeom>
            <a:avLst/>
            <a:gdLst>
              <a:gd name="T0" fmla="*/ 0 w 48"/>
              <a:gd name="T1" fmla="*/ 2147483647 h 216"/>
              <a:gd name="T2" fmla="*/ 2147483647 w 48"/>
              <a:gd name="T3" fmla="*/ 0 h 216"/>
              <a:gd name="T4" fmla="*/ 2147483647 w 48"/>
              <a:gd name="T5" fmla="*/ 2147483647 h 216"/>
              <a:gd name="T6" fmla="*/ 0 w 48"/>
              <a:gd name="T7" fmla="*/ 2147483647 h 216"/>
              <a:gd name="T8" fmla="*/ 0 w 48"/>
              <a:gd name="T9" fmla="*/ 2147483647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216">
                <a:moveTo>
                  <a:pt x="0" y="64"/>
                </a:moveTo>
                <a:lnTo>
                  <a:pt x="48" y="0"/>
                </a:lnTo>
                <a:lnTo>
                  <a:pt x="48" y="152"/>
                </a:lnTo>
                <a:lnTo>
                  <a:pt x="0" y="216"/>
                </a:lnTo>
                <a:lnTo>
                  <a:pt x="0" y="64"/>
                </a:lnTo>
                <a:close/>
              </a:path>
            </a:pathLst>
          </a:custGeom>
          <a:solidFill>
            <a:srgbClr val="5FC000"/>
          </a:solidFill>
          <a:ln w="12700">
            <a:solidFill>
              <a:srgbClr val="000000"/>
            </a:solidFill>
            <a:prstDash val="solid"/>
            <a:round/>
            <a:headEnd/>
            <a:tailEnd/>
          </a:ln>
        </p:spPr>
        <p:txBody>
          <a:bodyPr/>
          <a:lstStyle/>
          <a:p>
            <a:endParaRPr lang="en-US"/>
          </a:p>
        </p:txBody>
      </p:sp>
      <p:sp>
        <p:nvSpPr>
          <p:cNvPr id="40969" name="Freeform 31"/>
          <p:cNvSpPr>
            <a:spLocks/>
          </p:cNvSpPr>
          <p:nvPr/>
        </p:nvSpPr>
        <p:spPr bwMode="auto">
          <a:xfrm>
            <a:off x="7445375" y="3536950"/>
            <a:ext cx="84138" cy="438150"/>
          </a:xfrm>
          <a:custGeom>
            <a:avLst/>
            <a:gdLst>
              <a:gd name="T0" fmla="*/ 0 w 40"/>
              <a:gd name="T1" fmla="*/ 0 h 216"/>
              <a:gd name="T2" fmla="*/ 2147483647 w 40"/>
              <a:gd name="T3" fmla="*/ 2147483647 h 216"/>
              <a:gd name="T4" fmla="*/ 2147483647 w 40"/>
              <a:gd name="T5" fmla="*/ 2147483647 h 216"/>
              <a:gd name="T6" fmla="*/ 0 w 40"/>
              <a:gd name="T7" fmla="*/ 2147483647 h 216"/>
              <a:gd name="T8" fmla="*/ 0 w 40"/>
              <a:gd name="T9" fmla="*/ 0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216">
                <a:moveTo>
                  <a:pt x="0" y="0"/>
                </a:moveTo>
                <a:lnTo>
                  <a:pt x="40" y="56"/>
                </a:lnTo>
                <a:lnTo>
                  <a:pt x="40" y="216"/>
                </a:lnTo>
                <a:lnTo>
                  <a:pt x="0" y="160"/>
                </a:lnTo>
                <a:lnTo>
                  <a:pt x="0" y="0"/>
                </a:lnTo>
                <a:close/>
              </a:path>
            </a:pathLst>
          </a:custGeom>
          <a:solidFill>
            <a:srgbClr val="3F5F00"/>
          </a:solidFill>
          <a:ln w="12700">
            <a:solidFill>
              <a:srgbClr val="000000"/>
            </a:solidFill>
            <a:prstDash val="solid"/>
            <a:round/>
            <a:headEnd/>
            <a:tailEnd/>
          </a:ln>
        </p:spPr>
        <p:txBody>
          <a:bodyPr/>
          <a:lstStyle/>
          <a:p>
            <a:endParaRPr lang="en-US"/>
          </a:p>
        </p:txBody>
      </p:sp>
      <p:sp>
        <p:nvSpPr>
          <p:cNvPr id="40970" name="Freeform 32"/>
          <p:cNvSpPr>
            <a:spLocks/>
          </p:cNvSpPr>
          <p:nvPr/>
        </p:nvSpPr>
        <p:spPr bwMode="auto">
          <a:xfrm>
            <a:off x="7410450" y="3698875"/>
            <a:ext cx="101600" cy="501650"/>
          </a:xfrm>
          <a:custGeom>
            <a:avLst/>
            <a:gdLst>
              <a:gd name="T0" fmla="*/ 2147483647 w 48"/>
              <a:gd name="T1" fmla="*/ 0 h 247"/>
              <a:gd name="T2" fmla="*/ 0 w 48"/>
              <a:gd name="T3" fmla="*/ 2147483647 h 247"/>
              <a:gd name="T4" fmla="*/ 0 w 48"/>
              <a:gd name="T5" fmla="*/ 2147483647 h 247"/>
              <a:gd name="T6" fmla="*/ 2147483647 w 48"/>
              <a:gd name="T7" fmla="*/ 2147483647 h 247"/>
              <a:gd name="T8" fmla="*/ 2147483647 w 48"/>
              <a:gd name="T9" fmla="*/ 0 h 2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247">
                <a:moveTo>
                  <a:pt x="48" y="0"/>
                </a:moveTo>
                <a:lnTo>
                  <a:pt x="0" y="96"/>
                </a:lnTo>
                <a:lnTo>
                  <a:pt x="0" y="247"/>
                </a:lnTo>
                <a:lnTo>
                  <a:pt x="48" y="152"/>
                </a:lnTo>
                <a:lnTo>
                  <a:pt x="48" y="0"/>
                </a:lnTo>
                <a:close/>
              </a:path>
            </a:pathLst>
          </a:custGeom>
          <a:solidFill>
            <a:srgbClr val="008000"/>
          </a:solidFill>
          <a:ln w="12700">
            <a:solidFill>
              <a:srgbClr val="000000"/>
            </a:solidFill>
            <a:prstDash val="solid"/>
            <a:round/>
            <a:headEnd/>
            <a:tailEnd/>
          </a:ln>
        </p:spPr>
        <p:txBody>
          <a:bodyPr/>
          <a:lstStyle/>
          <a:p>
            <a:endParaRPr lang="en-US"/>
          </a:p>
        </p:txBody>
      </p:sp>
      <p:sp>
        <p:nvSpPr>
          <p:cNvPr id="40971" name="Freeform 33"/>
          <p:cNvSpPr>
            <a:spLocks/>
          </p:cNvSpPr>
          <p:nvPr/>
        </p:nvSpPr>
        <p:spPr bwMode="auto">
          <a:xfrm>
            <a:off x="7343775" y="3894138"/>
            <a:ext cx="66675" cy="227012"/>
          </a:xfrm>
          <a:custGeom>
            <a:avLst/>
            <a:gdLst>
              <a:gd name="T0" fmla="*/ 2147483647 w 32"/>
              <a:gd name="T1" fmla="*/ 0 h 112"/>
              <a:gd name="T2" fmla="*/ 0 w 32"/>
              <a:gd name="T3" fmla="*/ 2147483647 h 112"/>
              <a:gd name="T4" fmla="*/ 2147483647 w 32"/>
              <a:gd name="T5" fmla="*/ 2147483647 h 112"/>
              <a:gd name="T6" fmla="*/ 2147483647 w 32"/>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12">
                <a:moveTo>
                  <a:pt x="32" y="0"/>
                </a:moveTo>
                <a:lnTo>
                  <a:pt x="0" y="32"/>
                </a:lnTo>
                <a:lnTo>
                  <a:pt x="32" y="112"/>
                </a:lnTo>
                <a:lnTo>
                  <a:pt x="32" y="0"/>
                </a:lnTo>
                <a:close/>
              </a:path>
            </a:pathLst>
          </a:custGeom>
          <a:solidFill>
            <a:srgbClr val="008000"/>
          </a:solidFill>
          <a:ln w="12700">
            <a:solidFill>
              <a:srgbClr val="000000"/>
            </a:solidFill>
            <a:prstDash val="solid"/>
            <a:round/>
            <a:headEnd/>
            <a:tailEnd/>
          </a:ln>
        </p:spPr>
        <p:txBody>
          <a:bodyPr/>
          <a:lstStyle/>
          <a:p>
            <a:endParaRPr lang="en-US"/>
          </a:p>
        </p:txBody>
      </p:sp>
      <p:sp>
        <p:nvSpPr>
          <p:cNvPr id="40972" name="Freeform 34"/>
          <p:cNvSpPr>
            <a:spLocks/>
          </p:cNvSpPr>
          <p:nvPr/>
        </p:nvSpPr>
        <p:spPr bwMode="auto">
          <a:xfrm>
            <a:off x="8132763" y="3165475"/>
            <a:ext cx="117475" cy="355600"/>
          </a:xfrm>
          <a:custGeom>
            <a:avLst/>
            <a:gdLst>
              <a:gd name="T0" fmla="*/ 0 w 56"/>
              <a:gd name="T1" fmla="*/ 2147483647 h 175"/>
              <a:gd name="T2" fmla="*/ 2147483647 w 56"/>
              <a:gd name="T3" fmla="*/ 0 h 175"/>
              <a:gd name="T4" fmla="*/ 2147483647 w 56"/>
              <a:gd name="T5" fmla="*/ 2147483647 h 175"/>
              <a:gd name="T6" fmla="*/ 0 w 56"/>
              <a:gd name="T7" fmla="*/ 2147483647 h 175"/>
              <a:gd name="T8" fmla="*/ 0 w 56"/>
              <a:gd name="T9" fmla="*/ 2147483647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175">
                <a:moveTo>
                  <a:pt x="0" y="16"/>
                </a:moveTo>
                <a:lnTo>
                  <a:pt x="56" y="0"/>
                </a:lnTo>
                <a:lnTo>
                  <a:pt x="56" y="151"/>
                </a:lnTo>
                <a:lnTo>
                  <a:pt x="0" y="175"/>
                </a:lnTo>
                <a:lnTo>
                  <a:pt x="0" y="16"/>
                </a:lnTo>
                <a:close/>
              </a:path>
            </a:pathLst>
          </a:custGeom>
          <a:solidFill>
            <a:srgbClr val="5FC000"/>
          </a:solidFill>
          <a:ln w="12700">
            <a:solidFill>
              <a:srgbClr val="000000"/>
            </a:solidFill>
            <a:prstDash val="solid"/>
            <a:round/>
            <a:headEnd/>
            <a:tailEnd/>
          </a:ln>
        </p:spPr>
        <p:txBody>
          <a:bodyPr/>
          <a:lstStyle/>
          <a:p>
            <a:endParaRPr lang="en-US"/>
          </a:p>
        </p:txBody>
      </p:sp>
      <p:sp>
        <p:nvSpPr>
          <p:cNvPr id="40973" name="Freeform 35"/>
          <p:cNvSpPr>
            <a:spLocks/>
          </p:cNvSpPr>
          <p:nvPr/>
        </p:nvSpPr>
        <p:spPr bwMode="auto">
          <a:xfrm>
            <a:off x="8067675" y="3149600"/>
            <a:ext cx="65088" cy="355600"/>
          </a:xfrm>
          <a:custGeom>
            <a:avLst/>
            <a:gdLst>
              <a:gd name="T0" fmla="*/ 0 w 31"/>
              <a:gd name="T1" fmla="*/ 0 h 175"/>
              <a:gd name="T2" fmla="*/ 2147483647 w 31"/>
              <a:gd name="T3" fmla="*/ 2147483647 h 175"/>
              <a:gd name="T4" fmla="*/ 2147483647 w 31"/>
              <a:gd name="T5" fmla="*/ 2147483647 h 175"/>
              <a:gd name="T6" fmla="*/ 0 w 31"/>
              <a:gd name="T7" fmla="*/ 2147483647 h 175"/>
              <a:gd name="T8" fmla="*/ 0 w 31"/>
              <a:gd name="T9" fmla="*/ 0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175">
                <a:moveTo>
                  <a:pt x="0" y="0"/>
                </a:moveTo>
                <a:lnTo>
                  <a:pt x="31" y="32"/>
                </a:lnTo>
                <a:lnTo>
                  <a:pt x="31" y="175"/>
                </a:lnTo>
                <a:lnTo>
                  <a:pt x="0" y="152"/>
                </a:lnTo>
                <a:lnTo>
                  <a:pt x="0" y="0"/>
                </a:lnTo>
                <a:close/>
              </a:path>
            </a:pathLst>
          </a:custGeom>
          <a:solidFill>
            <a:srgbClr val="3F5F00"/>
          </a:solidFill>
          <a:ln w="12700">
            <a:solidFill>
              <a:srgbClr val="000000"/>
            </a:solidFill>
            <a:prstDash val="solid"/>
            <a:round/>
            <a:headEnd/>
            <a:tailEnd/>
          </a:ln>
        </p:spPr>
        <p:txBody>
          <a:bodyPr/>
          <a:lstStyle/>
          <a:p>
            <a:endParaRPr lang="en-US"/>
          </a:p>
        </p:txBody>
      </p:sp>
      <p:sp>
        <p:nvSpPr>
          <p:cNvPr id="40974" name="Freeform 36"/>
          <p:cNvSpPr>
            <a:spLocks/>
          </p:cNvSpPr>
          <p:nvPr/>
        </p:nvSpPr>
        <p:spPr bwMode="auto">
          <a:xfrm>
            <a:off x="8034338" y="3165475"/>
            <a:ext cx="33337" cy="371475"/>
          </a:xfrm>
          <a:custGeom>
            <a:avLst/>
            <a:gdLst>
              <a:gd name="T0" fmla="*/ 2147483647 w 16"/>
              <a:gd name="T1" fmla="*/ 0 h 183"/>
              <a:gd name="T2" fmla="*/ 2147483647 w 16"/>
              <a:gd name="T3" fmla="*/ 2147483647 h 183"/>
              <a:gd name="T4" fmla="*/ 0 w 16"/>
              <a:gd name="T5" fmla="*/ 2147483647 h 183"/>
              <a:gd name="T6" fmla="*/ 0 w 16"/>
              <a:gd name="T7" fmla="*/ 2147483647 h 183"/>
              <a:gd name="T8" fmla="*/ 2147483647 w 16"/>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83">
                <a:moveTo>
                  <a:pt x="16" y="0"/>
                </a:moveTo>
                <a:lnTo>
                  <a:pt x="16" y="144"/>
                </a:lnTo>
                <a:lnTo>
                  <a:pt x="0" y="183"/>
                </a:lnTo>
                <a:lnTo>
                  <a:pt x="0" y="24"/>
                </a:lnTo>
                <a:lnTo>
                  <a:pt x="16" y="0"/>
                </a:lnTo>
                <a:close/>
              </a:path>
            </a:pathLst>
          </a:custGeom>
          <a:solidFill>
            <a:srgbClr val="008000"/>
          </a:solidFill>
          <a:ln w="12700">
            <a:solidFill>
              <a:srgbClr val="000000"/>
            </a:solidFill>
            <a:prstDash val="solid"/>
            <a:round/>
            <a:headEnd/>
            <a:tailEnd/>
          </a:ln>
        </p:spPr>
        <p:txBody>
          <a:bodyPr/>
          <a:lstStyle/>
          <a:p>
            <a:endParaRPr lang="en-US"/>
          </a:p>
        </p:txBody>
      </p:sp>
      <p:sp>
        <p:nvSpPr>
          <p:cNvPr id="40975" name="Freeform 37"/>
          <p:cNvSpPr>
            <a:spLocks/>
          </p:cNvSpPr>
          <p:nvPr/>
        </p:nvSpPr>
        <p:spPr bwMode="auto">
          <a:xfrm>
            <a:off x="7731125" y="3230563"/>
            <a:ext cx="303213" cy="339725"/>
          </a:xfrm>
          <a:custGeom>
            <a:avLst/>
            <a:gdLst>
              <a:gd name="T0" fmla="*/ 2147483647 w 144"/>
              <a:gd name="T1" fmla="*/ 0 h 167"/>
              <a:gd name="T2" fmla="*/ 2147483647 w 144"/>
              <a:gd name="T3" fmla="*/ 0 h 167"/>
              <a:gd name="T4" fmla="*/ 0 w 144"/>
              <a:gd name="T5" fmla="*/ 2147483647 h 167"/>
              <a:gd name="T6" fmla="*/ 0 w 144"/>
              <a:gd name="T7" fmla="*/ 2147483647 h 167"/>
              <a:gd name="T8" fmla="*/ 2147483647 w 144"/>
              <a:gd name="T9" fmla="*/ 2147483647 h 167"/>
              <a:gd name="T10" fmla="*/ 2147483647 w 144"/>
              <a:gd name="T11" fmla="*/ 2147483647 h 167"/>
              <a:gd name="T12" fmla="*/ 2147483647 w 144"/>
              <a:gd name="T13" fmla="*/ 0 h 1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 h="167">
                <a:moveTo>
                  <a:pt x="144" y="0"/>
                </a:moveTo>
                <a:lnTo>
                  <a:pt x="112" y="0"/>
                </a:lnTo>
                <a:lnTo>
                  <a:pt x="0" y="16"/>
                </a:lnTo>
                <a:lnTo>
                  <a:pt x="0" y="167"/>
                </a:lnTo>
                <a:lnTo>
                  <a:pt x="112" y="159"/>
                </a:lnTo>
                <a:lnTo>
                  <a:pt x="144" y="151"/>
                </a:lnTo>
                <a:lnTo>
                  <a:pt x="144" y="0"/>
                </a:lnTo>
                <a:close/>
              </a:path>
            </a:pathLst>
          </a:custGeom>
          <a:solidFill>
            <a:srgbClr val="5FC000"/>
          </a:solidFill>
          <a:ln w="12700">
            <a:solidFill>
              <a:srgbClr val="000000"/>
            </a:solidFill>
            <a:prstDash val="solid"/>
            <a:round/>
            <a:headEnd/>
            <a:tailEnd/>
          </a:ln>
        </p:spPr>
        <p:txBody>
          <a:bodyPr/>
          <a:lstStyle/>
          <a:p>
            <a:endParaRPr lang="en-US"/>
          </a:p>
        </p:txBody>
      </p:sp>
      <p:sp>
        <p:nvSpPr>
          <p:cNvPr id="40976" name="Freeform 38"/>
          <p:cNvSpPr>
            <a:spLocks/>
          </p:cNvSpPr>
          <p:nvPr/>
        </p:nvSpPr>
        <p:spPr bwMode="auto">
          <a:xfrm>
            <a:off x="7629525" y="3279775"/>
            <a:ext cx="101600" cy="403225"/>
          </a:xfrm>
          <a:custGeom>
            <a:avLst/>
            <a:gdLst>
              <a:gd name="T0" fmla="*/ 2147483647 w 48"/>
              <a:gd name="T1" fmla="*/ 0 h 199"/>
              <a:gd name="T2" fmla="*/ 2147483647 w 48"/>
              <a:gd name="T3" fmla="*/ 2147483647 h 199"/>
              <a:gd name="T4" fmla="*/ 2147483647 w 48"/>
              <a:gd name="T5" fmla="*/ 2147483647 h 199"/>
              <a:gd name="T6" fmla="*/ 0 w 48"/>
              <a:gd name="T7" fmla="*/ 2147483647 h 199"/>
              <a:gd name="T8" fmla="*/ 0 w 48"/>
              <a:gd name="T9" fmla="*/ 2147483647 h 199"/>
              <a:gd name="T10" fmla="*/ 2147483647 w 48"/>
              <a:gd name="T11" fmla="*/ 2147483647 h 199"/>
              <a:gd name="T12" fmla="*/ 0 w 48"/>
              <a:gd name="T13" fmla="*/ 2147483647 h 199"/>
              <a:gd name="T14" fmla="*/ 2147483647 w 48"/>
              <a:gd name="T15" fmla="*/ 2147483647 h 199"/>
              <a:gd name="T16" fmla="*/ 2147483647 w 48"/>
              <a:gd name="T17" fmla="*/ 0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 h="199">
                <a:moveTo>
                  <a:pt x="48" y="0"/>
                </a:moveTo>
                <a:lnTo>
                  <a:pt x="48" y="151"/>
                </a:lnTo>
                <a:lnTo>
                  <a:pt x="16" y="167"/>
                </a:lnTo>
                <a:lnTo>
                  <a:pt x="0" y="199"/>
                </a:lnTo>
                <a:lnTo>
                  <a:pt x="0" y="119"/>
                </a:lnTo>
                <a:lnTo>
                  <a:pt x="8" y="64"/>
                </a:lnTo>
                <a:lnTo>
                  <a:pt x="0" y="56"/>
                </a:lnTo>
                <a:lnTo>
                  <a:pt x="16" y="16"/>
                </a:lnTo>
                <a:lnTo>
                  <a:pt x="48" y="0"/>
                </a:lnTo>
                <a:close/>
              </a:path>
            </a:pathLst>
          </a:custGeom>
          <a:solidFill>
            <a:srgbClr val="008000"/>
          </a:solidFill>
          <a:ln w="12700">
            <a:solidFill>
              <a:srgbClr val="000000"/>
            </a:solidFill>
            <a:prstDash val="solid"/>
            <a:round/>
            <a:headEnd/>
            <a:tailEnd/>
          </a:ln>
        </p:spPr>
        <p:txBody>
          <a:bodyPr/>
          <a:lstStyle/>
          <a:p>
            <a:endParaRPr lang="en-US"/>
          </a:p>
        </p:txBody>
      </p:sp>
      <p:grpSp>
        <p:nvGrpSpPr>
          <p:cNvPr id="40977" name="Group 39"/>
          <p:cNvGrpSpPr>
            <a:grpSpLocks/>
          </p:cNvGrpSpPr>
          <p:nvPr/>
        </p:nvGrpSpPr>
        <p:grpSpPr bwMode="auto">
          <a:xfrm>
            <a:off x="635000" y="2033588"/>
            <a:ext cx="3790950" cy="4064000"/>
            <a:chOff x="1263" y="1700"/>
            <a:chExt cx="1805" cy="2002"/>
          </a:xfrm>
        </p:grpSpPr>
        <p:sp>
          <p:nvSpPr>
            <p:cNvPr id="41052" name="Freeform 40"/>
            <p:cNvSpPr>
              <a:spLocks/>
            </p:cNvSpPr>
            <p:nvPr/>
          </p:nvSpPr>
          <p:spPr bwMode="auto">
            <a:xfrm>
              <a:off x="1303" y="2489"/>
              <a:ext cx="231" cy="543"/>
            </a:xfrm>
            <a:custGeom>
              <a:avLst/>
              <a:gdLst>
                <a:gd name="T0" fmla="*/ 0 w 231"/>
                <a:gd name="T1" fmla="*/ 0 h 543"/>
                <a:gd name="T2" fmla="*/ 0 w 231"/>
                <a:gd name="T3" fmla="*/ 152 h 543"/>
                <a:gd name="T4" fmla="*/ 88 w 231"/>
                <a:gd name="T5" fmla="*/ 279 h 543"/>
                <a:gd name="T6" fmla="*/ 231 w 231"/>
                <a:gd name="T7" fmla="*/ 543 h 543"/>
                <a:gd name="T8" fmla="*/ 231 w 231"/>
                <a:gd name="T9" fmla="*/ 391 h 543"/>
                <a:gd name="T10" fmla="*/ 96 w 231"/>
                <a:gd name="T11" fmla="*/ 144 h 543"/>
                <a:gd name="T12" fmla="*/ 0 w 231"/>
                <a:gd name="T13" fmla="*/ 0 h 5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543">
                  <a:moveTo>
                    <a:pt x="0" y="0"/>
                  </a:moveTo>
                  <a:lnTo>
                    <a:pt x="0" y="152"/>
                  </a:lnTo>
                  <a:lnTo>
                    <a:pt x="88" y="279"/>
                  </a:lnTo>
                  <a:lnTo>
                    <a:pt x="231" y="543"/>
                  </a:lnTo>
                  <a:lnTo>
                    <a:pt x="231" y="391"/>
                  </a:lnTo>
                  <a:lnTo>
                    <a:pt x="96" y="144"/>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53" name="Rectangle 41"/>
            <p:cNvSpPr>
              <a:spLocks noChangeArrowheads="1"/>
            </p:cNvSpPr>
            <p:nvPr/>
          </p:nvSpPr>
          <p:spPr bwMode="auto">
            <a:xfrm>
              <a:off x="1538" y="2884"/>
              <a:ext cx="48" cy="144"/>
            </a:xfrm>
            <a:prstGeom prst="rect">
              <a:avLst/>
            </a:prstGeom>
            <a:solidFill>
              <a:srgbClr val="008000"/>
            </a:solidFill>
            <a:ln w="12700">
              <a:solidFill>
                <a:srgbClr val="000000"/>
              </a:solidFill>
              <a:miter lim="800000"/>
              <a:headEnd/>
              <a:tailEnd/>
            </a:ln>
          </p:spPr>
          <p:txBody>
            <a:bodyPr/>
            <a:lstStyle/>
            <a:p>
              <a:endParaRPr lang="en-US"/>
            </a:p>
          </p:txBody>
        </p:sp>
        <p:sp>
          <p:nvSpPr>
            <p:cNvPr id="41054" name="Freeform 42"/>
            <p:cNvSpPr>
              <a:spLocks/>
            </p:cNvSpPr>
            <p:nvPr/>
          </p:nvSpPr>
          <p:spPr bwMode="auto">
            <a:xfrm>
              <a:off x="1590" y="2880"/>
              <a:ext cx="168" cy="279"/>
            </a:xfrm>
            <a:custGeom>
              <a:avLst/>
              <a:gdLst>
                <a:gd name="T0" fmla="*/ 0 w 168"/>
                <a:gd name="T1" fmla="*/ 0 h 279"/>
                <a:gd name="T2" fmla="*/ 0 w 168"/>
                <a:gd name="T3" fmla="*/ 152 h 279"/>
                <a:gd name="T4" fmla="*/ 168 w 168"/>
                <a:gd name="T5" fmla="*/ 279 h 279"/>
                <a:gd name="T6" fmla="*/ 168 w 168"/>
                <a:gd name="T7" fmla="*/ 128 h 279"/>
                <a:gd name="T8" fmla="*/ 0 w 168"/>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279">
                  <a:moveTo>
                    <a:pt x="0" y="0"/>
                  </a:moveTo>
                  <a:lnTo>
                    <a:pt x="0" y="152"/>
                  </a:lnTo>
                  <a:lnTo>
                    <a:pt x="168" y="279"/>
                  </a:lnTo>
                  <a:lnTo>
                    <a:pt x="168" y="128"/>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55" name="Rectangle 43"/>
            <p:cNvSpPr>
              <a:spLocks noChangeArrowheads="1"/>
            </p:cNvSpPr>
            <p:nvPr/>
          </p:nvSpPr>
          <p:spPr bwMode="auto">
            <a:xfrm>
              <a:off x="1762" y="3012"/>
              <a:ext cx="176" cy="143"/>
            </a:xfrm>
            <a:prstGeom prst="rect">
              <a:avLst/>
            </a:prstGeom>
            <a:solidFill>
              <a:srgbClr val="008000"/>
            </a:solidFill>
            <a:ln w="12700">
              <a:solidFill>
                <a:srgbClr val="000000"/>
              </a:solidFill>
              <a:miter lim="800000"/>
              <a:headEnd/>
              <a:tailEnd/>
            </a:ln>
          </p:spPr>
          <p:txBody>
            <a:bodyPr/>
            <a:lstStyle/>
            <a:p>
              <a:endParaRPr lang="en-US"/>
            </a:p>
          </p:txBody>
        </p:sp>
        <p:sp>
          <p:nvSpPr>
            <p:cNvPr id="41056" name="Freeform 44"/>
            <p:cNvSpPr>
              <a:spLocks/>
            </p:cNvSpPr>
            <p:nvPr/>
          </p:nvSpPr>
          <p:spPr bwMode="auto">
            <a:xfrm>
              <a:off x="1942" y="3040"/>
              <a:ext cx="223" cy="255"/>
            </a:xfrm>
            <a:custGeom>
              <a:avLst/>
              <a:gdLst>
                <a:gd name="T0" fmla="*/ 0 w 223"/>
                <a:gd name="T1" fmla="*/ 0 h 255"/>
                <a:gd name="T2" fmla="*/ 223 w 223"/>
                <a:gd name="T3" fmla="*/ 103 h 255"/>
                <a:gd name="T4" fmla="*/ 223 w 223"/>
                <a:gd name="T5" fmla="*/ 255 h 255"/>
                <a:gd name="T6" fmla="*/ 0 w 223"/>
                <a:gd name="T7" fmla="*/ 151 h 255"/>
                <a:gd name="T8" fmla="*/ 0 w 223"/>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3" h="255">
                  <a:moveTo>
                    <a:pt x="0" y="0"/>
                  </a:moveTo>
                  <a:lnTo>
                    <a:pt x="223" y="103"/>
                  </a:lnTo>
                  <a:lnTo>
                    <a:pt x="223" y="255"/>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57" name="Rectangle 45"/>
            <p:cNvSpPr>
              <a:spLocks noChangeArrowheads="1"/>
            </p:cNvSpPr>
            <p:nvPr/>
          </p:nvSpPr>
          <p:spPr bwMode="auto">
            <a:xfrm>
              <a:off x="2169" y="3147"/>
              <a:ext cx="168" cy="144"/>
            </a:xfrm>
            <a:prstGeom prst="rect">
              <a:avLst/>
            </a:prstGeom>
            <a:solidFill>
              <a:srgbClr val="008000"/>
            </a:solidFill>
            <a:ln w="12700">
              <a:solidFill>
                <a:srgbClr val="000000"/>
              </a:solidFill>
              <a:miter lim="800000"/>
              <a:headEnd/>
              <a:tailEnd/>
            </a:ln>
          </p:spPr>
          <p:txBody>
            <a:bodyPr/>
            <a:lstStyle/>
            <a:p>
              <a:endParaRPr lang="en-US"/>
            </a:p>
          </p:txBody>
        </p:sp>
        <p:sp>
          <p:nvSpPr>
            <p:cNvPr id="41058" name="Rectangle 46"/>
            <p:cNvSpPr>
              <a:spLocks noChangeArrowheads="1"/>
            </p:cNvSpPr>
            <p:nvPr/>
          </p:nvSpPr>
          <p:spPr bwMode="auto">
            <a:xfrm>
              <a:off x="2345" y="3083"/>
              <a:ext cx="72" cy="144"/>
            </a:xfrm>
            <a:prstGeom prst="rect">
              <a:avLst/>
            </a:prstGeom>
            <a:solidFill>
              <a:srgbClr val="008000"/>
            </a:solidFill>
            <a:ln w="12700">
              <a:solidFill>
                <a:srgbClr val="000000"/>
              </a:solidFill>
              <a:miter lim="800000"/>
              <a:headEnd/>
              <a:tailEnd/>
            </a:ln>
          </p:spPr>
          <p:txBody>
            <a:bodyPr/>
            <a:lstStyle/>
            <a:p>
              <a:endParaRPr lang="en-US"/>
            </a:p>
          </p:txBody>
        </p:sp>
        <p:sp>
          <p:nvSpPr>
            <p:cNvPr id="41059" name="Freeform 47"/>
            <p:cNvSpPr>
              <a:spLocks/>
            </p:cNvSpPr>
            <p:nvPr/>
          </p:nvSpPr>
          <p:spPr bwMode="auto">
            <a:xfrm>
              <a:off x="2421" y="3079"/>
              <a:ext cx="128" cy="264"/>
            </a:xfrm>
            <a:custGeom>
              <a:avLst/>
              <a:gdLst>
                <a:gd name="T0" fmla="*/ 0 w 128"/>
                <a:gd name="T1" fmla="*/ 0 h 264"/>
                <a:gd name="T2" fmla="*/ 128 w 128"/>
                <a:gd name="T3" fmla="*/ 112 h 264"/>
                <a:gd name="T4" fmla="*/ 128 w 128"/>
                <a:gd name="T5" fmla="*/ 264 h 264"/>
                <a:gd name="T6" fmla="*/ 0 w 128"/>
                <a:gd name="T7" fmla="*/ 152 h 264"/>
                <a:gd name="T8" fmla="*/ 0 w 128"/>
                <a:gd name="T9" fmla="*/ 0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64">
                  <a:moveTo>
                    <a:pt x="0" y="0"/>
                  </a:moveTo>
                  <a:lnTo>
                    <a:pt x="128" y="112"/>
                  </a:lnTo>
                  <a:lnTo>
                    <a:pt x="128" y="264"/>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60" name="Freeform 48"/>
            <p:cNvSpPr>
              <a:spLocks/>
            </p:cNvSpPr>
            <p:nvPr/>
          </p:nvSpPr>
          <p:spPr bwMode="auto">
            <a:xfrm>
              <a:off x="2549" y="3191"/>
              <a:ext cx="55" cy="263"/>
            </a:xfrm>
            <a:custGeom>
              <a:avLst/>
              <a:gdLst>
                <a:gd name="T0" fmla="*/ 0 w 55"/>
                <a:gd name="T1" fmla="*/ 0 h 263"/>
                <a:gd name="T2" fmla="*/ 55 w 55"/>
                <a:gd name="T3" fmla="*/ 104 h 263"/>
                <a:gd name="T4" fmla="*/ 55 w 55"/>
                <a:gd name="T5" fmla="*/ 263 h 263"/>
                <a:gd name="T6" fmla="*/ 0 w 55"/>
                <a:gd name="T7" fmla="*/ 152 h 263"/>
                <a:gd name="T8" fmla="*/ 0 w 55"/>
                <a:gd name="T9" fmla="*/ 0 h 2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263">
                  <a:moveTo>
                    <a:pt x="0" y="0"/>
                  </a:moveTo>
                  <a:lnTo>
                    <a:pt x="55" y="104"/>
                  </a:lnTo>
                  <a:lnTo>
                    <a:pt x="55" y="263"/>
                  </a:lnTo>
                  <a:lnTo>
                    <a:pt x="0" y="152"/>
                  </a:lnTo>
                  <a:lnTo>
                    <a:pt x="0" y="0"/>
                  </a:lnTo>
                  <a:close/>
                </a:path>
              </a:pathLst>
            </a:custGeom>
            <a:solidFill>
              <a:srgbClr val="5FC000"/>
            </a:solidFill>
            <a:ln w="12700">
              <a:solidFill>
                <a:srgbClr val="000000"/>
              </a:solidFill>
              <a:prstDash val="solid"/>
              <a:round/>
              <a:headEnd/>
              <a:tailEnd/>
            </a:ln>
          </p:spPr>
          <p:txBody>
            <a:bodyPr/>
            <a:lstStyle/>
            <a:p>
              <a:endParaRPr lang="en-US"/>
            </a:p>
          </p:txBody>
        </p:sp>
        <p:sp>
          <p:nvSpPr>
            <p:cNvPr id="41061" name="Freeform 49"/>
            <p:cNvSpPr>
              <a:spLocks/>
            </p:cNvSpPr>
            <p:nvPr/>
          </p:nvSpPr>
          <p:spPr bwMode="auto">
            <a:xfrm>
              <a:off x="2604" y="3295"/>
              <a:ext cx="72" cy="191"/>
            </a:xfrm>
            <a:custGeom>
              <a:avLst/>
              <a:gdLst>
                <a:gd name="T0" fmla="*/ 0 w 72"/>
                <a:gd name="T1" fmla="*/ 0 h 191"/>
                <a:gd name="T2" fmla="*/ 72 w 72"/>
                <a:gd name="T3" fmla="*/ 40 h 191"/>
                <a:gd name="T4" fmla="*/ 72 w 72"/>
                <a:gd name="T5" fmla="*/ 191 h 191"/>
                <a:gd name="T6" fmla="*/ 0 w 72"/>
                <a:gd name="T7" fmla="*/ 151 h 191"/>
                <a:gd name="T8" fmla="*/ 0 w 72"/>
                <a:gd name="T9" fmla="*/ 0 h 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191">
                  <a:moveTo>
                    <a:pt x="0" y="0"/>
                  </a:moveTo>
                  <a:lnTo>
                    <a:pt x="72" y="40"/>
                  </a:lnTo>
                  <a:lnTo>
                    <a:pt x="72" y="191"/>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62" name="Freeform 50"/>
            <p:cNvSpPr>
              <a:spLocks/>
            </p:cNvSpPr>
            <p:nvPr/>
          </p:nvSpPr>
          <p:spPr bwMode="auto">
            <a:xfrm>
              <a:off x="2676" y="3287"/>
              <a:ext cx="40" cy="199"/>
            </a:xfrm>
            <a:custGeom>
              <a:avLst/>
              <a:gdLst>
                <a:gd name="T0" fmla="*/ 40 w 40"/>
                <a:gd name="T1" fmla="*/ 0 h 199"/>
                <a:gd name="T2" fmla="*/ 0 w 40"/>
                <a:gd name="T3" fmla="*/ 48 h 199"/>
                <a:gd name="T4" fmla="*/ 0 w 40"/>
                <a:gd name="T5" fmla="*/ 199 h 199"/>
                <a:gd name="T6" fmla="*/ 40 w 40"/>
                <a:gd name="T7" fmla="*/ 151 h 199"/>
                <a:gd name="T8" fmla="*/ 40 w 40"/>
                <a:gd name="T9" fmla="*/ 0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99">
                  <a:moveTo>
                    <a:pt x="40" y="0"/>
                  </a:moveTo>
                  <a:lnTo>
                    <a:pt x="0" y="48"/>
                  </a:lnTo>
                  <a:lnTo>
                    <a:pt x="0" y="199"/>
                  </a:lnTo>
                  <a:lnTo>
                    <a:pt x="40" y="151"/>
                  </a:lnTo>
                  <a:lnTo>
                    <a:pt x="40" y="0"/>
                  </a:lnTo>
                  <a:close/>
                </a:path>
              </a:pathLst>
            </a:custGeom>
            <a:solidFill>
              <a:srgbClr val="008000"/>
            </a:solidFill>
            <a:ln w="12700">
              <a:solidFill>
                <a:srgbClr val="000000"/>
              </a:solidFill>
              <a:prstDash val="solid"/>
              <a:round/>
              <a:headEnd/>
              <a:tailEnd/>
            </a:ln>
          </p:spPr>
          <p:txBody>
            <a:bodyPr/>
            <a:lstStyle/>
            <a:p>
              <a:endParaRPr lang="en-US"/>
            </a:p>
          </p:txBody>
        </p:sp>
        <p:sp>
          <p:nvSpPr>
            <p:cNvPr id="41063" name="Freeform 51"/>
            <p:cNvSpPr>
              <a:spLocks/>
            </p:cNvSpPr>
            <p:nvPr/>
          </p:nvSpPr>
          <p:spPr bwMode="auto">
            <a:xfrm>
              <a:off x="2716" y="3287"/>
              <a:ext cx="88" cy="175"/>
            </a:xfrm>
            <a:custGeom>
              <a:avLst/>
              <a:gdLst>
                <a:gd name="T0" fmla="*/ 0 w 88"/>
                <a:gd name="T1" fmla="*/ 0 h 175"/>
                <a:gd name="T2" fmla="*/ 88 w 88"/>
                <a:gd name="T3" fmla="*/ 24 h 175"/>
                <a:gd name="T4" fmla="*/ 88 w 88"/>
                <a:gd name="T5" fmla="*/ 175 h 175"/>
                <a:gd name="T6" fmla="*/ 0 w 88"/>
                <a:gd name="T7" fmla="*/ 151 h 175"/>
                <a:gd name="T8" fmla="*/ 0 w 88"/>
                <a:gd name="T9" fmla="*/ 0 h 1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75">
                  <a:moveTo>
                    <a:pt x="0" y="0"/>
                  </a:moveTo>
                  <a:lnTo>
                    <a:pt x="88" y="24"/>
                  </a:lnTo>
                  <a:lnTo>
                    <a:pt x="88" y="175"/>
                  </a:lnTo>
                  <a:lnTo>
                    <a:pt x="0" y="151"/>
                  </a:lnTo>
                  <a:lnTo>
                    <a:pt x="0" y="0"/>
                  </a:lnTo>
                  <a:close/>
                </a:path>
              </a:pathLst>
            </a:custGeom>
            <a:solidFill>
              <a:srgbClr val="5FC000"/>
            </a:solidFill>
            <a:ln w="12700">
              <a:solidFill>
                <a:srgbClr val="000000"/>
              </a:solidFill>
              <a:prstDash val="solid"/>
              <a:round/>
              <a:headEnd/>
              <a:tailEnd/>
            </a:ln>
          </p:spPr>
          <p:txBody>
            <a:bodyPr/>
            <a:lstStyle/>
            <a:p>
              <a:endParaRPr lang="en-US"/>
            </a:p>
          </p:txBody>
        </p:sp>
        <p:sp>
          <p:nvSpPr>
            <p:cNvPr id="41064" name="Freeform 52"/>
            <p:cNvSpPr>
              <a:spLocks/>
            </p:cNvSpPr>
            <p:nvPr/>
          </p:nvSpPr>
          <p:spPr bwMode="auto">
            <a:xfrm>
              <a:off x="2908" y="3486"/>
              <a:ext cx="160" cy="216"/>
            </a:xfrm>
            <a:custGeom>
              <a:avLst/>
              <a:gdLst>
                <a:gd name="T0" fmla="*/ 0 w 160"/>
                <a:gd name="T1" fmla="*/ 0 h 216"/>
                <a:gd name="T2" fmla="*/ 160 w 160"/>
                <a:gd name="T3" fmla="*/ 56 h 216"/>
                <a:gd name="T4" fmla="*/ 160 w 160"/>
                <a:gd name="T5" fmla="*/ 216 h 216"/>
                <a:gd name="T6" fmla="*/ 0 w 160"/>
                <a:gd name="T7" fmla="*/ 160 h 216"/>
                <a:gd name="T8" fmla="*/ 0 w 160"/>
                <a:gd name="T9" fmla="*/ 0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216">
                  <a:moveTo>
                    <a:pt x="0" y="0"/>
                  </a:moveTo>
                  <a:lnTo>
                    <a:pt x="160" y="56"/>
                  </a:lnTo>
                  <a:lnTo>
                    <a:pt x="160" y="216"/>
                  </a:lnTo>
                  <a:lnTo>
                    <a:pt x="0" y="160"/>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65" name="Freeform 53"/>
            <p:cNvSpPr>
              <a:spLocks/>
            </p:cNvSpPr>
            <p:nvPr/>
          </p:nvSpPr>
          <p:spPr bwMode="auto">
            <a:xfrm>
              <a:off x="2804" y="3311"/>
              <a:ext cx="104" cy="335"/>
            </a:xfrm>
            <a:custGeom>
              <a:avLst/>
              <a:gdLst>
                <a:gd name="T0" fmla="*/ 0 w 104"/>
                <a:gd name="T1" fmla="*/ 0 h 335"/>
                <a:gd name="T2" fmla="*/ 104 w 104"/>
                <a:gd name="T3" fmla="*/ 183 h 335"/>
                <a:gd name="T4" fmla="*/ 104 w 104"/>
                <a:gd name="T5" fmla="*/ 335 h 335"/>
                <a:gd name="T6" fmla="*/ 0 w 104"/>
                <a:gd name="T7" fmla="*/ 159 h 335"/>
                <a:gd name="T8" fmla="*/ 0 w 104"/>
                <a:gd name="T9" fmla="*/ 0 h 3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335">
                  <a:moveTo>
                    <a:pt x="0" y="0"/>
                  </a:moveTo>
                  <a:lnTo>
                    <a:pt x="104" y="183"/>
                  </a:lnTo>
                  <a:lnTo>
                    <a:pt x="104" y="335"/>
                  </a:lnTo>
                  <a:lnTo>
                    <a:pt x="0" y="159"/>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41066" name="Freeform 54"/>
            <p:cNvSpPr>
              <a:spLocks/>
            </p:cNvSpPr>
            <p:nvPr/>
          </p:nvSpPr>
          <p:spPr bwMode="auto">
            <a:xfrm>
              <a:off x="1263" y="1700"/>
              <a:ext cx="40" cy="255"/>
            </a:xfrm>
            <a:custGeom>
              <a:avLst/>
              <a:gdLst>
                <a:gd name="T0" fmla="*/ 0 w 40"/>
                <a:gd name="T1" fmla="*/ 0 h 255"/>
                <a:gd name="T2" fmla="*/ 40 w 40"/>
                <a:gd name="T3" fmla="*/ 159 h 255"/>
                <a:gd name="T4" fmla="*/ 24 w 40"/>
                <a:gd name="T5" fmla="*/ 255 h 255"/>
                <a:gd name="T6" fmla="*/ 0 w 40"/>
                <a:gd name="T7" fmla="*/ 159 h 255"/>
                <a:gd name="T8" fmla="*/ 0 w 40"/>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255">
                  <a:moveTo>
                    <a:pt x="0" y="0"/>
                  </a:moveTo>
                  <a:lnTo>
                    <a:pt x="40" y="159"/>
                  </a:lnTo>
                  <a:lnTo>
                    <a:pt x="24" y="255"/>
                  </a:lnTo>
                  <a:lnTo>
                    <a:pt x="0" y="159"/>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41067" name="Freeform 55"/>
            <p:cNvSpPr>
              <a:spLocks/>
            </p:cNvSpPr>
            <p:nvPr/>
          </p:nvSpPr>
          <p:spPr bwMode="auto">
            <a:xfrm>
              <a:off x="1263" y="2354"/>
              <a:ext cx="56" cy="215"/>
            </a:xfrm>
            <a:custGeom>
              <a:avLst/>
              <a:gdLst>
                <a:gd name="T0" fmla="*/ 0 w 56"/>
                <a:gd name="T1" fmla="*/ 0 h 215"/>
                <a:gd name="T2" fmla="*/ 56 w 56"/>
                <a:gd name="T3" fmla="*/ 79 h 215"/>
                <a:gd name="T4" fmla="*/ 40 w 56"/>
                <a:gd name="T5" fmla="*/ 135 h 215"/>
                <a:gd name="T6" fmla="*/ 40 w 56"/>
                <a:gd name="T7" fmla="*/ 215 h 215"/>
                <a:gd name="T8" fmla="*/ 0 w 56"/>
                <a:gd name="T9" fmla="*/ 151 h 215"/>
                <a:gd name="T10" fmla="*/ 0 w 56"/>
                <a:gd name="T11" fmla="*/ 0 h 2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215">
                  <a:moveTo>
                    <a:pt x="0" y="0"/>
                  </a:moveTo>
                  <a:lnTo>
                    <a:pt x="56" y="79"/>
                  </a:lnTo>
                  <a:lnTo>
                    <a:pt x="40" y="135"/>
                  </a:lnTo>
                  <a:lnTo>
                    <a:pt x="40" y="215"/>
                  </a:lnTo>
                  <a:lnTo>
                    <a:pt x="0" y="151"/>
                  </a:lnTo>
                  <a:lnTo>
                    <a:pt x="0" y="0"/>
                  </a:lnTo>
                  <a:close/>
                </a:path>
              </a:pathLst>
            </a:custGeom>
            <a:solidFill>
              <a:srgbClr val="008000"/>
            </a:solidFill>
            <a:ln w="12700">
              <a:solidFill>
                <a:srgbClr val="000000"/>
              </a:solidFill>
              <a:prstDash val="solid"/>
              <a:round/>
              <a:headEnd/>
              <a:tailEnd/>
            </a:ln>
          </p:spPr>
          <p:txBody>
            <a:bodyPr/>
            <a:lstStyle/>
            <a:p>
              <a:endParaRPr lang="en-US"/>
            </a:p>
          </p:txBody>
        </p:sp>
      </p:grpSp>
      <p:grpSp>
        <p:nvGrpSpPr>
          <p:cNvPr id="40978" name="Group 56"/>
          <p:cNvGrpSpPr>
            <a:grpSpLocks/>
          </p:cNvGrpSpPr>
          <p:nvPr/>
        </p:nvGrpSpPr>
        <p:grpSpPr bwMode="auto">
          <a:xfrm>
            <a:off x="5080000" y="1984375"/>
            <a:ext cx="1409700" cy="1230313"/>
            <a:chOff x="3379" y="1676"/>
            <a:chExt cx="671" cy="606"/>
          </a:xfrm>
        </p:grpSpPr>
        <p:sp>
          <p:nvSpPr>
            <p:cNvPr id="41044" name="Freeform 57"/>
            <p:cNvSpPr>
              <a:spLocks/>
            </p:cNvSpPr>
            <p:nvPr/>
          </p:nvSpPr>
          <p:spPr bwMode="auto">
            <a:xfrm>
              <a:off x="3738" y="1867"/>
              <a:ext cx="216" cy="184"/>
            </a:xfrm>
            <a:custGeom>
              <a:avLst/>
              <a:gdLst>
                <a:gd name="T0" fmla="*/ 0 w 216"/>
                <a:gd name="T1" fmla="*/ 24 h 184"/>
                <a:gd name="T2" fmla="*/ 216 w 216"/>
                <a:gd name="T3" fmla="*/ 0 h 184"/>
                <a:gd name="T4" fmla="*/ 216 w 216"/>
                <a:gd name="T5" fmla="*/ 152 h 184"/>
                <a:gd name="T6" fmla="*/ 0 w 216"/>
                <a:gd name="T7" fmla="*/ 184 h 184"/>
                <a:gd name="T8" fmla="*/ 0 w 216"/>
                <a:gd name="T9" fmla="*/ 24 h 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 h="184">
                  <a:moveTo>
                    <a:pt x="0" y="24"/>
                  </a:moveTo>
                  <a:lnTo>
                    <a:pt x="216" y="0"/>
                  </a:lnTo>
                  <a:lnTo>
                    <a:pt x="216" y="152"/>
                  </a:lnTo>
                  <a:lnTo>
                    <a:pt x="0" y="184"/>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41045" name="Freeform 58"/>
            <p:cNvSpPr>
              <a:spLocks/>
            </p:cNvSpPr>
            <p:nvPr/>
          </p:nvSpPr>
          <p:spPr bwMode="auto">
            <a:xfrm>
              <a:off x="3675" y="1891"/>
              <a:ext cx="79" cy="231"/>
            </a:xfrm>
            <a:custGeom>
              <a:avLst/>
              <a:gdLst>
                <a:gd name="T0" fmla="*/ 79 w 79"/>
                <a:gd name="T1" fmla="*/ 0 h 231"/>
                <a:gd name="T2" fmla="*/ 79 w 79"/>
                <a:gd name="T3" fmla="*/ 152 h 231"/>
                <a:gd name="T4" fmla="*/ 0 w 79"/>
                <a:gd name="T5" fmla="*/ 231 h 231"/>
                <a:gd name="T6" fmla="*/ 0 w 79"/>
                <a:gd name="T7" fmla="*/ 80 h 231"/>
                <a:gd name="T8" fmla="*/ 79 w 79"/>
                <a:gd name="T9" fmla="*/ 0 h 2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 h="231">
                  <a:moveTo>
                    <a:pt x="79" y="0"/>
                  </a:moveTo>
                  <a:lnTo>
                    <a:pt x="79" y="152"/>
                  </a:lnTo>
                  <a:lnTo>
                    <a:pt x="0" y="231"/>
                  </a:lnTo>
                  <a:lnTo>
                    <a:pt x="0" y="80"/>
                  </a:lnTo>
                  <a:lnTo>
                    <a:pt x="79" y="0"/>
                  </a:lnTo>
                  <a:close/>
                </a:path>
              </a:pathLst>
            </a:custGeom>
            <a:solidFill>
              <a:srgbClr val="3F5F00"/>
            </a:solidFill>
            <a:ln w="12700">
              <a:solidFill>
                <a:srgbClr val="000000"/>
              </a:solidFill>
              <a:prstDash val="solid"/>
              <a:round/>
              <a:headEnd/>
              <a:tailEnd/>
            </a:ln>
          </p:spPr>
          <p:txBody>
            <a:bodyPr/>
            <a:lstStyle/>
            <a:p>
              <a:endParaRPr lang="en-US"/>
            </a:p>
          </p:txBody>
        </p:sp>
        <p:sp>
          <p:nvSpPr>
            <p:cNvPr id="41046" name="Freeform 59"/>
            <p:cNvSpPr>
              <a:spLocks/>
            </p:cNvSpPr>
            <p:nvPr/>
          </p:nvSpPr>
          <p:spPr bwMode="auto">
            <a:xfrm>
              <a:off x="3379" y="1676"/>
              <a:ext cx="120" cy="159"/>
            </a:xfrm>
            <a:custGeom>
              <a:avLst/>
              <a:gdLst>
                <a:gd name="T0" fmla="*/ 120 w 120"/>
                <a:gd name="T1" fmla="*/ 0 h 159"/>
                <a:gd name="T2" fmla="*/ 16 w 120"/>
                <a:gd name="T3" fmla="*/ 95 h 159"/>
                <a:gd name="T4" fmla="*/ 0 w 120"/>
                <a:gd name="T5" fmla="*/ 151 h 159"/>
                <a:gd name="T6" fmla="*/ 96 w 120"/>
                <a:gd name="T7" fmla="*/ 119 h 159"/>
                <a:gd name="T8" fmla="*/ 120 w 120"/>
                <a:gd name="T9" fmla="*/ 159 h 159"/>
                <a:gd name="T10" fmla="*/ 120 w 120"/>
                <a:gd name="T11" fmla="*/ 0 h 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0" h="159">
                  <a:moveTo>
                    <a:pt x="120" y="0"/>
                  </a:moveTo>
                  <a:lnTo>
                    <a:pt x="16" y="95"/>
                  </a:lnTo>
                  <a:lnTo>
                    <a:pt x="0" y="151"/>
                  </a:lnTo>
                  <a:lnTo>
                    <a:pt x="96" y="119"/>
                  </a:lnTo>
                  <a:lnTo>
                    <a:pt x="120" y="159"/>
                  </a:lnTo>
                  <a:lnTo>
                    <a:pt x="120" y="0"/>
                  </a:lnTo>
                  <a:close/>
                </a:path>
              </a:pathLst>
            </a:custGeom>
            <a:solidFill>
              <a:srgbClr val="008000"/>
            </a:solidFill>
            <a:ln w="12700">
              <a:solidFill>
                <a:srgbClr val="000000"/>
              </a:solidFill>
              <a:prstDash val="solid"/>
              <a:round/>
              <a:headEnd/>
              <a:tailEnd/>
            </a:ln>
          </p:spPr>
          <p:txBody>
            <a:bodyPr/>
            <a:lstStyle/>
            <a:p>
              <a:endParaRPr lang="en-US"/>
            </a:p>
          </p:txBody>
        </p:sp>
        <p:sp>
          <p:nvSpPr>
            <p:cNvPr id="41047" name="Freeform 60"/>
            <p:cNvSpPr>
              <a:spLocks/>
            </p:cNvSpPr>
            <p:nvPr/>
          </p:nvSpPr>
          <p:spPr bwMode="auto">
            <a:xfrm>
              <a:off x="3635" y="1763"/>
              <a:ext cx="64" cy="80"/>
            </a:xfrm>
            <a:custGeom>
              <a:avLst/>
              <a:gdLst>
                <a:gd name="T0" fmla="*/ 64 w 64"/>
                <a:gd name="T1" fmla="*/ 0 h 80"/>
                <a:gd name="T2" fmla="*/ 0 w 64"/>
                <a:gd name="T3" fmla="*/ 56 h 80"/>
                <a:gd name="T4" fmla="*/ 64 w 64"/>
                <a:gd name="T5" fmla="*/ 80 h 80"/>
                <a:gd name="T6" fmla="*/ 64 w 64"/>
                <a:gd name="T7" fmla="*/ 0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80">
                  <a:moveTo>
                    <a:pt x="64" y="0"/>
                  </a:moveTo>
                  <a:lnTo>
                    <a:pt x="0" y="56"/>
                  </a:lnTo>
                  <a:lnTo>
                    <a:pt x="64" y="80"/>
                  </a:lnTo>
                  <a:lnTo>
                    <a:pt x="64" y="0"/>
                  </a:lnTo>
                  <a:close/>
                </a:path>
              </a:pathLst>
            </a:custGeom>
            <a:solidFill>
              <a:srgbClr val="008000"/>
            </a:solidFill>
            <a:ln w="12700">
              <a:solidFill>
                <a:srgbClr val="000000"/>
              </a:solidFill>
              <a:prstDash val="solid"/>
              <a:round/>
              <a:headEnd/>
              <a:tailEnd/>
            </a:ln>
          </p:spPr>
          <p:txBody>
            <a:bodyPr/>
            <a:lstStyle/>
            <a:p>
              <a:endParaRPr lang="en-US"/>
            </a:p>
          </p:txBody>
        </p:sp>
        <p:sp>
          <p:nvSpPr>
            <p:cNvPr id="41048" name="Freeform 61"/>
            <p:cNvSpPr>
              <a:spLocks/>
            </p:cNvSpPr>
            <p:nvPr/>
          </p:nvSpPr>
          <p:spPr bwMode="auto">
            <a:xfrm>
              <a:off x="3699" y="1979"/>
              <a:ext cx="47" cy="223"/>
            </a:xfrm>
            <a:custGeom>
              <a:avLst/>
              <a:gdLst>
                <a:gd name="T0" fmla="*/ 47 w 47"/>
                <a:gd name="T1" fmla="*/ 0 h 223"/>
                <a:gd name="T2" fmla="*/ 0 w 47"/>
                <a:gd name="T3" fmla="*/ 64 h 223"/>
                <a:gd name="T4" fmla="*/ 0 w 47"/>
                <a:gd name="T5" fmla="*/ 223 h 223"/>
                <a:gd name="T6" fmla="*/ 47 w 47"/>
                <a:gd name="T7" fmla="*/ 159 h 223"/>
                <a:gd name="T8" fmla="*/ 47 w 47"/>
                <a:gd name="T9" fmla="*/ 0 h 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223">
                  <a:moveTo>
                    <a:pt x="47" y="0"/>
                  </a:moveTo>
                  <a:lnTo>
                    <a:pt x="0" y="64"/>
                  </a:lnTo>
                  <a:lnTo>
                    <a:pt x="0" y="223"/>
                  </a:lnTo>
                  <a:lnTo>
                    <a:pt x="47" y="159"/>
                  </a:lnTo>
                  <a:lnTo>
                    <a:pt x="47" y="0"/>
                  </a:lnTo>
                  <a:close/>
                </a:path>
              </a:pathLst>
            </a:custGeom>
            <a:solidFill>
              <a:srgbClr val="008000"/>
            </a:solidFill>
            <a:ln w="12700">
              <a:solidFill>
                <a:srgbClr val="000000"/>
              </a:solidFill>
              <a:prstDash val="solid"/>
              <a:round/>
              <a:headEnd/>
              <a:tailEnd/>
            </a:ln>
          </p:spPr>
          <p:txBody>
            <a:bodyPr/>
            <a:lstStyle/>
            <a:p>
              <a:endParaRPr lang="en-US"/>
            </a:p>
          </p:txBody>
        </p:sp>
        <p:sp>
          <p:nvSpPr>
            <p:cNvPr id="41049" name="Freeform 62"/>
            <p:cNvSpPr>
              <a:spLocks/>
            </p:cNvSpPr>
            <p:nvPr/>
          </p:nvSpPr>
          <p:spPr bwMode="auto">
            <a:xfrm>
              <a:off x="3683" y="2051"/>
              <a:ext cx="16" cy="183"/>
            </a:xfrm>
            <a:custGeom>
              <a:avLst/>
              <a:gdLst>
                <a:gd name="T0" fmla="*/ 16 w 16"/>
                <a:gd name="T1" fmla="*/ 0 h 183"/>
                <a:gd name="T2" fmla="*/ 16 w 16"/>
                <a:gd name="T3" fmla="*/ 143 h 183"/>
                <a:gd name="T4" fmla="*/ 8 w 16"/>
                <a:gd name="T5" fmla="*/ 183 h 183"/>
                <a:gd name="T6" fmla="*/ 0 w 16"/>
                <a:gd name="T7" fmla="*/ 143 h 183"/>
                <a:gd name="T8" fmla="*/ 16 w 16"/>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83">
                  <a:moveTo>
                    <a:pt x="16" y="0"/>
                  </a:moveTo>
                  <a:lnTo>
                    <a:pt x="16" y="143"/>
                  </a:lnTo>
                  <a:lnTo>
                    <a:pt x="8" y="183"/>
                  </a:lnTo>
                  <a:lnTo>
                    <a:pt x="0" y="143"/>
                  </a:lnTo>
                  <a:lnTo>
                    <a:pt x="16" y="0"/>
                  </a:lnTo>
                  <a:close/>
                </a:path>
              </a:pathLst>
            </a:custGeom>
            <a:solidFill>
              <a:srgbClr val="3F5F00"/>
            </a:solidFill>
            <a:ln w="12700">
              <a:solidFill>
                <a:srgbClr val="000000"/>
              </a:solidFill>
              <a:prstDash val="solid"/>
              <a:round/>
              <a:headEnd/>
              <a:tailEnd/>
            </a:ln>
          </p:spPr>
          <p:txBody>
            <a:bodyPr/>
            <a:lstStyle/>
            <a:p>
              <a:endParaRPr lang="en-US"/>
            </a:p>
          </p:txBody>
        </p:sp>
        <p:sp>
          <p:nvSpPr>
            <p:cNvPr id="41050" name="Freeform 63"/>
            <p:cNvSpPr>
              <a:spLocks/>
            </p:cNvSpPr>
            <p:nvPr/>
          </p:nvSpPr>
          <p:spPr bwMode="auto">
            <a:xfrm>
              <a:off x="3954" y="2019"/>
              <a:ext cx="56" cy="79"/>
            </a:xfrm>
            <a:custGeom>
              <a:avLst/>
              <a:gdLst>
                <a:gd name="T0" fmla="*/ 56 w 56"/>
                <a:gd name="T1" fmla="*/ 0 h 79"/>
                <a:gd name="T2" fmla="*/ 0 w 56"/>
                <a:gd name="T3" fmla="*/ 56 h 79"/>
                <a:gd name="T4" fmla="*/ 16 w 56"/>
                <a:gd name="T5" fmla="*/ 79 h 79"/>
                <a:gd name="T6" fmla="*/ 56 w 56"/>
                <a:gd name="T7" fmla="*/ 56 h 79"/>
                <a:gd name="T8" fmla="*/ 56 w 56"/>
                <a:gd name="T9" fmla="*/ 0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79">
                  <a:moveTo>
                    <a:pt x="56" y="0"/>
                  </a:moveTo>
                  <a:lnTo>
                    <a:pt x="0" y="56"/>
                  </a:lnTo>
                  <a:lnTo>
                    <a:pt x="16" y="79"/>
                  </a:lnTo>
                  <a:lnTo>
                    <a:pt x="56" y="56"/>
                  </a:lnTo>
                  <a:lnTo>
                    <a:pt x="56" y="0"/>
                  </a:lnTo>
                  <a:close/>
                </a:path>
              </a:pathLst>
            </a:custGeom>
            <a:solidFill>
              <a:srgbClr val="3F5F00"/>
            </a:solidFill>
            <a:ln w="12700">
              <a:solidFill>
                <a:srgbClr val="000000"/>
              </a:solidFill>
              <a:prstDash val="solid"/>
              <a:round/>
              <a:headEnd/>
              <a:tailEnd/>
            </a:ln>
          </p:spPr>
          <p:txBody>
            <a:bodyPr/>
            <a:lstStyle/>
            <a:p>
              <a:endParaRPr lang="en-US"/>
            </a:p>
          </p:txBody>
        </p:sp>
        <p:sp>
          <p:nvSpPr>
            <p:cNvPr id="41051" name="Freeform 64"/>
            <p:cNvSpPr>
              <a:spLocks/>
            </p:cNvSpPr>
            <p:nvPr/>
          </p:nvSpPr>
          <p:spPr bwMode="auto">
            <a:xfrm>
              <a:off x="3986" y="2162"/>
              <a:ext cx="64" cy="120"/>
            </a:xfrm>
            <a:custGeom>
              <a:avLst/>
              <a:gdLst>
                <a:gd name="T0" fmla="*/ 64 w 64"/>
                <a:gd name="T1" fmla="*/ 0 h 120"/>
                <a:gd name="T2" fmla="*/ 0 w 64"/>
                <a:gd name="T3" fmla="*/ 80 h 120"/>
                <a:gd name="T4" fmla="*/ 0 w 64"/>
                <a:gd name="T5" fmla="*/ 96 h 120"/>
                <a:gd name="T6" fmla="*/ 48 w 64"/>
                <a:gd name="T7" fmla="*/ 120 h 120"/>
                <a:gd name="T8" fmla="*/ 64 w 64"/>
                <a:gd name="T9" fmla="*/ 120 h 120"/>
                <a:gd name="T10" fmla="*/ 64 w 64"/>
                <a:gd name="T11" fmla="*/ 0 h 1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 h="120">
                  <a:moveTo>
                    <a:pt x="64" y="0"/>
                  </a:moveTo>
                  <a:lnTo>
                    <a:pt x="0" y="80"/>
                  </a:lnTo>
                  <a:lnTo>
                    <a:pt x="0" y="96"/>
                  </a:lnTo>
                  <a:lnTo>
                    <a:pt x="48" y="120"/>
                  </a:lnTo>
                  <a:lnTo>
                    <a:pt x="64" y="120"/>
                  </a:lnTo>
                  <a:lnTo>
                    <a:pt x="64" y="0"/>
                  </a:lnTo>
                  <a:close/>
                </a:path>
              </a:pathLst>
            </a:custGeom>
            <a:solidFill>
              <a:srgbClr val="008000"/>
            </a:solidFill>
            <a:ln w="12700">
              <a:solidFill>
                <a:srgbClr val="000000"/>
              </a:solidFill>
              <a:prstDash val="solid"/>
              <a:round/>
              <a:headEnd/>
              <a:tailEnd/>
            </a:ln>
          </p:spPr>
          <p:txBody>
            <a:bodyPr/>
            <a:lstStyle/>
            <a:p>
              <a:endParaRPr lang="en-US"/>
            </a:p>
          </p:txBody>
        </p:sp>
      </p:grpSp>
      <p:sp>
        <p:nvSpPr>
          <p:cNvPr id="40979" name="Freeform 65"/>
          <p:cNvSpPr>
            <a:spLocks/>
          </p:cNvSpPr>
          <p:nvPr/>
        </p:nvSpPr>
        <p:spPr bwMode="auto">
          <a:xfrm>
            <a:off x="6757988" y="3051175"/>
            <a:ext cx="787400" cy="454025"/>
          </a:xfrm>
          <a:custGeom>
            <a:avLst/>
            <a:gdLst>
              <a:gd name="T0" fmla="*/ 0 w 375"/>
              <a:gd name="T1" fmla="*/ 2147483647 h 223"/>
              <a:gd name="T2" fmla="*/ 2147483647 w 375"/>
              <a:gd name="T3" fmla="*/ 0 h 223"/>
              <a:gd name="T4" fmla="*/ 2147483647 w 375"/>
              <a:gd name="T5" fmla="*/ 2147483647 h 223"/>
              <a:gd name="T6" fmla="*/ 2147483647 w 375"/>
              <a:gd name="T7" fmla="*/ 2147483647 h 223"/>
              <a:gd name="T8" fmla="*/ 2147483647 w 375"/>
              <a:gd name="T9" fmla="*/ 2147483647 h 223"/>
              <a:gd name="T10" fmla="*/ 2147483647 w 375"/>
              <a:gd name="T11" fmla="*/ 2147483647 h 223"/>
              <a:gd name="T12" fmla="*/ 2147483647 w 375"/>
              <a:gd name="T13" fmla="*/ 2147483647 h 223"/>
              <a:gd name="T14" fmla="*/ 2147483647 w 375"/>
              <a:gd name="T15" fmla="*/ 2147483647 h 223"/>
              <a:gd name="T16" fmla="*/ 2147483647 w 375"/>
              <a:gd name="T17" fmla="*/ 2147483647 h 223"/>
              <a:gd name="T18" fmla="*/ 2147483647 w 375"/>
              <a:gd name="T19" fmla="*/ 2147483647 h 223"/>
              <a:gd name="T20" fmla="*/ 0 w 375"/>
              <a:gd name="T21" fmla="*/ 2147483647 h 223"/>
              <a:gd name="T22" fmla="*/ 0 w 375"/>
              <a:gd name="T23" fmla="*/ 2147483647 h 2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5" h="223">
                <a:moveTo>
                  <a:pt x="0" y="40"/>
                </a:moveTo>
                <a:lnTo>
                  <a:pt x="56" y="0"/>
                </a:lnTo>
                <a:lnTo>
                  <a:pt x="56" y="40"/>
                </a:lnTo>
                <a:lnTo>
                  <a:pt x="335" y="40"/>
                </a:lnTo>
                <a:lnTo>
                  <a:pt x="375" y="104"/>
                </a:lnTo>
                <a:lnTo>
                  <a:pt x="351" y="128"/>
                </a:lnTo>
                <a:lnTo>
                  <a:pt x="367" y="184"/>
                </a:lnTo>
                <a:lnTo>
                  <a:pt x="351" y="207"/>
                </a:lnTo>
                <a:lnTo>
                  <a:pt x="287" y="207"/>
                </a:lnTo>
                <a:lnTo>
                  <a:pt x="287" y="223"/>
                </a:lnTo>
                <a:lnTo>
                  <a:pt x="0" y="223"/>
                </a:lnTo>
                <a:lnTo>
                  <a:pt x="0" y="40"/>
                </a:lnTo>
                <a:close/>
              </a:path>
            </a:pathLst>
          </a:custGeom>
          <a:solidFill>
            <a:srgbClr val="FF6600"/>
          </a:solidFill>
          <a:ln w="12700">
            <a:solidFill>
              <a:srgbClr val="000000"/>
            </a:solidFill>
            <a:prstDash val="solid"/>
            <a:round/>
            <a:headEnd/>
            <a:tailEnd/>
          </a:ln>
        </p:spPr>
        <p:txBody>
          <a:bodyPr/>
          <a:lstStyle/>
          <a:p>
            <a:endParaRPr lang="en-US"/>
          </a:p>
        </p:txBody>
      </p:sp>
      <p:sp>
        <p:nvSpPr>
          <p:cNvPr id="40980" name="Freeform 66"/>
          <p:cNvSpPr>
            <a:spLocks/>
          </p:cNvSpPr>
          <p:nvPr/>
        </p:nvSpPr>
        <p:spPr bwMode="auto">
          <a:xfrm>
            <a:off x="6875463" y="2566988"/>
            <a:ext cx="871537" cy="760412"/>
          </a:xfrm>
          <a:custGeom>
            <a:avLst/>
            <a:gdLst>
              <a:gd name="T0" fmla="*/ 0 w 415"/>
              <a:gd name="T1" fmla="*/ 2147483647 h 375"/>
              <a:gd name="T2" fmla="*/ 0 w 415"/>
              <a:gd name="T3" fmla="*/ 2147483647 h 375"/>
              <a:gd name="T4" fmla="*/ 2147483647 w 415"/>
              <a:gd name="T5" fmla="*/ 2147483647 h 375"/>
              <a:gd name="T6" fmla="*/ 2147483647 w 415"/>
              <a:gd name="T7" fmla="*/ 2147483647 h 375"/>
              <a:gd name="T8" fmla="*/ 2147483647 w 415"/>
              <a:gd name="T9" fmla="*/ 2147483647 h 375"/>
              <a:gd name="T10" fmla="*/ 2147483647 w 415"/>
              <a:gd name="T11" fmla="*/ 2147483647 h 375"/>
              <a:gd name="T12" fmla="*/ 2147483647 w 415"/>
              <a:gd name="T13" fmla="*/ 2147483647 h 375"/>
              <a:gd name="T14" fmla="*/ 2147483647 w 415"/>
              <a:gd name="T15" fmla="*/ 2147483647 h 375"/>
              <a:gd name="T16" fmla="*/ 2147483647 w 415"/>
              <a:gd name="T17" fmla="*/ 2147483647 h 375"/>
              <a:gd name="T18" fmla="*/ 2147483647 w 415"/>
              <a:gd name="T19" fmla="*/ 2147483647 h 375"/>
              <a:gd name="T20" fmla="*/ 2147483647 w 415"/>
              <a:gd name="T21" fmla="*/ 0 h 375"/>
              <a:gd name="T22" fmla="*/ 2147483647 w 415"/>
              <a:gd name="T23" fmla="*/ 0 h 375"/>
              <a:gd name="T24" fmla="*/ 2147483647 w 415"/>
              <a:gd name="T25" fmla="*/ 2147483647 h 375"/>
              <a:gd name="T26" fmla="*/ 2147483647 w 415"/>
              <a:gd name="T27" fmla="*/ 2147483647 h 375"/>
              <a:gd name="T28" fmla="*/ 2147483647 w 415"/>
              <a:gd name="T29" fmla="*/ 2147483647 h 375"/>
              <a:gd name="T30" fmla="*/ 2147483647 w 415"/>
              <a:gd name="T31" fmla="*/ 2147483647 h 375"/>
              <a:gd name="T32" fmla="*/ 2147483647 w 415"/>
              <a:gd name="T33" fmla="*/ 2147483647 h 375"/>
              <a:gd name="T34" fmla="*/ 2147483647 w 415"/>
              <a:gd name="T35" fmla="*/ 2147483647 h 375"/>
              <a:gd name="T36" fmla="*/ 0 w 415"/>
              <a:gd name="T37" fmla="*/ 2147483647 h 3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5" h="375">
                <a:moveTo>
                  <a:pt x="0" y="239"/>
                </a:moveTo>
                <a:lnTo>
                  <a:pt x="0" y="279"/>
                </a:lnTo>
                <a:lnTo>
                  <a:pt x="271" y="279"/>
                </a:lnTo>
                <a:lnTo>
                  <a:pt x="319" y="343"/>
                </a:lnTo>
                <a:lnTo>
                  <a:pt x="367" y="351"/>
                </a:lnTo>
                <a:lnTo>
                  <a:pt x="367" y="375"/>
                </a:lnTo>
                <a:lnTo>
                  <a:pt x="407" y="343"/>
                </a:lnTo>
                <a:lnTo>
                  <a:pt x="415" y="223"/>
                </a:lnTo>
                <a:lnTo>
                  <a:pt x="415" y="135"/>
                </a:lnTo>
                <a:lnTo>
                  <a:pt x="399" y="119"/>
                </a:lnTo>
                <a:lnTo>
                  <a:pt x="407" y="0"/>
                </a:lnTo>
                <a:lnTo>
                  <a:pt x="319" y="0"/>
                </a:lnTo>
                <a:lnTo>
                  <a:pt x="223" y="96"/>
                </a:lnTo>
                <a:lnTo>
                  <a:pt x="239" y="127"/>
                </a:lnTo>
                <a:lnTo>
                  <a:pt x="183" y="175"/>
                </a:lnTo>
                <a:lnTo>
                  <a:pt x="103" y="159"/>
                </a:lnTo>
                <a:lnTo>
                  <a:pt x="39" y="159"/>
                </a:lnTo>
                <a:lnTo>
                  <a:pt x="23" y="207"/>
                </a:lnTo>
                <a:lnTo>
                  <a:pt x="0" y="239"/>
                </a:lnTo>
                <a:close/>
              </a:path>
            </a:pathLst>
          </a:custGeom>
          <a:solidFill>
            <a:srgbClr val="FF6600"/>
          </a:solidFill>
          <a:ln w="12700">
            <a:solidFill>
              <a:srgbClr val="000000"/>
            </a:solidFill>
            <a:prstDash val="solid"/>
            <a:round/>
            <a:headEnd/>
            <a:tailEnd/>
          </a:ln>
        </p:spPr>
        <p:txBody>
          <a:bodyPr/>
          <a:lstStyle/>
          <a:p>
            <a:endParaRPr lang="en-US"/>
          </a:p>
        </p:txBody>
      </p:sp>
      <p:sp>
        <p:nvSpPr>
          <p:cNvPr id="40981" name="Freeform 67"/>
          <p:cNvSpPr>
            <a:spLocks/>
          </p:cNvSpPr>
          <p:nvPr/>
        </p:nvSpPr>
        <p:spPr bwMode="auto">
          <a:xfrm>
            <a:off x="7713663" y="2582863"/>
            <a:ext cx="319087" cy="371475"/>
          </a:xfrm>
          <a:custGeom>
            <a:avLst/>
            <a:gdLst>
              <a:gd name="T0" fmla="*/ 2147483647 w 152"/>
              <a:gd name="T1" fmla="*/ 0 h 183"/>
              <a:gd name="T2" fmla="*/ 2147483647 w 152"/>
              <a:gd name="T3" fmla="*/ 0 h 183"/>
              <a:gd name="T4" fmla="*/ 2147483647 w 152"/>
              <a:gd name="T5" fmla="*/ 2147483647 h 183"/>
              <a:gd name="T6" fmla="*/ 2147483647 w 152"/>
              <a:gd name="T7" fmla="*/ 2147483647 h 183"/>
              <a:gd name="T8" fmla="*/ 2147483647 w 152"/>
              <a:gd name="T9" fmla="*/ 2147483647 h 183"/>
              <a:gd name="T10" fmla="*/ 2147483647 w 152"/>
              <a:gd name="T11" fmla="*/ 2147483647 h 183"/>
              <a:gd name="T12" fmla="*/ 2147483647 w 152"/>
              <a:gd name="T13" fmla="*/ 2147483647 h 183"/>
              <a:gd name="T14" fmla="*/ 0 w 152"/>
              <a:gd name="T15" fmla="*/ 2147483647 h 183"/>
              <a:gd name="T16" fmla="*/ 2147483647 w 152"/>
              <a:gd name="T17" fmla="*/ 0 h 1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2" h="183">
                <a:moveTo>
                  <a:pt x="8" y="0"/>
                </a:moveTo>
                <a:lnTo>
                  <a:pt x="152" y="0"/>
                </a:lnTo>
                <a:lnTo>
                  <a:pt x="144" y="48"/>
                </a:lnTo>
                <a:lnTo>
                  <a:pt x="120" y="56"/>
                </a:lnTo>
                <a:lnTo>
                  <a:pt x="80" y="183"/>
                </a:lnTo>
                <a:lnTo>
                  <a:pt x="16" y="183"/>
                </a:lnTo>
                <a:lnTo>
                  <a:pt x="16" y="127"/>
                </a:lnTo>
                <a:lnTo>
                  <a:pt x="0" y="111"/>
                </a:lnTo>
                <a:lnTo>
                  <a:pt x="8" y="0"/>
                </a:lnTo>
                <a:close/>
              </a:path>
            </a:pathLst>
          </a:custGeom>
          <a:solidFill>
            <a:srgbClr val="5FDF00"/>
          </a:solidFill>
          <a:ln w="12700">
            <a:solidFill>
              <a:srgbClr val="000000"/>
            </a:solidFill>
            <a:prstDash val="solid"/>
            <a:round/>
            <a:headEnd/>
            <a:tailEnd/>
          </a:ln>
        </p:spPr>
        <p:txBody>
          <a:bodyPr/>
          <a:lstStyle/>
          <a:p>
            <a:endParaRPr lang="en-US"/>
          </a:p>
        </p:txBody>
      </p:sp>
      <p:sp>
        <p:nvSpPr>
          <p:cNvPr id="40982" name="Freeform 68"/>
          <p:cNvSpPr>
            <a:spLocks/>
          </p:cNvSpPr>
          <p:nvPr/>
        </p:nvSpPr>
        <p:spPr bwMode="auto">
          <a:xfrm>
            <a:off x="7881938" y="2436813"/>
            <a:ext cx="249237" cy="517525"/>
          </a:xfrm>
          <a:custGeom>
            <a:avLst/>
            <a:gdLst>
              <a:gd name="T0" fmla="*/ 2147483647 w 119"/>
              <a:gd name="T1" fmla="*/ 2147483647 h 255"/>
              <a:gd name="T2" fmla="*/ 2147483647 w 119"/>
              <a:gd name="T3" fmla="*/ 0 h 255"/>
              <a:gd name="T4" fmla="*/ 2147483647 w 119"/>
              <a:gd name="T5" fmla="*/ 2147483647 h 255"/>
              <a:gd name="T6" fmla="*/ 2147483647 w 119"/>
              <a:gd name="T7" fmla="*/ 2147483647 h 255"/>
              <a:gd name="T8" fmla="*/ 0 w 119"/>
              <a:gd name="T9" fmla="*/ 2147483647 h 255"/>
              <a:gd name="T10" fmla="*/ 2147483647 w 119"/>
              <a:gd name="T11" fmla="*/ 2147483647 h 255"/>
              <a:gd name="T12" fmla="*/ 2147483647 w 119"/>
              <a:gd name="T13" fmla="*/ 2147483647 h 255"/>
              <a:gd name="T14" fmla="*/ 2147483647 w 119"/>
              <a:gd name="T15" fmla="*/ 2147483647 h 25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255">
                <a:moveTo>
                  <a:pt x="72" y="72"/>
                </a:moveTo>
                <a:lnTo>
                  <a:pt x="119" y="0"/>
                </a:lnTo>
                <a:lnTo>
                  <a:pt x="119" y="239"/>
                </a:lnTo>
                <a:lnTo>
                  <a:pt x="72" y="255"/>
                </a:lnTo>
                <a:lnTo>
                  <a:pt x="0" y="255"/>
                </a:lnTo>
                <a:lnTo>
                  <a:pt x="40" y="128"/>
                </a:lnTo>
                <a:lnTo>
                  <a:pt x="72" y="120"/>
                </a:lnTo>
                <a:lnTo>
                  <a:pt x="72" y="72"/>
                </a:lnTo>
                <a:close/>
              </a:path>
            </a:pathLst>
          </a:custGeom>
          <a:solidFill>
            <a:srgbClr val="5FDF00"/>
          </a:solidFill>
          <a:ln w="12700">
            <a:solidFill>
              <a:srgbClr val="000000"/>
            </a:solidFill>
            <a:prstDash val="solid"/>
            <a:round/>
            <a:headEnd/>
            <a:tailEnd/>
          </a:ln>
        </p:spPr>
        <p:txBody>
          <a:bodyPr/>
          <a:lstStyle/>
          <a:p>
            <a:endParaRPr lang="en-US"/>
          </a:p>
        </p:txBody>
      </p:sp>
      <p:sp>
        <p:nvSpPr>
          <p:cNvPr id="40983" name="Freeform 69"/>
          <p:cNvSpPr>
            <a:spLocks/>
          </p:cNvSpPr>
          <p:nvPr/>
        </p:nvSpPr>
        <p:spPr bwMode="auto">
          <a:xfrm>
            <a:off x="8131175" y="2160588"/>
            <a:ext cx="504825" cy="744537"/>
          </a:xfrm>
          <a:custGeom>
            <a:avLst/>
            <a:gdLst>
              <a:gd name="T0" fmla="*/ 0 w 240"/>
              <a:gd name="T1" fmla="*/ 2147483647 h 367"/>
              <a:gd name="T2" fmla="*/ 0 w 240"/>
              <a:gd name="T3" fmla="*/ 2147483647 h 367"/>
              <a:gd name="T4" fmla="*/ 2147483647 w 240"/>
              <a:gd name="T5" fmla="*/ 2147483647 h 367"/>
              <a:gd name="T6" fmla="*/ 2147483647 w 240"/>
              <a:gd name="T7" fmla="*/ 2147483647 h 367"/>
              <a:gd name="T8" fmla="*/ 2147483647 w 240"/>
              <a:gd name="T9" fmla="*/ 2147483647 h 367"/>
              <a:gd name="T10" fmla="*/ 2147483647 w 240"/>
              <a:gd name="T11" fmla="*/ 2147483647 h 367"/>
              <a:gd name="T12" fmla="*/ 2147483647 w 240"/>
              <a:gd name="T13" fmla="*/ 2147483647 h 367"/>
              <a:gd name="T14" fmla="*/ 2147483647 w 240"/>
              <a:gd name="T15" fmla="*/ 2147483647 h 367"/>
              <a:gd name="T16" fmla="*/ 2147483647 w 240"/>
              <a:gd name="T17" fmla="*/ 2147483647 h 367"/>
              <a:gd name="T18" fmla="*/ 2147483647 w 240"/>
              <a:gd name="T19" fmla="*/ 0 h 367"/>
              <a:gd name="T20" fmla="*/ 2147483647 w 240"/>
              <a:gd name="T21" fmla="*/ 2147483647 h 367"/>
              <a:gd name="T22" fmla="*/ 0 w 240"/>
              <a:gd name="T23" fmla="*/ 2147483647 h 36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0" h="367">
                <a:moveTo>
                  <a:pt x="0" y="144"/>
                </a:moveTo>
                <a:lnTo>
                  <a:pt x="0" y="367"/>
                </a:lnTo>
                <a:lnTo>
                  <a:pt x="56" y="335"/>
                </a:lnTo>
                <a:lnTo>
                  <a:pt x="56" y="312"/>
                </a:lnTo>
                <a:lnTo>
                  <a:pt x="240" y="176"/>
                </a:lnTo>
                <a:lnTo>
                  <a:pt x="232" y="128"/>
                </a:lnTo>
                <a:lnTo>
                  <a:pt x="200" y="112"/>
                </a:lnTo>
                <a:lnTo>
                  <a:pt x="176" y="8"/>
                </a:lnTo>
                <a:lnTo>
                  <a:pt x="128" y="16"/>
                </a:lnTo>
                <a:lnTo>
                  <a:pt x="104" y="0"/>
                </a:lnTo>
                <a:lnTo>
                  <a:pt x="56" y="40"/>
                </a:lnTo>
                <a:lnTo>
                  <a:pt x="0" y="144"/>
                </a:lnTo>
                <a:close/>
              </a:path>
            </a:pathLst>
          </a:custGeom>
          <a:solidFill>
            <a:srgbClr val="5FDF00"/>
          </a:solidFill>
          <a:ln w="12700">
            <a:solidFill>
              <a:srgbClr val="000000"/>
            </a:solidFill>
            <a:prstDash val="solid"/>
            <a:round/>
            <a:headEnd/>
            <a:tailEnd/>
          </a:ln>
        </p:spPr>
        <p:txBody>
          <a:bodyPr/>
          <a:lstStyle/>
          <a:p>
            <a:endParaRPr lang="en-US"/>
          </a:p>
        </p:txBody>
      </p:sp>
      <p:sp>
        <p:nvSpPr>
          <p:cNvPr id="40984" name="Freeform 70"/>
          <p:cNvSpPr>
            <a:spLocks/>
          </p:cNvSpPr>
          <p:nvPr/>
        </p:nvSpPr>
        <p:spPr bwMode="auto">
          <a:xfrm>
            <a:off x="7731125" y="2922588"/>
            <a:ext cx="501650" cy="276225"/>
          </a:xfrm>
          <a:custGeom>
            <a:avLst/>
            <a:gdLst>
              <a:gd name="T0" fmla="*/ 2147483647 w 239"/>
              <a:gd name="T1" fmla="*/ 2147483647 h 136"/>
              <a:gd name="T2" fmla="*/ 2147483647 w 239"/>
              <a:gd name="T3" fmla="*/ 2147483647 h 136"/>
              <a:gd name="T4" fmla="*/ 2147483647 w 239"/>
              <a:gd name="T5" fmla="*/ 0 h 136"/>
              <a:gd name="T6" fmla="*/ 2147483647 w 239"/>
              <a:gd name="T7" fmla="*/ 2147483647 h 136"/>
              <a:gd name="T8" fmla="*/ 2147483647 w 239"/>
              <a:gd name="T9" fmla="*/ 2147483647 h 136"/>
              <a:gd name="T10" fmla="*/ 2147483647 w 239"/>
              <a:gd name="T11" fmla="*/ 2147483647 h 136"/>
              <a:gd name="T12" fmla="*/ 2147483647 w 239"/>
              <a:gd name="T13" fmla="*/ 2147483647 h 136"/>
              <a:gd name="T14" fmla="*/ 2147483647 w 239"/>
              <a:gd name="T15" fmla="*/ 2147483647 h 136"/>
              <a:gd name="T16" fmla="*/ 2147483647 w 239"/>
              <a:gd name="T17" fmla="*/ 2147483647 h 136"/>
              <a:gd name="T18" fmla="*/ 0 w 239"/>
              <a:gd name="T19" fmla="*/ 2147483647 h 136"/>
              <a:gd name="T20" fmla="*/ 2147483647 w 239"/>
              <a:gd name="T21" fmla="*/ 2147483647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9" h="136">
                <a:moveTo>
                  <a:pt x="8" y="16"/>
                </a:moveTo>
                <a:lnTo>
                  <a:pt x="144" y="16"/>
                </a:lnTo>
                <a:lnTo>
                  <a:pt x="183" y="0"/>
                </a:lnTo>
                <a:lnTo>
                  <a:pt x="199" y="40"/>
                </a:lnTo>
                <a:lnTo>
                  <a:pt x="175" y="64"/>
                </a:lnTo>
                <a:lnTo>
                  <a:pt x="207" y="120"/>
                </a:lnTo>
                <a:lnTo>
                  <a:pt x="239" y="120"/>
                </a:lnTo>
                <a:lnTo>
                  <a:pt x="191" y="136"/>
                </a:lnTo>
                <a:lnTo>
                  <a:pt x="144" y="96"/>
                </a:lnTo>
                <a:lnTo>
                  <a:pt x="0" y="96"/>
                </a:lnTo>
                <a:lnTo>
                  <a:pt x="8" y="16"/>
                </a:lnTo>
                <a:close/>
              </a:path>
            </a:pathLst>
          </a:custGeom>
          <a:solidFill>
            <a:srgbClr val="5FDF00"/>
          </a:solidFill>
          <a:ln w="12700">
            <a:solidFill>
              <a:srgbClr val="000000"/>
            </a:solidFill>
            <a:prstDash val="solid"/>
            <a:round/>
            <a:headEnd/>
            <a:tailEnd/>
          </a:ln>
        </p:spPr>
        <p:txBody>
          <a:bodyPr/>
          <a:lstStyle/>
          <a:p>
            <a:endParaRPr lang="en-US"/>
          </a:p>
        </p:txBody>
      </p:sp>
      <p:sp>
        <p:nvSpPr>
          <p:cNvPr id="40985" name="Freeform 71"/>
          <p:cNvSpPr>
            <a:spLocks/>
          </p:cNvSpPr>
          <p:nvPr/>
        </p:nvSpPr>
        <p:spPr bwMode="auto">
          <a:xfrm>
            <a:off x="7966075" y="3116263"/>
            <a:ext cx="100013" cy="114300"/>
          </a:xfrm>
          <a:custGeom>
            <a:avLst/>
            <a:gdLst>
              <a:gd name="T0" fmla="*/ 0 w 48"/>
              <a:gd name="T1" fmla="*/ 0 h 56"/>
              <a:gd name="T2" fmla="*/ 2147483647 w 48"/>
              <a:gd name="T3" fmla="*/ 0 h 56"/>
              <a:gd name="T4" fmla="*/ 2147483647 w 48"/>
              <a:gd name="T5" fmla="*/ 2147483647 h 56"/>
              <a:gd name="T6" fmla="*/ 2147483647 w 48"/>
              <a:gd name="T7" fmla="*/ 2147483647 h 56"/>
              <a:gd name="T8" fmla="*/ 0 w 48"/>
              <a:gd name="T9" fmla="*/ 2147483647 h 56"/>
              <a:gd name="T10" fmla="*/ 0 w 48"/>
              <a:gd name="T11" fmla="*/ 0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56">
                <a:moveTo>
                  <a:pt x="0" y="0"/>
                </a:moveTo>
                <a:lnTo>
                  <a:pt x="32" y="0"/>
                </a:lnTo>
                <a:lnTo>
                  <a:pt x="48" y="16"/>
                </a:lnTo>
                <a:lnTo>
                  <a:pt x="32" y="56"/>
                </a:lnTo>
                <a:lnTo>
                  <a:pt x="0" y="56"/>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40986" name="Freeform 72"/>
          <p:cNvSpPr>
            <a:spLocks/>
          </p:cNvSpPr>
          <p:nvPr/>
        </p:nvSpPr>
        <p:spPr bwMode="auto">
          <a:xfrm>
            <a:off x="7731125" y="3116263"/>
            <a:ext cx="234950" cy="146050"/>
          </a:xfrm>
          <a:custGeom>
            <a:avLst/>
            <a:gdLst>
              <a:gd name="T0" fmla="*/ 0 w 112"/>
              <a:gd name="T1" fmla="*/ 0 h 72"/>
              <a:gd name="T2" fmla="*/ 2147483647 w 112"/>
              <a:gd name="T3" fmla="*/ 0 h 72"/>
              <a:gd name="T4" fmla="*/ 2147483647 w 112"/>
              <a:gd name="T5" fmla="*/ 2147483647 h 72"/>
              <a:gd name="T6" fmla="*/ 0 w 112"/>
              <a:gd name="T7" fmla="*/ 2147483647 h 72"/>
              <a:gd name="T8" fmla="*/ 0 w 112"/>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2">
                <a:moveTo>
                  <a:pt x="0" y="0"/>
                </a:moveTo>
                <a:lnTo>
                  <a:pt x="112" y="0"/>
                </a:lnTo>
                <a:lnTo>
                  <a:pt x="112" y="56"/>
                </a:lnTo>
                <a:lnTo>
                  <a:pt x="0" y="72"/>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40987" name="Freeform 73"/>
          <p:cNvSpPr>
            <a:spLocks/>
          </p:cNvSpPr>
          <p:nvPr/>
        </p:nvSpPr>
        <p:spPr bwMode="auto">
          <a:xfrm>
            <a:off x="7445375" y="3262313"/>
            <a:ext cx="201613" cy="388937"/>
          </a:xfrm>
          <a:custGeom>
            <a:avLst/>
            <a:gdLst>
              <a:gd name="T0" fmla="*/ 2147483647 w 96"/>
              <a:gd name="T1" fmla="*/ 0 h 191"/>
              <a:gd name="T2" fmla="*/ 2147483647 w 96"/>
              <a:gd name="T3" fmla="*/ 2147483647 h 191"/>
              <a:gd name="T4" fmla="*/ 2147483647 w 96"/>
              <a:gd name="T5" fmla="*/ 2147483647 h 191"/>
              <a:gd name="T6" fmla="*/ 2147483647 w 96"/>
              <a:gd name="T7" fmla="*/ 2147483647 h 191"/>
              <a:gd name="T8" fmla="*/ 0 w 96"/>
              <a:gd name="T9" fmla="*/ 2147483647 h 191"/>
              <a:gd name="T10" fmla="*/ 2147483647 w 96"/>
              <a:gd name="T11" fmla="*/ 2147483647 h 191"/>
              <a:gd name="T12" fmla="*/ 2147483647 w 96"/>
              <a:gd name="T13" fmla="*/ 2147483647 h 191"/>
              <a:gd name="T14" fmla="*/ 2147483647 w 96"/>
              <a:gd name="T15" fmla="*/ 2147483647 h 191"/>
              <a:gd name="T16" fmla="*/ 2147483647 w 96"/>
              <a:gd name="T17" fmla="*/ 2147483647 h 191"/>
              <a:gd name="T18" fmla="*/ 2147483647 w 96"/>
              <a:gd name="T19" fmla="*/ 2147483647 h 191"/>
              <a:gd name="T20" fmla="*/ 2147483647 w 96"/>
              <a:gd name="T21" fmla="*/ 2147483647 h 191"/>
              <a:gd name="T22" fmla="*/ 2147483647 w 96"/>
              <a:gd name="T23" fmla="*/ 0 h 1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6" h="191">
                <a:moveTo>
                  <a:pt x="48" y="0"/>
                </a:moveTo>
                <a:lnTo>
                  <a:pt x="24" y="24"/>
                </a:lnTo>
                <a:lnTo>
                  <a:pt x="40" y="80"/>
                </a:lnTo>
                <a:lnTo>
                  <a:pt x="24" y="103"/>
                </a:lnTo>
                <a:lnTo>
                  <a:pt x="0" y="135"/>
                </a:lnTo>
                <a:lnTo>
                  <a:pt x="40" y="191"/>
                </a:lnTo>
                <a:lnTo>
                  <a:pt x="88" y="135"/>
                </a:lnTo>
                <a:lnTo>
                  <a:pt x="96" y="64"/>
                </a:lnTo>
                <a:lnTo>
                  <a:pt x="80" y="64"/>
                </a:lnTo>
                <a:lnTo>
                  <a:pt x="96" y="32"/>
                </a:lnTo>
                <a:lnTo>
                  <a:pt x="96" y="8"/>
                </a:lnTo>
                <a:lnTo>
                  <a:pt x="48" y="0"/>
                </a:lnTo>
                <a:close/>
              </a:path>
            </a:pathLst>
          </a:custGeom>
          <a:solidFill>
            <a:srgbClr val="FF6600"/>
          </a:solidFill>
          <a:ln w="12700">
            <a:solidFill>
              <a:srgbClr val="000000"/>
            </a:solidFill>
            <a:prstDash val="solid"/>
            <a:round/>
            <a:headEnd/>
            <a:tailEnd/>
          </a:ln>
        </p:spPr>
        <p:txBody>
          <a:bodyPr/>
          <a:lstStyle/>
          <a:p>
            <a:endParaRPr lang="en-US"/>
          </a:p>
        </p:txBody>
      </p:sp>
      <p:sp>
        <p:nvSpPr>
          <p:cNvPr id="40988" name="Freeform 74"/>
          <p:cNvSpPr>
            <a:spLocks/>
          </p:cNvSpPr>
          <p:nvPr/>
        </p:nvSpPr>
        <p:spPr bwMode="auto">
          <a:xfrm>
            <a:off x="7361238" y="3471863"/>
            <a:ext cx="150812" cy="260350"/>
          </a:xfrm>
          <a:custGeom>
            <a:avLst/>
            <a:gdLst>
              <a:gd name="T0" fmla="*/ 2147483647 w 72"/>
              <a:gd name="T1" fmla="*/ 0 h 128"/>
              <a:gd name="T2" fmla="*/ 0 w 72"/>
              <a:gd name="T3" fmla="*/ 0 h 128"/>
              <a:gd name="T4" fmla="*/ 0 w 72"/>
              <a:gd name="T5" fmla="*/ 2147483647 h 128"/>
              <a:gd name="T6" fmla="*/ 2147483647 w 72"/>
              <a:gd name="T7" fmla="*/ 2147483647 h 128"/>
              <a:gd name="T8" fmla="*/ 2147483647 w 72"/>
              <a:gd name="T9" fmla="*/ 2147483647 h 128"/>
              <a:gd name="T10" fmla="*/ 2147483647 w 72"/>
              <a:gd name="T11" fmla="*/ 2147483647 h 128"/>
              <a:gd name="T12" fmla="*/ 2147483647 w 72"/>
              <a:gd name="T13" fmla="*/ 2147483647 h 128"/>
              <a:gd name="T14" fmla="*/ 2147483647 w 72"/>
              <a:gd name="T15" fmla="*/ 0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 h="128">
                <a:moveTo>
                  <a:pt x="64" y="0"/>
                </a:moveTo>
                <a:lnTo>
                  <a:pt x="0" y="0"/>
                </a:lnTo>
                <a:lnTo>
                  <a:pt x="0" y="128"/>
                </a:lnTo>
                <a:lnTo>
                  <a:pt x="64" y="128"/>
                </a:lnTo>
                <a:lnTo>
                  <a:pt x="72" y="112"/>
                </a:lnTo>
                <a:lnTo>
                  <a:pt x="40" y="72"/>
                </a:lnTo>
                <a:lnTo>
                  <a:pt x="40" y="32"/>
                </a:lnTo>
                <a:lnTo>
                  <a:pt x="64" y="0"/>
                </a:lnTo>
                <a:close/>
              </a:path>
            </a:pathLst>
          </a:custGeom>
          <a:solidFill>
            <a:srgbClr val="008000"/>
          </a:solidFill>
          <a:ln w="12700">
            <a:solidFill>
              <a:srgbClr val="000000"/>
            </a:solidFill>
            <a:prstDash val="solid"/>
            <a:round/>
            <a:headEnd/>
            <a:tailEnd/>
          </a:ln>
        </p:spPr>
        <p:txBody>
          <a:bodyPr/>
          <a:lstStyle/>
          <a:p>
            <a:endParaRPr lang="en-US"/>
          </a:p>
        </p:txBody>
      </p:sp>
      <p:sp>
        <p:nvSpPr>
          <p:cNvPr id="40989" name="Freeform 75"/>
          <p:cNvSpPr>
            <a:spLocks/>
          </p:cNvSpPr>
          <p:nvPr/>
        </p:nvSpPr>
        <p:spPr bwMode="auto">
          <a:xfrm>
            <a:off x="6892925" y="3505200"/>
            <a:ext cx="601663" cy="373063"/>
          </a:xfrm>
          <a:custGeom>
            <a:avLst/>
            <a:gdLst>
              <a:gd name="T0" fmla="*/ 0 w 287"/>
              <a:gd name="T1" fmla="*/ 0 h 184"/>
              <a:gd name="T2" fmla="*/ 2147483647 w 287"/>
              <a:gd name="T3" fmla="*/ 0 h 184"/>
              <a:gd name="T4" fmla="*/ 2147483647 w 287"/>
              <a:gd name="T5" fmla="*/ 2147483647 h 184"/>
              <a:gd name="T6" fmla="*/ 2147483647 w 287"/>
              <a:gd name="T7" fmla="*/ 2147483647 h 184"/>
              <a:gd name="T8" fmla="*/ 2147483647 w 287"/>
              <a:gd name="T9" fmla="*/ 2147483647 h 184"/>
              <a:gd name="T10" fmla="*/ 2147483647 w 287"/>
              <a:gd name="T11" fmla="*/ 2147483647 h 184"/>
              <a:gd name="T12" fmla="*/ 2147483647 w 287"/>
              <a:gd name="T13" fmla="*/ 2147483647 h 184"/>
              <a:gd name="T14" fmla="*/ 2147483647 w 287"/>
              <a:gd name="T15" fmla="*/ 2147483647 h 184"/>
              <a:gd name="T16" fmla="*/ 2147483647 w 287"/>
              <a:gd name="T17" fmla="*/ 2147483647 h 184"/>
              <a:gd name="T18" fmla="*/ 0 w 287"/>
              <a:gd name="T19" fmla="*/ 2147483647 h 184"/>
              <a:gd name="T20" fmla="*/ 0 w 287"/>
              <a:gd name="T21" fmla="*/ 0 h 1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7" h="184">
                <a:moveTo>
                  <a:pt x="0" y="0"/>
                </a:moveTo>
                <a:lnTo>
                  <a:pt x="223" y="0"/>
                </a:lnTo>
                <a:lnTo>
                  <a:pt x="223" y="120"/>
                </a:lnTo>
                <a:lnTo>
                  <a:pt x="287" y="120"/>
                </a:lnTo>
                <a:lnTo>
                  <a:pt x="247" y="184"/>
                </a:lnTo>
                <a:lnTo>
                  <a:pt x="175" y="168"/>
                </a:lnTo>
                <a:lnTo>
                  <a:pt x="151" y="72"/>
                </a:lnTo>
                <a:lnTo>
                  <a:pt x="143" y="56"/>
                </a:lnTo>
                <a:lnTo>
                  <a:pt x="87" y="32"/>
                </a:lnTo>
                <a:lnTo>
                  <a:pt x="0" y="80"/>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40990" name="Freeform 76"/>
          <p:cNvSpPr>
            <a:spLocks/>
          </p:cNvSpPr>
          <p:nvPr/>
        </p:nvSpPr>
        <p:spPr bwMode="auto">
          <a:xfrm>
            <a:off x="3721100" y="3471863"/>
            <a:ext cx="1004888" cy="520700"/>
          </a:xfrm>
          <a:custGeom>
            <a:avLst/>
            <a:gdLst>
              <a:gd name="T0" fmla="*/ 0 w 479"/>
              <a:gd name="T1" fmla="*/ 0 h 256"/>
              <a:gd name="T2" fmla="*/ 2147483647 w 479"/>
              <a:gd name="T3" fmla="*/ 0 h 256"/>
              <a:gd name="T4" fmla="*/ 2147483647 w 479"/>
              <a:gd name="T5" fmla="*/ 2147483647 h 256"/>
              <a:gd name="T6" fmla="*/ 2147483647 w 479"/>
              <a:gd name="T7" fmla="*/ 2147483647 h 256"/>
              <a:gd name="T8" fmla="*/ 2147483647 w 479"/>
              <a:gd name="T9" fmla="*/ 2147483647 h 256"/>
              <a:gd name="T10" fmla="*/ 2147483647 w 479"/>
              <a:gd name="T11" fmla="*/ 2147483647 h 256"/>
              <a:gd name="T12" fmla="*/ 0 w 479"/>
              <a:gd name="T13" fmla="*/ 2147483647 h 256"/>
              <a:gd name="T14" fmla="*/ 0 w 479"/>
              <a:gd name="T15" fmla="*/ 0 h 2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9" h="256">
                <a:moveTo>
                  <a:pt x="0" y="0"/>
                </a:moveTo>
                <a:lnTo>
                  <a:pt x="455" y="0"/>
                </a:lnTo>
                <a:lnTo>
                  <a:pt x="471" y="16"/>
                </a:lnTo>
                <a:lnTo>
                  <a:pt x="447" y="40"/>
                </a:lnTo>
                <a:lnTo>
                  <a:pt x="479" y="72"/>
                </a:lnTo>
                <a:lnTo>
                  <a:pt x="479" y="256"/>
                </a:lnTo>
                <a:lnTo>
                  <a:pt x="0" y="256"/>
                </a:lnTo>
                <a:lnTo>
                  <a:pt x="0" y="0"/>
                </a:lnTo>
                <a:close/>
              </a:path>
            </a:pathLst>
          </a:custGeom>
          <a:solidFill>
            <a:srgbClr val="0066FF"/>
          </a:solidFill>
          <a:ln w="12700">
            <a:solidFill>
              <a:srgbClr val="000000"/>
            </a:solidFill>
            <a:prstDash val="solid"/>
            <a:round/>
            <a:headEnd/>
            <a:tailEnd/>
          </a:ln>
        </p:spPr>
        <p:txBody>
          <a:bodyPr/>
          <a:lstStyle/>
          <a:p>
            <a:endParaRPr lang="en-US"/>
          </a:p>
        </p:txBody>
      </p:sp>
      <p:sp>
        <p:nvSpPr>
          <p:cNvPr id="40991" name="Freeform 77"/>
          <p:cNvSpPr>
            <a:spLocks/>
          </p:cNvSpPr>
          <p:nvPr/>
        </p:nvSpPr>
        <p:spPr bwMode="auto">
          <a:xfrm>
            <a:off x="3451225" y="2387600"/>
            <a:ext cx="1058863" cy="647700"/>
          </a:xfrm>
          <a:custGeom>
            <a:avLst/>
            <a:gdLst>
              <a:gd name="T0" fmla="*/ 0 w 504"/>
              <a:gd name="T1" fmla="*/ 0 h 319"/>
              <a:gd name="T2" fmla="*/ 2147483647 w 504"/>
              <a:gd name="T3" fmla="*/ 0 h 319"/>
              <a:gd name="T4" fmla="*/ 2147483647 w 504"/>
              <a:gd name="T5" fmla="*/ 2147483647 h 319"/>
              <a:gd name="T6" fmla="*/ 2147483647 w 504"/>
              <a:gd name="T7" fmla="*/ 2147483647 h 319"/>
              <a:gd name="T8" fmla="*/ 2147483647 w 504"/>
              <a:gd name="T9" fmla="*/ 2147483647 h 319"/>
              <a:gd name="T10" fmla="*/ 2147483647 w 504"/>
              <a:gd name="T11" fmla="*/ 2147483647 h 319"/>
              <a:gd name="T12" fmla="*/ 2147483647 w 504"/>
              <a:gd name="T13" fmla="*/ 2147483647 h 319"/>
              <a:gd name="T14" fmla="*/ 2147483647 w 504"/>
              <a:gd name="T15" fmla="*/ 2147483647 h 319"/>
              <a:gd name="T16" fmla="*/ 2147483647 w 504"/>
              <a:gd name="T17" fmla="*/ 2147483647 h 319"/>
              <a:gd name="T18" fmla="*/ 2147483647 w 504"/>
              <a:gd name="T19" fmla="*/ 2147483647 h 319"/>
              <a:gd name="T20" fmla="*/ 0 w 504"/>
              <a:gd name="T21" fmla="*/ 2147483647 h 319"/>
              <a:gd name="T22" fmla="*/ 0 w 504"/>
              <a:gd name="T23" fmla="*/ 0 h 3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4" h="319">
                <a:moveTo>
                  <a:pt x="0" y="0"/>
                </a:moveTo>
                <a:lnTo>
                  <a:pt x="496" y="0"/>
                </a:lnTo>
                <a:lnTo>
                  <a:pt x="496" y="24"/>
                </a:lnTo>
                <a:lnTo>
                  <a:pt x="472" y="56"/>
                </a:lnTo>
                <a:lnTo>
                  <a:pt x="504" y="88"/>
                </a:lnTo>
                <a:lnTo>
                  <a:pt x="504" y="231"/>
                </a:lnTo>
                <a:lnTo>
                  <a:pt x="488" y="231"/>
                </a:lnTo>
                <a:lnTo>
                  <a:pt x="488" y="319"/>
                </a:lnTo>
                <a:lnTo>
                  <a:pt x="400" y="295"/>
                </a:lnTo>
                <a:lnTo>
                  <a:pt x="368" y="271"/>
                </a:lnTo>
                <a:lnTo>
                  <a:pt x="0" y="271"/>
                </a:lnTo>
                <a:lnTo>
                  <a:pt x="0" y="0"/>
                </a:lnTo>
                <a:close/>
              </a:path>
            </a:pathLst>
          </a:custGeom>
          <a:solidFill>
            <a:srgbClr val="FF9900"/>
          </a:solidFill>
          <a:ln w="12700">
            <a:solidFill>
              <a:srgbClr val="000000"/>
            </a:solidFill>
            <a:prstDash val="solid"/>
            <a:round/>
            <a:headEnd/>
            <a:tailEnd/>
          </a:ln>
        </p:spPr>
        <p:txBody>
          <a:bodyPr/>
          <a:lstStyle/>
          <a:p>
            <a:endParaRPr lang="en-US"/>
          </a:p>
        </p:txBody>
      </p:sp>
      <p:sp>
        <p:nvSpPr>
          <p:cNvPr id="40992" name="Freeform 78"/>
          <p:cNvSpPr>
            <a:spLocks/>
          </p:cNvSpPr>
          <p:nvPr/>
        </p:nvSpPr>
        <p:spPr bwMode="auto">
          <a:xfrm>
            <a:off x="4476750" y="2857500"/>
            <a:ext cx="922338" cy="503238"/>
          </a:xfrm>
          <a:custGeom>
            <a:avLst/>
            <a:gdLst>
              <a:gd name="T0" fmla="*/ 0 w 439"/>
              <a:gd name="T1" fmla="*/ 0 h 248"/>
              <a:gd name="T2" fmla="*/ 2147483647 w 439"/>
              <a:gd name="T3" fmla="*/ 0 h 248"/>
              <a:gd name="T4" fmla="*/ 2147483647 w 439"/>
              <a:gd name="T5" fmla="*/ 2147483647 h 248"/>
              <a:gd name="T6" fmla="*/ 2147483647 w 439"/>
              <a:gd name="T7" fmla="*/ 2147483647 h 248"/>
              <a:gd name="T8" fmla="*/ 2147483647 w 439"/>
              <a:gd name="T9" fmla="*/ 2147483647 h 248"/>
              <a:gd name="T10" fmla="*/ 2147483647 w 439"/>
              <a:gd name="T11" fmla="*/ 2147483647 h 248"/>
              <a:gd name="T12" fmla="*/ 2147483647 w 439"/>
              <a:gd name="T13" fmla="*/ 2147483647 h 248"/>
              <a:gd name="T14" fmla="*/ 2147483647 w 439"/>
              <a:gd name="T15" fmla="*/ 2147483647 h 248"/>
              <a:gd name="T16" fmla="*/ 2147483647 w 439"/>
              <a:gd name="T17" fmla="*/ 2147483647 h 248"/>
              <a:gd name="T18" fmla="*/ 2147483647 w 439"/>
              <a:gd name="T19" fmla="*/ 2147483647 h 248"/>
              <a:gd name="T20" fmla="*/ 0 w 439"/>
              <a:gd name="T21" fmla="*/ 2147483647 h 248"/>
              <a:gd name="T22" fmla="*/ 0 w 439"/>
              <a:gd name="T23" fmla="*/ 0 h 2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9" h="248">
                <a:moveTo>
                  <a:pt x="0" y="0"/>
                </a:moveTo>
                <a:lnTo>
                  <a:pt x="367" y="0"/>
                </a:lnTo>
                <a:lnTo>
                  <a:pt x="383" y="24"/>
                </a:lnTo>
                <a:lnTo>
                  <a:pt x="383" y="56"/>
                </a:lnTo>
                <a:lnTo>
                  <a:pt x="415" y="96"/>
                </a:lnTo>
                <a:lnTo>
                  <a:pt x="439" y="136"/>
                </a:lnTo>
                <a:lnTo>
                  <a:pt x="383" y="176"/>
                </a:lnTo>
                <a:lnTo>
                  <a:pt x="391" y="200"/>
                </a:lnTo>
                <a:lnTo>
                  <a:pt x="351" y="248"/>
                </a:lnTo>
                <a:lnTo>
                  <a:pt x="48" y="248"/>
                </a:lnTo>
                <a:lnTo>
                  <a:pt x="0" y="88"/>
                </a:lnTo>
                <a:lnTo>
                  <a:pt x="0" y="0"/>
                </a:lnTo>
                <a:close/>
              </a:path>
            </a:pathLst>
          </a:custGeom>
          <a:solidFill>
            <a:srgbClr val="FF0000"/>
          </a:solidFill>
          <a:ln w="12700">
            <a:solidFill>
              <a:srgbClr val="000000"/>
            </a:solidFill>
            <a:prstDash val="solid"/>
            <a:round/>
            <a:headEnd/>
            <a:tailEnd/>
          </a:ln>
        </p:spPr>
        <p:txBody>
          <a:bodyPr/>
          <a:lstStyle/>
          <a:p>
            <a:endParaRPr lang="en-US"/>
          </a:p>
        </p:txBody>
      </p:sp>
      <p:sp>
        <p:nvSpPr>
          <p:cNvPr id="40993" name="Freeform 79"/>
          <p:cNvSpPr>
            <a:spLocks/>
          </p:cNvSpPr>
          <p:nvPr/>
        </p:nvSpPr>
        <p:spPr bwMode="auto">
          <a:xfrm>
            <a:off x="4392613" y="1854200"/>
            <a:ext cx="939800" cy="1003300"/>
          </a:xfrm>
          <a:custGeom>
            <a:avLst/>
            <a:gdLst>
              <a:gd name="T0" fmla="*/ 0 w 447"/>
              <a:gd name="T1" fmla="*/ 0 h 494"/>
              <a:gd name="T2" fmla="*/ 2147483647 w 447"/>
              <a:gd name="T3" fmla="*/ 0 h 494"/>
              <a:gd name="T4" fmla="*/ 2147483647 w 447"/>
              <a:gd name="T5" fmla="*/ 2147483647 h 494"/>
              <a:gd name="T6" fmla="*/ 2147483647 w 447"/>
              <a:gd name="T7" fmla="*/ 2147483647 h 494"/>
              <a:gd name="T8" fmla="*/ 2147483647 w 447"/>
              <a:gd name="T9" fmla="*/ 2147483647 h 494"/>
              <a:gd name="T10" fmla="*/ 2147483647 w 447"/>
              <a:gd name="T11" fmla="*/ 2147483647 h 494"/>
              <a:gd name="T12" fmla="*/ 2147483647 w 447"/>
              <a:gd name="T13" fmla="*/ 2147483647 h 494"/>
              <a:gd name="T14" fmla="*/ 2147483647 w 447"/>
              <a:gd name="T15" fmla="*/ 2147483647 h 494"/>
              <a:gd name="T16" fmla="*/ 2147483647 w 447"/>
              <a:gd name="T17" fmla="*/ 2147483647 h 494"/>
              <a:gd name="T18" fmla="*/ 2147483647 w 447"/>
              <a:gd name="T19" fmla="*/ 2147483647 h 494"/>
              <a:gd name="T20" fmla="*/ 2147483647 w 447"/>
              <a:gd name="T21" fmla="*/ 2147483647 h 494"/>
              <a:gd name="T22" fmla="*/ 2147483647 w 447"/>
              <a:gd name="T23" fmla="*/ 2147483647 h 494"/>
              <a:gd name="T24" fmla="*/ 2147483647 w 447"/>
              <a:gd name="T25" fmla="*/ 2147483647 h 494"/>
              <a:gd name="T26" fmla="*/ 2147483647 w 447"/>
              <a:gd name="T27" fmla="*/ 2147483647 h 494"/>
              <a:gd name="T28" fmla="*/ 0 w 447"/>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7" h="494">
                <a:moveTo>
                  <a:pt x="0" y="0"/>
                </a:moveTo>
                <a:lnTo>
                  <a:pt x="151" y="0"/>
                </a:lnTo>
                <a:lnTo>
                  <a:pt x="447" y="64"/>
                </a:lnTo>
                <a:lnTo>
                  <a:pt x="343" y="159"/>
                </a:lnTo>
                <a:lnTo>
                  <a:pt x="303" y="303"/>
                </a:lnTo>
                <a:lnTo>
                  <a:pt x="303" y="383"/>
                </a:lnTo>
                <a:lnTo>
                  <a:pt x="407" y="455"/>
                </a:lnTo>
                <a:lnTo>
                  <a:pt x="415" y="494"/>
                </a:lnTo>
                <a:lnTo>
                  <a:pt x="56" y="494"/>
                </a:lnTo>
                <a:lnTo>
                  <a:pt x="56" y="351"/>
                </a:lnTo>
                <a:lnTo>
                  <a:pt x="32" y="319"/>
                </a:lnTo>
                <a:lnTo>
                  <a:pt x="48" y="295"/>
                </a:lnTo>
                <a:lnTo>
                  <a:pt x="48" y="263"/>
                </a:lnTo>
                <a:lnTo>
                  <a:pt x="40" y="175"/>
                </a:lnTo>
                <a:lnTo>
                  <a:pt x="0" y="0"/>
                </a:lnTo>
                <a:close/>
              </a:path>
            </a:pathLst>
          </a:custGeom>
          <a:solidFill>
            <a:srgbClr val="D60093"/>
          </a:solidFill>
          <a:ln w="12700">
            <a:solidFill>
              <a:srgbClr val="000000"/>
            </a:solidFill>
            <a:prstDash val="solid"/>
            <a:round/>
            <a:headEnd/>
            <a:tailEnd/>
          </a:ln>
        </p:spPr>
        <p:txBody>
          <a:bodyPr/>
          <a:lstStyle/>
          <a:p>
            <a:endParaRPr lang="en-US"/>
          </a:p>
        </p:txBody>
      </p:sp>
      <p:sp>
        <p:nvSpPr>
          <p:cNvPr id="40994" name="Freeform 80"/>
          <p:cNvSpPr>
            <a:spLocks/>
          </p:cNvSpPr>
          <p:nvPr/>
        </p:nvSpPr>
        <p:spPr bwMode="auto">
          <a:xfrm>
            <a:off x="5029200" y="2225675"/>
            <a:ext cx="820738" cy="809625"/>
          </a:xfrm>
          <a:custGeom>
            <a:avLst/>
            <a:gdLst>
              <a:gd name="T0" fmla="*/ 2147483647 w 391"/>
              <a:gd name="T1" fmla="*/ 2147483647 h 399"/>
              <a:gd name="T2" fmla="*/ 2147483647 w 391"/>
              <a:gd name="T3" fmla="*/ 0 h 399"/>
              <a:gd name="T4" fmla="*/ 2147483647 w 391"/>
              <a:gd name="T5" fmla="*/ 2147483647 h 399"/>
              <a:gd name="T6" fmla="*/ 2147483647 w 391"/>
              <a:gd name="T7" fmla="*/ 2147483647 h 399"/>
              <a:gd name="T8" fmla="*/ 2147483647 w 391"/>
              <a:gd name="T9" fmla="*/ 2147483647 h 399"/>
              <a:gd name="T10" fmla="*/ 2147483647 w 391"/>
              <a:gd name="T11" fmla="*/ 2147483647 h 399"/>
              <a:gd name="T12" fmla="*/ 2147483647 w 391"/>
              <a:gd name="T13" fmla="*/ 2147483647 h 399"/>
              <a:gd name="T14" fmla="*/ 2147483647 w 391"/>
              <a:gd name="T15" fmla="*/ 2147483647 h 399"/>
              <a:gd name="T16" fmla="*/ 2147483647 w 391"/>
              <a:gd name="T17" fmla="*/ 2147483647 h 399"/>
              <a:gd name="T18" fmla="*/ 2147483647 w 391"/>
              <a:gd name="T19" fmla="*/ 2147483647 h 399"/>
              <a:gd name="T20" fmla="*/ 2147483647 w 391"/>
              <a:gd name="T21" fmla="*/ 2147483647 h 399"/>
              <a:gd name="T22" fmla="*/ 2147483647 w 391"/>
              <a:gd name="T23" fmla="*/ 2147483647 h 399"/>
              <a:gd name="T24" fmla="*/ 2147483647 w 391"/>
              <a:gd name="T25" fmla="*/ 2147483647 h 399"/>
              <a:gd name="T26" fmla="*/ 2147483647 w 391"/>
              <a:gd name="T27" fmla="*/ 2147483647 h 399"/>
              <a:gd name="T28" fmla="*/ 2147483647 w 391"/>
              <a:gd name="T29" fmla="*/ 2147483647 h 399"/>
              <a:gd name="T30" fmla="*/ 0 w 391"/>
              <a:gd name="T31" fmla="*/ 2147483647 h 399"/>
              <a:gd name="T32" fmla="*/ 0 w 391"/>
              <a:gd name="T33" fmla="*/ 2147483647 h 399"/>
              <a:gd name="T34" fmla="*/ 2147483647 w 391"/>
              <a:gd name="T35" fmla="*/ 2147483647 h 3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91" h="399">
                <a:moveTo>
                  <a:pt x="24" y="32"/>
                </a:moveTo>
                <a:lnTo>
                  <a:pt x="120" y="0"/>
                </a:lnTo>
                <a:lnTo>
                  <a:pt x="144" y="40"/>
                </a:lnTo>
                <a:lnTo>
                  <a:pt x="280" y="104"/>
                </a:lnTo>
                <a:lnTo>
                  <a:pt x="312" y="144"/>
                </a:lnTo>
                <a:lnTo>
                  <a:pt x="320" y="184"/>
                </a:lnTo>
                <a:lnTo>
                  <a:pt x="367" y="168"/>
                </a:lnTo>
                <a:lnTo>
                  <a:pt x="391" y="192"/>
                </a:lnTo>
                <a:lnTo>
                  <a:pt x="344" y="256"/>
                </a:lnTo>
                <a:lnTo>
                  <a:pt x="328" y="399"/>
                </a:lnTo>
                <a:lnTo>
                  <a:pt x="152" y="399"/>
                </a:lnTo>
                <a:lnTo>
                  <a:pt x="120" y="375"/>
                </a:lnTo>
                <a:lnTo>
                  <a:pt x="120" y="335"/>
                </a:lnTo>
                <a:lnTo>
                  <a:pt x="104" y="303"/>
                </a:lnTo>
                <a:lnTo>
                  <a:pt x="104" y="272"/>
                </a:lnTo>
                <a:lnTo>
                  <a:pt x="0" y="200"/>
                </a:lnTo>
                <a:lnTo>
                  <a:pt x="0" y="120"/>
                </a:lnTo>
                <a:lnTo>
                  <a:pt x="24" y="32"/>
                </a:lnTo>
                <a:close/>
              </a:path>
            </a:pathLst>
          </a:custGeom>
          <a:solidFill>
            <a:srgbClr val="D60093"/>
          </a:solidFill>
          <a:ln w="12700">
            <a:solidFill>
              <a:srgbClr val="000000"/>
            </a:solidFill>
            <a:prstDash val="solid"/>
            <a:round/>
            <a:headEnd/>
            <a:tailEnd/>
          </a:ln>
        </p:spPr>
        <p:txBody>
          <a:bodyPr/>
          <a:lstStyle/>
          <a:p>
            <a:endParaRPr lang="en-US"/>
          </a:p>
        </p:txBody>
      </p:sp>
      <p:sp>
        <p:nvSpPr>
          <p:cNvPr id="40995" name="Freeform 81"/>
          <p:cNvSpPr>
            <a:spLocks/>
          </p:cNvSpPr>
          <p:nvPr/>
        </p:nvSpPr>
        <p:spPr bwMode="auto">
          <a:xfrm>
            <a:off x="5332413" y="2146300"/>
            <a:ext cx="938212" cy="436563"/>
          </a:xfrm>
          <a:custGeom>
            <a:avLst/>
            <a:gdLst>
              <a:gd name="T0" fmla="*/ 0 w 447"/>
              <a:gd name="T1" fmla="*/ 2147483647 h 215"/>
              <a:gd name="T2" fmla="*/ 2147483647 w 447"/>
              <a:gd name="T3" fmla="*/ 2147483647 h 215"/>
              <a:gd name="T4" fmla="*/ 2147483647 w 447"/>
              <a:gd name="T5" fmla="*/ 2147483647 h 215"/>
              <a:gd name="T6" fmla="*/ 2147483647 w 447"/>
              <a:gd name="T7" fmla="*/ 2147483647 h 215"/>
              <a:gd name="T8" fmla="*/ 2147483647 w 447"/>
              <a:gd name="T9" fmla="*/ 2147483647 h 215"/>
              <a:gd name="T10" fmla="*/ 2147483647 w 447"/>
              <a:gd name="T11" fmla="*/ 2147483647 h 215"/>
              <a:gd name="T12" fmla="*/ 2147483647 w 447"/>
              <a:gd name="T13" fmla="*/ 2147483647 h 215"/>
              <a:gd name="T14" fmla="*/ 2147483647 w 447"/>
              <a:gd name="T15" fmla="*/ 2147483647 h 215"/>
              <a:gd name="T16" fmla="*/ 2147483647 w 447"/>
              <a:gd name="T17" fmla="*/ 2147483647 h 215"/>
              <a:gd name="T18" fmla="*/ 2147483647 w 447"/>
              <a:gd name="T19" fmla="*/ 2147483647 h 215"/>
              <a:gd name="T20" fmla="*/ 2147483647 w 447"/>
              <a:gd name="T21" fmla="*/ 0 h 215"/>
              <a:gd name="T22" fmla="*/ 0 w 447"/>
              <a:gd name="T23" fmla="*/ 2147483647 h 2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7" h="215">
                <a:moveTo>
                  <a:pt x="0" y="71"/>
                </a:moveTo>
                <a:lnTo>
                  <a:pt x="136" y="151"/>
                </a:lnTo>
                <a:lnTo>
                  <a:pt x="168" y="183"/>
                </a:lnTo>
                <a:lnTo>
                  <a:pt x="176" y="215"/>
                </a:lnTo>
                <a:lnTo>
                  <a:pt x="255" y="143"/>
                </a:lnTo>
                <a:lnTo>
                  <a:pt x="447" y="111"/>
                </a:lnTo>
                <a:lnTo>
                  <a:pt x="359" y="55"/>
                </a:lnTo>
                <a:lnTo>
                  <a:pt x="247" y="103"/>
                </a:lnTo>
                <a:lnTo>
                  <a:pt x="136" y="63"/>
                </a:lnTo>
                <a:lnTo>
                  <a:pt x="200" y="7"/>
                </a:lnTo>
                <a:lnTo>
                  <a:pt x="144" y="0"/>
                </a:lnTo>
                <a:lnTo>
                  <a:pt x="0" y="71"/>
                </a:lnTo>
                <a:close/>
              </a:path>
            </a:pathLst>
          </a:custGeom>
          <a:solidFill>
            <a:schemeClr val="hlink"/>
          </a:solidFill>
          <a:ln w="12700">
            <a:solidFill>
              <a:srgbClr val="000000"/>
            </a:solidFill>
            <a:prstDash val="solid"/>
            <a:round/>
            <a:headEnd/>
            <a:tailEnd/>
          </a:ln>
        </p:spPr>
        <p:txBody>
          <a:bodyPr/>
          <a:lstStyle/>
          <a:p>
            <a:endParaRPr lang="en-US"/>
          </a:p>
        </p:txBody>
      </p:sp>
      <p:sp>
        <p:nvSpPr>
          <p:cNvPr id="40996" name="Freeform 82"/>
          <p:cNvSpPr>
            <a:spLocks/>
          </p:cNvSpPr>
          <p:nvPr/>
        </p:nvSpPr>
        <p:spPr bwMode="auto">
          <a:xfrm>
            <a:off x="5867400" y="2486025"/>
            <a:ext cx="622300" cy="679450"/>
          </a:xfrm>
          <a:custGeom>
            <a:avLst/>
            <a:gdLst>
              <a:gd name="T0" fmla="*/ 2147483647 w 296"/>
              <a:gd name="T1" fmla="*/ 0 h 335"/>
              <a:gd name="T2" fmla="*/ 2147483647 w 296"/>
              <a:gd name="T3" fmla="*/ 2147483647 h 335"/>
              <a:gd name="T4" fmla="*/ 2147483647 w 296"/>
              <a:gd name="T5" fmla="*/ 2147483647 h 335"/>
              <a:gd name="T6" fmla="*/ 2147483647 w 296"/>
              <a:gd name="T7" fmla="*/ 2147483647 h 335"/>
              <a:gd name="T8" fmla="*/ 2147483647 w 296"/>
              <a:gd name="T9" fmla="*/ 2147483647 h 335"/>
              <a:gd name="T10" fmla="*/ 2147483647 w 296"/>
              <a:gd name="T11" fmla="*/ 2147483647 h 335"/>
              <a:gd name="T12" fmla="*/ 2147483647 w 296"/>
              <a:gd name="T13" fmla="*/ 2147483647 h 335"/>
              <a:gd name="T14" fmla="*/ 2147483647 w 296"/>
              <a:gd name="T15" fmla="*/ 2147483647 h 335"/>
              <a:gd name="T16" fmla="*/ 2147483647 w 296"/>
              <a:gd name="T17" fmla="*/ 2147483647 h 335"/>
              <a:gd name="T18" fmla="*/ 2147483647 w 296"/>
              <a:gd name="T19" fmla="*/ 2147483647 h 335"/>
              <a:gd name="T20" fmla="*/ 0 w 296"/>
              <a:gd name="T21" fmla="*/ 2147483647 h 335"/>
              <a:gd name="T22" fmla="*/ 2147483647 w 296"/>
              <a:gd name="T23" fmla="*/ 2147483647 h 335"/>
              <a:gd name="T24" fmla="*/ 2147483647 w 296"/>
              <a:gd name="T25" fmla="*/ 2147483647 h 335"/>
              <a:gd name="T26" fmla="*/ 2147483647 w 296"/>
              <a:gd name="T27" fmla="*/ 2147483647 h 335"/>
              <a:gd name="T28" fmla="*/ 2147483647 w 296"/>
              <a:gd name="T29" fmla="*/ 0 h 3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6" h="335">
                <a:moveTo>
                  <a:pt x="144" y="0"/>
                </a:moveTo>
                <a:lnTo>
                  <a:pt x="232" y="24"/>
                </a:lnTo>
                <a:lnTo>
                  <a:pt x="256" y="96"/>
                </a:lnTo>
                <a:lnTo>
                  <a:pt x="200" y="152"/>
                </a:lnTo>
                <a:lnTo>
                  <a:pt x="216" y="175"/>
                </a:lnTo>
                <a:lnTo>
                  <a:pt x="264" y="144"/>
                </a:lnTo>
                <a:lnTo>
                  <a:pt x="288" y="152"/>
                </a:lnTo>
                <a:lnTo>
                  <a:pt x="296" y="239"/>
                </a:lnTo>
                <a:lnTo>
                  <a:pt x="240" y="319"/>
                </a:lnTo>
                <a:lnTo>
                  <a:pt x="240" y="335"/>
                </a:lnTo>
                <a:lnTo>
                  <a:pt x="0" y="335"/>
                </a:lnTo>
                <a:lnTo>
                  <a:pt x="32" y="239"/>
                </a:lnTo>
                <a:lnTo>
                  <a:pt x="16" y="167"/>
                </a:lnTo>
                <a:lnTo>
                  <a:pt x="48" y="88"/>
                </a:lnTo>
                <a:lnTo>
                  <a:pt x="144" y="0"/>
                </a:lnTo>
                <a:close/>
              </a:path>
            </a:pathLst>
          </a:custGeom>
          <a:solidFill>
            <a:schemeClr val="hlink"/>
          </a:solidFill>
          <a:ln w="12700">
            <a:solidFill>
              <a:srgbClr val="000000"/>
            </a:solidFill>
            <a:prstDash val="solid"/>
            <a:round/>
            <a:headEnd/>
            <a:tailEnd/>
          </a:ln>
        </p:spPr>
        <p:txBody>
          <a:bodyPr/>
          <a:lstStyle/>
          <a:p>
            <a:endParaRPr lang="en-US"/>
          </a:p>
        </p:txBody>
      </p:sp>
      <p:sp>
        <p:nvSpPr>
          <p:cNvPr id="40997" name="Freeform 83"/>
          <p:cNvSpPr>
            <a:spLocks/>
          </p:cNvSpPr>
          <p:nvPr/>
        </p:nvSpPr>
        <p:spPr bwMode="auto">
          <a:xfrm>
            <a:off x="5213350" y="3035300"/>
            <a:ext cx="552450" cy="941388"/>
          </a:xfrm>
          <a:custGeom>
            <a:avLst/>
            <a:gdLst>
              <a:gd name="T0" fmla="*/ 2147483647 w 263"/>
              <a:gd name="T1" fmla="*/ 0 h 463"/>
              <a:gd name="T2" fmla="*/ 2147483647 w 263"/>
              <a:gd name="T3" fmla="*/ 0 h 463"/>
              <a:gd name="T4" fmla="*/ 2147483647 w 263"/>
              <a:gd name="T5" fmla="*/ 2147483647 h 463"/>
              <a:gd name="T6" fmla="*/ 2147483647 w 263"/>
              <a:gd name="T7" fmla="*/ 2147483647 h 463"/>
              <a:gd name="T8" fmla="*/ 2147483647 w 263"/>
              <a:gd name="T9" fmla="*/ 2147483647 h 463"/>
              <a:gd name="T10" fmla="*/ 2147483647 w 263"/>
              <a:gd name="T11" fmla="*/ 2147483647 h 463"/>
              <a:gd name="T12" fmla="*/ 2147483647 w 263"/>
              <a:gd name="T13" fmla="*/ 2147483647 h 463"/>
              <a:gd name="T14" fmla="*/ 2147483647 w 263"/>
              <a:gd name="T15" fmla="*/ 2147483647 h 463"/>
              <a:gd name="T16" fmla="*/ 2147483647 w 263"/>
              <a:gd name="T17" fmla="*/ 2147483647 h 463"/>
              <a:gd name="T18" fmla="*/ 2147483647 w 263"/>
              <a:gd name="T19" fmla="*/ 2147483647 h 463"/>
              <a:gd name="T20" fmla="*/ 2147483647 w 263"/>
              <a:gd name="T21" fmla="*/ 2147483647 h 463"/>
              <a:gd name="T22" fmla="*/ 2147483647 w 263"/>
              <a:gd name="T23" fmla="*/ 2147483647 h 463"/>
              <a:gd name="T24" fmla="*/ 0 w 263"/>
              <a:gd name="T25" fmla="*/ 2147483647 h 463"/>
              <a:gd name="T26" fmla="*/ 0 w 263"/>
              <a:gd name="T27" fmla="*/ 2147483647 h 463"/>
              <a:gd name="T28" fmla="*/ 2147483647 w 263"/>
              <a:gd name="T29" fmla="*/ 2147483647 h 463"/>
              <a:gd name="T30" fmla="*/ 2147483647 w 263"/>
              <a:gd name="T31" fmla="*/ 2147483647 h 463"/>
              <a:gd name="T32" fmla="*/ 2147483647 w 263"/>
              <a:gd name="T33" fmla="*/ 2147483647 h 463"/>
              <a:gd name="T34" fmla="*/ 2147483647 w 263"/>
              <a:gd name="T35" fmla="*/ 0 h 4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3" h="463">
                <a:moveTo>
                  <a:pt x="64" y="0"/>
                </a:moveTo>
                <a:lnTo>
                  <a:pt x="240" y="0"/>
                </a:lnTo>
                <a:lnTo>
                  <a:pt x="263" y="72"/>
                </a:lnTo>
                <a:lnTo>
                  <a:pt x="263" y="303"/>
                </a:lnTo>
                <a:lnTo>
                  <a:pt x="263" y="327"/>
                </a:lnTo>
                <a:lnTo>
                  <a:pt x="232" y="367"/>
                </a:lnTo>
                <a:lnTo>
                  <a:pt x="224" y="415"/>
                </a:lnTo>
                <a:lnTo>
                  <a:pt x="160" y="463"/>
                </a:lnTo>
                <a:lnTo>
                  <a:pt x="128" y="447"/>
                </a:lnTo>
                <a:lnTo>
                  <a:pt x="64" y="351"/>
                </a:lnTo>
                <a:lnTo>
                  <a:pt x="80" y="319"/>
                </a:lnTo>
                <a:lnTo>
                  <a:pt x="56" y="303"/>
                </a:lnTo>
                <a:lnTo>
                  <a:pt x="0" y="215"/>
                </a:lnTo>
                <a:lnTo>
                  <a:pt x="0" y="152"/>
                </a:lnTo>
                <a:lnTo>
                  <a:pt x="40" y="112"/>
                </a:lnTo>
                <a:lnTo>
                  <a:pt x="32" y="80"/>
                </a:lnTo>
                <a:lnTo>
                  <a:pt x="80" y="48"/>
                </a:lnTo>
                <a:lnTo>
                  <a:pt x="64" y="0"/>
                </a:lnTo>
                <a:close/>
              </a:path>
            </a:pathLst>
          </a:custGeom>
          <a:solidFill>
            <a:srgbClr val="FF0000"/>
          </a:solidFill>
          <a:ln w="12700">
            <a:solidFill>
              <a:srgbClr val="000000"/>
            </a:solidFill>
            <a:prstDash val="solid"/>
            <a:round/>
            <a:headEnd/>
            <a:tailEnd/>
          </a:ln>
        </p:spPr>
        <p:txBody>
          <a:bodyPr/>
          <a:lstStyle/>
          <a:p>
            <a:endParaRPr lang="en-US"/>
          </a:p>
        </p:txBody>
      </p:sp>
      <p:sp>
        <p:nvSpPr>
          <p:cNvPr id="40998" name="Freeform 84"/>
          <p:cNvSpPr>
            <a:spLocks/>
          </p:cNvSpPr>
          <p:nvPr/>
        </p:nvSpPr>
        <p:spPr bwMode="auto">
          <a:xfrm>
            <a:off x="4578350" y="3360738"/>
            <a:ext cx="971550" cy="792162"/>
          </a:xfrm>
          <a:custGeom>
            <a:avLst/>
            <a:gdLst>
              <a:gd name="T0" fmla="*/ 0 w 463"/>
              <a:gd name="T1" fmla="*/ 0 h 390"/>
              <a:gd name="T2" fmla="*/ 2147483647 w 463"/>
              <a:gd name="T3" fmla="*/ 0 h 390"/>
              <a:gd name="T4" fmla="*/ 2147483647 w 463"/>
              <a:gd name="T5" fmla="*/ 2147483647 h 390"/>
              <a:gd name="T6" fmla="*/ 2147483647 w 463"/>
              <a:gd name="T7" fmla="*/ 2147483647 h 390"/>
              <a:gd name="T8" fmla="*/ 2147483647 w 463"/>
              <a:gd name="T9" fmla="*/ 2147483647 h 390"/>
              <a:gd name="T10" fmla="*/ 2147483647 w 463"/>
              <a:gd name="T11" fmla="*/ 2147483647 h 390"/>
              <a:gd name="T12" fmla="*/ 2147483647 w 463"/>
              <a:gd name="T13" fmla="*/ 2147483647 h 390"/>
              <a:gd name="T14" fmla="*/ 2147483647 w 463"/>
              <a:gd name="T15" fmla="*/ 2147483647 h 390"/>
              <a:gd name="T16" fmla="*/ 2147483647 w 463"/>
              <a:gd name="T17" fmla="*/ 2147483647 h 390"/>
              <a:gd name="T18" fmla="*/ 2147483647 w 463"/>
              <a:gd name="T19" fmla="*/ 2147483647 h 390"/>
              <a:gd name="T20" fmla="*/ 2147483647 w 463"/>
              <a:gd name="T21" fmla="*/ 2147483647 h 390"/>
              <a:gd name="T22" fmla="*/ 2147483647 w 463"/>
              <a:gd name="T23" fmla="*/ 2147483647 h 390"/>
              <a:gd name="T24" fmla="*/ 2147483647 w 463"/>
              <a:gd name="T25" fmla="*/ 2147483647 h 390"/>
              <a:gd name="T26" fmla="*/ 2147483647 w 463"/>
              <a:gd name="T27" fmla="*/ 2147483647 h 390"/>
              <a:gd name="T28" fmla="*/ 2147483647 w 463"/>
              <a:gd name="T29" fmla="*/ 2147483647 h 390"/>
              <a:gd name="T30" fmla="*/ 2147483647 w 463"/>
              <a:gd name="T31" fmla="*/ 2147483647 h 390"/>
              <a:gd name="T32" fmla="*/ 0 w 463"/>
              <a:gd name="T33" fmla="*/ 0 h 3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3" h="390">
                <a:moveTo>
                  <a:pt x="0" y="0"/>
                </a:moveTo>
                <a:lnTo>
                  <a:pt x="303" y="0"/>
                </a:lnTo>
                <a:lnTo>
                  <a:pt x="303" y="48"/>
                </a:lnTo>
                <a:lnTo>
                  <a:pt x="359" y="143"/>
                </a:lnTo>
                <a:lnTo>
                  <a:pt x="383" y="159"/>
                </a:lnTo>
                <a:lnTo>
                  <a:pt x="367" y="191"/>
                </a:lnTo>
                <a:lnTo>
                  <a:pt x="431" y="287"/>
                </a:lnTo>
                <a:lnTo>
                  <a:pt x="463" y="303"/>
                </a:lnTo>
                <a:lnTo>
                  <a:pt x="423" y="390"/>
                </a:lnTo>
                <a:lnTo>
                  <a:pt x="383" y="390"/>
                </a:lnTo>
                <a:lnTo>
                  <a:pt x="391" y="351"/>
                </a:lnTo>
                <a:lnTo>
                  <a:pt x="87" y="351"/>
                </a:lnTo>
                <a:lnTo>
                  <a:pt x="71" y="311"/>
                </a:lnTo>
                <a:lnTo>
                  <a:pt x="71" y="127"/>
                </a:lnTo>
                <a:lnTo>
                  <a:pt x="39" y="95"/>
                </a:lnTo>
                <a:lnTo>
                  <a:pt x="63" y="71"/>
                </a:lnTo>
                <a:lnTo>
                  <a:pt x="0" y="0"/>
                </a:lnTo>
                <a:close/>
              </a:path>
            </a:pathLst>
          </a:custGeom>
          <a:solidFill>
            <a:srgbClr val="0066FF"/>
          </a:solidFill>
          <a:ln w="12700">
            <a:solidFill>
              <a:srgbClr val="000000"/>
            </a:solidFill>
            <a:prstDash val="solid"/>
            <a:round/>
            <a:headEnd/>
            <a:tailEnd/>
          </a:ln>
        </p:spPr>
        <p:txBody>
          <a:bodyPr/>
          <a:lstStyle/>
          <a:p>
            <a:endParaRPr lang="en-US"/>
          </a:p>
        </p:txBody>
      </p:sp>
      <p:sp>
        <p:nvSpPr>
          <p:cNvPr id="40999" name="Freeform 85"/>
          <p:cNvSpPr>
            <a:spLocks/>
          </p:cNvSpPr>
          <p:nvPr/>
        </p:nvSpPr>
        <p:spPr bwMode="auto">
          <a:xfrm>
            <a:off x="5684838" y="3165475"/>
            <a:ext cx="450850" cy="712788"/>
          </a:xfrm>
          <a:custGeom>
            <a:avLst/>
            <a:gdLst>
              <a:gd name="T0" fmla="*/ 2147483647 w 215"/>
              <a:gd name="T1" fmla="*/ 0 h 351"/>
              <a:gd name="T2" fmla="*/ 2147483647 w 215"/>
              <a:gd name="T3" fmla="*/ 2147483647 h 351"/>
              <a:gd name="T4" fmla="*/ 2147483647 w 215"/>
              <a:gd name="T5" fmla="*/ 0 h 351"/>
              <a:gd name="T6" fmla="*/ 2147483647 w 215"/>
              <a:gd name="T7" fmla="*/ 0 h 351"/>
              <a:gd name="T8" fmla="*/ 2147483647 w 215"/>
              <a:gd name="T9" fmla="*/ 2147483647 h 351"/>
              <a:gd name="T10" fmla="*/ 2147483647 w 215"/>
              <a:gd name="T11" fmla="*/ 2147483647 h 351"/>
              <a:gd name="T12" fmla="*/ 0 w 215"/>
              <a:gd name="T13" fmla="*/ 2147483647 h 351"/>
              <a:gd name="T14" fmla="*/ 2147483647 w 215"/>
              <a:gd name="T15" fmla="*/ 2147483647 h 351"/>
              <a:gd name="T16" fmla="*/ 2147483647 w 215"/>
              <a:gd name="T17" fmla="*/ 2147483647 h 351"/>
              <a:gd name="T18" fmla="*/ 2147483647 w 215"/>
              <a:gd name="T19" fmla="*/ 0 h 3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5" h="351">
                <a:moveTo>
                  <a:pt x="39" y="0"/>
                </a:moveTo>
                <a:lnTo>
                  <a:pt x="55" y="16"/>
                </a:lnTo>
                <a:lnTo>
                  <a:pt x="87" y="0"/>
                </a:lnTo>
                <a:lnTo>
                  <a:pt x="215" y="0"/>
                </a:lnTo>
                <a:lnTo>
                  <a:pt x="215" y="215"/>
                </a:lnTo>
                <a:lnTo>
                  <a:pt x="135" y="319"/>
                </a:lnTo>
                <a:lnTo>
                  <a:pt x="0" y="351"/>
                </a:lnTo>
                <a:lnTo>
                  <a:pt x="8" y="303"/>
                </a:lnTo>
                <a:lnTo>
                  <a:pt x="39" y="263"/>
                </a:lnTo>
                <a:lnTo>
                  <a:pt x="39" y="0"/>
                </a:lnTo>
                <a:close/>
              </a:path>
            </a:pathLst>
          </a:custGeom>
          <a:solidFill>
            <a:schemeClr val="hlink"/>
          </a:solidFill>
          <a:ln w="12700">
            <a:solidFill>
              <a:srgbClr val="000000"/>
            </a:solidFill>
            <a:prstDash val="solid"/>
            <a:round/>
            <a:headEnd/>
            <a:tailEnd/>
          </a:ln>
        </p:spPr>
        <p:txBody>
          <a:bodyPr/>
          <a:lstStyle/>
          <a:p>
            <a:endParaRPr lang="en-US"/>
          </a:p>
        </p:txBody>
      </p:sp>
      <p:sp>
        <p:nvSpPr>
          <p:cNvPr id="41000" name="Freeform 86"/>
          <p:cNvSpPr>
            <a:spLocks/>
          </p:cNvSpPr>
          <p:nvPr/>
        </p:nvSpPr>
        <p:spPr bwMode="auto">
          <a:xfrm>
            <a:off x="6135688" y="3133725"/>
            <a:ext cx="622300" cy="614363"/>
          </a:xfrm>
          <a:custGeom>
            <a:avLst/>
            <a:gdLst>
              <a:gd name="T0" fmla="*/ 0 w 296"/>
              <a:gd name="T1" fmla="*/ 2147483647 h 303"/>
              <a:gd name="T2" fmla="*/ 2147483647 w 296"/>
              <a:gd name="T3" fmla="*/ 2147483647 h 303"/>
              <a:gd name="T4" fmla="*/ 2147483647 w 296"/>
              <a:gd name="T5" fmla="*/ 2147483647 h 303"/>
              <a:gd name="T6" fmla="*/ 2147483647 w 296"/>
              <a:gd name="T7" fmla="*/ 2147483647 h 303"/>
              <a:gd name="T8" fmla="*/ 2147483647 w 296"/>
              <a:gd name="T9" fmla="*/ 0 h 303"/>
              <a:gd name="T10" fmla="*/ 2147483647 w 296"/>
              <a:gd name="T11" fmla="*/ 2147483647 h 303"/>
              <a:gd name="T12" fmla="*/ 2147483647 w 296"/>
              <a:gd name="T13" fmla="*/ 2147483647 h 303"/>
              <a:gd name="T14" fmla="*/ 2147483647 w 296"/>
              <a:gd name="T15" fmla="*/ 2147483647 h 303"/>
              <a:gd name="T16" fmla="*/ 2147483647 w 296"/>
              <a:gd name="T17" fmla="*/ 2147483647 h 303"/>
              <a:gd name="T18" fmla="*/ 2147483647 w 296"/>
              <a:gd name="T19" fmla="*/ 2147483647 h 303"/>
              <a:gd name="T20" fmla="*/ 2147483647 w 296"/>
              <a:gd name="T21" fmla="*/ 2147483647 h 303"/>
              <a:gd name="T22" fmla="*/ 2147483647 w 296"/>
              <a:gd name="T23" fmla="*/ 2147483647 h 303"/>
              <a:gd name="T24" fmla="*/ 0 w 296"/>
              <a:gd name="T25" fmla="*/ 2147483647 h 303"/>
              <a:gd name="T26" fmla="*/ 0 w 296"/>
              <a:gd name="T27" fmla="*/ 2147483647 h 3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6" h="303">
                <a:moveTo>
                  <a:pt x="0" y="16"/>
                </a:moveTo>
                <a:lnTo>
                  <a:pt x="112" y="16"/>
                </a:lnTo>
                <a:lnTo>
                  <a:pt x="152" y="40"/>
                </a:lnTo>
                <a:lnTo>
                  <a:pt x="216" y="40"/>
                </a:lnTo>
                <a:lnTo>
                  <a:pt x="296" y="0"/>
                </a:lnTo>
                <a:lnTo>
                  <a:pt x="296" y="128"/>
                </a:lnTo>
                <a:lnTo>
                  <a:pt x="288" y="136"/>
                </a:lnTo>
                <a:lnTo>
                  <a:pt x="248" y="215"/>
                </a:lnTo>
                <a:lnTo>
                  <a:pt x="224" y="215"/>
                </a:lnTo>
                <a:lnTo>
                  <a:pt x="152" y="303"/>
                </a:lnTo>
                <a:lnTo>
                  <a:pt x="128" y="279"/>
                </a:lnTo>
                <a:lnTo>
                  <a:pt x="88" y="287"/>
                </a:lnTo>
                <a:lnTo>
                  <a:pt x="0" y="215"/>
                </a:lnTo>
                <a:lnTo>
                  <a:pt x="0" y="16"/>
                </a:lnTo>
                <a:close/>
              </a:path>
            </a:pathLst>
          </a:custGeom>
          <a:solidFill>
            <a:schemeClr val="hlink"/>
          </a:solidFill>
          <a:ln w="12700">
            <a:solidFill>
              <a:srgbClr val="000000"/>
            </a:solidFill>
            <a:prstDash val="solid"/>
            <a:round/>
            <a:headEnd/>
            <a:tailEnd/>
          </a:ln>
        </p:spPr>
        <p:txBody>
          <a:bodyPr/>
          <a:lstStyle/>
          <a:p>
            <a:endParaRPr lang="en-US"/>
          </a:p>
        </p:txBody>
      </p:sp>
      <p:sp>
        <p:nvSpPr>
          <p:cNvPr id="41001" name="Freeform 87"/>
          <p:cNvSpPr>
            <a:spLocks/>
          </p:cNvSpPr>
          <p:nvPr/>
        </p:nvSpPr>
        <p:spPr bwMode="auto">
          <a:xfrm>
            <a:off x="1792288" y="1854200"/>
            <a:ext cx="1658937" cy="842963"/>
          </a:xfrm>
          <a:custGeom>
            <a:avLst/>
            <a:gdLst>
              <a:gd name="T0" fmla="*/ 0 w 790"/>
              <a:gd name="T1" fmla="*/ 0 h 415"/>
              <a:gd name="T2" fmla="*/ 2147483647 w 790"/>
              <a:gd name="T3" fmla="*/ 0 h 415"/>
              <a:gd name="T4" fmla="*/ 2147483647 w 790"/>
              <a:gd name="T5" fmla="*/ 2147483647 h 415"/>
              <a:gd name="T6" fmla="*/ 2147483647 w 790"/>
              <a:gd name="T7" fmla="*/ 2147483647 h 415"/>
              <a:gd name="T8" fmla="*/ 2147483647 w 790"/>
              <a:gd name="T9" fmla="*/ 2147483647 h 415"/>
              <a:gd name="T10" fmla="*/ 2147483647 w 790"/>
              <a:gd name="T11" fmla="*/ 2147483647 h 415"/>
              <a:gd name="T12" fmla="*/ 2147483647 w 790"/>
              <a:gd name="T13" fmla="*/ 2147483647 h 415"/>
              <a:gd name="T14" fmla="*/ 2147483647 w 790"/>
              <a:gd name="T15" fmla="*/ 2147483647 h 415"/>
              <a:gd name="T16" fmla="*/ 2147483647 w 790"/>
              <a:gd name="T17" fmla="*/ 2147483647 h 415"/>
              <a:gd name="T18" fmla="*/ 2147483647 w 790"/>
              <a:gd name="T19" fmla="*/ 2147483647 h 415"/>
              <a:gd name="T20" fmla="*/ 0 w 790"/>
              <a:gd name="T21" fmla="*/ 2147483647 h 415"/>
              <a:gd name="T22" fmla="*/ 0 w 790"/>
              <a:gd name="T23" fmla="*/ 0 h 4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0" h="415">
                <a:moveTo>
                  <a:pt x="0" y="0"/>
                </a:moveTo>
                <a:lnTo>
                  <a:pt x="790" y="0"/>
                </a:lnTo>
                <a:lnTo>
                  <a:pt x="790" y="359"/>
                </a:lnTo>
                <a:lnTo>
                  <a:pt x="327" y="359"/>
                </a:lnTo>
                <a:lnTo>
                  <a:pt x="327" y="383"/>
                </a:lnTo>
                <a:lnTo>
                  <a:pt x="216" y="415"/>
                </a:lnTo>
                <a:lnTo>
                  <a:pt x="144" y="295"/>
                </a:lnTo>
                <a:lnTo>
                  <a:pt x="104" y="311"/>
                </a:lnTo>
                <a:lnTo>
                  <a:pt x="96" y="295"/>
                </a:lnTo>
                <a:lnTo>
                  <a:pt x="120" y="231"/>
                </a:lnTo>
                <a:lnTo>
                  <a:pt x="0" y="104"/>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41002" name="Rectangle 88"/>
          <p:cNvSpPr>
            <a:spLocks noChangeArrowheads="1"/>
          </p:cNvSpPr>
          <p:nvPr/>
        </p:nvSpPr>
        <p:spPr bwMode="auto">
          <a:xfrm>
            <a:off x="2487613" y="2590800"/>
            <a:ext cx="955675" cy="696913"/>
          </a:xfrm>
          <a:prstGeom prst="rect">
            <a:avLst/>
          </a:prstGeom>
          <a:solidFill>
            <a:srgbClr val="FF66FF"/>
          </a:solidFill>
          <a:ln w="12700">
            <a:solidFill>
              <a:srgbClr val="000000"/>
            </a:solidFill>
            <a:miter lim="800000"/>
            <a:headEnd/>
            <a:tailEnd/>
          </a:ln>
        </p:spPr>
        <p:txBody>
          <a:bodyPr/>
          <a:lstStyle/>
          <a:p>
            <a:endParaRPr lang="en-US"/>
          </a:p>
        </p:txBody>
      </p:sp>
      <p:sp>
        <p:nvSpPr>
          <p:cNvPr id="41003" name="Freeform 89"/>
          <p:cNvSpPr>
            <a:spLocks/>
          </p:cNvSpPr>
          <p:nvPr/>
        </p:nvSpPr>
        <p:spPr bwMode="auto">
          <a:xfrm>
            <a:off x="3451225" y="1854200"/>
            <a:ext cx="1042988" cy="533400"/>
          </a:xfrm>
          <a:custGeom>
            <a:avLst/>
            <a:gdLst>
              <a:gd name="T0" fmla="*/ 0 w 496"/>
              <a:gd name="T1" fmla="*/ 0 h 263"/>
              <a:gd name="T2" fmla="*/ 2147483647 w 496"/>
              <a:gd name="T3" fmla="*/ 0 h 263"/>
              <a:gd name="T4" fmla="*/ 2147483647 w 496"/>
              <a:gd name="T5" fmla="*/ 2147483647 h 263"/>
              <a:gd name="T6" fmla="*/ 2147483647 w 496"/>
              <a:gd name="T7" fmla="*/ 2147483647 h 263"/>
              <a:gd name="T8" fmla="*/ 0 w 496"/>
              <a:gd name="T9" fmla="*/ 2147483647 h 263"/>
              <a:gd name="T10" fmla="*/ 0 w 496"/>
              <a:gd name="T11" fmla="*/ 0 h 2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6" h="263">
                <a:moveTo>
                  <a:pt x="0" y="0"/>
                </a:moveTo>
                <a:lnTo>
                  <a:pt x="448" y="0"/>
                </a:lnTo>
                <a:lnTo>
                  <a:pt x="488" y="199"/>
                </a:lnTo>
                <a:lnTo>
                  <a:pt x="496" y="263"/>
                </a:lnTo>
                <a:lnTo>
                  <a:pt x="0" y="263"/>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41004" name="Freeform 90"/>
          <p:cNvSpPr>
            <a:spLocks/>
          </p:cNvSpPr>
          <p:nvPr/>
        </p:nvSpPr>
        <p:spPr bwMode="auto">
          <a:xfrm>
            <a:off x="3451225" y="2938463"/>
            <a:ext cx="1225550" cy="533400"/>
          </a:xfrm>
          <a:custGeom>
            <a:avLst/>
            <a:gdLst>
              <a:gd name="T0" fmla="*/ 0 w 583"/>
              <a:gd name="T1" fmla="*/ 0 h 263"/>
              <a:gd name="T2" fmla="*/ 2147483647 w 583"/>
              <a:gd name="T3" fmla="*/ 0 h 263"/>
              <a:gd name="T4" fmla="*/ 2147483647 w 583"/>
              <a:gd name="T5" fmla="*/ 2147483647 h 263"/>
              <a:gd name="T6" fmla="*/ 2147483647 w 583"/>
              <a:gd name="T7" fmla="*/ 2147483647 h 263"/>
              <a:gd name="T8" fmla="*/ 2147483647 w 583"/>
              <a:gd name="T9" fmla="*/ 2147483647 h 263"/>
              <a:gd name="T10" fmla="*/ 2147483647 w 583"/>
              <a:gd name="T11" fmla="*/ 2147483647 h 263"/>
              <a:gd name="T12" fmla="*/ 2147483647 w 583"/>
              <a:gd name="T13" fmla="*/ 2147483647 h 263"/>
              <a:gd name="T14" fmla="*/ 2147483647 w 583"/>
              <a:gd name="T15" fmla="*/ 2147483647 h 263"/>
              <a:gd name="T16" fmla="*/ 0 w 583"/>
              <a:gd name="T17" fmla="*/ 2147483647 h 263"/>
              <a:gd name="T18" fmla="*/ 0 w 583"/>
              <a:gd name="T19" fmla="*/ 0 h 2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3" h="263">
                <a:moveTo>
                  <a:pt x="0" y="0"/>
                </a:moveTo>
                <a:lnTo>
                  <a:pt x="368" y="0"/>
                </a:lnTo>
                <a:lnTo>
                  <a:pt x="400" y="24"/>
                </a:lnTo>
                <a:lnTo>
                  <a:pt x="488" y="48"/>
                </a:lnTo>
                <a:lnTo>
                  <a:pt x="536" y="208"/>
                </a:lnTo>
                <a:lnTo>
                  <a:pt x="583" y="263"/>
                </a:lnTo>
                <a:lnTo>
                  <a:pt x="128" y="263"/>
                </a:lnTo>
                <a:lnTo>
                  <a:pt x="128" y="176"/>
                </a:lnTo>
                <a:lnTo>
                  <a:pt x="0" y="176"/>
                </a:lnTo>
                <a:lnTo>
                  <a:pt x="0" y="0"/>
                </a:lnTo>
                <a:close/>
              </a:path>
            </a:pathLst>
          </a:custGeom>
          <a:solidFill>
            <a:srgbClr val="FF9900"/>
          </a:solidFill>
          <a:ln w="12700">
            <a:solidFill>
              <a:srgbClr val="000000"/>
            </a:solidFill>
            <a:prstDash val="solid"/>
            <a:round/>
            <a:headEnd/>
            <a:tailEnd/>
          </a:ln>
        </p:spPr>
        <p:txBody>
          <a:bodyPr/>
          <a:lstStyle/>
          <a:p>
            <a:endParaRPr lang="en-US"/>
          </a:p>
        </p:txBody>
      </p:sp>
      <p:sp>
        <p:nvSpPr>
          <p:cNvPr id="41005" name="Rectangle 91"/>
          <p:cNvSpPr>
            <a:spLocks noChangeArrowheads="1"/>
          </p:cNvSpPr>
          <p:nvPr/>
        </p:nvSpPr>
        <p:spPr bwMode="auto">
          <a:xfrm>
            <a:off x="2773363" y="3303588"/>
            <a:ext cx="938212" cy="665162"/>
          </a:xfrm>
          <a:prstGeom prst="rect">
            <a:avLst/>
          </a:prstGeom>
          <a:solidFill>
            <a:srgbClr val="FF66FF"/>
          </a:solidFill>
          <a:ln w="12700">
            <a:solidFill>
              <a:srgbClr val="000000"/>
            </a:solidFill>
            <a:miter lim="800000"/>
            <a:headEnd/>
            <a:tailEnd/>
          </a:ln>
        </p:spPr>
        <p:txBody>
          <a:bodyPr/>
          <a:lstStyle/>
          <a:p>
            <a:endParaRPr lang="en-US"/>
          </a:p>
        </p:txBody>
      </p:sp>
      <p:sp>
        <p:nvSpPr>
          <p:cNvPr id="41006" name="Freeform 92"/>
          <p:cNvSpPr>
            <a:spLocks/>
          </p:cNvSpPr>
          <p:nvPr/>
        </p:nvSpPr>
        <p:spPr bwMode="auto">
          <a:xfrm>
            <a:off x="6456363" y="3409950"/>
            <a:ext cx="754062" cy="533400"/>
          </a:xfrm>
          <a:custGeom>
            <a:avLst/>
            <a:gdLst>
              <a:gd name="T0" fmla="*/ 2147483647 w 359"/>
              <a:gd name="T1" fmla="*/ 0 h 263"/>
              <a:gd name="T2" fmla="*/ 2147483647 w 359"/>
              <a:gd name="T3" fmla="*/ 0 h 263"/>
              <a:gd name="T4" fmla="*/ 2147483647 w 359"/>
              <a:gd name="T5" fmla="*/ 2147483647 h 263"/>
              <a:gd name="T6" fmla="*/ 2147483647 w 359"/>
              <a:gd name="T7" fmla="*/ 2147483647 h 263"/>
              <a:gd name="T8" fmla="*/ 0 w 359"/>
              <a:gd name="T9" fmla="*/ 2147483647 h 263"/>
              <a:gd name="T10" fmla="*/ 2147483647 w 359"/>
              <a:gd name="T11" fmla="*/ 2147483647 h 263"/>
              <a:gd name="T12" fmla="*/ 2147483647 w 359"/>
              <a:gd name="T13" fmla="*/ 2147483647 h 263"/>
              <a:gd name="T14" fmla="*/ 2147483647 w 359"/>
              <a:gd name="T15" fmla="*/ 2147483647 h 263"/>
              <a:gd name="T16" fmla="*/ 2147483647 w 359"/>
              <a:gd name="T17" fmla="*/ 2147483647 h 263"/>
              <a:gd name="T18" fmla="*/ 2147483647 w 359"/>
              <a:gd name="T19" fmla="*/ 2147483647 h 263"/>
              <a:gd name="T20" fmla="*/ 2147483647 w 359"/>
              <a:gd name="T21" fmla="*/ 2147483647 h 263"/>
              <a:gd name="T22" fmla="*/ 2147483647 w 359"/>
              <a:gd name="T23" fmla="*/ 2147483647 h 263"/>
              <a:gd name="T24" fmla="*/ 2147483647 w 359"/>
              <a:gd name="T25" fmla="*/ 2147483647 h 263"/>
              <a:gd name="T26" fmla="*/ 2147483647 w 359"/>
              <a:gd name="T27" fmla="*/ 2147483647 h 263"/>
              <a:gd name="T28" fmla="*/ 2147483647 w 359"/>
              <a:gd name="T29" fmla="*/ 2147483647 h 263"/>
              <a:gd name="T30" fmla="*/ 2147483647 w 359"/>
              <a:gd name="T31" fmla="*/ 2147483647 h 263"/>
              <a:gd name="T32" fmla="*/ 2147483647 w 359"/>
              <a:gd name="T33" fmla="*/ 0 h 2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9" h="263">
                <a:moveTo>
                  <a:pt x="144" y="0"/>
                </a:moveTo>
                <a:lnTo>
                  <a:pt x="136" y="0"/>
                </a:lnTo>
                <a:lnTo>
                  <a:pt x="96" y="79"/>
                </a:lnTo>
                <a:lnTo>
                  <a:pt x="72" y="79"/>
                </a:lnTo>
                <a:lnTo>
                  <a:pt x="0" y="159"/>
                </a:lnTo>
                <a:lnTo>
                  <a:pt x="32" y="247"/>
                </a:lnTo>
                <a:lnTo>
                  <a:pt x="144" y="263"/>
                </a:lnTo>
                <a:lnTo>
                  <a:pt x="168" y="247"/>
                </a:lnTo>
                <a:lnTo>
                  <a:pt x="200" y="183"/>
                </a:lnTo>
                <a:lnTo>
                  <a:pt x="208" y="175"/>
                </a:lnTo>
                <a:lnTo>
                  <a:pt x="359" y="127"/>
                </a:lnTo>
                <a:lnTo>
                  <a:pt x="343" y="103"/>
                </a:lnTo>
                <a:lnTo>
                  <a:pt x="287" y="79"/>
                </a:lnTo>
                <a:lnTo>
                  <a:pt x="208" y="127"/>
                </a:lnTo>
                <a:lnTo>
                  <a:pt x="208" y="47"/>
                </a:lnTo>
                <a:lnTo>
                  <a:pt x="144" y="47"/>
                </a:lnTo>
                <a:lnTo>
                  <a:pt x="144" y="0"/>
                </a:lnTo>
                <a:close/>
              </a:path>
            </a:pathLst>
          </a:custGeom>
          <a:solidFill>
            <a:srgbClr val="008000"/>
          </a:solidFill>
          <a:ln w="12700">
            <a:solidFill>
              <a:srgbClr val="000000"/>
            </a:solidFill>
            <a:prstDash val="solid"/>
            <a:round/>
            <a:headEnd/>
            <a:tailEnd/>
          </a:ln>
        </p:spPr>
        <p:txBody>
          <a:bodyPr/>
          <a:lstStyle/>
          <a:p>
            <a:endParaRPr lang="en-US"/>
          </a:p>
        </p:txBody>
      </p:sp>
      <p:sp>
        <p:nvSpPr>
          <p:cNvPr id="41007" name="Freeform 93"/>
          <p:cNvSpPr>
            <a:spLocks/>
          </p:cNvSpPr>
          <p:nvPr/>
        </p:nvSpPr>
        <p:spPr bwMode="auto">
          <a:xfrm>
            <a:off x="6221413" y="3667125"/>
            <a:ext cx="1190625" cy="406400"/>
          </a:xfrm>
          <a:custGeom>
            <a:avLst/>
            <a:gdLst>
              <a:gd name="T0" fmla="*/ 0 w 567"/>
              <a:gd name="T1" fmla="*/ 2147483647 h 200"/>
              <a:gd name="T2" fmla="*/ 2147483647 w 567"/>
              <a:gd name="T3" fmla="*/ 2147483647 h 200"/>
              <a:gd name="T4" fmla="*/ 2147483647 w 567"/>
              <a:gd name="T5" fmla="*/ 2147483647 h 200"/>
              <a:gd name="T6" fmla="*/ 2147483647 w 567"/>
              <a:gd name="T7" fmla="*/ 2147483647 h 200"/>
              <a:gd name="T8" fmla="*/ 2147483647 w 567"/>
              <a:gd name="T9" fmla="*/ 2147483647 h 200"/>
              <a:gd name="T10" fmla="*/ 2147483647 w 567"/>
              <a:gd name="T11" fmla="*/ 2147483647 h 200"/>
              <a:gd name="T12" fmla="*/ 2147483647 w 567"/>
              <a:gd name="T13" fmla="*/ 0 h 200"/>
              <a:gd name="T14" fmla="*/ 2147483647 w 567"/>
              <a:gd name="T15" fmla="*/ 2147483647 h 200"/>
              <a:gd name="T16" fmla="*/ 2147483647 w 567"/>
              <a:gd name="T17" fmla="*/ 2147483647 h 200"/>
              <a:gd name="T18" fmla="*/ 2147483647 w 567"/>
              <a:gd name="T19" fmla="*/ 2147483647 h 200"/>
              <a:gd name="T20" fmla="*/ 2147483647 w 567"/>
              <a:gd name="T21" fmla="*/ 2147483647 h 200"/>
              <a:gd name="T22" fmla="*/ 0 w 567"/>
              <a:gd name="T23" fmla="*/ 2147483647 h 2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7" h="200">
                <a:moveTo>
                  <a:pt x="0" y="200"/>
                </a:moveTo>
                <a:lnTo>
                  <a:pt x="16" y="184"/>
                </a:lnTo>
                <a:lnTo>
                  <a:pt x="144" y="120"/>
                </a:lnTo>
                <a:lnTo>
                  <a:pt x="256" y="136"/>
                </a:lnTo>
                <a:lnTo>
                  <a:pt x="288" y="120"/>
                </a:lnTo>
                <a:lnTo>
                  <a:pt x="320" y="48"/>
                </a:lnTo>
                <a:lnTo>
                  <a:pt x="471" y="0"/>
                </a:lnTo>
                <a:lnTo>
                  <a:pt x="495" y="88"/>
                </a:lnTo>
                <a:lnTo>
                  <a:pt x="567" y="104"/>
                </a:lnTo>
                <a:lnTo>
                  <a:pt x="535" y="152"/>
                </a:lnTo>
                <a:lnTo>
                  <a:pt x="559" y="200"/>
                </a:lnTo>
                <a:lnTo>
                  <a:pt x="0" y="200"/>
                </a:lnTo>
                <a:close/>
              </a:path>
            </a:pathLst>
          </a:custGeom>
          <a:solidFill>
            <a:srgbClr val="008000"/>
          </a:solidFill>
          <a:ln w="12700">
            <a:solidFill>
              <a:srgbClr val="000000"/>
            </a:solidFill>
            <a:prstDash val="solid"/>
            <a:round/>
            <a:headEnd/>
            <a:tailEnd/>
          </a:ln>
        </p:spPr>
        <p:txBody>
          <a:bodyPr/>
          <a:lstStyle/>
          <a:p>
            <a:endParaRPr lang="en-US"/>
          </a:p>
        </p:txBody>
      </p:sp>
      <p:sp>
        <p:nvSpPr>
          <p:cNvPr id="41008" name="Freeform 94"/>
          <p:cNvSpPr>
            <a:spLocks/>
          </p:cNvSpPr>
          <p:nvPr/>
        </p:nvSpPr>
        <p:spPr bwMode="auto">
          <a:xfrm>
            <a:off x="5483225" y="3570288"/>
            <a:ext cx="1039813" cy="536575"/>
          </a:xfrm>
          <a:custGeom>
            <a:avLst/>
            <a:gdLst>
              <a:gd name="T0" fmla="*/ 0 w 495"/>
              <a:gd name="T1" fmla="*/ 2147483647 h 264"/>
              <a:gd name="T2" fmla="*/ 2147483647 w 495"/>
              <a:gd name="T3" fmla="*/ 2147483647 h 264"/>
              <a:gd name="T4" fmla="*/ 2147483647 w 495"/>
              <a:gd name="T5" fmla="*/ 2147483647 h 264"/>
              <a:gd name="T6" fmla="*/ 2147483647 w 495"/>
              <a:gd name="T7" fmla="*/ 2147483647 h 264"/>
              <a:gd name="T8" fmla="*/ 2147483647 w 495"/>
              <a:gd name="T9" fmla="*/ 2147483647 h 264"/>
              <a:gd name="T10" fmla="*/ 2147483647 w 495"/>
              <a:gd name="T11" fmla="*/ 0 h 264"/>
              <a:gd name="T12" fmla="*/ 2147483647 w 495"/>
              <a:gd name="T13" fmla="*/ 2147483647 h 264"/>
              <a:gd name="T14" fmla="*/ 2147483647 w 495"/>
              <a:gd name="T15" fmla="*/ 2147483647 h 264"/>
              <a:gd name="T16" fmla="*/ 2147483647 w 495"/>
              <a:gd name="T17" fmla="*/ 2147483647 h 264"/>
              <a:gd name="T18" fmla="*/ 2147483647 w 495"/>
              <a:gd name="T19" fmla="*/ 2147483647 h 264"/>
              <a:gd name="T20" fmla="*/ 2147483647 w 495"/>
              <a:gd name="T21" fmla="*/ 2147483647 h 264"/>
              <a:gd name="T22" fmla="*/ 2147483647 w 495"/>
              <a:gd name="T23" fmla="*/ 2147483647 h 264"/>
              <a:gd name="T24" fmla="*/ 2147483647 w 495"/>
              <a:gd name="T25" fmla="*/ 2147483647 h 264"/>
              <a:gd name="T26" fmla="*/ 2147483647 w 495"/>
              <a:gd name="T27" fmla="*/ 2147483647 h 264"/>
              <a:gd name="T28" fmla="*/ 0 w 495"/>
              <a:gd name="T29" fmla="*/ 2147483647 h 2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264">
                <a:moveTo>
                  <a:pt x="0" y="264"/>
                </a:moveTo>
                <a:lnTo>
                  <a:pt x="32" y="200"/>
                </a:lnTo>
                <a:lnTo>
                  <a:pt x="96" y="152"/>
                </a:lnTo>
                <a:lnTo>
                  <a:pt x="231" y="128"/>
                </a:lnTo>
                <a:lnTo>
                  <a:pt x="311" y="16"/>
                </a:lnTo>
                <a:lnTo>
                  <a:pt x="311" y="0"/>
                </a:lnTo>
                <a:lnTo>
                  <a:pt x="399" y="72"/>
                </a:lnTo>
                <a:lnTo>
                  <a:pt x="439" y="64"/>
                </a:lnTo>
                <a:lnTo>
                  <a:pt x="463" y="80"/>
                </a:lnTo>
                <a:lnTo>
                  <a:pt x="495" y="168"/>
                </a:lnTo>
                <a:lnTo>
                  <a:pt x="367" y="232"/>
                </a:lnTo>
                <a:lnTo>
                  <a:pt x="351" y="248"/>
                </a:lnTo>
                <a:lnTo>
                  <a:pt x="104" y="248"/>
                </a:lnTo>
                <a:lnTo>
                  <a:pt x="104" y="264"/>
                </a:lnTo>
                <a:lnTo>
                  <a:pt x="0" y="264"/>
                </a:lnTo>
                <a:close/>
              </a:path>
            </a:pathLst>
          </a:custGeom>
          <a:solidFill>
            <a:srgbClr val="FFFF00"/>
          </a:solidFill>
          <a:ln w="12700">
            <a:solidFill>
              <a:srgbClr val="000000"/>
            </a:solidFill>
            <a:prstDash val="solid"/>
            <a:round/>
            <a:headEnd/>
            <a:tailEnd/>
          </a:ln>
        </p:spPr>
        <p:txBody>
          <a:bodyPr/>
          <a:lstStyle/>
          <a:p>
            <a:endParaRPr lang="en-US"/>
          </a:p>
        </p:txBody>
      </p:sp>
      <p:sp>
        <p:nvSpPr>
          <p:cNvPr id="41009" name="Freeform 95"/>
          <p:cNvSpPr>
            <a:spLocks/>
          </p:cNvSpPr>
          <p:nvPr/>
        </p:nvSpPr>
        <p:spPr bwMode="auto">
          <a:xfrm>
            <a:off x="4760913" y="4073525"/>
            <a:ext cx="706437" cy="615950"/>
          </a:xfrm>
          <a:custGeom>
            <a:avLst/>
            <a:gdLst>
              <a:gd name="T0" fmla="*/ 0 w 336"/>
              <a:gd name="T1" fmla="*/ 0 h 303"/>
              <a:gd name="T2" fmla="*/ 2147483647 w 336"/>
              <a:gd name="T3" fmla="*/ 0 h 303"/>
              <a:gd name="T4" fmla="*/ 2147483647 w 336"/>
              <a:gd name="T5" fmla="*/ 2147483647 h 303"/>
              <a:gd name="T6" fmla="*/ 2147483647 w 336"/>
              <a:gd name="T7" fmla="*/ 2147483647 h 303"/>
              <a:gd name="T8" fmla="*/ 2147483647 w 336"/>
              <a:gd name="T9" fmla="*/ 2147483647 h 303"/>
              <a:gd name="T10" fmla="*/ 2147483647 w 336"/>
              <a:gd name="T11" fmla="*/ 2147483647 h 303"/>
              <a:gd name="T12" fmla="*/ 2147483647 w 336"/>
              <a:gd name="T13" fmla="*/ 2147483647 h 303"/>
              <a:gd name="T14" fmla="*/ 2147483647 w 336"/>
              <a:gd name="T15" fmla="*/ 2147483647 h 303"/>
              <a:gd name="T16" fmla="*/ 2147483647 w 336"/>
              <a:gd name="T17" fmla="*/ 2147483647 h 303"/>
              <a:gd name="T18" fmla="*/ 2147483647 w 336"/>
              <a:gd name="T19" fmla="*/ 2147483647 h 303"/>
              <a:gd name="T20" fmla="*/ 2147483647 w 336"/>
              <a:gd name="T21" fmla="*/ 2147483647 h 303"/>
              <a:gd name="T22" fmla="*/ 0 w 336"/>
              <a:gd name="T23" fmla="*/ 0 h 3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6" h="303">
                <a:moveTo>
                  <a:pt x="0" y="0"/>
                </a:moveTo>
                <a:lnTo>
                  <a:pt x="304" y="0"/>
                </a:lnTo>
                <a:lnTo>
                  <a:pt x="296" y="39"/>
                </a:lnTo>
                <a:lnTo>
                  <a:pt x="336" y="39"/>
                </a:lnTo>
                <a:lnTo>
                  <a:pt x="296" y="151"/>
                </a:lnTo>
                <a:lnTo>
                  <a:pt x="256" y="207"/>
                </a:lnTo>
                <a:lnTo>
                  <a:pt x="224" y="303"/>
                </a:lnTo>
                <a:lnTo>
                  <a:pt x="48" y="303"/>
                </a:lnTo>
                <a:lnTo>
                  <a:pt x="48" y="255"/>
                </a:lnTo>
                <a:lnTo>
                  <a:pt x="16" y="247"/>
                </a:lnTo>
                <a:lnTo>
                  <a:pt x="16" y="63"/>
                </a:lnTo>
                <a:lnTo>
                  <a:pt x="0" y="0"/>
                </a:lnTo>
                <a:close/>
              </a:path>
            </a:pathLst>
          </a:custGeom>
          <a:solidFill>
            <a:srgbClr val="00CCFF"/>
          </a:solidFill>
          <a:ln w="12700">
            <a:solidFill>
              <a:srgbClr val="000000"/>
            </a:solidFill>
            <a:prstDash val="solid"/>
            <a:round/>
            <a:headEnd/>
            <a:tailEnd/>
          </a:ln>
        </p:spPr>
        <p:txBody>
          <a:bodyPr/>
          <a:lstStyle/>
          <a:p>
            <a:endParaRPr lang="en-US"/>
          </a:p>
        </p:txBody>
      </p:sp>
      <p:sp>
        <p:nvSpPr>
          <p:cNvPr id="41010" name="Freeform 96"/>
          <p:cNvSpPr>
            <a:spLocks/>
          </p:cNvSpPr>
          <p:nvPr/>
        </p:nvSpPr>
        <p:spPr bwMode="auto">
          <a:xfrm>
            <a:off x="5383213" y="4073525"/>
            <a:ext cx="1206500" cy="290513"/>
          </a:xfrm>
          <a:custGeom>
            <a:avLst/>
            <a:gdLst>
              <a:gd name="T0" fmla="*/ 2147483647 w 575"/>
              <a:gd name="T1" fmla="*/ 2147483647 h 143"/>
              <a:gd name="T2" fmla="*/ 2147483647 w 575"/>
              <a:gd name="T3" fmla="*/ 2147483647 h 143"/>
              <a:gd name="T4" fmla="*/ 2147483647 w 575"/>
              <a:gd name="T5" fmla="*/ 0 h 143"/>
              <a:gd name="T6" fmla="*/ 2147483647 w 575"/>
              <a:gd name="T7" fmla="*/ 0 h 143"/>
              <a:gd name="T8" fmla="*/ 2147483647 w 575"/>
              <a:gd name="T9" fmla="*/ 2147483647 h 143"/>
              <a:gd name="T10" fmla="*/ 2147483647 w 575"/>
              <a:gd name="T11" fmla="*/ 2147483647 h 143"/>
              <a:gd name="T12" fmla="*/ 2147483647 w 575"/>
              <a:gd name="T13" fmla="*/ 2147483647 h 143"/>
              <a:gd name="T14" fmla="*/ 0 w 575"/>
              <a:gd name="T15" fmla="*/ 2147483647 h 143"/>
              <a:gd name="T16" fmla="*/ 2147483647 w 575"/>
              <a:gd name="T17" fmla="*/ 2147483647 h 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5" h="143">
                <a:moveTo>
                  <a:pt x="56" y="16"/>
                </a:moveTo>
                <a:lnTo>
                  <a:pt x="152" y="16"/>
                </a:lnTo>
                <a:lnTo>
                  <a:pt x="152" y="0"/>
                </a:lnTo>
                <a:lnTo>
                  <a:pt x="575" y="0"/>
                </a:lnTo>
                <a:lnTo>
                  <a:pt x="567" y="31"/>
                </a:lnTo>
                <a:lnTo>
                  <a:pt x="399" y="103"/>
                </a:lnTo>
                <a:lnTo>
                  <a:pt x="383" y="143"/>
                </a:lnTo>
                <a:lnTo>
                  <a:pt x="0" y="143"/>
                </a:lnTo>
                <a:lnTo>
                  <a:pt x="56" y="16"/>
                </a:lnTo>
                <a:close/>
              </a:path>
            </a:pathLst>
          </a:custGeom>
          <a:solidFill>
            <a:srgbClr val="FFFF00"/>
          </a:solidFill>
          <a:ln w="12700">
            <a:solidFill>
              <a:srgbClr val="000000"/>
            </a:solidFill>
            <a:prstDash val="solid"/>
            <a:round/>
            <a:headEnd/>
            <a:tailEnd/>
          </a:ln>
        </p:spPr>
        <p:txBody>
          <a:bodyPr/>
          <a:lstStyle/>
          <a:p>
            <a:endParaRPr lang="en-US"/>
          </a:p>
        </p:txBody>
      </p:sp>
      <p:sp>
        <p:nvSpPr>
          <p:cNvPr id="41011" name="Freeform 97"/>
          <p:cNvSpPr>
            <a:spLocks/>
          </p:cNvSpPr>
          <p:nvPr/>
        </p:nvSpPr>
        <p:spPr bwMode="auto">
          <a:xfrm>
            <a:off x="6186488" y="4073525"/>
            <a:ext cx="1258887" cy="468313"/>
          </a:xfrm>
          <a:custGeom>
            <a:avLst/>
            <a:gdLst>
              <a:gd name="T0" fmla="*/ 2147483647 w 599"/>
              <a:gd name="T1" fmla="*/ 0 h 231"/>
              <a:gd name="T2" fmla="*/ 2147483647 w 599"/>
              <a:gd name="T3" fmla="*/ 0 h 231"/>
              <a:gd name="T4" fmla="*/ 2147483647 w 599"/>
              <a:gd name="T5" fmla="*/ 2147483647 h 231"/>
              <a:gd name="T6" fmla="*/ 2147483647 w 599"/>
              <a:gd name="T7" fmla="*/ 2147483647 h 231"/>
              <a:gd name="T8" fmla="*/ 2147483647 w 599"/>
              <a:gd name="T9" fmla="*/ 2147483647 h 231"/>
              <a:gd name="T10" fmla="*/ 2147483647 w 599"/>
              <a:gd name="T11" fmla="*/ 2147483647 h 231"/>
              <a:gd name="T12" fmla="*/ 2147483647 w 599"/>
              <a:gd name="T13" fmla="*/ 2147483647 h 231"/>
              <a:gd name="T14" fmla="*/ 2147483647 w 599"/>
              <a:gd name="T15" fmla="*/ 2147483647 h 231"/>
              <a:gd name="T16" fmla="*/ 2147483647 w 599"/>
              <a:gd name="T17" fmla="*/ 2147483647 h 231"/>
              <a:gd name="T18" fmla="*/ 2147483647 w 599"/>
              <a:gd name="T19" fmla="*/ 2147483647 h 231"/>
              <a:gd name="T20" fmla="*/ 2147483647 w 599"/>
              <a:gd name="T21" fmla="*/ 2147483647 h 231"/>
              <a:gd name="T22" fmla="*/ 0 w 599"/>
              <a:gd name="T23" fmla="*/ 2147483647 h 231"/>
              <a:gd name="T24" fmla="*/ 2147483647 w 599"/>
              <a:gd name="T25" fmla="*/ 2147483647 h 231"/>
              <a:gd name="T26" fmla="*/ 2147483647 w 599"/>
              <a:gd name="T27" fmla="*/ 2147483647 h 231"/>
              <a:gd name="T28" fmla="*/ 2147483647 w 599"/>
              <a:gd name="T29" fmla="*/ 0 h 2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9" h="231">
                <a:moveTo>
                  <a:pt x="192" y="0"/>
                </a:moveTo>
                <a:lnTo>
                  <a:pt x="575" y="0"/>
                </a:lnTo>
                <a:lnTo>
                  <a:pt x="599" y="71"/>
                </a:lnTo>
                <a:lnTo>
                  <a:pt x="535" y="143"/>
                </a:lnTo>
                <a:lnTo>
                  <a:pt x="439" y="175"/>
                </a:lnTo>
                <a:lnTo>
                  <a:pt x="399" y="231"/>
                </a:lnTo>
                <a:lnTo>
                  <a:pt x="304" y="135"/>
                </a:lnTo>
                <a:lnTo>
                  <a:pt x="232" y="135"/>
                </a:lnTo>
                <a:lnTo>
                  <a:pt x="224" y="111"/>
                </a:lnTo>
                <a:lnTo>
                  <a:pt x="120" y="111"/>
                </a:lnTo>
                <a:lnTo>
                  <a:pt x="80" y="143"/>
                </a:lnTo>
                <a:lnTo>
                  <a:pt x="0" y="143"/>
                </a:lnTo>
                <a:lnTo>
                  <a:pt x="16" y="103"/>
                </a:lnTo>
                <a:lnTo>
                  <a:pt x="184" y="31"/>
                </a:lnTo>
                <a:lnTo>
                  <a:pt x="192" y="0"/>
                </a:lnTo>
                <a:close/>
              </a:path>
            </a:pathLst>
          </a:custGeom>
          <a:solidFill>
            <a:srgbClr val="FF3300"/>
          </a:solidFill>
          <a:ln w="12700">
            <a:solidFill>
              <a:srgbClr val="000000"/>
            </a:solidFill>
            <a:prstDash val="solid"/>
            <a:round/>
            <a:headEnd/>
            <a:tailEnd/>
          </a:ln>
        </p:spPr>
        <p:txBody>
          <a:bodyPr/>
          <a:lstStyle/>
          <a:p>
            <a:endParaRPr lang="en-US"/>
          </a:p>
        </p:txBody>
      </p:sp>
      <p:sp>
        <p:nvSpPr>
          <p:cNvPr id="41012" name="Freeform 98"/>
          <p:cNvSpPr>
            <a:spLocks/>
          </p:cNvSpPr>
          <p:nvPr/>
        </p:nvSpPr>
        <p:spPr bwMode="auto">
          <a:xfrm>
            <a:off x="6338888" y="4298950"/>
            <a:ext cx="685800" cy="582613"/>
          </a:xfrm>
          <a:custGeom>
            <a:avLst/>
            <a:gdLst>
              <a:gd name="T0" fmla="*/ 2147483647 w 327"/>
              <a:gd name="T1" fmla="*/ 2147483647 h 287"/>
              <a:gd name="T2" fmla="*/ 2147483647 w 327"/>
              <a:gd name="T3" fmla="*/ 0 h 287"/>
              <a:gd name="T4" fmla="*/ 2147483647 w 327"/>
              <a:gd name="T5" fmla="*/ 0 h 287"/>
              <a:gd name="T6" fmla="*/ 2147483647 w 327"/>
              <a:gd name="T7" fmla="*/ 2147483647 h 287"/>
              <a:gd name="T8" fmla="*/ 2147483647 w 327"/>
              <a:gd name="T9" fmla="*/ 2147483647 h 287"/>
              <a:gd name="T10" fmla="*/ 2147483647 w 327"/>
              <a:gd name="T11" fmla="*/ 2147483647 h 287"/>
              <a:gd name="T12" fmla="*/ 2147483647 w 327"/>
              <a:gd name="T13" fmla="*/ 2147483647 h 287"/>
              <a:gd name="T14" fmla="*/ 2147483647 w 327"/>
              <a:gd name="T15" fmla="*/ 2147483647 h 287"/>
              <a:gd name="T16" fmla="*/ 2147483647 w 327"/>
              <a:gd name="T17" fmla="*/ 2147483647 h 287"/>
              <a:gd name="T18" fmla="*/ 2147483647 w 327"/>
              <a:gd name="T19" fmla="*/ 2147483647 h 287"/>
              <a:gd name="T20" fmla="*/ 0 w 327"/>
              <a:gd name="T21" fmla="*/ 2147483647 h 287"/>
              <a:gd name="T22" fmla="*/ 2147483647 w 327"/>
              <a:gd name="T23" fmla="*/ 2147483647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27" h="287">
                <a:moveTo>
                  <a:pt x="16" y="32"/>
                </a:moveTo>
                <a:lnTo>
                  <a:pt x="48" y="0"/>
                </a:lnTo>
                <a:lnTo>
                  <a:pt x="152" y="0"/>
                </a:lnTo>
                <a:lnTo>
                  <a:pt x="160" y="24"/>
                </a:lnTo>
                <a:lnTo>
                  <a:pt x="232" y="24"/>
                </a:lnTo>
                <a:lnTo>
                  <a:pt x="327" y="120"/>
                </a:lnTo>
                <a:lnTo>
                  <a:pt x="240" y="208"/>
                </a:lnTo>
                <a:lnTo>
                  <a:pt x="176" y="232"/>
                </a:lnTo>
                <a:lnTo>
                  <a:pt x="168" y="287"/>
                </a:lnTo>
                <a:lnTo>
                  <a:pt x="136" y="224"/>
                </a:lnTo>
                <a:lnTo>
                  <a:pt x="0" y="64"/>
                </a:lnTo>
                <a:lnTo>
                  <a:pt x="16" y="32"/>
                </a:lnTo>
                <a:close/>
              </a:path>
            </a:pathLst>
          </a:custGeom>
          <a:solidFill>
            <a:srgbClr val="FF3300"/>
          </a:solidFill>
          <a:ln w="12700">
            <a:solidFill>
              <a:srgbClr val="000000"/>
            </a:solidFill>
            <a:prstDash val="solid"/>
            <a:round/>
            <a:headEnd/>
            <a:tailEnd/>
          </a:ln>
        </p:spPr>
        <p:txBody>
          <a:bodyPr/>
          <a:lstStyle/>
          <a:p>
            <a:endParaRPr lang="en-US"/>
          </a:p>
        </p:txBody>
      </p:sp>
      <p:sp>
        <p:nvSpPr>
          <p:cNvPr id="41013" name="Freeform 99"/>
          <p:cNvSpPr>
            <a:spLocks/>
          </p:cNvSpPr>
          <p:nvPr/>
        </p:nvSpPr>
        <p:spPr bwMode="auto">
          <a:xfrm>
            <a:off x="6035675" y="4364038"/>
            <a:ext cx="655638" cy="728662"/>
          </a:xfrm>
          <a:custGeom>
            <a:avLst/>
            <a:gdLst>
              <a:gd name="T0" fmla="*/ 0 w 312"/>
              <a:gd name="T1" fmla="*/ 0 h 359"/>
              <a:gd name="T2" fmla="*/ 2147483647 w 312"/>
              <a:gd name="T3" fmla="*/ 0 h 359"/>
              <a:gd name="T4" fmla="*/ 2147483647 w 312"/>
              <a:gd name="T5" fmla="*/ 2147483647 h 359"/>
              <a:gd name="T6" fmla="*/ 2147483647 w 312"/>
              <a:gd name="T7" fmla="*/ 2147483647 h 359"/>
              <a:gd name="T8" fmla="*/ 2147483647 w 312"/>
              <a:gd name="T9" fmla="*/ 2147483647 h 359"/>
              <a:gd name="T10" fmla="*/ 2147483647 w 312"/>
              <a:gd name="T11" fmla="*/ 2147483647 h 359"/>
              <a:gd name="T12" fmla="*/ 2147483647 w 312"/>
              <a:gd name="T13" fmla="*/ 2147483647 h 359"/>
              <a:gd name="T14" fmla="*/ 2147483647 w 312"/>
              <a:gd name="T15" fmla="*/ 2147483647 h 359"/>
              <a:gd name="T16" fmla="*/ 2147483647 w 312"/>
              <a:gd name="T17" fmla="*/ 2147483647 h 359"/>
              <a:gd name="T18" fmla="*/ 2147483647 w 312"/>
              <a:gd name="T19" fmla="*/ 2147483647 h 359"/>
              <a:gd name="T20" fmla="*/ 0 w 312"/>
              <a:gd name="T21" fmla="*/ 0 h 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12" h="359">
                <a:moveTo>
                  <a:pt x="0" y="0"/>
                </a:moveTo>
                <a:lnTo>
                  <a:pt x="160" y="0"/>
                </a:lnTo>
                <a:lnTo>
                  <a:pt x="144" y="32"/>
                </a:lnTo>
                <a:lnTo>
                  <a:pt x="280" y="192"/>
                </a:lnTo>
                <a:lnTo>
                  <a:pt x="312" y="255"/>
                </a:lnTo>
                <a:lnTo>
                  <a:pt x="272" y="359"/>
                </a:lnTo>
                <a:lnTo>
                  <a:pt x="56" y="359"/>
                </a:lnTo>
                <a:lnTo>
                  <a:pt x="32" y="311"/>
                </a:lnTo>
                <a:lnTo>
                  <a:pt x="24" y="255"/>
                </a:lnTo>
                <a:lnTo>
                  <a:pt x="48" y="223"/>
                </a:lnTo>
                <a:lnTo>
                  <a:pt x="0" y="0"/>
                </a:lnTo>
                <a:close/>
              </a:path>
            </a:pathLst>
          </a:custGeom>
          <a:solidFill>
            <a:srgbClr val="FF66FF"/>
          </a:solidFill>
          <a:ln w="12700">
            <a:solidFill>
              <a:srgbClr val="000000"/>
            </a:solidFill>
            <a:prstDash val="solid"/>
            <a:round/>
            <a:headEnd/>
            <a:tailEnd/>
          </a:ln>
        </p:spPr>
        <p:txBody>
          <a:bodyPr/>
          <a:lstStyle/>
          <a:p>
            <a:endParaRPr lang="en-US"/>
          </a:p>
        </p:txBody>
      </p:sp>
      <p:sp>
        <p:nvSpPr>
          <p:cNvPr id="41014" name="Freeform 100"/>
          <p:cNvSpPr>
            <a:spLocks/>
          </p:cNvSpPr>
          <p:nvPr/>
        </p:nvSpPr>
        <p:spPr bwMode="auto">
          <a:xfrm>
            <a:off x="5600700" y="4364038"/>
            <a:ext cx="536575" cy="760412"/>
          </a:xfrm>
          <a:custGeom>
            <a:avLst/>
            <a:gdLst>
              <a:gd name="T0" fmla="*/ 2147483647 w 255"/>
              <a:gd name="T1" fmla="*/ 0 h 375"/>
              <a:gd name="T2" fmla="*/ 2147483647 w 255"/>
              <a:gd name="T3" fmla="*/ 0 h 375"/>
              <a:gd name="T4" fmla="*/ 2147483647 w 255"/>
              <a:gd name="T5" fmla="*/ 2147483647 h 375"/>
              <a:gd name="T6" fmla="*/ 2147483647 w 255"/>
              <a:gd name="T7" fmla="*/ 2147483647 h 375"/>
              <a:gd name="T8" fmla="*/ 2147483647 w 255"/>
              <a:gd name="T9" fmla="*/ 2147483647 h 375"/>
              <a:gd name="T10" fmla="*/ 2147483647 w 255"/>
              <a:gd name="T11" fmla="*/ 2147483647 h 375"/>
              <a:gd name="T12" fmla="*/ 2147483647 w 255"/>
              <a:gd name="T13" fmla="*/ 2147483647 h 375"/>
              <a:gd name="T14" fmla="*/ 0 w 255"/>
              <a:gd name="T15" fmla="*/ 2147483647 h 375"/>
              <a:gd name="T16" fmla="*/ 0 w 255"/>
              <a:gd name="T17" fmla="*/ 2147483647 h 375"/>
              <a:gd name="T18" fmla="*/ 2147483647 w 255"/>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5" h="375">
                <a:moveTo>
                  <a:pt x="48" y="0"/>
                </a:moveTo>
                <a:lnTo>
                  <a:pt x="207" y="0"/>
                </a:lnTo>
                <a:lnTo>
                  <a:pt x="255" y="231"/>
                </a:lnTo>
                <a:lnTo>
                  <a:pt x="231" y="255"/>
                </a:lnTo>
                <a:lnTo>
                  <a:pt x="239" y="311"/>
                </a:lnTo>
                <a:lnTo>
                  <a:pt x="64" y="311"/>
                </a:lnTo>
                <a:lnTo>
                  <a:pt x="64" y="367"/>
                </a:lnTo>
                <a:lnTo>
                  <a:pt x="0" y="375"/>
                </a:lnTo>
                <a:lnTo>
                  <a:pt x="0" y="271"/>
                </a:lnTo>
                <a:lnTo>
                  <a:pt x="48" y="0"/>
                </a:lnTo>
                <a:close/>
              </a:path>
            </a:pathLst>
          </a:custGeom>
          <a:solidFill>
            <a:srgbClr val="FF66FF"/>
          </a:solidFill>
          <a:ln w="12700">
            <a:solidFill>
              <a:srgbClr val="000000"/>
            </a:solidFill>
            <a:prstDash val="solid"/>
            <a:round/>
            <a:headEnd/>
            <a:tailEnd/>
          </a:ln>
        </p:spPr>
        <p:txBody>
          <a:bodyPr/>
          <a:lstStyle/>
          <a:p>
            <a:endParaRPr lang="en-US"/>
          </a:p>
        </p:txBody>
      </p:sp>
      <p:sp>
        <p:nvSpPr>
          <p:cNvPr id="41015" name="Freeform 101"/>
          <p:cNvSpPr>
            <a:spLocks/>
          </p:cNvSpPr>
          <p:nvPr/>
        </p:nvSpPr>
        <p:spPr bwMode="auto">
          <a:xfrm>
            <a:off x="5230813" y="4364038"/>
            <a:ext cx="471487" cy="809625"/>
          </a:xfrm>
          <a:custGeom>
            <a:avLst/>
            <a:gdLst>
              <a:gd name="T0" fmla="*/ 2147483647 w 224"/>
              <a:gd name="T1" fmla="*/ 0 h 399"/>
              <a:gd name="T2" fmla="*/ 2147483647 w 224"/>
              <a:gd name="T3" fmla="*/ 0 h 399"/>
              <a:gd name="T4" fmla="*/ 2147483647 w 224"/>
              <a:gd name="T5" fmla="*/ 2147483647 h 399"/>
              <a:gd name="T6" fmla="*/ 2147483647 w 224"/>
              <a:gd name="T7" fmla="*/ 2147483647 h 399"/>
              <a:gd name="T8" fmla="*/ 2147483647 w 224"/>
              <a:gd name="T9" fmla="*/ 2147483647 h 399"/>
              <a:gd name="T10" fmla="*/ 2147483647 w 224"/>
              <a:gd name="T11" fmla="*/ 2147483647 h 399"/>
              <a:gd name="T12" fmla="*/ 0 w 224"/>
              <a:gd name="T13" fmla="*/ 2147483647 h 399"/>
              <a:gd name="T14" fmla="*/ 2147483647 w 224"/>
              <a:gd name="T15" fmla="*/ 2147483647 h 399"/>
              <a:gd name="T16" fmla="*/ 0 w 224"/>
              <a:gd name="T17" fmla="*/ 2147483647 h 399"/>
              <a:gd name="T18" fmla="*/ 2147483647 w 224"/>
              <a:gd name="T19" fmla="*/ 2147483647 h 399"/>
              <a:gd name="T20" fmla="*/ 2147483647 w 224"/>
              <a:gd name="T21" fmla="*/ 0 h 3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4" h="399">
                <a:moveTo>
                  <a:pt x="72" y="0"/>
                </a:moveTo>
                <a:lnTo>
                  <a:pt x="224" y="0"/>
                </a:lnTo>
                <a:lnTo>
                  <a:pt x="176" y="271"/>
                </a:lnTo>
                <a:lnTo>
                  <a:pt x="176" y="375"/>
                </a:lnTo>
                <a:lnTo>
                  <a:pt x="128" y="399"/>
                </a:lnTo>
                <a:lnTo>
                  <a:pt x="104" y="335"/>
                </a:lnTo>
                <a:lnTo>
                  <a:pt x="0" y="335"/>
                </a:lnTo>
                <a:lnTo>
                  <a:pt x="32" y="215"/>
                </a:lnTo>
                <a:lnTo>
                  <a:pt x="0" y="160"/>
                </a:lnTo>
                <a:lnTo>
                  <a:pt x="32" y="64"/>
                </a:lnTo>
                <a:lnTo>
                  <a:pt x="72" y="0"/>
                </a:lnTo>
                <a:close/>
              </a:path>
            </a:pathLst>
          </a:custGeom>
          <a:solidFill>
            <a:srgbClr val="FF66FF"/>
          </a:solidFill>
          <a:ln w="12700">
            <a:solidFill>
              <a:srgbClr val="000000"/>
            </a:solidFill>
            <a:prstDash val="solid"/>
            <a:round/>
            <a:headEnd/>
            <a:tailEnd/>
          </a:ln>
        </p:spPr>
        <p:txBody>
          <a:bodyPr/>
          <a:lstStyle/>
          <a:p>
            <a:endParaRPr lang="en-US"/>
          </a:p>
        </p:txBody>
      </p:sp>
      <p:sp>
        <p:nvSpPr>
          <p:cNvPr id="41016" name="Freeform 102"/>
          <p:cNvSpPr>
            <a:spLocks/>
          </p:cNvSpPr>
          <p:nvPr/>
        </p:nvSpPr>
        <p:spPr bwMode="auto">
          <a:xfrm>
            <a:off x="5735638" y="4995863"/>
            <a:ext cx="1139825" cy="971550"/>
          </a:xfrm>
          <a:custGeom>
            <a:avLst/>
            <a:gdLst>
              <a:gd name="T0" fmla="*/ 0 w 543"/>
              <a:gd name="T1" fmla="*/ 0 h 479"/>
              <a:gd name="T2" fmla="*/ 2147483647 w 543"/>
              <a:gd name="T3" fmla="*/ 0 h 479"/>
              <a:gd name="T4" fmla="*/ 2147483647 w 543"/>
              <a:gd name="T5" fmla="*/ 2147483647 h 479"/>
              <a:gd name="T6" fmla="*/ 2147483647 w 543"/>
              <a:gd name="T7" fmla="*/ 2147483647 h 479"/>
              <a:gd name="T8" fmla="*/ 2147483647 w 543"/>
              <a:gd name="T9" fmla="*/ 2147483647 h 479"/>
              <a:gd name="T10" fmla="*/ 2147483647 w 543"/>
              <a:gd name="T11" fmla="*/ 2147483647 h 479"/>
              <a:gd name="T12" fmla="*/ 2147483647 w 543"/>
              <a:gd name="T13" fmla="*/ 2147483647 h 479"/>
              <a:gd name="T14" fmla="*/ 2147483647 w 543"/>
              <a:gd name="T15" fmla="*/ 2147483647 h 479"/>
              <a:gd name="T16" fmla="*/ 2147483647 w 543"/>
              <a:gd name="T17" fmla="*/ 2147483647 h 479"/>
              <a:gd name="T18" fmla="*/ 2147483647 w 543"/>
              <a:gd name="T19" fmla="*/ 2147483647 h 479"/>
              <a:gd name="T20" fmla="*/ 2147483647 w 543"/>
              <a:gd name="T21" fmla="*/ 2147483647 h 479"/>
              <a:gd name="T22" fmla="*/ 2147483647 w 543"/>
              <a:gd name="T23" fmla="*/ 2147483647 h 479"/>
              <a:gd name="T24" fmla="*/ 2147483647 w 543"/>
              <a:gd name="T25" fmla="*/ 2147483647 h 479"/>
              <a:gd name="T26" fmla="*/ 2147483647 w 543"/>
              <a:gd name="T27" fmla="*/ 2147483647 h 479"/>
              <a:gd name="T28" fmla="*/ 2147483647 w 543"/>
              <a:gd name="T29" fmla="*/ 2147483647 h 479"/>
              <a:gd name="T30" fmla="*/ 2147483647 w 543"/>
              <a:gd name="T31" fmla="*/ 2147483647 h 479"/>
              <a:gd name="T32" fmla="*/ 2147483647 w 543"/>
              <a:gd name="T33" fmla="*/ 2147483647 h 479"/>
              <a:gd name="T34" fmla="*/ 0 w 543"/>
              <a:gd name="T35" fmla="*/ 2147483647 h 479"/>
              <a:gd name="T36" fmla="*/ 0 w 543"/>
              <a:gd name="T37" fmla="*/ 0 h 4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3" h="479">
                <a:moveTo>
                  <a:pt x="0" y="0"/>
                </a:moveTo>
                <a:lnTo>
                  <a:pt x="175" y="0"/>
                </a:lnTo>
                <a:lnTo>
                  <a:pt x="199" y="48"/>
                </a:lnTo>
                <a:lnTo>
                  <a:pt x="423" y="48"/>
                </a:lnTo>
                <a:lnTo>
                  <a:pt x="423" y="88"/>
                </a:lnTo>
                <a:lnTo>
                  <a:pt x="503" y="231"/>
                </a:lnTo>
                <a:lnTo>
                  <a:pt x="535" y="327"/>
                </a:lnTo>
                <a:lnTo>
                  <a:pt x="543" y="399"/>
                </a:lnTo>
                <a:lnTo>
                  <a:pt x="463" y="471"/>
                </a:lnTo>
                <a:lnTo>
                  <a:pt x="407" y="479"/>
                </a:lnTo>
                <a:lnTo>
                  <a:pt x="383" y="335"/>
                </a:lnTo>
                <a:lnTo>
                  <a:pt x="367" y="335"/>
                </a:lnTo>
                <a:lnTo>
                  <a:pt x="303" y="247"/>
                </a:lnTo>
                <a:lnTo>
                  <a:pt x="319" y="176"/>
                </a:lnTo>
                <a:lnTo>
                  <a:pt x="247" y="96"/>
                </a:lnTo>
                <a:lnTo>
                  <a:pt x="159" y="120"/>
                </a:lnTo>
                <a:lnTo>
                  <a:pt x="87" y="56"/>
                </a:lnTo>
                <a:lnTo>
                  <a:pt x="0" y="56"/>
                </a:lnTo>
                <a:lnTo>
                  <a:pt x="0" y="0"/>
                </a:lnTo>
                <a:close/>
              </a:path>
            </a:pathLst>
          </a:custGeom>
          <a:solidFill>
            <a:srgbClr val="FF66FF"/>
          </a:solidFill>
          <a:ln w="12700">
            <a:solidFill>
              <a:srgbClr val="000000"/>
            </a:solidFill>
            <a:prstDash val="solid"/>
            <a:round/>
            <a:headEnd/>
            <a:tailEnd/>
          </a:ln>
        </p:spPr>
        <p:txBody>
          <a:bodyPr/>
          <a:lstStyle/>
          <a:p>
            <a:endParaRPr lang="en-US"/>
          </a:p>
        </p:txBody>
      </p:sp>
      <p:sp>
        <p:nvSpPr>
          <p:cNvPr id="41017" name="Freeform 103"/>
          <p:cNvSpPr>
            <a:spLocks/>
          </p:cNvSpPr>
          <p:nvPr/>
        </p:nvSpPr>
        <p:spPr bwMode="auto">
          <a:xfrm>
            <a:off x="4845050" y="4672013"/>
            <a:ext cx="706438" cy="647700"/>
          </a:xfrm>
          <a:custGeom>
            <a:avLst/>
            <a:gdLst>
              <a:gd name="T0" fmla="*/ 2147483647 w 336"/>
              <a:gd name="T1" fmla="*/ 0 h 319"/>
              <a:gd name="T2" fmla="*/ 2147483647 w 336"/>
              <a:gd name="T3" fmla="*/ 0 h 319"/>
              <a:gd name="T4" fmla="*/ 2147483647 w 336"/>
              <a:gd name="T5" fmla="*/ 2147483647 h 319"/>
              <a:gd name="T6" fmla="*/ 2147483647 w 336"/>
              <a:gd name="T7" fmla="*/ 2147483647 h 319"/>
              <a:gd name="T8" fmla="*/ 2147483647 w 336"/>
              <a:gd name="T9" fmla="*/ 2147483647 h 319"/>
              <a:gd name="T10" fmla="*/ 2147483647 w 336"/>
              <a:gd name="T11" fmla="*/ 2147483647 h 319"/>
              <a:gd name="T12" fmla="*/ 2147483647 w 336"/>
              <a:gd name="T13" fmla="*/ 2147483647 h 319"/>
              <a:gd name="T14" fmla="*/ 2147483647 w 336"/>
              <a:gd name="T15" fmla="*/ 2147483647 h 319"/>
              <a:gd name="T16" fmla="*/ 2147483647 w 336"/>
              <a:gd name="T17" fmla="*/ 2147483647 h 319"/>
              <a:gd name="T18" fmla="*/ 2147483647 w 336"/>
              <a:gd name="T19" fmla="*/ 2147483647 h 319"/>
              <a:gd name="T20" fmla="*/ 0 w 336"/>
              <a:gd name="T21" fmla="*/ 2147483647 h 319"/>
              <a:gd name="T22" fmla="*/ 2147483647 w 336"/>
              <a:gd name="T23" fmla="*/ 0 h 3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6" h="319">
                <a:moveTo>
                  <a:pt x="8" y="0"/>
                </a:moveTo>
                <a:lnTo>
                  <a:pt x="184" y="0"/>
                </a:lnTo>
                <a:lnTo>
                  <a:pt x="216" y="63"/>
                </a:lnTo>
                <a:lnTo>
                  <a:pt x="184" y="175"/>
                </a:lnTo>
                <a:lnTo>
                  <a:pt x="288" y="175"/>
                </a:lnTo>
                <a:lnTo>
                  <a:pt x="312" y="247"/>
                </a:lnTo>
                <a:lnTo>
                  <a:pt x="336" y="319"/>
                </a:lnTo>
                <a:lnTo>
                  <a:pt x="192" y="311"/>
                </a:lnTo>
                <a:lnTo>
                  <a:pt x="24" y="247"/>
                </a:lnTo>
                <a:lnTo>
                  <a:pt x="48" y="199"/>
                </a:lnTo>
                <a:lnTo>
                  <a:pt x="0" y="95"/>
                </a:lnTo>
                <a:lnTo>
                  <a:pt x="8" y="0"/>
                </a:lnTo>
                <a:close/>
              </a:path>
            </a:pathLst>
          </a:custGeom>
          <a:solidFill>
            <a:srgbClr val="00CCFF"/>
          </a:solidFill>
          <a:ln w="12700">
            <a:solidFill>
              <a:srgbClr val="000000"/>
            </a:solidFill>
            <a:prstDash val="solid"/>
            <a:round/>
            <a:headEnd/>
            <a:tailEnd/>
          </a:ln>
        </p:spPr>
        <p:txBody>
          <a:bodyPr/>
          <a:lstStyle/>
          <a:p>
            <a:endParaRPr lang="en-US"/>
          </a:p>
        </p:txBody>
      </p:sp>
      <p:sp>
        <p:nvSpPr>
          <p:cNvPr id="41018" name="Freeform 104"/>
          <p:cNvSpPr>
            <a:spLocks/>
          </p:cNvSpPr>
          <p:nvPr/>
        </p:nvSpPr>
        <p:spPr bwMode="auto">
          <a:xfrm>
            <a:off x="3570288" y="3992563"/>
            <a:ext cx="1208087" cy="598487"/>
          </a:xfrm>
          <a:custGeom>
            <a:avLst/>
            <a:gdLst>
              <a:gd name="T0" fmla="*/ 0 w 575"/>
              <a:gd name="T1" fmla="*/ 0 h 295"/>
              <a:gd name="T2" fmla="*/ 2147483647 w 575"/>
              <a:gd name="T3" fmla="*/ 0 h 295"/>
              <a:gd name="T4" fmla="*/ 2147483647 w 575"/>
              <a:gd name="T5" fmla="*/ 2147483647 h 295"/>
              <a:gd name="T6" fmla="*/ 2147483647 w 575"/>
              <a:gd name="T7" fmla="*/ 2147483647 h 295"/>
              <a:gd name="T8" fmla="*/ 2147483647 w 575"/>
              <a:gd name="T9" fmla="*/ 2147483647 h 295"/>
              <a:gd name="T10" fmla="*/ 2147483647 w 575"/>
              <a:gd name="T11" fmla="*/ 2147483647 h 295"/>
              <a:gd name="T12" fmla="*/ 2147483647 w 575"/>
              <a:gd name="T13" fmla="*/ 2147483647 h 295"/>
              <a:gd name="T14" fmla="*/ 2147483647 w 575"/>
              <a:gd name="T15" fmla="*/ 2147483647 h 295"/>
              <a:gd name="T16" fmla="*/ 2147483647 w 575"/>
              <a:gd name="T17" fmla="*/ 2147483647 h 295"/>
              <a:gd name="T18" fmla="*/ 0 w 575"/>
              <a:gd name="T19" fmla="*/ 2147483647 h 295"/>
              <a:gd name="T20" fmla="*/ 0 w 575"/>
              <a:gd name="T21" fmla="*/ 0 h 2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5" h="295">
                <a:moveTo>
                  <a:pt x="0" y="0"/>
                </a:moveTo>
                <a:lnTo>
                  <a:pt x="551" y="0"/>
                </a:lnTo>
                <a:lnTo>
                  <a:pt x="567" y="48"/>
                </a:lnTo>
                <a:lnTo>
                  <a:pt x="575" y="111"/>
                </a:lnTo>
                <a:lnTo>
                  <a:pt x="575" y="295"/>
                </a:lnTo>
                <a:lnTo>
                  <a:pt x="480" y="271"/>
                </a:lnTo>
                <a:lnTo>
                  <a:pt x="440" y="279"/>
                </a:lnTo>
                <a:lnTo>
                  <a:pt x="200" y="223"/>
                </a:lnTo>
                <a:lnTo>
                  <a:pt x="200" y="79"/>
                </a:lnTo>
                <a:lnTo>
                  <a:pt x="0" y="79"/>
                </a:lnTo>
                <a:lnTo>
                  <a:pt x="0" y="0"/>
                </a:lnTo>
                <a:close/>
              </a:path>
            </a:pathLst>
          </a:custGeom>
          <a:solidFill>
            <a:srgbClr val="00CCFF"/>
          </a:solidFill>
          <a:ln w="12700">
            <a:solidFill>
              <a:srgbClr val="000000"/>
            </a:solidFill>
            <a:prstDash val="solid"/>
            <a:round/>
            <a:headEnd/>
            <a:tailEnd/>
          </a:ln>
        </p:spPr>
        <p:txBody>
          <a:bodyPr/>
          <a:lstStyle/>
          <a:p>
            <a:endParaRPr lang="en-US"/>
          </a:p>
        </p:txBody>
      </p:sp>
      <p:sp>
        <p:nvSpPr>
          <p:cNvPr id="41019" name="Freeform 105"/>
          <p:cNvSpPr>
            <a:spLocks/>
          </p:cNvSpPr>
          <p:nvPr/>
        </p:nvSpPr>
        <p:spPr bwMode="auto">
          <a:xfrm>
            <a:off x="3051175" y="4152900"/>
            <a:ext cx="1893888" cy="1635125"/>
          </a:xfrm>
          <a:custGeom>
            <a:avLst/>
            <a:gdLst>
              <a:gd name="T0" fmla="*/ 2147483647 w 902"/>
              <a:gd name="T1" fmla="*/ 0 h 806"/>
              <a:gd name="T2" fmla="*/ 2147483647 w 902"/>
              <a:gd name="T3" fmla="*/ 0 h 806"/>
              <a:gd name="T4" fmla="*/ 2147483647 w 902"/>
              <a:gd name="T5" fmla="*/ 2147483647 h 806"/>
              <a:gd name="T6" fmla="*/ 2147483647 w 902"/>
              <a:gd name="T7" fmla="*/ 2147483647 h 806"/>
              <a:gd name="T8" fmla="*/ 2147483647 w 902"/>
              <a:gd name="T9" fmla="*/ 2147483647 h 806"/>
              <a:gd name="T10" fmla="*/ 2147483647 w 902"/>
              <a:gd name="T11" fmla="*/ 2147483647 h 806"/>
              <a:gd name="T12" fmla="*/ 2147483647 w 902"/>
              <a:gd name="T13" fmla="*/ 2147483647 h 806"/>
              <a:gd name="T14" fmla="*/ 2147483647 w 902"/>
              <a:gd name="T15" fmla="*/ 2147483647 h 806"/>
              <a:gd name="T16" fmla="*/ 2147483647 w 902"/>
              <a:gd name="T17" fmla="*/ 2147483647 h 806"/>
              <a:gd name="T18" fmla="*/ 2147483647 w 902"/>
              <a:gd name="T19" fmla="*/ 2147483647 h 806"/>
              <a:gd name="T20" fmla="*/ 2147483647 w 902"/>
              <a:gd name="T21" fmla="*/ 2147483647 h 806"/>
              <a:gd name="T22" fmla="*/ 2147483647 w 902"/>
              <a:gd name="T23" fmla="*/ 2147483647 h 806"/>
              <a:gd name="T24" fmla="*/ 2147483647 w 902"/>
              <a:gd name="T25" fmla="*/ 2147483647 h 806"/>
              <a:gd name="T26" fmla="*/ 2147483647 w 902"/>
              <a:gd name="T27" fmla="*/ 2147483647 h 806"/>
              <a:gd name="T28" fmla="*/ 2147483647 w 902"/>
              <a:gd name="T29" fmla="*/ 2147483647 h 806"/>
              <a:gd name="T30" fmla="*/ 2147483647 w 902"/>
              <a:gd name="T31" fmla="*/ 2147483647 h 806"/>
              <a:gd name="T32" fmla="*/ 2147483647 w 902"/>
              <a:gd name="T33" fmla="*/ 2147483647 h 806"/>
              <a:gd name="T34" fmla="*/ 2147483647 w 902"/>
              <a:gd name="T35" fmla="*/ 2147483647 h 806"/>
              <a:gd name="T36" fmla="*/ 2147483647 w 902"/>
              <a:gd name="T37" fmla="*/ 2147483647 h 806"/>
              <a:gd name="T38" fmla="*/ 2147483647 w 902"/>
              <a:gd name="T39" fmla="*/ 2147483647 h 806"/>
              <a:gd name="T40" fmla="*/ 0 w 902"/>
              <a:gd name="T41" fmla="*/ 2147483647 h 806"/>
              <a:gd name="T42" fmla="*/ 2147483647 w 902"/>
              <a:gd name="T43" fmla="*/ 2147483647 h 806"/>
              <a:gd name="T44" fmla="*/ 2147483647 w 902"/>
              <a:gd name="T45" fmla="*/ 0 h 8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02" h="806">
                <a:moveTo>
                  <a:pt x="247" y="0"/>
                </a:moveTo>
                <a:lnTo>
                  <a:pt x="447" y="0"/>
                </a:lnTo>
                <a:lnTo>
                  <a:pt x="447" y="144"/>
                </a:lnTo>
                <a:lnTo>
                  <a:pt x="687" y="200"/>
                </a:lnTo>
                <a:lnTo>
                  <a:pt x="727" y="192"/>
                </a:lnTo>
                <a:lnTo>
                  <a:pt x="822" y="216"/>
                </a:lnTo>
                <a:lnTo>
                  <a:pt x="862" y="216"/>
                </a:lnTo>
                <a:lnTo>
                  <a:pt x="854" y="359"/>
                </a:lnTo>
                <a:lnTo>
                  <a:pt x="902" y="463"/>
                </a:lnTo>
                <a:lnTo>
                  <a:pt x="878" y="511"/>
                </a:lnTo>
                <a:lnTo>
                  <a:pt x="790" y="527"/>
                </a:lnTo>
                <a:lnTo>
                  <a:pt x="671" y="631"/>
                </a:lnTo>
                <a:lnTo>
                  <a:pt x="639" y="718"/>
                </a:lnTo>
                <a:lnTo>
                  <a:pt x="655" y="806"/>
                </a:lnTo>
                <a:lnTo>
                  <a:pt x="495" y="742"/>
                </a:lnTo>
                <a:lnTo>
                  <a:pt x="391" y="567"/>
                </a:lnTo>
                <a:lnTo>
                  <a:pt x="303" y="543"/>
                </a:lnTo>
                <a:lnTo>
                  <a:pt x="255" y="591"/>
                </a:lnTo>
                <a:lnTo>
                  <a:pt x="191" y="551"/>
                </a:lnTo>
                <a:lnTo>
                  <a:pt x="136" y="447"/>
                </a:lnTo>
                <a:lnTo>
                  <a:pt x="0" y="327"/>
                </a:lnTo>
                <a:lnTo>
                  <a:pt x="247" y="327"/>
                </a:lnTo>
                <a:lnTo>
                  <a:pt x="247" y="0"/>
                </a:lnTo>
                <a:close/>
              </a:path>
            </a:pathLst>
          </a:custGeom>
          <a:solidFill>
            <a:srgbClr val="00CCFF"/>
          </a:solidFill>
          <a:ln w="12700">
            <a:solidFill>
              <a:srgbClr val="000000"/>
            </a:solidFill>
            <a:prstDash val="solid"/>
            <a:round/>
            <a:headEnd/>
            <a:tailEnd/>
          </a:ln>
        </p:spPr>
        <p:txBody>
          <a:bodyPr/>
          <a:lstStyle/>
          <a:p>
            <a:endParaRPr lang="en-US"/>
          </a:p>
        </p:txBody>
      </p:sp>
      <p:sp>
        <p:nvSpPr>
          <p:cNvPr id="41020" name="Freeform 106"/>
          <p:cNvSpPr>
            <a:spLocks/>
          </p:cNvSpPr>
          <p:nvPr/>
        </p:nvSpPr>
        <p:spPr bwMode="auto">
          <a:xfrm>
            <a:off x="2765425" y="3976688"/>
            <a:ext cx="804863" cy="985837"/>
          </a:xfrm>
          <a:custGeom>
            <a:avLst/>
            <a:gdLst>
              <a:gd name="T0" fmla="*/ 0 w 383"/>
              <a:gd name="T1" fmla="*/ 0 h 486"/>
              <a:gd name="T2" fmla="*/ 2147483647 w 383"/>
              <a:gd name="T3" fmla="*/ 0 h 486"/>
              <a:gd name="T4" fmla="*/ 2147483647 w 383"/>
              <a:gd name="T5" fmla="*/ 2147483647 h 486"/>
              <a:gd name="T6" fmla="*/ 2147483647 w 383"/>
              <a:gd name="T7" fmla="*/ 2147483647 h 486"/>
              <a:gd name="T8" fmla="*/ 2147483647 w 383"/>
              <a:gd name="T9" fmla="*/ 2147483647 h 486"/>
              <a:gd name="T10" fmla="*/ 2147483647 w 383"/>
              <a:gd name="T11" fmla="*/ 2147483647 h 486"/>
              <a:gd name="T12" fmla="*/ 0 w 383"/>
              <a:gd name="T13" fmla="*/ 2147483647 h 486"/>
              <a:gd name="T14" fmla="*/ 0 w 383"/>
              <a:gd name="T15" fmla="*/ 0 h 4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3" h="486">
                <a:moveTo>
                  <a:pt x="0" y="0"/>
                </a:moveTo>
                <a:lnTo>
                  <a:pt x="383" y="0"/>
                </a:lnTo>
                <a:lnTo>
                  <a:pt x="383" y="422"/>
                </a:lnTo>
                <a:lnTo>
                  <a:pt x="136" y="422"/>
                </a:lnTo>
                <a:lnTo>
                  <a:pt x="64" y="422"/>
                </a:lnTo>
                <a:lnTo>
                  <a:pt x="64" y="486"/>
                </a:lnTo>
                <a:lnTo>
                  <a:pt x="0" y="486"/>
                </a:lnTo>
                <a:lnTo>
                  <a:pt x="0" y="0"/>
                </a:lnTo>
                <a:close/>
              </a:path>
            </a:pathLst>
          </a:custGeom>
          <a:solidFill>
            <a:srgbClr val="CC9900"/>
          </a:solidFill>
          <a:ln w="12700">
            <a:solidFill>
              <a:srgbClr val="000000"/>
            </a:solidFill>
            <a:prstDash val="solid"/>
            <a:round/>
            <a:headEnd/>
            <a:tailEnd/>
          </a:ln>
        </p:spPr>
        <p:txBody>
          <a:bodyPr/>
          <a:lstStyle/>
          <a:p>
            <a:endParaRPr lang="en-US"/>
          </a:p>
        </p:txBody>
      </p:sp>
      <p:sp>
        <p:nvSpPr>
          <p:cNvPr id="41021" name="Freeform 107"/>
          <p:cNvSpPr>
            <a:spLocks/>
          </p:cNvSpPr>
          <p:nvPr/>
        </p:nvSpPr>
        <p:spPr bwMode="auto">
          <a:xfrm>
            <a:off x="2062163" y="3133725"/>
            <a:ext cx="703262" cy="858838"/>
          </a:xfrm>
          <a:custGeom>
            <a:avLst/>
            <a:gdLst>
              <a:gd name="T0" fmla="*/ 2147483647 w 335"/>
              <a:gd name="T1" fmla="*/ 2147483647 h 423"/>
              <a:gd name="T2" fmla="*/ 2147483647 w 335"/>
              <a:gd name="T3" fmla="*/ 2147483647 h 423"/>
              <a:gd name="T4" fmla="*/ 2147483647 w 335"/>
              <a:gd name="T5" fmla="*/ 2147483647 h 423"/>
              <a:gd name="T6" fmla="*/ 0 w 335"/>
              <a:gd name="T7" fmla="*/ 2147483647 h 423"/>
              <a:gd name="T8" fmla="*/ 0 w 335"/>
              <a:gd name="T9" fmla="*/ 0 h 423"/>
              <a:gd name="T10" fmla="*/ 2147483647 w 335"/>
              <a:gd name="T11" fmla="*/ 0 h 423"/>
              <a:gd name="T12" fmla="*/ 2147483647 w 335"/>
              <a:gd name="T13" fmla="*/ 2147483647 h 4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5" h="423">
                <a:moveTo>
                  <a:pt x="199" y="80"/>
                </a:moveTo>
                <a:lnTo>
                  <a:pt x="335" y="80"/>
                </a:lnTo>
                <a:lnTo>
                  <a:pt x="335" y="423"/>
                </a:lnTo>
                <a:lnTo>
                  <a:pt x="0" y="423"/>
                </a:lnTo>
                <a:lnTo>
                  <a:pt x="0" y="0"/>
                </a:lnTo>
                <a:lnTo>
                  <a:pt x="199" y="0"/>
                </a:lnTo>
                <a:lnTo>
                  <a:pt x="199" y="80"/>
                </a:lnTo>
                <a:close/>
              </a:path>
            </a:pathLst>
          </a:custGeom>
          <a:solidFill>
            <a:srgbClr val="FF66FF"/>
          </a:solidFill>
          <a:ln w="12700">
            <a:solidFill>
              <a:srgbClr val="000000"/>
            </a:solidFill>
            <a:prstDash val="solid"/>
            <a:round/>
            <a:headEnd/>
            <a:tailEnd/>
          </a:ln>
        </p:spPr>
        <p:txBody>
          <a:bodyPr/>
          <a:lstStyle/>
          <a:p>
            <a:endParaRPr lang="en-US"/>
          </a:p>
        </p:txBody>
      </p:sp>
      <p:sp>
        <p:nvSpPr>
          <p:cNvPr id="41022" name="Freeform 108"/>
          <p:cNvSpPr>
            <a:spLocks/>
          </p:cNvSpPr>
          <p:nvPr/>
        </p:nvSpPr>
        <p:spPr bwMode="auto">
          <a:xfrm>
            <a:off x="635000" y="1854200"/>
            <a:ext cx="1006475" cy="598488"/>
          </a:xfrm>
          <a:custGeom>
            <a:avLst/>
            <a:gdLst>
              <a:gd name="T0" fmla="*/ 2147483647 w 479"/>
              <a:gd name="T1" fmla="*/ 0 h 295"/>
              <a:gd name="T2" fmla="*/ 2147483647 w 479"/>
              <a:gd name="T3" fmla="*/ 2147483647 h 295"/>
              <a:gd name="T4" fmla="*/ 2147483647 w 479"/>
              <a:gd name="T5" fmla="*/ 2147483647 h 295"/>
              <a:gd name="T6" fmla="*/ 0 w 479"/>
              <a:gd name="T7" fmla="*/ 2147483647 h 295"/>
              <a:gd name="T8" fmla="*/ 2147483647 w 479"/>
              <a:gd name="T9" fmla="*/ 2147483647 h 295"/>
              <a:gd name="T10" fmla="*/ 2147483647 w 479"/>
              <a:gd name="T11" fmla="*/ 2147483647 h 295"/>
              <a:gd name="T12" fmla="*/ 2147483647 w 479"/>
              <a:gd name="T13" fmla="*/ 2147483647 h 295"/>
              <a:gd name="T14" fmla="*/ 2147483647 w 479"/>
              <a:gd name="T15" fmla="*/ 2147483647 h 295"/>
              <a:gd name="T16" fmla="*/ 2147483647 w 479"/>
              <a:gd name="T17" fmla="*/ 2147483647 h 295"/>
              <a:gd name="T18" fmla="*/ 2147483647 w 479"/>
              <a:gd name="T19" fmla="*/ 0 h 295"/>
              <a:gd name="T20" fmla="*/ 2147483647 w 479"/>
              <a:gd name="T21" fmla="*/ 0 h 2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9" h="295">
                <a:moveTo>
                  <a:pt x="104" y="0"/>
                </a:moveTo>
                <a:lnTo>
                  <a:pt x="128" y="88"/>
                </a:lnTo>
                <a:lnTo>
                  <a:pt x="112" y="112"/>
                </a:lnTo>
                <a:lnTo>
                  <a:pt x="0" y="88"/>
                </a:lnTo>
                <a:lnTo>
                  <a:pt x="32" y="247"/>
                </a:lnTo>
                <a:lnTo>
                  <a:pt x="88" y="247"/>
                </a:lnTo>
                <a:lnTo>
                  <a:pt x="104" y="295"/>
                </a:lnTo>
                <a:lnTo>
                  <a:pt x="319" y="255"/>
                </a:lnTo>
                <a:lnTo>
                  <a:pt x="479" y="255"/>
                </a:lnTo>
                <a:lnTo>
                  <a:pt x="479" y="0"/>
                </a:lnTo>
                <a:lnTo>
                  <a:pt x="104" y="0"/>
                </a:lnTo>
                <a:close/>
              </a:path>
            </a:pathLst>
          </a:custGeom>
          <a:solidFill>
            <a:srgbClr val="FFFF00"/>
          </a:solidFill>
          <a:ln w="12700">
            <a:solidFill>
              <a:srgbClr val="000000"/>
            </a:solidFill>
            <a:prstDash val="solid"/>
            <a:round/>
            <a:headEnd/>
            <a:tailEnd/>
          </a:ln>
        </p:spPr>
        <p:txBody>
          <a:bodyPr/>
          <a:lstStyle/>
          <a:p>
            <a:endParaRPr lang="en-US"/>
          </a:p>
        </p:txBody>
      </p:sp>
      <p:sp>
        <p:nvSpPr>
          <p:cNvPr id="41023" name="Freeform 109"/>
          <p:cNvSpPr>
            <a:spLocks/>
          </p:cNvSpPr>
          <p:nvPr/>
        </p:nvSpPr>
        <p:spPr bwMode="auto">
          <a:xfrm>
            <a:off x="635000" y="2355850"/>
            <a:ext cx="1057275" cy="777875"/>
          </a:xfrm>
          <a:custGeom>
            <a:avLst/>
            <a:gdLst>
              <a:gd name="T0" fmla="*/ 2147483647 w 503"/>
              <a:gd name="T1" fmla="*/ 0 h 383"/>
              <a:gd name="T2" fmla="*/ 2147483647 w 503"/>
              <a:gd name="T3" fmla="*/ 0 h 383"/>
              <a:gd name="T4" fmla="*/ 2147483647 w 503"/>
              <a:gd name="T5" fmla="*/ 2147483647 h 383"/>
              <a:gd name="T6" fmla="*/ 2147483647 w 503"/>
              <a:gd name="T7" fmla="*/ 2147483647 h 383"/>
              <a:gd name="T8" fmla="*/ 2147483647 w 503"/>
              <a:gd name="T9" fmla="*/ 2147483647 h 383"/>
              <a:gd name="T10" fmla="*/ 2147483647 w 503"/>
              <a:gd name="T11" fmla="*/ 2147483647 h 383"/>
              <a:gd name="T12" fmla="*/ 2147483647 w 503"/>
              <a:gd name="T13" fmla="*/ 2147483647 h 383"/>
              <a:gd name="T14" fmla="*/ 2147483647 w 503"/>
              <a:gd name="T15" fmla="*/ 2147483647 h 383"/>
              <a:gd name="T16" fmla="*/ 2147483647 w 503"/>
              <a:gd name="T17" fmla="*/ 2147483647 h 383"/>
              <a:gd name="T18" fmla="*/ 2147483647 w 503"/>
              <a:gd name="T19" fmla="*/ 2147483647 h 383"/>
              <a:gd name="T20" fmla="*/ 0 w 503"/>
              <a:gd name="T21" fmla="*/ 2147483647 h 383"/>
              <a:gd name="T22" fmla="*/ 2147483647 w 503"/>
              <a:gd name="T23" fmla="*/ 0 h 3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3" h="383">
                <a:moveTo>
                  <a:pt x="32" y="0"/>
                </a:moveTo>
                <a:lnTo>
                  <a:pt x="88" y="0"/>
                </a:lnTo>
                <a:lnTo>
                  <a:pt x="104" y="48"/>
                </a:lnTo>
                <a:lnTo>
                  <a:pt x="311" y="8"/>
                </a:lnTo>
                <a:lnTo>
                  <a:pt x="479" y="8"/>
                </a:lnTo>
                <a:lnTo>
                  <a:pt x="503" y="48"/>
                </a:lnTo>
                <a:lnTo>
                  <a:pt x="471" y="192"/>
                </a:lnTo>
                <a:lnTo>
                  <a:pt x="487" y="192"/>
                </a:lnTo>
                <a:lnTo>
                  <a:pt x="487" y="383"/>
                </a:lnTo>
                <a:lnTo>
                  <a:pt x="16" y="383"/>
                </a:lnTo>
                <a:lnTo>
                  <a:pt x="0" y="295"/>
                </a:lnTo>
                <a:lnTo>
                  <a:pt x="32" y="0"/>
                </a:lnTo>
                <a:close/>
              </a:path>
            </a:pathLst>
          </a:custGeom>
          <a:solidFill>
            <a:srgbClr val="FFFF00"/>
          </a:solidFill>
          <a:ln w="12700">
            <a:solidFill>
              <a:srgbClr val="000000"/>
            </a:solidFill>
            <a:prstDash val="solid"/>
            <a:round/>
            <a:headEnd/>
            <a:tailEnd/>
          </a:ln>
        </p:spPr>
        <p:txBody>
          <a:bodyPr/>
          <a:lstStyle/>
          <a:p>
            <a:endParaRPr lang="en-US"/>
          </a:p>
        </p:txBody>
      </p:sp>
      <p:sp>
        <p:nvSpPr>
          <p:cNvPr id="41024" name="Freeform 110"/>
          <p:cNvSpPr>
            <a:spLocks/>
          </p:cNvSpPr>
          <p:nvPr/>
        </p:nvSpPr>
        <p:spPr bwMode="auto">
          <a:xfrm>
            <a:off x="1608138" y="1854200"/>
            <a:ext cx="854075" cy="1279525"/>
          </a:xfrm>
          <a:custGeom>
            <a:avLst/>
            <a:gdLst>
              <a:gd name="T0" fmla="*/ 2147483647 w 407"/>
              <a:gd name="T1" fmla="*/ 0 h 630"/>
              <a:gd name="T2" fmla="*/ 2147483647 w 407"/>
              <a:gd name="T3" fmla="*/ 0 h 630"/>
              <a:gd name="T4" fmla="*/ 2147483647 w 407"/>
              <a:gd name="T5" fmla="*/ 2147483647 h 630"/>
              <a:gd name="T6" fmla="*/ 2147483647 w 407"/>
              <a:gd name="T7" fmla="*/ 2147483647 h 630"/>
              <a:gd name="T8" fmla="*/ 2147483647 w 407"/>
              <a:gd name="T9" fmla="*/ 2147483647 h 630"/>
              <a:gd name="T10" fmla="*/ 2147483647 w 407"/>
              <a:gd name="T11" fmla="*/ 2147483647 h 630"/>
              <a:gd name="T12" fmla="*/ 2147483647 w 407"/>
              <a:gd name="T13" fmla="*/ 2147483647 h 630"/>
              <a:gd name="T14" fmla="*/ 2147483647 w 407"/>
              <a:gd name="T15" fmla="*/ 2147483647 h 630"/>
              <a:gd name="T16" fmla="*/ 2147483647 w 407"/>
              <a:gd name="T17" fmla="*/ 2147483647 h 630"/>
              <a:gd name="T18" fmla="*/ 2147483647 w 407"/>
              <a:gd name="T19" fmla="*/ 2147483647 h 630"/>
              <a:gd name="T20" fmla="*/ 2147483647 w 407"/>
              <a:gd name="T21" fmla="*/ 2147483647 h 630"/>
              <a:gd name="T22" fmla="*/ 2147483647 w 407"/>
              <a:gd name="T23" fmla="*/ 2147483647 h 630"/>
              <a:gd name="T24" fmla="*/ 2147483647 w 407"/>
              <a:gd name="T25" fmla="*/ 2147483647 h 630"/>
              <a:gd name="T26" fmla="*/ 0 w 407"/>
              <a:gd name="T27" fmla="*/ 2147483647 h 630"/>
              <a:gd name="T28" fmla="*/ 2147483647 w 407"/>
              <a:gd name="T29" fmla="*/ 2147483647 h 630"/>
              <a:gd name="T30" fmla="*/ 2147483647 w 407"/>
              <a:gd name="T31" fmla="*/ 2147483647 h 630"/>
              <a:gd name="T32" fmla="*/ 2147483647 w 407"/>
              <a:gd name="T33" fmla="*/ 0 h 6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7" h="630">
                <a:moveTo>
                  <a:pt x="16" y="0"/>
                </a:moveTo>
                <a:lnTo>
                  <a:pt x="88" y="0"/>
                </a:lnTo>
                <a:lnTo>
                  <a:pt x="88" y="104"/>
                </a:lnTo>
                <a:lnTo>
                  <a:pt x="208" y="231"/>
                </a:lnTo>
                <a:lnTo>
                  <a:pt x="184" y="287"/>
                </a:lnTo>
                <a:lnTo>
                  <a:pt x="192" y="319"/>
                </a:lnTo>
                <a:lnTo>
                  <a:pt x="240" y="303"/>
                </a:lnTo>
                <a:lnTo>
                  <a:pt x="304" y="415"/>
                </a:lnTo>
                <a:lnTo>
                  <a:pt x="407" y="383"/>
                </a:lnTo>
                <a:lnTo>
                  <a:pt x="407" y="630"/>
                </a:lnTo>
                <a:lnTo>
                  <a:pt x="216" y="630"/>
                </a:lnTo>
                <a:lnTo>
                  <a:pt x="24" y="630"/>
                </a:lnTo>
                <a:lnTo>
                  <a:pt x="24" y="439"/>
                </a:lnTo>
                <a:lnTo>
                  <a:pt x="0" y="439"/>
                </a:lnTo>
                <a:lnTo>
                  <a:pt x="40" y="295"/>
                </a:lnTo>
                <a:lnTo>
                  <a:pt x="16" y="255"/>
                </a:lnTo>
                <a:lnTo>
                  <a:pt x="16" y="0"/>
                </a:lnTo>
                <a:close/>
              </a:path>
            </a:pathLst>
          </a:custGeom>
          <a:solidFill>
            <a:srgbClr val="FFFF00"/>
          </a:solidFill>
          <a:ln w="12700">
            <a:solidFill>
              <a:srgbClr val="000000"/>
            </a:solidFill>
            <a:prstDash val="solid"/>
            <a:round/>
            <a:headEnd/>
            <a:tailEnd/>
          </a:ln>
        </p:spPr>
        <p:txBody>
          <a:bodyPr/>
          <a:lstStyle/>
          <a:p>
            <a:endParaRPr lang="en-US"/>
          </a:p>
        </p:txBody>
      </p:sp>
      <p:sp>
        <p:nvSpPr>
          <p:cNvPr id="41025" name="Freeform 111"/>
          <p:cNvSpPr>
            <a:spLocks/>
          </p:cNvSpPr>
          <p:nvPr/>
        </p:nvSpPr>
        <p:spPr bwMode="auto">
          <a:xfrm>
            <a:off x="1254125" y="3133725"/>
            <a:ext cx="808038" cy="1246188"/>
          </a:xfrm>
          <a:custGeom>
            <a:avLst/>
            <a:gdLst>
              <a:gd name="T0" fmla="*/ 0 w 384"/>
              <a:gd name="T1" fmla="*/ 0 h 614"/>
              <a:gd name="T2" fmla="*/ 2147483647 w 384"/>
              <a:gd name="T3" fmla="*/ 0 h 614"/>
              <a:gd name="T4" fmla="*/ 2147483647 w 384"/>
              <a:gd name="T5" fmla="*/ 2147483647 h 614"/>
              <a:gd name="T6" fmla="*/ 2147483647 w 384"/>
              <a:gd name="T7" fmla="*/ 2147483647 h 614"/>
              <a:gd name="T8" fmla="*/ 2147483647 w 384"/>
              <a:gd name="T9" fmla="*/ 2147483647 h 614"/>
              <a:gd name="T10" fmla="*/ 2147483647 w 384"/>
              <a:gd name="T11" fmla="*/ 2147483647 h 614"/>
              <a:gd name="T12" fmla="*/ 0 w 384"/>
              <a:gd name="T13" fmla="*/ 2147483647 h 614"/>
              <a:gd name="T14" fmla="*/ 0 w 384"/>
              <a:gd name="T15" fmla="*/ 0 h 6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4" h="614">
                <a:moveTo>
                  <a:pt x="0" y="0"/>
                </a:moveTo>
                <a:lnTo>
                  <a:pt x="384" y="0"/>
                </a:lnTo>
                <a:lnTo>
                  <a:pt x="384" y="423"/>
                </a:lnTo>
                <a:lnTo>
                  <a:pt x="384" y="510"/>
                </a:lnTo>
                <a:lnTo>
                  <a:pt x="344" y="502"/>
                </a:lnTo>
                <a:lnTo>
                  <a:pt x="360" y="614"/>
                </a:lnTo>
                <a:lnTo>
                  <a:pt x="0" y="263"/>
                </a:lnTo>
                <a:lnTo>
                  <a:pt x="0" y="0"/>
                </a:lnTo>
                <a:close/>
              </a:path>
            </a:pathLst>
          </a:custGeom>
          <a:solidFill>
            <a:schemeClr val="accent1"/>
          </a:solidFill>
          <a:ln w="12700">
            <a:solidFill>
              <a:srgbClr val="000000"/>
            </a:solidFill>
            <a:prstDash val="solid"/>
            <a:round/>
            <a:headEnd/>
            <a:tailEnd/>
          </a:ln>
        </p:spPr>
        <p:txBody>
          <a:bodyPr/>
          <a:lstStyle/>
          <a:p>
            <a:endParaRPr lang="en-US"/>
          </a:p>
        </p:txBody>
      </p:sp>
      <p:sp>
        <p:nvSpPr>
          <p:cNvPr id="41026" name="Freeform 112"/>
          <p:cNvSpPr>
            <a:spLocks/>
          </p:cNvSpPr>
          <p:nvPr/>
        </p:nvSpPr>
        <p:spPr bwMode="auto">
          <a:xfrm>
            <a:off x="1978025" y="3992563"/>
            <a:ext cx="787400" cy="969962"/>
          </a:xfrm>
          <a:custGeom>
            <a:avLst/>
            <a:gdLst>
              <a:gd name="T0" fmla="*/ 2147483647 w 375"/>
              <a:gd name="T1" fmla="*/ 0 h 478"/>
              <a:gd name="T2" fmla="*/ 2147483647 w 375"/>
              <a:gd name="T3" fmla="*/ 0 h 478"/>
              <a:gd name="T4" fmla="*/ 2147483647 w 375"/>
              <a:gd name="T5" fmla="*/ 2147483647 h 478"/>
              <a:gd name="T6" fmla="*/ 2147483647 w 375"/>
              <a:gd name="T7" fmla="*/ 2147483647 h 478"/>
              <a:gd name="T8" fmla="*/ 2147483647 w 375"/>
              <a:gd name="T9" fmla="*/ 2147483647 h 478"/>
              <a:gd name="T10" fmla="*/ 2147483647 w 375"/>
              <a:gd name="T11" fmla="*/ 2147483647 h 478"/>
              <a:gd name="T12" fmla="*/ 2147483647 w 375"/>
              <a:gd name="T13" fmla="*/ 2147483647 h 478"/>
              <a:gd name="T14" fmla="*/ 2147483647 w 375"/>
              <a:gd name="T15" fmla="*/ 2147483647 h 478"/>
              <a:gd name="T16" fmla="*/ 0 w 375"/>
              <a:gd name="T17" fmla="*/ 2147483647 h 478"/>
              <a:gd name="T18" fmla="*/ 2147483647 w 375"/>
              <a:gd name="T19" fmla="*/ 2147483647 h 478"/>
              <a:gd name="T20" fmla="*/ 2147483647 w 375"/>
              <a:gd name="T21" fmla="*/ 0 h 4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5" h="478">
                <a:moveTo>
                  <a:pt x="40" y="0"/>
                </a:moveTo>
                <a:lnTo>
                  <a:pt x="375" y="0"/>
                </a:lnTo>
                <a:lnTo>
                  <a:pt x="375" y="478"/>
                </a:lnTo>
                <a:lnTo>
                  <a:pt x="255" y="478"/>
                </a:lnTo>
                <a:lnTo>
                  <a:pt x="40" y="375"/>
                </a:lnTo>
                <a:lnTo>
                  <a:pt x="40" y="343"/>
                </a:lnTo>
                <a:lnTo>
                  <a:pt x="48" y="239"/>
                </a:lnTo>
                <a:lnTo>
                  <a:pt x="16" y="191"/>
                </a:lnTo>
                <a:lnTo>
                  <a:pt x="0" y="79"/>
                </a:lnTo>
                <a:lnTo>
                  <a:pt x="40" y="87"/>
                </a:lnTo>
                <a:lnTo>
                  <a:pt x="40" y="0"/>
                </a:lnTo>
                <a:close/>
              </a:path>
            </a:pathLst>
          </a:custGeom>
          <a:solidFill>
            <a:srgbClr val="CC9900"/>
          </a:solidFill>
          <a:ln w="12700">
            <a:solidFill>
              <a:srgbClr val="000000"/>
            </a:solidFill>
            <a:prstDash val="solid"/>
            <a:round/>
            <a:headEnd/>
            <a:tailEnd/>
          </a:ln>
        </p:spPr>
        <p:txBody>
          <a:bodyPr/>
          <a:lstStyle/>
          <a:p>
            <a:endParaRPr lang="en-US"/>
          </a:p>
        </p:txBody>
      </p:sp>
      <p:sp>
        <p:nvSpPr>
          <p:cNvPr id="41027" name="Freeform 113"/>
          <p:cNvSpPr>
            <a:spLocks/>
          </p:cNvSpPr>
          <p:nvPr/>
        </p:nvSpPr>
        <p:spPr bwMode="auto">
          <a:xfrm>
            <a:off x="635000" y="3116263"/>
            <a:ext cx="1443038" cy="1571625"/>
          </a:xfrm>
          <a:custGeom>
            <a:avLst/>
            <a:gdLst>
              <a:gd name="T0" fmla="*/ 2147483647 w 687"/>
              <a:gd name="T1" fmla="*/ 0 h 774"/>
              <a:gd name="T2" fmla="*/ 2147483647 w 687"/>
              <a:gd name="T3" fmla="*/ 0 h 774"/>
              <a:gd name="T4" fmla="*/ 2147483647 w 687"/>
              <a:gd name="T5" fmla="*/ 2147483647 h 774"/>
              <a:gd name="T6" fmla="*/ 2147483647 w 687"/>
              <a:gd name="T7" fmla="*/ 2147483647 h 774"/>
              <a:gd name="T8" fmla="*/ 2147483647 w 687"/>
              <a:gd name="T9" fmla="*/ 2147483647 h 774"/>
              <a:gd name="T10" fmla="*/ 2147483647 w 687"/>
              <a:gd name="T11" fmla="*/ 2147483647 h 774"/>
              <a:gd name="T12" fmla="*/ 2147483647 w 687"/>
              <a:gd name="T13" fmla="*/ 2147483647 h 774"/>
              <a:gd name="T14" fmla="*/ 2147483647 w 687"/>
              <a:gd name="T15" fmla="*/ 2147483647 h 774"/>
              <a:gd name="T16" fmla="*/ 2147483647 w 687"/>
              <a:gd name="T17" fmla="*/ 2147483647 h 774"/>
              <a:gd name="T18" fmla="*/ 2147483647 w 687"/>
              <a:gd name="T19" fmla="*/ 2147483647 h 774"/>
              <a:gd name="T20" fmla="*/ 2147483647 w 687"/>
              <a:gd name="T21" fmla="*/ 2147483647 h 774"/>
              <a:gd name="T22" fmla="*/ 2147483647 w 687"/>
              <a:gd name="T23" fmla="*/ 2147483647 h 774"/>
              <a:gd name="T24" fmla="*/ 0 w 687"/>
              <a:gd name="T25" fmla="*/ 2147483647 h 774"/>
              <a:gd name="T26" fmla="*/ 2147483647 w 687"/>
              <a:gd name="T27" fmla="*/ 0 h 77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87" h="774">
                <a:moveTo>
                  <a:pt x="16" y="0"/>
                </a:moveTo>
                <a:lnTo>
                  <a:pt x="295" y="0"/>
                </a:lnTo>
                <a:lnTo>
                  <a:pt x="295" y="263"/>
                </a:lnTo>
                <a:lnTo>
                  <a:pt x="655" y="622"/>
                </a:lnTo>
                <a:lnTo>
                  <a:pt x="687" y="670"/>
                </a:lnTo>
                <a:lnTo>
                  <a:pt x="671" y="774"/>
                </a:lnTo>
                <a:lnTo>
                  <a:pt x="495" y="774"/>
                </a:lnTo>
                <a:lnTo>
                  <a:pt x="335" y="646"/>
                </a:lnTo>
                <a:lnTo>
                  <a:pt x="271" y="646"/>
                </a:lnTo>
                <a:lnTo>
                  <a:pt x="136" y="399"/>
                </a:lnTo>
                <a:lnTo>
                  <a:pt x="40" y="255"/>
                </a:lnTo>
                <a:lnTo>
                  <a:pt x="56" y="199"/>
                </a:lnTo>
                <a:lnTo>
                  <a:pt x="0" y="120"/>
                </a:lnTo>
                <a:lnTo>
                  <a:pt x="16" y="0"/>
                </a:lnTo>
                <a:close/>
              </a:path>
            </a:pathLst>
          </a:custGeom>
          <a:solidFill>
            <a:schemeClr val="accent1"/>
          </a:solidFill>
          <a:ln w="12700">
            <a:solidFill>
              <a:srgbClr val="000000"/>
            </a:solidFill>
            <a:prstDash val="solid"/>
            <a:round/>
            <a:headEnd/>
            <a:tailEnd/>
          </a:ln>
        </p:spPr>
        <p:txBody>
          <a:bodyPr/>
          <a:lstStyle/>
          <a:p>
            <a:endParaRPr lang="en-US"/>
          </a:p>
        </p:txBody>
      </p:sp>
      <p:sp>
        <p:nvSpPr>
          <p:cNvPr id="41028" name="Line 114"/>
          <p:cNvSpPr>
            <a:spLocks noChangeShapeType="1"/>
          </p:cNvSpPr>
          <p:nvPr/>
        </p:nvSpPr>
        <p:spPr bwMode="auto">
          <a:xfrm flipV="1">
            <a:off x="1651000" y="3441700"/>
            <a:ext cx="1219200" cy="1054100"/>
          </a:xfrm>
          <a:prstGeom prst="line">
            <a:avLst/>
          </a:prstGeom>
          <a:noFill/>
          <a:ln w="28575">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29" name="Line 115"/>
          <p:cNvSpPr>
            <a:spLocks noChangeShapeType="1"/>
          </p:cNvSpPr>
          <p:nvPr/>
        </p:nvSpPr>
        <p:spPr bwMode="auto">
          <a:xfrm flipV="1">
            <a:off x="1651000" y="2387600"/>
            <a:ext cx="3340100" cy="2120900"/>
          </a:xfrm>
          <a:prstGeom prst="line">
            <a:avLst/>
          </a:prstGeom>
          <a:noFill/>
          <a:ln w="28575">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0" name="Line 116"/>
          <p:cNvSpPr>
            <a:spLocks noChangeShapeType="1"/>
          </p:cNvSpPr>
          <p:nvPr/>
        </p:nvSpPr>
        <p:spPr bwMode="auto">
          <a:xfrm flipH="1" flipV="1">
            <a:off x="1638300" y="4508500"/>
            <a:ext cx="2362200" cy="101600"/>
          </a:xfrm>
          <a:prstGeom prst="line">
            <a:avLst/>
          </a:prstGeom>
          <a:noFill/>
          <a:ln w="76200">
            <a:solidFill>
              <a:schemeClr val="tx1"/>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1" name="Line 117"/>
          <p:cNvSpPr>
            <a:spLocks noChangeShapeType="1"/>
          </p:cNvSpPr>
          <p:nvPr/>
        </p:nvSpPr>
        <p:spPr bwMode="auto">
          <a:xfrm flipH="1">
            <a:off x="1651000" y="3340100"/>
            <a:ext cx="5880100" cy="1155700"/>
          </a:xfrm>
          <a:prstGeom prst="line">
            <a:avLst/>
          </a:prstGeom>
          <a:noFill/>
          <a:ln w="28575">
            <a:solidFill>
              <a:schemeClr val="tx1"/>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2" name="Text Box 118"/>
          <p:cNvSpPr txBox="1">
            <a:spLocks noChangeArrowheads="1"/>
          </p:cNvSpPr>
          <p:nvPr/>
        </p:nvSpPr>
        <p:spPr bwMode="auto">
          <a:xfrm>
            <a:off x="3921125" y="36337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$150</a:t>
            </a:r>
          </a:p>
        </p:txBody>
      </p:sp>
      <p:sp>
        <p:nvSpPr>
          <p:cNvPr id="41033" name="Text Box 119"/>
          <p:cNvSpPr txBox="1">
            <a:spLocks noChangeArrowheads="1"/>
          </p:cNvSpPr>
          <p:nvPr/>
        </p:nvSpPr>
        <p:spPr bwMode="auto">
          <a:xfrm>
            <a:off x="3514725" y="26431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$400</a:t>
            </a:r>
          </a:p>
        </p:txBody>
      </p:sp>
      <p:sp>
        <p:nvSpPr>
          <p:cNvPr id="41034" name="Text Box 120"/>
          <p:cNvSpPr txBox="1">
            <a:spLocks noChangeArrowheads="1"/>
          </p:cNvSpPr>
          <p:nvPr/>
        </p:nvSpPr>
        <p:spPr bwMode="auto">
          <a:xfrm>
            <a:off x="1939925" y="34559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$200</a:t>
            </a:r>
          </a:p>
        </p:txBody>
      </p:sp>
      <p:sp>
        <p:nvSpPr>
          <p:cNvPr id="41035" name="Text Box 121"/>
          <p:cNvSpPr txBox="1">
            <a:spLocks noChangeArrowheads="1"/>
          </p:cNvSpPr>
          <p:nvPr/>
        </p:nvSpPr>
        <p:spPr bwMode="auto">
          <a:xfrm>
            <a:off x="2778125" y="4217988"/>
            <a:ext cx="692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2000"/>
              <a:t>$350</a:t>
            </a:r>
          </a:p>
        </p:txBody>
      </p:sp>
      <p:graphicFrame>
        <p:nvGraphicFramePr>
          <p:cNvPr id="41036" name="Object 122"/>
          <p:cNvGraphicFramePr>
            <a:graphicFrameLocks noChangeAspect="1"/>
          </p:cNvGraphicFramePr>
          <p:nvPr/>
        </p:nvGraphicFramePr>
        <p:xfrm>
          <a:off x="1098550" y="4554538"/>
          <a:ext cx="917575" cy="276225"/>
        </p:xfrm>
        <a:graphic>
          <a:graphicData uri="http://schemas.openxmlformats.org/presentationml/2006/ole">
            <mc:AlternateContent xmlns:mc="http://schemas.openxmlformats.org/markup-compatibility/2006">
              <mc:Choice xmlns:v="urn:schemas-microsoft-com:vml" Requires="v">
                <p:oleObj spid="_x0000_s13320" name="Clip" r:id="rId4" imgW="7034213" imgH="2111375" progId="MS_ClipArt_Gallery.2">
                  <p:embed/>
                </p:oleObj>
              </mc:Choice>
              <mc:Fallback>
                <p:oleObj name="Clip" r:id="rId4" imgW="7034213" imgH="2111375" progId="MS_ClipArt_Gallery.2">
                  <p:embed/>
                  <p:pic>
                    <p:nvPicPr>
                      <p:cNvPr id="41036" name="Object 12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98550" y="4554538"/>
                        <a:ext cx="9175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37" name="Object 123"/>
          <p:cNvGraphicFramePr>
            <a:graphicFrameLocks noChangeAspect="1"/>
          </p:cNvGraphicFramePr>
          <p:nvPr/>
        </p:nvGraphicFramePr>
        <p:xfrm>
          <a:off x="977900" y="3786188"/>
          <a:ext cx="1085850" cy="336550"/>
        </p:xfrm>
        <a:graphic>
          <a:graphicData uri="http://schemas.openxmlformats.org/presentationml/2006/ole">
            <mc:AlternateContent xmlns:mc="http://schemas.openxmlformats.org/markup-compatibility/2006">
              <mc:Choice xmlns:v="urn:schemas-microsoft-com:vml" Requires="v">
                <p:oleObj spid="_x0000_s13321" name="Equation" r:id="rId6" imgW="736600" imgH="228600" progId="Equation.DSMT4">
                  <p:embed/>
                </p:oleObj>
              </mc:Choice>
              <mc:Fallback>
                <p:oleObj name="Equation" r:id="rId6" imgW="736600" imgH="228600" progId="Equation.DSMT4">
                  <p:embed/>
                  <p:pic>
                    <p:nvPicPr>
                      <p:cNvPr id="41037" name="Object 12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77900" y="3786188"/>
                        <a:ext cx="1085850" cy="3365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38" name="Object 124"/>
          <p:cNvGraphicFramePr>
            <a:graphicFrameLocks noChangeAspect="1"/>
          </p:cNvGraphicFramePr>
          <p:nvPr/>
        </p:nvGraphicFramePr>
        <p:xfrm>
          <a:off x="2305050" y="2998788"/>
          <a:ext cx="1123950" cy="336550"/>
        </p:xfrm>
        <a:graphic>
          <a:graphicData uri="http://schemas.openxmlformats.org/presentationml/2006/ole">
            <mc:AlternateContent xmlns:mc="http://schemas.openxmlformats.org/markup-compatibility/2006">
              <mc:Choice xmlns:v="urn:schemas-microsoft-com:vml" Requires="v">
                <p:oleObj spid="_x0000_s13322" name="Equation" r:id="rId8" imgW="761669" imgH="228501" progId="Equation.DSMT4">
                  <p:embed/>
                </p:oleObj>
              </mc:Choice>
              <mc:Fallback>
                <p:oleObj name="Equation" r:id="rId8" imgW="761669" imgH="228501" progId="Equation.DSMT4">
                  <p:embed/>
                  <p:pic>
                    <p:nvPicPr>
                      <p:cNvPr id="41038" name="Object 12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305050" y="2998788"/>
                        <a:ext cx="1123950" cy="3365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39" name="Object 125"/>
          <p:cNvGraphicFramePr>
            <a:graphicFrameLocks noChangeAspect="1"/>
          </p:cNvGraphicFramePr>
          <p:nvPr/>
        </p:nvGraphicFramePr>
        <p:xfrm>
          <a:off x="3532188" y="4637088"/>
          <a:ext cx="1311275" cy="336550"/>
        </p:xfrm>
        <a:graphic>
          <a:graphicData uri="http://schemas.openxmlformats.org/presentationml/2006/ole">
            <mc:AlternateContent xmlns:mc="http://schemas.openxmlformats.org/markup-compatibility/2006">
              <mc:Choice xmlns:v="urn:schemas-microsoft-com:vml" Requires="v">
                <p:oleObj spid="_x0000_s13323" name="Equation" r:id="rId10" imgW="889000" imgH="228600" progId="Equation.DSMT4">
                  <p:embed/>
                </p:oleObj>
              </mc:Choice>
              <mc:Fallback>
                <p:oleObj name="Equation" r:id="rId10" imgW="889000" imgH="228600" progId="Equation.DSMT4">
                  <p:embed/>
                  <p:pic>
                    <p:nvPicPr>
                      <p:cNvPr id="41039" name="Object 12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532188" y="4637088"/>
                        <a:ext cx="1311275" cy="3365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040" name="Text Box 126"/>
          <p:cNvSpPr>
            <a:spLocks noGrp="1" noChangeArrowheads="1"/>
          </p:cNvSpPr>
          <p:nvPr>
            <p:ph type="title"/>
          </p:nvPr>
        </p:nvSpPr>
        <p:spPr>
          <a:noFill/>
          <a:extLst>
            <a:ext uri="{91240B29-F687-4F45-9708-019B960494DF}">
              <a14:hiddenLine xmlns:a14="http://schemas.microsoft.com/office/drawing/2010/main" w="9525" algn="ctr">
                <a:solidFill>
                  <a:schemeClr val="tx1"/>
                </a:solidFill>
                <a:miter lim="800000"/>
                <a:headEnd/>
                <a:tailEnd/>
              </a14:hiddenLine>
            </a:ext>
          </a:extLst>
        </p:spPr>
        <p:txBody>
          <a:bodyPr/>
          <a:lstStyle/>
          <a:p>
            <a:r>
              <a:rPr lang="en-US" sz="3200"/>
              <a:t>Nomadic trucker illustration</a:t>
            </a:r>
          </a:p>
        </p:txBody>
      </p:sp>
      <p:graphicFrame>
        <p:nvGraphicFramePr>
          <p:cNvPr id="41041" name="Object 127"/>
          <p:cNvGraphicFramePr>
            <a:graphicFrameLocks noChangeAspect="1"/>
          </p:cNvGraphicFramePr>
          <p:nvPr/>
        </p:nvGraphicFramePr>
        <p:xfrm>
          <a:off x="6827838" y="2859088"/>
          <a:ext cx="1349375" cy="336550"/>
        </p:xfrm>
        <a:graphic>
          <a:graphicData uri="http://schemas.openxmlformats.org/presentationml/2006/ole">
            <mc:AlternateContent xmlns:mc="http://schemas.openxmlformats.org/markup-compatibility/2006">
              <mc:Choice xmlns:v="urn:schemas-microsoft-com:vml" Requires="v">
                <p:oleObj spid="_x0000_s13324" name="Equation" r:id="rId12" imgW="914400" imgH="228600" progId="Equation.DSMT4">
                  <p:embed/>
                </p:oleObj>
              </mc:Choice>
              <mc:Fallback>
                <p:oleObj name="Equation" r:id="rId12" imgW="914400" imgH="228600" progId="Equation.DSMT4">
                  <p:embed/>
                  <p:pic>
                    <p:nvPicPr>
                      <p:cNvPr id="41041" name="Object 12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827838" y="2859088"/>
                        <a:ext cx="1349375" cy="3365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43" name="Object 129"/>
          <p:cNvGraphicFramePr>
            <a:graphicFrameLocks noChangeAspect="1"/>
          </p:cNvGraphicFramePr>
          <p:nvPr/>
        </p:nvGraphicFramePr>
        <p:xfrm>
          <a:off x="4208463" y="2019300"/>
          <a:ext cx="1179512" cy="338138"/>
        </p:xfrm>
        <a:graphic>
          <a:graphicData uri="http://schemas.openxmlformats.org/presentationml/2006/ole">
            <mc:AlternateContent xmlns:mc="http://schemas.openxmlformats.org/markup-compatibility/2006">
              <mc:Choice xmlns:v="urn:schemas-microsoft-com:vml" Requires="v">
                <p:oleObj spid="_x0000_s13325" name="Equation" r:id="rId14" imgW="800100" imgH="228600" progId="Equation.DSMT4">
                  <p:embed/>
                </p:oleObj>
              </mc:Choice>
              <mc:Fallback>
                <p:oleObj name="Equation" r:id="rId14" imgW="800100" imgH="228600" progId="Equation.DSMT4">
                  <p:embed/>
                  <p:pic>
                    <p:nvPicPr>
                      <p:cNvPr id="41043" name="Object 12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208463" y="2019300"/>
                        <a:ext cx="1179512" cy="338138"/>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9" name="Slide Number Placeholder 5">
            <a:extLst>
              <a:ext uri="{FF2B5EF4-FFF2-40B4-BE49-F238E27FC236}">
                <a16:creationId xmlns:a16="http://schemas.microsoft.com/office/drawing/2014/main" id="{D4586CF5-777D-4DD2-BE66-6B1B76B24B18}"/>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23</a:t>
            </a:fld>
            <a:endParaRPr lang="en-US" dirty="0"/>
          </a:p>
        </p:txBody>
      </p:sp>
    </p:spTree>
    <p:extLst>
      <p:ext uri="{BB962C8B-B14F-4D97-AF65-F5344CB8AC3E}">
        <p14:creationId xmlns:p14="http://schemas.microsoft.com/office/powerpoint/2010/main" val="322617575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Optimizing fleets</a:t>
            </a:r>
          </a:p>
        </p:txBody>
      </p:sp>
      <p:sp>
        <p:nvSpPr>
          <p:cNvPr id="3" name="Content Placeholder 2"/>
          <p:cNvSpPr>
            <a:spLocks noGrp="1"/>
          </p:cNvSpPr>
          <p:nvPr>
            <p:ph idx="1"/>
          </p:nvPr>
        </p:nvSpPr>
        <p:spPr/>
        <p:txBody>
          <a:bodyPr/>
          <a:lstStyle/>
          <a:p>
            <a:r>
              <a:rPr lang="en-US" dirty="0"/>
              <a:t>From one truck to many trucks</a:t>
            </a:r>
          </a:p>
          <a:p>
            <a:pPr lvl="1"/>
            <a:r>
              <a:rPr lang="en-US" dirty="0"/>
              <a:t>If there is one truck and N “states” (locations), then our dynamic program (post-decision state) has N states.</a:t>
            </a:r>
          </a:p>
          <a:p>
            <a:pPr lvl="1"/>
            <a:r>
              <a:rPr lang="en-US" dirty="0"/>
              <a:t>But what if there is more than one truck?  Then we have to capture the state of the fleet.</a:t>
            </a:r>
          </a:p>
        </p:txBody>
      </p:sp>
      <p:sp>
        <p:nvSpPr>
          <p:cNvPr id="4" name="Slide Number Placeholder 5">
            <a:extLst>
              <a:ext uri="{FF2B5EF4-FFF2-40B4-BE49-F238E27FC236}">
                <a16:creationId xmlns:a16="http://schemas.microsoft.com/office/drawing/2014/main" id="{F4D76F07-DF3F-4B48-94BA-9A95631E31E2}"/>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24</a:t>
            </a:fld>
            <a:endParaRPr lang="en-US" dirty="0"/>
          </a:p>
        </p:txBody>
      </p:sp>
    </p:spTree>
    <p:extLst>
      <p:ext uri="{BB962C8B-B14F-4D97-AF65-F5344CB8AC3E}">
        <p14:creationId xmlns:p14="http://schemas.microsoft.com/office/powerpoint/2010/main" val="239243819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21250" name="Line 2"/>
          <p:cNvSpPr>
            <a:spLocks noChangeShapeType="1"/>
          </p:cNvSpPr>
          <p:nvPr/>
        </p:nvSpPr>
        <p:spPr bwMode="auto">
          <a:xfrm>
            <a:off x="4495800" y="0"/>
            <a:ext cx="0" cy="685800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1251" name="Line 3"/>
          <p:cNvSpPr>
            <a:spLocks noChangeShapeType="1"/>
          </p:cNvSpPr>
          <p:nvPr/>
        </p:nvSpPr>
        <p:spPr bwMode="auto">
          <a:xfrm>
            <a:off x="5486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1252" name="Line 4"/>
          <p:cNvSpPr>
            <a:spLocks noChangeShapeType="1"/>
          </p:cNvSpPr>
          <p:nvPr/>
        </p:nvSpPr>
        <p:spPr bwMode="auto">
          <a:xfrm>
            <a:off x="17526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1253" name="Line 5"/>
          <p:cNvSpPr>
            <a:spLocks noChangeShapeType="1"/>
          </p:cNvSpPr>
          <p:nvPr/>
        </p:nvSpPr>
        <p:spPr bwMode="auto">
          <a:xfrm>
            <a:off x="73152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1254" name="Line 6"/>
          <p:cNvSpPr>
            <a:spLocks noChangeShapeType="1"/>
          </p:cNvSpPr>
          <p:nvPr/>
        </p:nvSpPr>
        <p:spPr bwMode="auto">
          <a:xfrm>
            <a:off x="0" y="40386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1255" name="Line 7"/>
          <p:cNvSpPr>
            <a:spLocks noChangeShapeType="1"/>
          </p:cNvSpPr>
          <p:nvPr/>
        </p:nvSpPr>
        <p:spPr bwMode="auto">
          <a:xfrm>
            <a:off x="0" y="5486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1256" name="Line 8"/>
          <p:cNvSpPr>
            <a:spLocks noChangeShapeType="1"/>
          </p:cNvSpPr>
          <p:nvPr/>
        </p:nvSpPr>
        <p:spPr bwMode="auto">
          <a:xfrm>
            <a:off x="0" y="1295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1257" name="Line 9"/>
          <p:cNvSpPr>
            <a:spLocks noChangeShapeType="1"/>
          </p:cNvSpPr>
          <p:nvPr/>
        </p:nvSpPr>
        <p:spPr bwMode="auto">
          <a:xfrm>
            <a:off x="0" y="26670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1258" name="Line 10"/>
          <p:cNvSpPr>
            <a:spLocks noChangeShapeType="1"/>
          </p:cNvSpPr>
          <p:nvPr/>
        </p:nvSpPr>
        <p:spPr bwMode="auto">
          <a:xfrm>
            <a:off x="3581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pic>
        <p:nvPicPr>
          <p:cNvPr id="821259"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74863" y="4583113"/>
            <a:ext cx="87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extBox 2"/>
          <p:cNvSpPr txBox="1"/>
          <p:nvPr/>
        </p:nvSpPr>
        <p:spPr>
          <a:xfrm>
            <a:off x="568792" y="371446"/>
            <a:ext cx="2287806" cy="400110"/>
          </a:xfrm>
          <a:prstGeom prst="rect">
            <a:avLst/>
          </a:prstGeom>
          <a:solidFill>
            <a:schemeClr val="bg1"/>
          </a:solidFill>
        </p:spPr>
        <p:txBody>
          <a:bodyPr wrap="none" rtlCol="0">
            <a:spAutoFit/>
          </a:bodyPr>
          <a:lstStyle/>
          <a:p>
            <a:pPr algn="l"/>
            <a:r>
              <a:rPr lang="en-US" sz="2000" i="0" dirty="0"/>
              <a:t>The state of </a:t>
            </a:r>
            <a:r>
              <a:rPr lang="en-US" sz="2000" i="0"/>
              <a:t>the fleet</a:t>
            </a:r>
            <a:endParaRPr lang="en-US" sz="2000" i="0" dirty="0"/>
          </a:p>
        </p:txBody>
      </p:sp>
      <p:sp>
        <p:nvSpPr>
          <p:cNvPr id="14" name="Slide Number Placeholder 5">
            <a:extLst>
              <a:ext uri="{FF2B5EF4-FFF2-40B4-BE49-F238E27FC236}">
                <a16:creationId xmlns:a16="http://schemas.microsoft.com/office/drawing/2014/main" id="{8FE719F0-C6F6-4853-94B1-81691DE55BFA}"/>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25</a:t>
            </a:fld>
            <a:endParaRPr lang="en-US" dirty="0"/>
          </a:p>
        </p:txBody>
      </p:sp>
    </p:spTree>
    <p:extLst>
      <p:ext uri="{BB962C8B-B14F-4D97-AF65-F5344CB8AC3E}">
        <p14:creationId xmlns:p14="http://schemas.microsoft.com/office/powerpoint/2010/main" val="244568604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23298" name="Line 2"/>
          <p:cNvSpPr>
            <a:spLocks noChangeShapeType="1"/>
          </p:cNvSpPr>
          <p:nvPr/>
        </p:nvSpPr>
        <p:spPr bwMode="auto">
          <a:xfrm>
            <a:off x="4495800" y="0"/>
            <a:ext cx="0" cy="685800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3299" name="Line 3"/>
          <p:cNvSpPr>
            <a:spLocks noChangeShapeType="1"/>
          </p:cNvSpPr>
          <p:nvPr/>
        </p:nvSpPr>
        <p:spPr bwMode="auto">
          <a:xfrm>
            <a:off x="5486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3300" name="Line 4"/>
          <p:cNvSpPr>
            <a:spLocks noChangeShapeType="1"/>
          </p:cNvSpPr>
          <p:nvPr/>
        </p:nvSpPr>
        <p:spPr bwMode="auto">
          <a:xfrm>
            <a:off x="17526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3301" name="Line 5"/>
          <p:cNvSpPr>
            <a:spLocks noChangeShapeType="1"/>
          </p:cNvSpPr>
          <p:nvPr/>
        </p:nvSpPr>
        <p:spPr bwMode="auto">
          <a:xfrm>
            <a:off x="73152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3302" name="Line 6"/>
          <p:cNvSpPr>
            <a:spLocks noChangeShapeType="1"/>
          </p:cNvSpPr>
          <p:nvPr/>
        </p:nvSpPr>
        <p:spPr bwMode="auto">
          <a:xfrm>
            <a:off x="0" y="40386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3303" name="Line 7"/>
          <p:cNvSpPr>
            <a:spLocks noChangeShapeType="1"/>
          </p:cNvSpPr>
          <p:nvPr/>
        </p:nvSpPr>
        <p:spPr bwMode="auto">
          <a:xfrm>
            <a:off x="0" y="5486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3304" name="Line 8"/>
          <p:cNvSpPr>
            <a:spLocks noChangeShapeType="1"/>
          </p:cNvSpPr>
          <p:nvPr/>
        </p:nvSpPr>
        <p:spPr bwMode="auto">
          <a:xfrm>
            <a:off x="0" y="1295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3305" name="Line 9"/>
          <p:cNvSpPr>
            <a:spLocks noChangeShapeType="1"/>
          </p:cNvSpPr>
          <p:nvPr/>
        </p:nvSpPr>
        <p:spPr bwMode="auto">
          <a:xfrm>
            <a:off x="0" y="26670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3306" name="Line 10"/>
          <p:cNvSpPr>
            <a:spLocks noChangeShapeType="1"/>
          </p:cNvSpPr>
          <p:nvPr/>
        </p:nvSpPr>
        <p:spPr bwMode="auto">
          <a:xfrm>
            <a:off x="3581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pic>
        <p:nvPicPr>
          <p:cNvPr id="823307"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59463" y="3071813"/>
            <a:ext cx="87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extBox 12"/>
          <p:cNvSpPr txBox="1"/>
          <p:nvPr/>
        </p:nvSpPr>
        <p:spPr>
          <a:xfrm>
            <a:off x="568792" y="371446"/>
            <a:ext cx="2287806" cy="400110"/>
          </a:xfrm>
          <a:prstGeom prst="rect">
            <a:avLst/>
          </a:prstGeom>
          <a:solidFill>
            <a:schemeClr val="bg1"/>
          </a:solidFill>
        </p:spPr>
        <p:txBody>
          <a:bodyPr wrap="none" rtlCol="0">
            <a:spAutoFit/>
          </a:bodyPr>
          <a:lstStyle/>
          <a:p>
            <a:pPr algn="l"/>
            <a:r>
              <a:rPr lang="en-US" sz="2000" i="0" dirty="0"/>
              <a:t>The state of </a:t>
            </a:r>
            <a:r>
              <a:rPr lang="en-US" sz="2000" i="0"/>
              <a:t>the fleet</a:t>
            </a:r>
            <a:endParaRPr lang="en-US" sz="2000" i="0" dirty="0"/>
          </a:p>
        </p:txBody>
      </p:sp>
      <p:sp>
        <p:nvSpPr>
          <p:cNvPr id="14" name="Slide Number Placeholder 5">
            <a:extLst>
              <a:ext uri="{FF2B5EF4-FFF2-40B4-BE49-F238E27FC236}">
                <a16:creationId xmlns:a16="http://schemas.microsoft.com/office/drawing/2014/main" id="{254B6635-BC8B-4154-9961-3BF243CD7632}"/>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26</a:t>
            </a:fld>
            <a:endParaRPr lang="en-US" dirty="0"/>
          </a:p>
        </p:txBody>
      </p:sp>
    </p:spTree>
    <p:extLst>
      <p:ext uri="{BB962C8B-B14F-4D97-AF65-F5344CB8AC3E}">
        <p14:creationId xmlns:p14="http://schemas.microsoft.com/office/powerpoint/2010/main" val="2485622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25346" name="Line 2"/>
          <p:cNvSpPr>
            <a:spLocks noChangeShapeType="1"/>
          </p:cNvSpPr>
          <p:nvPr/>
        </p:nvSpPr>
        <p:spPr bwMode="auto">
          <a:xfrm>
            <a:off x="4495800" y="0"/>
            <a:ext cx="0" cy="685800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5347" name="Line 3"/>
          <p:cNvSpPr>
            <a:spLocks noChangeShapeType="1"/>
          </p:cNvSpPr>
          <p:nvPr/>
        </p:nvSpPr>
        <p:spPr bwMode="auto">
          <a:xfrm>
            <a:off x="5486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5348" name="Line 4"/>
          <p:cNvSpPr>
            <a:spLocks noChangeShapeType="1"/>
          </p:cNvSpPr>
          <p:nvPr/>
        </p:nvSpPr>
        <p:spPr bwMode="auto">
          <a:xfrm>
            <a:off x="17526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5349" name="Line 5"/>
          <p:cNvSpPr>
            <a:spLocks noChangeShapeType="1"/>
          </p:cNvSpPr>
          <p:nvPr/>
        </p:nvSpPr>
        <p:spPr bwMode="auto">
          <a:xfrm>
            <a:off x="73152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5350" name="Line 6"/>
          <p:cNvSpPr>
            <a:spLocks noChangeShapeType="1"/>
          </p:cNvSpPr>
          <p:nvPr/>
        </p:nvSpPr>
        <p:spPr bwMode="auto">
          <a:xfrm>
            <a:off x="0" y="40386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5351" name="Line 7"/>
          <p:cNvSpPr>
            <a:spLocks noChangeShapeType="1"/>
          </p:cNvSpPr>
          <p:nvPr/>
        </p:nvSpPr>
        <p:spPr bwMode="auto">
          <a:xfrm>
            <a:off x="0" y="5486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5352" name="Line 8"/>
          <p:cNvSpPr>
            <a:spLocks noChangeShapeType="1"/>
          </p:cNvSpPr>
          <p:nvPr/>
        </p:nvSpPr>
        <p:spPr bwMode="auto">
          <a:xfrm>
            <a:off x="0" y="1295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5353" name="Line 9"/>
          <p:cNvSpPr>
            <a:spLocks noChangeShapeType="1"/>
          </p:cNvSpPr>
          <p:nvPr/>
        </p:nvSpPr>
        <p:spPr bwMode="auto">
          <a:xfrm>
            <a:off x="0" y="26670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5354" name="Line 10"/>
          <p:cNvSpPr>
            <a:spLocks noChangeShapeType="1"/>
          </p:cNvSpPr>
          <p:nvPr/>
        </p:nvSpPr>
        <p:spPr bwMode="auto">
          <a:xfrm>
            <a:off x="3581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pic>
        <p:nvPicPr>
          <p:cNvPr id="825355"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78063" y="1814513"/>
            <a:ext cx="87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extBox 12"/>
          <p:cNvSpPr txBox="1"/>
          <p:nvPr/>
        </p:nvSpPr>
        <p:spPr>
          <a:xfrm>
            <a:off x="568792" y="371446"/>
            <a:ext cx="2287806" cy="400110"/>
          </a:xfrm>
          <a:prstGeom prst="rect">
            <a:avLst/>
          </a:prstGeom>
          <a:solidFill>
            <a:schemeClr val="bg1"/>
          </a:solidFill>
        </p:spPr>
        <p:txBody>
          <a:bodyPr wrap="none" rtlCol="0">
            <a:spAutoFit/>
          </a:bodyPr>
          <a:lstStyle/>
          <a:p>
            <a:pPr algn="l"/>
            <a:r>
              <a:rPr lang="en-US" sz="2000" i="0" dirty="0"/>
              <a:t>The state of </a:t>
            </a:r>
            <a:r>
              <a:rPr lang="en-US" sz="2000" i="0"/>
              <a:t>the fleet</a:t>
            </a:r>
            <a:endParaRPr lang="en-US" sz="2000" i="0" dirty="0"/>
          </a:p>
        </p:txBody>
      </p:sp>
      <p:sp>
        <p:nvSpPr>
          <p:cNvPr id="14" name="Slide Number Placeholder 5">
            <a:extLst>
              <a:ext uri="{FF2B5EF4-FFF2-40B4-BE49-F238E27FC236}">
                <a16:creationId xmlns:a16="http://schemas.microsoft.com/office/drawing/2014/main" id="{20BDEA7E-6107-4D19-8C1A-CA66469DDE7F}"/>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27</a:t>
            </a:fld>
            <a:endParaRPr lang="en-US" dirty="0"/>
          </a:p>
        </p:txBody>
      </p:sp>
    </p:spTree>
    <p:extLst>
      <p:ext uri="{BB962C8B-B14F-4D97-AF65-F5344CB8AC3E}">
        <p14:creationId xmlns:p14="http://schemas.microsoft.com/office/powerpoint/2010/main" val="335979166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27394" name="Line 2"/>
          <p:cNvSpPr>
            <a:spLocks noChangeShapeType="1"/>
          </p:cNvSpPr>
          <p:nvPr/>
        </p:nvSpPr>
        <p:spPr bwMode="auto">
          <a:xfrm>
            <a:off x="4495800" y="0"/>
            <a:ext cx="0" cy="685800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7395" name="Line 3"/>
          <p:cNvSpPr>
            <a:spLocks noChangeShapeType="1"/>
          </p:cNvSpPr>
          <p:nvPr/>
        </p:nvSpPr>
        <p:spPr bwMode="auto">
          <a:xfrm>
            <a:off x="5486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7396" name="Line 4"/>
          <p:cNvSpPr>
            <a:spLocks noChangeShapeType="1"/>
          </p:cNvSpPr>
          <p:nvPr/>
        </p:nvSpPr>
        <p:spPr bwMode="auto">
          <a:xfrm>
            <a:off x="17526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7397" name="Line 5"/>
          <p:cNvSpPr>
            <a:spLocks noChangeShapeType="1"/>
          </p:cNvSpPr>
          <p:nvPr/>
        </p:nvSpPr>
        <p:spPr bwMode="auto">
          <a:xfrm>
            <a:off x="73152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7398" name="Line 6"/>
          <p:cNvSpPr>
            <a:spLocks noChangeShapeType="1"/>
          </p:cNvSpPr>
          <p:nvPr/>
        </p:nvSpPr>
        <p:spPr bwMode="auto">
          <a:xfrm>
            <a:off x="0" y="40386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7399" name="Line 7"/>
          <p:cNvSpPr>
            <a:spLocks noChangeShapeType="1"/>
          </p:cNvSpPr>
          <p:nvPr/>
        </p:nvSpPr>
        <p:spPr bwMode="auto">
          <a:xfrm>
            <a:off x="0" y="5486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7400" name="Line 8"/>
          <p:cNvSpPr>
            <a:spLocks noChangeShapeType="1"/>
          </p:cNvSpPr>
          <p:nvPr/>
        </p:nvSpPr>
        <p:spPr bwMode="auto">
          <a:xfrm>
            <a:off x="0" y="1295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7401" name="Line 9"/>
          <p:cNvSpPr>
            <a:spLocks noChangeShapeType="1"/>
          </p:cNvSpPr>
          <p:nvPr/>
        </p:nvSpPr>
        <p:spPr bwMode="auto">
          <a:xfrm>
            <a:off x="0" y="26670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27402" name="Line 10"/>
          <p:cNvSpPr>
            <a:spLocks noChangeShapeType="1"/>
          </p:cNvSpPr>
          <p:nvPr/>
        </p:nvSpPr>
        <p:spPr bwMode="auto">
          <a:xfrm>
            <a:off x="3581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pic>
        <p:nvPicPr>
          <p:cNvPr id="82740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32263" y="4608513"/>
            <a:ext cx="87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extBox 12"/>
          <p:cNvSpPr txBox="1"/>
          <p:nvPr/>
        </p:nvSpPr>
        <p:spPr>
          <a:xfrm>
            <a:off x="568792" y="371446"/>
            <a:ext cx="2287806" cy="400110"/>
          </a:xfrm>
          <a:prstGeom prst="rect">
            <a:avLst/>
          </a:prstGeom>
          <a:solidFill>
            <a:schemeClr val="bg1"/>
          </a:solidFill>
        </p:spPr>
        <p:txBody>
          <a:bodyPr wrap="none" rtlCol="0">
            <a:spAutoFit/>
          </a:bodyPr>
          <a:lstStyle/>
          <a:p>
            <a:pPr algn="l"/>
            <a:r>
              <a:rPr lang="en-US" sz="2000" i="0" dirty="0"/>
              <a:t>The state of </a:t>
            </a:r>
            <a:r>
              <a:rPr lang="en-US" sz="2000" i="0"/>
              <a:t>the fleet</a:t>
            </a:r>
            <a:endParaRPr lang="en-US" sz="2000" i="0" dirty="0"/>
          </a:p>
        </p:txBody>
      </p:sp>
      <p:sp>
        <p:nvSpPr>
          <p:cNvPr id="14" name="Slide Number Placeholder 5">
            <a:extLst>
              <a:ext uri="{FF2B5EF4-FFF2-40B4-BE49-F238E27FC236}">
                <a16:creationId xmlns:a16="http://schemas.microsoft.com/office/drawing/2014/main" id="{22EA3412-6C8F-4599-A3EB-EFAE2BBB484E}"/>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28</a:t>
            </a:fld>
            <a:endParaRPr lang="en-US" dirty="0"/>
          </a:p>
        </p:txBody>
      </p:sp>
    </p:spTree>
    <p:extLst>
      <p:ext uri="{BB962C8B-B14F-4D97-AF65-F5344CB8AC3E}">
        <p14:creationId xmlns:p14="http://schemas.microsoft.com/office/powerpoint/2010/main" val="62155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31490" name="Line 2"/>
          <p:cNvSpPr>
            <a:spLocks noChangeShapeType="1"/>
          </p:cNvSpPr>
          <p:nvPr/>
        </p:nvSpPr>
        <p:spPr bwMode="auto">
          <a:xfrm>
            <a:off x="4495800" y="0"/>
            <a:ext cx="0" cy="685800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1491" name="Line 3"/>
          <p:cNvSpPr>
            <a:spLocks noChangeShapeType="1"/>
          </p:cNvSpPr>
          <p:nvPr/>
        </p:nvSpPr>
        <p:spPr bwMode="auto">
          <a:xfrm>
            <a:off x="5486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1492" name="Line 4"/>
          <p:cNvSpPr>
            <a:spLocks noChangeShapeType="1"/>
          </p:cNvSpPr>
          <p:nvPr/>
        </p:nvSpPr>
        <p:spPr bwMode="auto">
          <a:xfrm>
            <a:off x="17526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1493" name="Line 5"/>
          <p:cNvSpPr>
            <a:spLocks noChangeShapeType="1"/>
          </p:cNvSpPr>
          <p:nvPr/>
        </p:nvSpPr>
        <p:spPr bwMode="auto">
          <a:xfrm>
            <a:off x="73152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1494" name="Line 6"/>
          <p:cNvSpPr>
            <a:spLocks noChangeShapeType="1"/>
          </p:cNvSpPr>
          <p:nvPr/>
        </p:nvSpPr>
        <p:spPr bwMode="auto">
          <a:xfrm>
            <a:off x="0" y="40386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1495" name="Line 7"/>
          <p:cNvSpPr>
            <a:spLocks noChangeShapeType="1"/>
          </p:cNvSpPr>
          <p:nvPr/>
        </p:nvSpPr>
        <p:spPr bwMode="auto">
          <a:xfrm>
            <a:off x="0" y="5486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1496" name="Line 8"/>
          <p:cNvSpPr>
            <a:spLocks noChangeShapeType="1"/>
          </p:cNvSpPr>
          <p:nvPr/>
        </p:nvSpPr>
        <p:spPr bwMode="auto">
          <a:xfrm>
            <a:off x="0" y="1295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1497" name="Line 9"/>
          <p:cNvSpPr>
            <a:spLocks noChangeShapeType="1"/>
          </p:cNvSpPr>
          <p:nvPr/>
        </p:nvSpPr>
        <p:spPr bwMode="auto">
          <a:xfrm>
            <a:off x="0" y="26670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1498" name="Line 10"/>
          <p:cNvSpPr>
            <a:spLocks noChangeShapeType="1"/>
          </p:cNvSpPr>
          <p:nvPr/>
        </p:nvSpPr>
        <p:spPr bwMode="auto">
          <a:xfrm>
            <a:off x="3581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pic>
        <p:nvPicPr>
          <p:cNvPr id="831499"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74863" y="4583113"/>
            <a:ext cx="87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31500" name="Picture 1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4350" y="3136900"/>
            <a:ext cx="877888"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extBox 13"/>
          <p:cNvSpPr txBox="1"/>
          <p:nvPr/>
        </p:nvSpPr>
        <p:spPr>
          <a:xfrm>
            <a:off x="568792" y="371446"/>
            <a:ext cx="2287806" cy="400110"/>
          </a:xfrm>
          <a:prstGeom prst="rect">
            <a:avLst/>
          </a:prstGeom>
          <a:solidFill>
            <a:schemeClr val="bg1"/>
          </a:solidFill>
        </p:spPr>
        <p:txBody>
          <a:bodyPr wrap="none" rtlCol="0">
            <a:spAutoFit/>
          </a:bodyPr>
          <a:lstStyle/>
          <a:p>
            <a:pPr algn="l"/>
            <a:r>
              <a:rPr lang="en-US" sz="2000" i="0" dirty="0"/>
              <a:t>The state of </a:t>
            </a:r>
            <a:r>
              <a:rPr lang="en-US" sz="2000" i="0"/>
              <a:t>the fleet</a:t>
            </a:r>
            <a:endParaRPr lang="en-US" sz="2000" i="0" dirty="0"/>
          </a:p>
        </p:txBody>
      </p:sp>
      <p:sp>
        <p:nvSpPr>
          <p:cNvPr id="15" name="Slide Number Placeholder 5">
            <a:extLst>
              <a:ext uri="{FF2B5EF4-FFF2-40B4-BE49-F238E27FC236}">
                <a16:creationId xmlns:a16="http://schemas.microsoft.com/office/drawing/2014/main" id="{4888C3D7-A81C-4989-B7EB-680FB6D712CA}"/>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29</a:t>
            </a:fld>
            <a:endParaRPr lang="en-US" dirty="0"/>
          </a:p>
        </p:txBody>
      </p:sp>
    </p:spTree>
    <p:extLst>
      <p:ext uri="{BB962C8B-B14F-4D97-AF65-F5344CB8AC3E}">
        <p14:creationId xmlns:p14="http://schemas.microsoft.com/office/powerpoint/2010/main" val="209131461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A035077-6945-413C-A66E-A15792E4EA29}"/>
              </a:ext>
            </a:extLst>
          </p:cNvPr>
          <p:cNvPicPr>
            <a:picLocks noChangeAspect="1"/>
          </p:cNvPicPr>
          <p:nvPr/>
        </p:nvPicPr>
        <p:blipFill>
          <a:blip r:embed="rId2"/>
          <a:stretch>
            <a:fillRect/>
          </a:stretch>
        </p:blipFill>
        <p:spPr>
          <a:xfrm>
            <a:off x="0" y="0"/>
            <a:ext cx="9144000" cy="6858000"/>
          </a:xfrm>
          <a:prstGeom prst="rect">
            <a:avLst/>
          </a:prstGeom>
        </p:spPr>
      </p:pic>
      <p:sp>
        <p:nvSpPr>
          <p:cNvPr id="2" name="Title 1">
            <a:extLst>
              <a:ext uri="{FF2B5EF4-FFF2-40B4-BE49-F238E27FC236}">
                <a16:creationId xmlns:a16="http://schemas.microsoft.com/office/drawing/2014/main" id="{9F6A208F-EB88-4F7A-B132-37BF6858C5C1}"/>
              </a:ext>
            </a:extLst>
          </p:cNvPr>
          <p:cNvSpPr>
            <a:spLocks noGrp="1"/>
          </p:cNvSpPr>
          <p:nvPr>
            <p:ph type="ctrTitle"/>
          </p:nvPr>
        </p:nvSpPr>
        <p:spPr/>
        <p:txBody>
          <a:bodyPr/>
          <a:lstStyle/>
          <a:p>
            <a:pPr algn="ctr"/>
            <a:r>
              <a:rPr lang="en-US" dirty="0"/>
              <a:t>Resource allocation problems</a:t>
            </a:r>
          </a:p>
        </p:txBody>
      </p:sp>
      <p:sp>
        <p:nvSpPr>
          <p:cNvPr id="3" name="Subtitle 2">
            <a:extLst>
              <a:ext uri="{FF2B5EF4-FFF2-40B4-BE49-F238E27FC236}">
                <a16:creationId xmlns:a16="http://schemas.microsoft.com/office/drawing/2014/main" id="{A4152671-53A4-42DC-9C27-C0104AB573B5}"/>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288517438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33538" name="Line 2"/>
          <p:cNvSpPr>
            <a:spLocks noChangeShapeType="1"/>
          </p:cNvSpPr>
          <p:nvPr/>
        </p:nvSpPr>
        <p:spPr bwMode="auto">
          <a:xfrm>
            <a:off x="4495800" y="0"/>
            <a:ext cx="0" cy="685800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3539" name="Line 3"/>
          <p:cNvSpPr>
            <a:spLocks noChangeShapeType="1"/>
          </p:cNvSpPr>
          <p:nvPr/>
        </p:nvSpPr>
        <p:spPr bwMode="auto">
          <a:xfrm>
            <a:off x="5486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3540" name="Line 4"/>
          <p:cNvSpPr>
            <a:spLocks noChangeShapeType="1"/>
          </p:cNvSpPr>
          <p:nvPr/>
        </p:nvSpPr>
        <p:spPr bwMode="auto">
          <a:xfrm>
            <a:off x="17526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3541" name="Line 5"/>
          <p:cNvSpPr>
            <a:spLocks noChangeShapeType="1"/>
          </p:cNvSpPr>
          <p:nvPr/>
        </p:nvSpPr>
        <p:spPr bwMode="auto">
          <a:xfrm>
            <a:off x="73152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3542" name="Line 6"/>
          <p:cNvSpPr>
            <a:spLocks noChangeShapeType="1"/>
          </p:cNvSpPr>
          <p:nvPr/>
        </p:nvSpPr>
        <p:spPr bwMode="auto">
          <a:xfrm>
            <a:off x="0" y="40386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3543" name="Line 7"/>
          <p:cNvSpPr>
            <a:spLocks noChangeShapeType="1"/>
          </p:cNvSpPr>
          <p:nvPr/>
        </p:nvSpPr>
        <p:spPr bwMode="auto">
          <a:xfrm>
            <a:off x="0" y="5486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3544" name="Line 8"/>
          <p:cNvSpPr>
            <a:spLocks noChangeShapeType="1"/>
          </p:cNvSpPr>
          <p:nvPr/>
        </p:nvSpPr>
        <p:spPr bwMode="auto">
          <a:xfrm>
            <a:off x="0" y="1295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3545" name="Line 9"/>
          <p:cNvSpPr>
            <a:spLocks noChangeShapeType="1"/>
          </p:cNvSpPr>
          <p:nvPr/>
        </p:nvSpPr>
        <p:spPr bwMode="auto">
          <a:xfrm>
            <a:off x="0" y="26670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3546" name="Line 10"/>
          <p:cNvSpPr>
            <a:spLocks noChangeShapeType="1"/>
          </p:cNvSpPr>
          <p:nvPr/>
        </p:nvSpPr>
        <p:spPr bwMode="auto">
          <a:xfrm>
            <a:off x="3581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pic>
        <p:nvPicPr>
          <p:cNvPr id="833547"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0063" y="1738313"/>
            <a:ext cx="87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33548" name="Picture 1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70350" y="1701800"/>
            <a:ext cx="877888"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extBox 13"/>
          <p:cNvSpPr txBox="1"/>
          <p:nvPr/>
        </p:nvSpPr>
        <p:spPr>
          <a:xfrm>
            <a:off x="568792" y="371446"/>
            <a:ext cx="2287806" cy="400110"/>
          </a:xfrm>
          <a:prstGeom prst="rect">
            <a:avLst/>
          </a:prstGeom>
          <a:solidFill>
            <a:schemeClr val="bg1"/>
          </a:solidFill>
        </p:spPr>
        <p:txBody>
          <a:bodyPr wrap="none" rtlCol="0">
            <a:spAutoFit/>
          </a:bodyPr>
          <a:lstStyle/>
          <a:p>
            <a:pPr algn="l"/>
            <a:r>
              <a:rPr lang="en-US" sz="2000" i="0" dirty="0"/>
              <a:t>The state of </a:t>
            </a:r>
            <a:r>
              <a:rPr lang="en-US" sz="2000" i="0"/>
              <a:t>the fleet</a:t>
            </a:r>
            <a:endParaRPr lang="en-US" sz="2000" i="0" dirty="0"/>
          </a:p>
        </p:txBody>
      </p:sp>
      <p:sp>
        <p:nvSpPr>
          <p:cNvPr id="15" name="Slide Number Placeholder 5">
            <a:extLst>
              <a:ext uri="{FF2B5EF4-FFF2-40B4-BE49-F238E27FC236}">
                <a16:creationId xmlns:a16="http://schemas.microsoft.com/office/drawing/2014/main" id="{2E086C02-05CD-46B3-BD2A-4F427C409C86}"/>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30</a:t>
            </a:fld>
            <a:endParaRPr lang="en-US" dirty="0"/>
          </a:p>
        </p:txBody>
      </p:sp>
    </p:spTree>
    <p:extLst>
      <p:ext uri="{BB962C8B-B14F-4D97-AF65-F5344CB8AC3E}">
        <p14:creationId xmlns:p14="http://schemas.microsoft.com/office/powerpoint/2010/main" val="291168851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35586" name="Line 2"/>
          <p:cNvSpPr>
            <a:spLocks noChangeShapeType="1"/>
          </p:cNvSpPr>
          <p:nvPr/>
        </p:nvSpPr>
        <p:spPr bwMode="auto">
          <a:xfrm>
            <a:off x="4495800" y="0"/>
            <a:ext cx="0" cy="685800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5587" name="Line 3"/>
          <p:cNvSpPr>
            <a:spLocks noChangeShapeType="1"/>
          </p:cNvSpPr>
          <p:nvPr/>
        </p:nvSpPr>
        <p:spPr bwMode="auto">
          <a:xfrm>
            <a:off x="5486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5588" name="Line 4"/>
          <p:cNvSpPr>
            <a:spLocks noChangeShapeType="1"/>
          </p:cNvSpPr>
          <p:nvPr/>
        </p:nvSpPr>
        <p:spPr bwMode="auto">
          <a:xfrm>
            <a:off x="17526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5589" name="Line 5"/>
          <p:cNvSpPr>
            <a:spLocks noChangeShapeType="1"/>
          </p:cNvSpPr>
          <p:nvPr/>
        </p:nvSpPr>
        <p:spPr bwMode="auto">
          <a:xfrm>
            <a:off x="73152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5590" name="Line 6"/>
          <p:cNvSpPr>
            <a:spLocks noChangeShapeType="1"/>
          </p:cNvSpPr>
          <p:nvPr/>
        </p:nvSpPr>
        <p:spPr bwMode="auto">
          <a:xfrm>
            <a:off x="0" y="40386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5591" name="Line 7"/>
          <p:cNvSpPr>
            <a:spLocks noChangeShapeType="1"/>
          </p:cNvSpPr>
          <p:nvPr/>
        </p:nvSpPr>
        <p:spPr bwMode="auto">
          <a:xfrm>
            <a:off x="0" y="5486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5592" name="Line 8"/>
          <p:cNvSpPr>
            <a:spLocks noChangeShapeType="1"/>
          </p:cNvSpPr>
          <p:nvPr/>
        </p:nvSpPr>
        <p:spPr bwMode="auto">
          <a:xfrm>
            <a:off x="0" y="1295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5593" name="Line 9"/>
          <p:cNvSpPr>
            <a:spLocks noChangeShapeType="1"/>
          </p:cNvSpPr>
          <p:nvPr/>
        </p:nvSpPr>
        <p:spPr bwMode="auto">
          <a:xfrm>
            <a:off x="0" y="26670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5594" name="Line 10"/>
          <p:cNvSpPr>
            <a:spLocks noChangeShapeType="1"/>
          </p:cNvSpPr>
          <p:nvPr/>
        </p:nvSpPr>
        <p:spPr bwMode="auto">
          <a:xfrm>
            <a:off x="3581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pic>
        <p:nvPicPr>
          <p:cNvPr id="835595"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11863" y="1763713"/>
            <a:ext cx="87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35596" name="Picture 1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950" y="5905500"/>
            <a:ext cx="877888"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extBox 13"/>
          <p:cNvSpPr txBox="1"/>
          <p:nvPr/>
        </p:nvSpPr>
        <p:spPr>
          <a:xfrm>
            <a:off x="568792" y="371446"/>
            <a:ext cx="2287806" cy="400110"/>
          </a:xfrm>
          <a:prstGeom prst="rect">
            <a:avLst/>
          </a:prstGeom>
          <a:solidFill>
            <a:schemeClr val="bg1"/>
          </a:solidFill>
        </p:spPr>
        <p:txBody>
          <a:bodyPr wrap="none" rtlCol="0">
            <a:spAutoFit/>
          </a:bodyPr>
          <a:lstStyle/>
          <a:p>
            <a:pPr algn="l"/>
            <a:r>
              <a:rPr lang="en-US" sz="2000" i="0" dirty="0"/>
              <a:t>The state of </a:t>
            </a:r>
            <a:r>
              <a:rPr lang="en-US" sz="2000" i="0"/>
              <a:t>the fleet</a:t>
            </a:r>
            <a:endParaRPr lang="en-US" sz="2000" i="0" dirty="0"/>
          </a:p>
        </p:txBody>
      </p:sp>
      <p:sp>
        <p:nvSpPr>
          <p:cNvPr id="15" name="Slide Number Placeholder 5">
            <a:extLst>
              <a:ext uri="{FF2B5EF4-FFF2-40B4-BE49-F238E27FC236}">
                <a16:creationId xmlns:a16="http://schemas.microsoft.com/office/drawing/2014/main" id="{9A2353B0-CEC8-4E1A-9ABB-E273344FFE9B}"/>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31</a:t>
            </a:fld>
            <a:endParaRPr lang="en-US" dirty="0"/>
          </a:p>
        </p:txBody>
      </p:sp>
    </p:spTree>
    <p:extLst>
      <p:ext uri="{BB962C8B-B14F-4D97-AF65-F5344CB8AC3E}">
        <p14:creationId xmlns:p14="http://schemas.microsoft.com/office/powerpoint/2010/main" val="281790081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37634" name="Line 2"/>
          <p:cNvSpPr>
            <a:spLocks noChangeShapeType="1"/>
          </p:cNvSpPr>
          <p:nvPr/>
        </p:nvSpPr>
        <p:spPr bwMode="auto">
          <a:xfrm>
            <a:off x="4495800" y="0"/>
            <a:ext cx="0" cy="685800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7635" name="Line 3"/>
          <p:cNvSpPr>
            <a:spLocks noChangeShapeType="1"/>
          </p:cNvSpPr>
          <p:nvPr/>
        </p:nvSpPr>
        <p:spPr bwMode="auto">
          <a:xfrm>
            <a:off x="5486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7636" name="Line 4"/>
          <p:cNvSpPr>
            <a:spLocks noChangeShapeType="1"/>
          </p:cNvSpPr>
          <p:nvPr/>
        </p:nvSpPr>
        <p:spPr bwMode="auto">
          <a:xfrm>
            <a:off x="17526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7637" name="Line 5"/>
          <p:cNvSpPr>
            <a:spLocks noChangeShapeType="1"/>
          </p:cNvSpPr>
          <p:nvPr/>
        </p:nvSpPr>
        <p:spPr bwMode="auto">
          <a:xfrm>
            <a:off x="73152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7638" name="Line 6"/>
          <p:cNvSpPr>
            <a:spLocks noChangeShapeType="1"/>
          </p:cNvSpPr>
          <p:nvPr/>
        </p:nvSpPr>
        <p:spPr bwMode="auto">
          <a:xfrm>
            <a:off x="0" y="40386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7639" name="Line 7"/>
          <p:cNvSpPr>
            <a:spLocks noChangeShapeType="1"/>
          </p:cNvSpPr>
          <p:nvPr/>
        </p:nvSpPr>
        <p:spPr bwMode="auto">
          <a:xfrm>
            <a:off x="0" y="5486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7640" name="Line 8"/>
          <p:cNvSpPr>
            <a:spLocks noChangeShapeType="1"/>
          </p:cNvSpPr>
          <p:nvPr/>
        </p:nvSpPr>
        <p:spPr bwMode="auto">
          <a:xfrm>
            <a:off x="0" y="1295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7641" name="Line 9"/>
          <p:cNvSpPr>
            <a:spLocks noChangeShapeType="1"/>
          </p:cNvSpPr>
          <p:nvPr/>
        </p:nvSpPr>
        <p:spPr bwMode="auto">
          <a:xfrm>
            <a:off x="0" y="26670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7642" name="Line 10"/>
          <p:cNvSpPr>
            <a:spLocks noChangeShapeType="1"/>
          </p:cNvSpPr>
          <p:nvPr/>
        </p:nvSpPr>
        <p:spPr bwMode="auto">
          <a:xfrm>
            <a:off x="3581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pic>
        <p:nvPicPr>
          <p:cNvPr id="83764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37263" y="3135313"/>
            <a:ext cx="87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37644" name="Picture 1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90750" y="1739900"/>
            <a:ext cx="877888"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extBox 13"/>
          <p:cNvSpPr txBox="1"/>
          <p:nvPr/>
        </p:nvSpPr>
        <p:spPr>
          <a:xfrm>
            <a:off x="568792" y="371446"/>
            <a:ext cx="2287806" cy="400110"/>
          </a:xfrm>
          <a:prstGeom prst="rect">
            <a:avLst/>
          </a:prstGeom>
          <a:solidFill>
            <a:schemeClr val="bg1"/>
          </a:solidFill>
        </p:spPr>
        <p:txBody>
          <a:bodyPr wrap="none" rtlCol="0">
            <a:spAutoFit/>
          </a:bodyPr>
          <a:lstStyle/>
          <a:p>
            <a:pPr algn="l"/>
            <a:r>
              <a:rPr lang="en-US" sz="2000" i="0" dirty="0"/>
              <a:t>The state of </a:t>
            </a:r>
            <a:r>
              <a:rPr lang="en-US" sz="2000" i="0"/>
              <a:t>the fleet</a:t>
            </a:r>
            <a:endParaRPr lang="en-US" sz="2000" i="0" dirty="0"/>
          </a:p>
        </p:txBody>
      </p:sp>
      <p:sp>
        <p:nvSpPr>
          <p:cNvPr id="15" name="Slide Number Placeholder 5">
            <a:extLst>
              <a:ext uri="{FF2B5EF4-FFF2-40B4-BE49-F238E27FC236}">
                <a16:creationId xmlns:a16="http://schemas.microsoft.com/office/drawing/2014/main" id="{FAFFBCBD-D048-494F-9F5B-E60861D4CAD1}"/>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32</a:t>
            </a:fld>
            <a:endParaRPr lang="en-US" dirty="0"/>
          </a:p>
        </p:txBody>
      </p:sp>
    </p:spTree>
    <p:extLst>
      <p:ext uri="{BB962C8B-B14F-4D97-AF65-F5344CB8AC3E}">
        <p14:creationId xmlns:p14="http://schemas.microsoft.com/office/powerpoint/2010/main" val="400764823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39682" name="Line 2"/>
          <p:cNvSpPr>
            <a:spLocks noChangeShapeType="1"/>
          </p:cNvSpPr>
          <p:nvPr/>
        </p:nvSpPr>
        <p:spPr bwMode="auto">
          <a:xfrm>
            <a:off x="4495800" y="0"/>
            <a:ext cx="0" cy="685800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9683" name="Line 3"/>
          <p:cNvSpPr>
            <a:spLocks noChangeShapeType="1"/>
          </p:cNvSpPr>
          <p:nvPr/>
        </p:nvSpPr>
        <p:spPr bwMode="auto">
          <a:xfrm>
            <a:off x="5486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9684" name="Line 4"/>
          <p:cNvSpPr>
            <a:spLocks noChangeShapeType="1"/>
          </p:cNvSpPr>
          <p:nvPr/>
        </p:nvSpPr>
        <p:spPr bwMode="auto">
          <a:xfrm>
            <a:off x="17526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9685" name="Line 5"/>
          <p:cNvSpPr>
            <a:spLocks noChangeShapeType="1"/>
          </p:cNvSpPr>
          <p:nvPr/>
        </p:nvSpPr>
        <p:spPr bwMode="auto">
          <a:xfrm>
            <a:off x="73152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9686" name="Line 6"/>
          <p:cNvSpPr>
            <a:spLocks noChangeShapeType="1"/>
          </p:cNvSpPr>
          <p:nvPr/>
        </p:nvSpPr>
        <p:spPr bwMode="auto">
          <a:xfrm>
            <a:off x="0" y="40386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9687" name="Line 7"/>
          <p:cNvSpPr>
            <a:spLocks noChangeShapeType="1"/>
          </p:cNvSpPr>
          <p:nvPr/>
        </p:nvSpPr>
        <p:spPr bwMode="auto">
          <a:xfrm>
            <a:off x="0" y="5486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9688" name="Line 8"/>
          <p:cNvSpPr>
            <a:spLocks noChangeShapeType="1"/>
          </p:cNvSpPr>
          <p:nvPr/>
        </p:nvSpPr>
        <p:spPr bwMode="auto">
          <a:xfrm>
            <a:off x="0" y="12954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9689" name="Line 9"/>
          <p:cNvSpPr>
            <a:spLocks noChangeShapeType="1"/>
          </p:cNvSpPr>
          <p:nvPr/>
        </p:nvSpPr>
        <p:spPr bwMode="auto">
          <a:xfrm>
            <a:off x="0" y="2667000"/>
            <a:ext cx="9144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39690" name="Line 10"/>
          <p:cNvSpPr>
            <a:spLocks noChangeShapeType="1"/>
          </p:cNvSpPr>
          <p:nvPr/>
        </p:nvSpPr>
        <p:spPr bwMode="auto">
          <a:xfrm>
            <a:off x="3581400" y="0"/>
            <a:ext cx="0" cy="685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pic>
        <p:nvPicPr>
          <p:cNvPr id="839691"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74863" y="4583113"/>
            <a:ext cx="87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39692" name="Picture 1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4350" y="3136900"/>
            <a:ext cx="877888"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39693" name="Picture 1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26138" y="1639888"/>
            <a:ext cx="87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39694" name="Picture 1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686425" y="4371975"/>
            <a:ext cx="877888"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39695" name="Picture 1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40413" y="4525963"/>
            <a:ext cx="87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39696" name="Picture 1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94400" y="4679950"/>
            <a:ext cx="877888"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TextBox 17"/>
          <p:cNvSpPr txBox="1"/>
          <p:nvPr/>
        </p:nvSpPr>
        <p:spPr>
          <a:xfrm>
            <a:off x="568792" y="371446"/>
            <a:ext cx="2287806" cy="400110"/>
          </a:xfrm>
          <a:prstGeom prst="rect">
            <a:avLst/>
          </a:prstGeom>
          <a:solidFill>
            <a:schemeClr val="bg1"/>
          </a:solidFill>
        </p:spPr>
        <p:txBody>
          <a:bodyPr wrap="none" rtlCol="0">
            <a:spAutoFit/>
          </a:bodyPr>
          <a:lstStyle/>
          <a:p>
            <a:pPr algn="l"/>
            <a:r>
              <a:rPr lang="en-US" sz="2000" i="0" dirty="0"/>
              <a:t>The state of </a:t>
            </a:r>
            <a:r>
              <a:rPr lang="en-US" sz="2000" i="0"/>
              <a:t>the fleet</a:t>
            </a:r>
            <a:endParaRPr lang="en-US" sz="2000" i="0" dirty="0"/>
          </a:p>
        </p:txBody>
      </p:sp>
      <p:sp>
        <p:nvSpPr>
          <p:cNvPr id="19" name="Slide Number Placeholder 5">
            <a:extLst>
              <a:ext uri="{FF2B5EF4-FFF2-40B4-BE49-F238E27FC236}">
                <a16:creationId xmlns:a16="http://schemas.microsoft.com/office/drawing/2014/main" id="{DDC4C7EF-2535-45B4-B0F7-39288882D95A}"/>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33</a:t>
            </a:fld>
            <a:endParaRPr lang="en-US" dirty="0"/>
          </a:p>
        </p:txBody>
      </p:sp>
    </p:spTree>
    <p:extLst>
      <p:ext uri="{BB962C8B-B14F-4D97-AF65-F5344CB8AC3E}">
        <p14:creationId xmlns:p14="http://schemas.microsoft.com/office/powerpoint/2010/main" val="358491881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p:txBody>
          <a:bodyPr/>
          <a:lstStyle/>
          <a:p>
            <a:r>
              <a:rPr lang="en-US" dirty="0"/>
              <a:t>Optimizing fleets</a:t>
            </a:r>
            <a:endParaRPr lang="en-US" altLang="en-US" dirty="0"/>
          </a:p>
        </p:txBody>
      </p:sp>
      <p:sp>
        <p:nvSpPr>
          <p:cNvPr id="841731" name="Rectangle 3"/>
          <p:cNvSpPr>
            <a:spLocks noGrp="1" noChangeArrowheads="1"/>
          </p:cNvSpPr>
          <p:nvPr>
            <p:ph type="body" idx="1"/>
          </p:nvPr>
        </p:nvSpPr>
        <p:spPr/>
        <p:txBody>
          <a:bodyPr/>
          <a:lstStyle/>
          <a:p>
            <a:r>
              <a:rPr lang="en-US" altLang="en-US"/>
              <a:t>What if we have N &gt; 1 trucks?</a:t>
            </a:r>
          </a:p>
        </p:txBody>
      </p:sp>
      <p:graphicFrame>
        <p:nvGraphicFramePr>
          <p:cNvPr id="841732" name="Object 4"/>
          <p:cNvGraphicFramePr>
            <a:graphicFrameLocks noChangeAspect="1"/>
          </p:cNvGraphicFramePr>
          <p:nvPr/>
        </p:nvGraphicFramePr>
        <p:xfrm>
          <a:off x="1597025" y="1976438"/>
          <a:ext cx="5254625" cy="965200"/>
        </p:xfrm>
        <a:graphic>
          <a:graphicData uri="http://schemas.openxmlformats.org/presentationml/2006/ole">
            <mc:AlternateContent xmlns:mc="http://schemas.openxmlformats.org/markup-compatibility/2006">
              <mc:Choice xmlns:v="urn:schemas-microsoft-com:vml" Requires="v">
                <p:oleObj spid="_x0000_s14340" name="Equation" r:id="rId4" imgW="2489040" imgH="457200" progId="Equation.DSMT4">
                  <p:embed/>
                </p:oleObj>
              </mc:Choice>
              <mc:Fallback>
                <p:oleObj name="Equation" r:id="rId4" imgW="2489040" imgH="457200" progId="Equation.DSMT4">
                  <p:embed/>
                  <p:pic>
                    <p:nvPicPr>
                      <p:cNvPr id="841732"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97025" y="1976438"/>
                        <a:ext cx="5254625" cy="965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41733" name="Object 5"/>
          <p:cNvGraphicFramePr>
            <a:graphicFrameLocks noChangeAspect="1"/>
          </p:cNvGraphicFramePr>
          <p:nvPr/>
        </p:nvGraphicFramePr>
        <p:xfrm>
          <a:off x="323850" y="3638550"/>
          <a:ext cx="8542338" cy="1962150"/>
        </p:xfrm>
        <a:graphic>
          <a:graphicData uri="http://schemas.openxmlformats.org/presentationml/2006/ole">
            <mc:AlternateContent xmlns:mc="http://schemas.openxmlformats.org/markup-compatibility/2006">
              <mc:Choice xmlns:v="urn:schemas-microsoft-com:vml" Requires="v">
                <p:oleObj spid="_x0000_s14341" name="Worksheet" r:id="rId6" imgW="8486826" imgH="1952591" progId="Excel.Sheet.8">
                  <p:embed/>
                </p:oleObj>
              </mc:Choice>
              <mc:Fallback>
                <p:oleObj name="Worksheet" r:id="rId6" imgW="8486826" imgH="1952591" progId="Excel.Sheet.8">
                  <p:embed/>
                  <p:pic>
                    <p:nvPicPr>
                      <p:cNvPr id="841733"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3850" y="3638550"/>
                        <a:ext cx="8542338" cy="1962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accent2"/>
                            </a:solidFill>
                            <a:miter lim="800000"/>
                            <a:headEnd type="none" w="med"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2" name="TextBox 1"/>
              <p:cNvSpPr txBox="1"/>
              <p:nvPr/>
            </p:nvSpPr>
            <p:spPr>
              <a:xfrm>
                <a:off x="685800" y="6096000"/>
                <a:ext cx="7590476" cy="369332"/>
              </a:xfrm>
              <a:prstGeom prst="rect">
                <a:avLst/>
              </a:prstGeom>
              <a:noFill/>
            </p:spPr>
            <p:txBody>
              <a:bodyPr wrap="none" rtlCol="0">
                <a:spAutoFit/>
              </a:bodyPr>
              <a:lstStyle/>
              <a:p>
                <a:pPr algn="l"/>
                <a:r>
                  <a:rPr lang="en-US" i="0" dirty="0"/>
                  <a:t>Real problems: 500 to 5,000 trucks, attribute space 50,000 up to </a:t>
                </a:r>
                <a14:m>
                  <m:oMath xmlns:m="http://schemas.openxmlformats.org/officeDocument/2006/math">
                    <m:sSup>
                      <m:sSupPr>
                        <m:ctrlPr>
                          <a:rPr lang="en-US" b="0" i="1" smtClean="0">
                            <a:latin typeface="Cambria Math" panose="02040503050406030204" pitchFamily="18" charset="0"/>
                          </a:rPr>
                        </m:ctrlPr>
                      </m:sSupPr>
                      <m:e>
                        <m:r>
                          <a:rPr lang="en-US" b="0" i="1" smtClean="0">
                            <a:latin typeface="Cambria Math" panose="02040503050406030204" pitchFamily="18" charset="0"/>
                          </a:rPr>
                          <m:t>10</m:t>
                        </m:r>
                      </m:e>
                      <m:sup>
                        <m:r>
                          <a:rPr lang="en-US" b="0" i="1" smtClean="0">
                            <a:latin typeface="Cambria Math" panose="02040503050406030204" pitchFamily="18" charset="0"/>
                          </a:rPr>
                          <m:t>20</m:t>
                        </m:r>
                      </m:sup>
                    </m:sSup>
                    <m:r>
                      <a:rPr lang="en-US" b="0" i="1" smtClean="0">
                        <a:latin typeface="Cambria Math" panose="02040503050406030204" pitchFamily="18" charset="0"/>
                      </a:rPr>
                      <m:t> </m:t>
                    </m:r>
                  </m:oMath>
                </a14:m>
                <a:r>
                  <a:rPr lang="en-US" i="0" dirty="0"/>
                  <a:t>attributes. </a:t>
                </a:r>
              </a:p>
            </p:txBody>
          </p:sp>
        </mc:Choice>
        <mc:Fallback xmlns="">
          <p:sp>
            <p:nvSpPr>
              <p:cNvPr id="2" name="TextBox 1"/>
              <p:cNvSpPr txBox="1">
                <a:spLocks noRot="1" noChangeAspect="1" noMove="1" noResize="1" noEditPoints="1" noAdjustHandles="1" noChangeArrowheads="1" noChangeShapeType="1" noTextEdit="1"/>
              </p:cNvSpPr>
              <p:nvPr/>
            </p:nvSpPr>
            <p:spPr>
              <a:xfrm>
                <a:off x="685800" y="6096000"/>
                <a:ext cx="7590476" cy="369332"/>
              </a:xfrm>
              <a:prstGeom prst="rect">
                <a:avLst/>
              </a:prstGeom>
              <a:blipFill>
                <a:blip r:embed="rId8"/>
                <a:stretch>
                  <a:fillRect l="-723" t="-8197" r="-402" b="-24590"/>
                </a:stretch>
              </a:blipFill>
            </p:spPr>
            <p:txBody>
              <a:bodyPr/>
              <a:lstStyle/>
              <a:p>
                <a:r>
                  <a:rPr lang="en-US">
                    <a:noFill/>
                  </a:rPr>
                  <a:t> </a:t>
                </a:r>
              </a:p>
            </p:txBody>
          </p:sp>
        </mc:Fallback>
      </mc:AlternateContent>
      <p:sp>
        <p:nvSpPr>
          <p:cNvPr id="7" name="Slide Number Placeholder 5">
            <a:extLst>
              <a:ext uri="{FF2B5EF4-FFF2-40B4-BE49-F238E27FC236}">
                <a16:creationId xmlns:a16="http://schemas.microsoft.com/office/drawing/2014/main" id="{7817386C-50D0-446D-AF55-D40B3C93B714}"/>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34</a:t>
            </a:fld>
            <a:endParaRPr lang="en-US" dirty="0"/>
          </a:p>
        </p:txBody>
      </p:sp>
    </p:spTree>
    <p:extLst>
      <p:ext uri="{BB962C8B-B14F-4D97-AF65-F5344CB8AC3E}">
        <p14:creationId xmlns:p14="http://schemas.microsoft.com/office/powerpoint/2010/main" val="1419838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4100" name="Rectangle 4"/>
          <p:cNvSpPr>
            <a:spLocks noGrp="1" noChangeArrowheads="1"/>
          </p:cNvSpPr>
          <p:nvPr>
            <p:ph type="ctrTitle"/>
          </p:nvPr>
        </p:nvSpPr>
        <p:spPr/>
        <p:txBody>
          <a:bodyPr/>
          <a:lstStyle/>
          <a:p>
            <a:pPr algn="ctr"/>
            <a:r>
              <a:rPr lang="en-US" dirty="0"/>
              <a:t>Deterministic lookahead policies for resource allocation</a:t>
            </a:r>
          </a:p>
        </p:txBody>
      </p:sp>
      <p:sp>
        <p:nvSpPr>
          <p:cNvPr id="4101" name="Rectangle 5"/>
          <p:cNvSpPr>
            <a:spLocks noGrp="1" noChangeArrowheads="1"/>
          </p:cNvSpPr>
          <p:nvPr>
            <p:ph type="subTitle" idx="1"/>
          </p:nvPr>
        </p:nvSpPr>
        <p:spPr/>
        <p:txBody>
          <a:bodyPr/>
          <a:lstStyle/>
          <a:p>
            <a:r>
              <a:rPr lang="en-US" dirty="0"/>
              <a:t> </a:t>
            </a:r>
          </a:p>
        </p:txBody>
      </p:sp>
      <p:sp>
        <p:nvSpPr>
          <p:cNvPr id="7" name="Rectangle 5"/>
          <p:cNvSpPr txBox="1">
            <a:spLocks noChangeArrowheads="1"/>
          </p:cNvSpPr>
          <p:nvPr/>
        </p:nvSpPr>
        <p:spPr bwMode="auto">
          <a:xfrm>
            <a:off x="1055077" y="3978275"/>
            <a:ext cx="7033846"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SzPct val="80000"/>
              <a:buFontTx/>
              <a:buNone/>
              <a:defRPr sz="2800">
                <a:solidFill>
                  <a:schemeClr val="tx1"/>
                </a:solidFill>
                <a:latin typeface="+mn-lt"/>
                <a:ea typeface="+mn-ea"/>
                <a:cs typeface="+mn-cs"/>
              </a:defRPr>
            </a:lvl1pPr>
            <a:lvl2pPr marL="457200" indent="0" algn="ctr" rtl="0" eaLnBrk="0" fontAlgn="base" hangingPunct="0">
              <a:spcBef>
                <a:spcPct val="20000"/>
              </a:spcBef>
              <a:spcAft>
                <a:spcPct val="0"/>
              </a:spcAft>
              <a:buNone/>
              <a:defRPr sz="2400">
                <a:solidFill>
                  <a:schemeClr val="tx1"/>
                </a:solidFill>
                <a:latin typeface="+mn-lt"/>
              </a:defRPr>
            </a:lvl2pPr>
            <a:lvl3pPr marL="914400" indent="0" algn="ctr" rtl="0" eaLnBrk="0" fontAlgn="base" hangingPunct="0">
              <a:spcBef>
                <a:spcPct val="0"/>
              </a:spcBef>
              <a:spcAft>
                <a:spcPct val="0"/>
              </a:spcAft>
              <a:buNone/>
              <a:defRPr sz="2000">
                <a:solidFill>
                  <a:schemeClr val="tx1"/>
                </a:solidFill>
                <a:latin typeface="+mn-lt"/>
              </a:defRPr>
            </a:lvl3pPr>
            <a:lvl4pPr marL="1371600" indent="0" algn="ctr" rtl="0" eaLnBrk="0" fontAlgn="base" hangingPunct="0">
              <a:spcBef>
                <a:spcPct val="0"/>
              </a:spcBef>
              <a:spcAft>
                <a:spcPct val="0"/>
              </a:spcAft>
              <a:buNone/>
              <a:defRPr sz="2000">
                <a:solidFill>
                  <a:schemeClr val="tx1"/>
                </a:solidFill>
                <a:latin typeface="+mn-lt"/>
              </a:defRPr>
            </a:lvl4pPr>
            <a:lvl5pPr marL="1828800" indent="0" algn="ctr" rtl="0" eaLnBrk="0" fontAlgn="base" hangingPunct="0">
              <a:spcBef>
                <a:spcPct val="0"/>
              </a:spcBef>
              <a:spcAft>
                <a:spcPct val="0"/>
              </a:spcAft>
              <a:buNone/>
              <a:defRPr sz="2000">
                <a:solidFill>
                  <a:schemeClr val="tx1"/>
                </a:solidFill>
                <a:latin typeface="+mn-lt"/>
              </a:defRPr>
            </a:lvl5pPr>
            <a:lvl6pPr marL="2286000" indent="0" algn="ctr" rtl="0" eaLnBrk="0" fontAlgn="base" hangingPunct="0">
              <a:spcBef>
                <a:spcPct val="0"/>
              </a:spcBef>
              <a:spcAft>
                <a:spcPct val="0"/>
              </a:spcAft>
              <a:buNone/>
              <a:defRPr sz="2000">
                <a:solidFill>
                  <a:schemeClr val="tx1"/>
                </a:solidFill>
                <a:latin typeface="+mn-lt"/>
              </a:defRPr>
            </a:lvl6pPr>
            <a:lvl7pPr marL="2743200" indent="0" algn="ctr" rtl="0" eaLnBrk="0" fontAlgn="base" hangingPunct="0">
              <a:spcBef>
                <a:spcPct val="0"/>
              </a:spcBef>
              <a:spcAft>
                <a:spcPct val="0"/>
              </a:spcAft>
              <a:buNone/>
              <a:defRPr sz="2000">
                <a:solidFill>
                  <a:schemeClr val="tx1"/>
                </a:solidFill>
                <a:latin typeface="+mn-lt"/>
              </a:defRPr>
            </a:lvl7pPr>
            <a:lvl8pPr marL="3200400" indent="0" algn="ctr" rtl="0" eaLnBrk="0" fontAlgn="base" hangingPunct="0">
              <a:spcBef>
                <a:spcPct val="0"/>
              </a:spcBef>
              <a:spcAft>
                <a:spcPct val="0"/>
              </a:spcAft>
              <a:buNone/>
              <a:defRPr sz="2000">
                <a:solidFill>
                  <a:schemeClr val="tx1"/>
                </a:solidFill>
                <a:latin typeface="+mn-lt"/>
              </a:defRPr>
            </a:lvl8pPr>
            <a:lvl9pPr marL="3657600" indent="0" algn="ctr" rtl="0" eaLnBrk="0" fontAlgn="base" hangingPunct="0">
              <a:spcBef>
                <a:spcPct val="0"/>
              </a:spcBef>
              <a:spcAft>
                <a:spcPct val="0"/>
              </a:spcAft>
              <a:buNone/>
              <a:defRPr sz="2000">
                <a:solidFill>
                  <a:schemeClr val="tx1"/>
                </a:solidFill>
                <a:latin typeface="+mn-lt"/>
              </a:defRPr>
            </a:lvl9pPr>
          </a:lstStyle>
          <a:p>
            <a:endParaRPr lang="en-US" i="0" kern="0" dirty="0"/>
          </a:p>
        </p:txBody>
      </p:sp>
    </p:spTree>
    <p:extLst>
      <p:ext uri="{BB962C8B-B14F-4D97-AF65-F5344CB8AC3E}">
        <p14:creationId xmlns:p14="http://schemas.microsoft.com/office/powerpoint/2010/main" val="23797047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Rectangle 2501"/>
          <p:cNvSpPr>
            <a:spLocks noChangeArrowheads="1"/>
          </p:cNvSpPr>
          <p:nvPr/>
        </p:nvSpPr>
        <p:spPr bwMode="auto">
          <a:xfrm>
            <a:off x="304800" y="59436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sp>
        <p:nvSpPr>
          <p:cNvPr id="183300" name="Rectangle 3747"/>
          <p:cNvSpPr>
            <a:spLocks noChangeArrowheads="1"/>
          </p:cNvSpPr>
          <p:nvPr/>
        </p:nvSpPr>
        <p:spPr bwMode="auto">
          <a:xfrm>
            <a:off x="457200" y="60960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grpSp>
        <p:nvGrpSpPr>
          <p:cNvPr id="183301" name="Group 2"/>
          <p:cNvGrpSpPr>
            <a:grpSpLocks/>
          </p:cNvGrpSpPr>
          <p:nvPr/>
        </p:nvGrpSpPr>
        <p:grpSpPr bwMode="auto">
          <a:xfrm>
            <a:off x="1487488" y="2598738"/>
            <a:ext cx="6081712" cy="3332162"/>
            <a:chOff x="1449" y="1725"/>
            <a:chExt cx="3265" cy="1898"/>
          </a:xfrm>
        </p:grpSpPr>
        <p:grpSp>
          <p:nvGrpSpPr>
            <p:cNvPr id="183315" name="Group 3"/>
            <p:cNvGrpSpPr>
              <a:grpSpLocks/>
            </p:cNvGrpSpPr>
            <p:nvPr/>
          </p:nvGrpSpPr>
          <p:grpSpPr bwMode="auto">
            <a:xfrm>
              <a:off x="3772" y="2690"/>
              <a:ext cx="894" cy="596"/>
              <a:chOff x="3772" y="2690"/>
              <a:chExt cx="894" cy="596"/>
            </a:xfrm>
          </p:grpSpPr>
          <p:sp>
            <p:nvSpPr>
              <p:cNvPr id="184535"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6"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6" name="Group 6"/>
            <p:cNvGrpSpPr>
              <a:grpSpLocks/>
            </p:cNvGrpSpPr>
            <p:nvPr/>
          </p:nvGrpSpPr>
          <p:grpSpPr bwMode="auto">
            <a:xfrm>
              <a:off x="1944" y="2690"/>
              <a:ext cx="894" cy="596"/>
              <a:chOff x="1944" y="2690"/>
              <a:chExt cx="894" cy="596"/>
            </a:xfrm>
          </p:grpSpPr>
          <p:sp>
            <p:nvSpPr>
              <p:cNvPr id="184533"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534"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7" name="Group 9"/>
            <p:cNvGrpSpPr>
              <a:grpSpLocks/>
            </p:cNvGrpSpPr>
            <p:nvPr/>
          </p:nvGrpSpPr>
          <p:grpSpPr bwMode="auto">
            <a:xfrm>
              <a:off x="1483" y="2379"/>
              <a:ext cx="429" cy="598"/>
              <a:chOff x="1483" y="2379"/>
              <a:chExt cx="429" cy="598"/>
            </a:xfrm>
          </p:grpSpPr>
          <p:sp>
            <p:nvSpPr>
              <p:cNvPr id="184531"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532"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8" name="Group 12"/>
            <p:cNvGrpSpPr>
              <a:grpSpLocks/>
            </p:cNvGrpSpPr>
            <p:nvPr/>
          </p:nvGrpSpPr>
          <p:grpSpPr bwMode="auto">
            <a:xfrm>
              <a:off x="1936" y="2379"/>
              <a:ext cx="894" cy="604"/>
              <a:chOff x="1936" y="2379"/>
              <a:chExt cx="894" cy="604"/>
            </a:xfrm>
          </p:grpSpPr>
          <p:sp>
            <p:nvSpPr>
              <p:cNvPr id="184529"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0"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9" name="Group 15"/>
            <p:cNvGrpSpPr>
              <a:grpSpLocks/>
            </p:cNvGrpSpPr>
            <p:nvPr/>
          </p:nvGrpSpPr>
          <p:grpSpPr bwMode="auto">
            <a:xfrm>
              <a:off x="1952" y="2076"/>
              <a:ext cx="886" cy="290"/>
              <a:chOff x="1952" y="2076"/>
              <a:chExt cx="886" cy="290"/>
            </a:xfrm>
          </p:grpSpPr>
          <p:sp>
            <p:nvSpPr>
              <p:cNvPr id="184527"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528"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20" name="Group 18"/>
            <p:cNvGrpSpPr>
              <a:grpSpLocks/>
            </p:cNvGrpSpPr>
            <p:nvPr/>
          </p:nvGrpSpPr>
          <p:grpSpPr bwMode="auto">
            <a:xfrm>
              <a:off x="1481" y="1769"/>
              <a:ext cx="894" cy="283"/>
              <a:chOff x="1481" y="1769"/>
              <a:chExt cx="894" cy="283"/>
            </a:xfrm>
          </p:grpSpPr>
          <p:sp>
            <p:nvSpPr>
              <p:cNvPr id="184525"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526"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21"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22"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23"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24"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25"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26"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27"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28"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29"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30"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31" name="Group 31"/>
            <p:cNvGrpSpPr>
              <a:grpSpLocks/>
            </p:cNvGrpSpPr>
            <p:nvPr/>
          </p:nvGrpSpPr>
          <p:grpSpPr bwMode="auto">
            <a:xfrm>
              <a:off x="1912" y="1741"/>
              <a:ext cx="40" cy="1260"/>
              <a:chOff x="1912" y="1741"/>
              <a:chExt cx="40" cy="1260"/>
            </a:xfrm>
          </p:grpSpPr>
          <p:sp>
            <p:nvSpPr>
              <p:cNvPr id="184515"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516"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517"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518"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519"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520"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521"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522"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523"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524"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32" name="Group 42"/>
            <p:cNvGrpSpPr>
              <a:grpSpLocks/>
            </p:cNvGrpSpPr>
            <p:nvPr/>
          </p:nvGrpSpPr>
          <p:grpSpPr bwMode="auto">
            <a:xfrm>
              <a:off x="2375" y="1749"/>
              <a:ext cx="40" cy="1252"/>
              <a:chOff x="2375" y="1749"/>
              <a:chExt cx="40" cy="1252"/>
            </a:xfrm>
          </p:grpSpPr>
          <p:sp>
            <p:nvSpPr>
              <p:cNvPr id="184505"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506"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507"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508"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509"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510"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511"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512"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513"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514"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33" name="Group 53"/>
            <p:cNvGrpSpPr>
              <a:grpSpLocks/>
            </p:cNvGrpSpPr>
            <p:nvPr/>
          </p:nvGrpSpPr>
          <p:grpSpPr bwMode="auto">
            <a:xfrm>
              <a:off x="1489" y="2076"/>
              <a:ext cx="431" cy="284"/>
              <a:chOff x="1489" y="2076"/>
              <a:chExt cx="431" cy="284"/>
            </a:xfrm>
          </p:grpSpPr>
          <p:sp>
            <p:nvSpPr>
              <p:cNvPr id="184503"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504"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34" name="Group 56"/>
            <p:cNvGrpSpPr>
              <a:grpSpLocks/>
            </p:cNvGrpSpPr>
            <p:nvPr/>
          </p:nvGrpSpPr>
          <p:grpSpPr bwMode="auto">
            <a:xfrm>
              <a:off x="1489" y="1733"/>
              <a:ext cx="423" cy="56"/>
              <a:chOff x="1489" y="1733"/>
              <a:chExt cx="423" cy="56"/>
            </a:xfrm>
          </p:grpSpPr>
          <p:sp>
            <p:nvSpPr>
              <p:cNvPr id="184495"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96" name="Group 58"/>
              <p:cNvGrpSpPr>
                <a:grpSpLocks/>
              </p:cNvGrpSpPr>
              <p:nvPr/>
            </p:nvGrpSpPr>
            <p:grpSpPr bwMode="auto">
              <a:xfrm>
                <a:off x="1489" y="1757"/>
                <a:ext cx="295" cy="1"/>
                <a:chOff x="1489" y="1757"/>
                <a:chExt cx="295" cy="1"/>
              </a:xfrm>
            </p:grpSpPr>
            <p:sp>
              <p:nvSpPr>
                <p:cNvPr id="184497"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8"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9"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0"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1"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2"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5" name="Group 65"/>
            <p:cNvGrpSpPr>
              <a:grpSpLocks/>
            </p:cNvGrpSpPr>
            <p:nvPr/>
          </p:nvGrpSpPr>
          <p:grpSpPr bwMode="auto">
            <a:xfrm>
              <a:off x="1952" y="1725"/>
              <a:ext cx="415" cy="56"/>
              <a:chOff x="1952" y="1725"/>
              <a:chExt cx="415" cy="56"/>
            </a:xfrm>
          </p:grpSpPr>
          <p:sp>
            <p:nvSpPr>
              <p:cNvPr id="184487"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8" name="Group 67"/>
              <p:cNvGrpSpPr>
                <a:grpSpLocks/>
              </p:cNvGrpSpPr>
              <p:nvPr/>
            </p:nvGrpSpPr>
            <p:grpSpPr bwMode="auto">
              <a:xfrm>
                <a:off x="1952" y="1757"/>
                <a:ext cx="295" cy="1"/>
                <a:chOff x="1952" y="1757"/>
                <a:chExt cx="295" cy="1"/>
              </a:xfrm>
            </p:grpSpPr>
            <p:sp>
              <p:nvSpPr>
                <p:cNvPr id="184489"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0"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1"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2"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3"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4"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6" name="Group 74"/>
            <p:cNvGrpSpPr>
              <a:grpSpLocks/>
            </p:cNvGrpSpPr>
            <p:nvPr/>
          </p:nvGrpSpPr>
          <p:grpSpPr bwMode="auto">
            <a:xfrm>
              <a:off x="1497" y="2036"/>
              <a:ext cx="415" cy="56"/>
              <a:chOff x="1497" y="2036"/>
              <a:chExt cx="415" cy="56"/>
            </a:xfrm>
          </p:grpSpPr>
          <p:sp>
            <p:nvSpPr>
              <p:cNvPr id="184479"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0" name="Group 76"/>
              <p:cNvGrpSpPr>
                <a:grpSpLocks/>
              </p:cNvGrpSpPr>
              <p:nvPr/>
            </p:nvGrpSpPr>
            <p:grpSpPr bwMode="auto">
              <a:xfrm>
                <a:off x="1497" y="2068"/>
                <a:ext cx="295" cy="1"/>
                <a:chOff x="1497" y="2068"/>
                <a:chExt cx="295" cy="1"/>
              </a:xfrm>
            </p:grpSpPr>
            <p:sp>
              <p:nvSpPr>
                <p:cNvPr id="184481"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2"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3"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4"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5"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6"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7" name="Group 83"/>
            <p:cNvGrpSpPr>
              <a:grpSpLocks/>
            </p:cNvGrpSpPr>
            <p:nvPr/>
          </p:nvGrpSpPr>
          <p:grpSpPr bwMode="auto">
            <a:xfrm>
              <a:off x="1960" y="2036"/>
              <a:ext cx="423" cy="56"/>
              <a:chOff x="1960" y="2036"/>
              <a:chExt cx="423" cy="56"/>
            </a:xfrm>
          </p:grpSpPr>
          <p:sp>
            <p:nvSpPr>
              <p:cNvPr id="184471"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72" name="Group 85"/>
              <p:cNvGrpSpPr>
                <a:grpSpLocks/>
              </p:cNvGrpSpPr>
              <p:nvPr/>
            </p:nvGrpSpPr>
            <p:grpSpPr bwMode="auto">
              <a:xfrm>
                <a:off x="1960" y="2068"/>
                <a:ext cx="303" cy="1"/>
                <a:chOff x="1960" y="2068"/>
                <a:chExt cx="303" cy="1"/>
              </a:xfrm>
            </p:grpSpPr>
            <p:sp>
              <p:nvSpPr>
                <p:cNvPr id="184473"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4"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5"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6"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7"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8"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8" name="Group 92"/>
            <p:cNvGrpSpPr>
              <a:grpSpLocks/>
            </p:cNvGrpSpPr>
            <p:nvPr/>
          </p:nvGrpSpPr>
          <p:grpSpPr bwMode="auto">
            <a:xfrm>
              <a:off x="2431" y="2036"/>
              <a:ext cx="415" cy="56"/>
              <a:chOff x="2431" y="2036"/>
              <a:chExt cx="415" cy="56"/>
            </a:xfrm>
          </p:grpSpPr>
          <p:sp>
            <p:nvSpPr>
              <p:cNvPr id="184463"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64" name="Group 94"/>
              <p:cNvGrpSpPr>
                <a:grpSpLocks/>
              </p:cNvGrpSpPr>
              <p:nvPr/>
            </p:nvGrpSpPr>
            <p:grpSpPr bwMode="auto">
              <a:xfrm>
                <a:off x="2431" y="2068"/>
                <a:ext cx="295" cy="1"/>
                <a:chOff x="2431" y="2068"/>
                <a:chExt cx="295" cy="1"/>
              </a:xfrm>
            </p:grpSpPr>
            <p:sp>
              <p:nvSpPr>
                <p:cNvPr id="184465"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6"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7"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8"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9"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0"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9" name="Group 101"/>
            <p:cNvGrpSpPr>
              <a:grpSpLocks/>
            </p:cNvGrpSpPr>
            <p:nvPr/>
          </p:nvGrpSpPr>
          <p:grpSpPr bwMode="auto">
            <a:xfrm>
              <a:off x="2423" y="2347"/>
              <a:ext cx="415" cy="56"/>
              <a:chOff x="2423" y="2347"/>
              <a:chExt cx="415" cy="56"/>
            </a:xfrm>
          </p:grpSpPr>
          <p:sp>
            <p:nvSpPr>
              <p:cNvPr id="184455"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56" name="Group 103"/>
              <p:cNvGrpSpPr>
                <a:grpSpLocks/>
              </p:cNvGrpSpPr>
              <p:nvPr/>
            </p:nvGrpSpPr>
            <p:grpSpPr bwMode="auto">
              <a:xfrm>
                <a:off x="2423" y="2371"/>
                <a:ext cx="295" cy="1"/>
                <a:chOff x="2423" y="2371"/>
                <a:chExt cx="295" cy="1"/>
              </a:xfrm>
            </p:grpSpPr>
            <p:sp>
              <p:nvSpPr>
                <p:cNvPr id="184457"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8"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9"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0"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1"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2"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0" name="Group 110"/>
            <p:cNvGrpSpPr>
              <a:grpSpLocks/>
            </p:cNvGrpSpPr>
            <p:nvPr/>
          </p:nvGrpSpPr>
          <p:grpSpPr bwMode="auto">
            <a:xfrm>
              <a:off x="1960" y="2347"/>
              <a:ext cx="415" cy="56"/>
              <a:chOff x="1960" y="2347"/>
              <a:chExt cx="415" cy="56"/>
            </a:xfrm>
          </p:grpSpPr>
          <p:sp>
            <p:nvSpPr>
              <p:cNvPr id="184447"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48" name="Group 112"/>
              <p:cNvGrpSpPr>
                <a:grpSpLocks/>
              </p:cNvGrpSpPr>
              <p:nvPr/>
            </p:nvGrpSpPr>
            <p:grpSpPr bwMode="auto">
              <a:xfrm>
                <a:off x="1960" y="2371"/>
                <a:ext cx="295" cy="1"/>
                <a:chOff x="1960" y="2371"/>
                <a:chExt cx="295" cy="1"/>
              </a:xfrm>
            </p:grpSpPr>
            <p:sp>
              <p:nvSpPr>
                <p:cNvPr id="184449"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0"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1"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2"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3"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4"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1" name="Group 119"/>
            <p:cNvGrpSpPr>
              <a:grpSpLocks/>
            </p:cNvGrpSpPr>
            <p:nvPr/>
          </p:nvGrpSpPr>
          <p:grpSpPr bwMode="auto">
            <a:xfrm>
              <a:off x="1497" y="2339"/>
              <a:ext cx="415" cy="56"/>
              <a:chOff x="1497" y="2339"/>
              <a:chExt cx="415" cy="56"/>
            </a:xfrm>
          </p:grpSpPr>
          <p:sp>
            <p:nvSpPr>
              <p:cNvPr id="184439"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40" name="Group 121"/>
              <p:cNvGrpSpPr>
                <a:grpSpLocks/>
              </p:cNvGrpSpPr>
              <p:nvPr/>
            </p:nvGrpSpPr>
            <p:grpSpPr bwMode="auto">
              <a:xfrm>
                <a:off x="1497" y="2371"/>
                <a:ext cx="295" cy="1"/>
                <a:chOff x="1497" y="2371"/>
                <a:chExt cx="295" cy="1"/>
              </a:xfrm>
            </p:grpSpPr>
            <p:sp>
              <p:nvSpPr>
                <p:cNvPr id="184441"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2"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3"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4"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5"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6"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2" name="Group 128"/>
            <p:cNvGrpSpPr>
              <a:grpSpLocks/>
            </p:cNvGrpSpPr>
            <p:nvPr/>
          </p:nvGrpSpPr>
          <p:grpSpPr bwMode="auto">
            <a:xfrm>
              <a:off x="1489" y="2650"/>
              <a:ext cx="423" cy="56"/>
              <a:chOff x="1489" y="2650"/>
              <a:chExt cx="423" cy="56"/>
            </a:xfrm>
          </p:grpSpPr>
          <p:sp>
            <p:nvSpPr>
              <p:cNvPr id="184431"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32" name="Group 130"/>
              <p:cNvGrpSpPr>
                <a:grpSpLocks/>
              </p:cNvGrpSpPr>
              <p:nvPr/>
            </p:nvGrpSpPr>
            <p:grpSpPr bwMode="auto">
              <a:xfrm>
                <a:off x="1489" y="2674"/>
                <a:ext cx="295" cy="1"/>
                <a:chOff x="1489" y="2674"/>
                <a:chExt cx="295" cy="1"/>
              </a:xfrm>
            </p:grpSpPr>
            <p:sp>
              <p:nvSpPr>
                <p:cNvPr id="184433"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4"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5"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6"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7"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8"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3" name="Group 137"/>
            <p:cNvGrpSpPr>
              <a:grpSpLocks/>
            </p:cNvGrpSpPr>
            <p:nvPr/>
          </p:nvGrpSpPr>
          <p:grpSpPr bwMode="auto">
            <a:xfrm>
              <a:off x="1968" y="2650"/>
              <a:ext cx="415" cy="56"/>
              <a:chOff x="1968" y="2650"/>
              <a:chExt cx="415" cy="56"/>
            </a:xfrm>
          </p:grpSpPr>
          <p:sp>
            <p:nvSpPr>
              <p:cNvPr id="184423"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24" name="Group 139"/>
              <p:cNvGrpSpPr>
                <a:grpSpLocks/>
              </p:cNvGrpSpPr>
              <p:nvPr/>
            </p:nvGrpSpPr>
            <p:grpSpPr bwMode="auto">
              <a:xfrm>
                <a:off x="1968" y="2674"/>
                <a:ext cx="295" cy="1"/>
                <a:chOff x="1968" y="2674"/>
                <a:chExt cx="295" cy="1"/>
              </a:xfrm>
            </p:grpSpPr>
            <p:sp>
              <p:nvSpPr>
                <p:cNvPr id="184425"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6"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7"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8"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9"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0"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4" name="Group 146"/>
            <p:cNvGrpSpPr>
              <a:grpSpLocks/>
            </p:cNvGrpSpPr>
            <p:nvPr/>
          </p:nvGrpSpPr>
          <p:grpSpPr bwMode="auto">
            <a:xfrm>
              <a:off x="1489" y="2953"/>
              <a:ext cx="423" cy="56"/>
              <a:chOff x="1489" y="2953"/>
              <a:chExt cx="423" cy="56"/>
            </a:xfrm>
          </p:grpSpPr>
          <p:sp>
            <p:nvSpPr>
              <p:cNvPr id="184415"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416" name="Group 148"/>
              <p:cNvGrpSpPr>
                <a:grpSpLocks/>
              </p:cNvGrpSpPr>
              <p:nvPr/>
            </p:nvGrpSpPr>
            <p:grpSpPr bwMode="auto">
              <a:xfrm>
                <a:off x="1489" y="2985"/>
                <a:ext cx="295" cy="1"/>
                <a:chOff x="1489" y="2985"/>
                <a:chExt cx="295" cy="1"/>
              </a:xfrm>
            </p:grpSpPr>
            <p:sp>
              <p:nvSpPr>
                <p:cNvPr id="184417"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8"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9"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0"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1"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2"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5" name="Group 155"/>
            <p:cNvGrpSpPr>
              <a:grpSpLocks/>
            </p:cNvGrpSpPr>
            <p:nvPr/>
          </p:nvGrpSpPr>
          <p:grpSpPr bwMode="auto">
            <a:xfrm>
              <a:off x="1952" y="2953"/>
              <a:ext cx="415" cy="56"/>
              <a:chOff x="1952" y="2953"/>
              <a:chExt cx="415" cy="56"/>
            </a:xfrm>
          </p:grpSpPr>
          <p:sp>
            <p:nvSpPr>
              <p:cNvPr id="184407"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8" name="Group 157"/>
              <p:cNvGrpSpPr>
                <a:grpSpLocks/>
              </p:cNvGrpSpPr>
              <p:nvPr/>
            </p:nvGrpSpPr>
            <p:grpSpPr bwMode="auto">
              <a:xfrm>
                <a:off x="1952" y="2985"/>
                <a:ext cx="295" cy="1"/>
                <a:chOff x="1952" y="2985"/>
                <a:chExt cx="295" cy="1"/>
              </a:xfrm>
            </p:grpSpPr>
            <p:sp>
              <p:nvSpPr>
                <p:cNvPr id="184409"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0"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1"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2"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3"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4"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6" name="Group 164"/>
            <p:cNvGrpSpPr>
              <a:grpSpLocks/>
            </p:cNvGrpSpPr>
            <p:nvPr/>
          </p:nvGrpSpPr>
          <p:grpSpPr bwMode="auto">
            <a:xfrm>
              <a:off x="2415" y="2953"/>
              <a:ext cx="415" cy="56"/>
              <a:chOff x="2415" y="2953"/>
              <a:chExt cx="415" cy="56"/>
            </a:xfrm>
          </p:grpSpPr>
          <p:sp>
            <p:nvSpPr>
              <p:cNvPr id="184399"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0" name="Group 166"/>
              <p:cNvGrpSpPr>
                <a:grpSpLocks/>
              </p:cNvGrpSpPr>
              <p:nvPr/>
            </p:nvGrpSpPr>
            <p:grpSpPr bwMode="auto">
              <a:xfrm>
                <a:off x="2415" y="2985"/>
                <a:ext cx="295" cy="1"/>
                <a:chOff x="2415" y="2985"/>
                <a:chExt cx="295" cy="1"/>
              </a:xfrm>
            </p:grpSpPr>
            <p:sp>
              <p:nvSpPr>
                <p:cNvPr id="184401"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2"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3"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4"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5"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6"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7" name="Group 173"/>
            <p:cNvGrpSpPr>
              <a:grpSpLocks/>
            </p:cNvGrpSpPr>
            <p:nvPr/>
          </p:nvGrpSpPr>
          <p:grpSpPr bwMode="auto">
            <a:xfrm>
              <a:off x="2838" y="1741"/>
              <a:ext cx="40" cy="1260"/>
              <a:chOff x="2838" y="1741"/>
              <a:chExt cx="40" cy="1260"/>
            </a:xfrm>
          </p:grpSpPr>
          <p:sp>
            <p:nvSpPr>
              <p:cNvPr id="184389"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390"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391"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392"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393"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394"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395"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396"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397"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398"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8" name="Group 184"/>
            <p:cNvGrpSpPr>
              <a:grpSpLocks/>
            </p:cNvGrpSpPr>
            <p:nvPr/>
          </p:nvGrpSpPr>
          <p:grpSpPr bwMode="auto">
            <a:xfrm>
              <a:off x="1912" y="3272"/>
              <a:ext cx="32" cy="335"/>
              <a:chOff x="1912" y="3272"/>
              <a:chExt cx="32" cy="335"/>
            </a:xfrm>
          </p:grpSpPr>
          <p:sp>
            <p:nvSpPr>
              <p:cNvPr id="184385"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86"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87"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8"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9" name="Group 189"/>
            <p:cNvGrpSpPr>
              <a:grpSpLocks/>
            </p:cNvGrpSpPr>
            <p:nvPr/>
          </p:nvGrpSpPr>
          <p:grpSpPr bwMode="auto">
            <a:xfrm>
              <a:off x="1449" y="3272"/>
              <a:ext cx="40" cy="335"/>
              <a:chOff x="1449" y="3272"/>
              <a:chExt cx="40" cy="335"/>
            </a:xfrm>
          </p:grpSpPr>
          <p:sp>
            <p:nvSpPr>
              <p:cNvPr id="184381"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82"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83"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84"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0" name="Group 194"/>
            <p:cNvGrpSpPr>
              <a:grpSpLocks/>
            </p:cNvGrpSpPr>
            <p:nvPr/>
          </p:nvGrpSpPr>
          <p:grpSpPr bwMode="auto">
            <a:xfrm>
              <a:off x="2367" y="3272"/>
              <a:ext cx="32" cy="335"/>
              <a:chOff x="2367" y="3272"/>
              <a:chExt cx="32" cy="335"/>
            </a:xfrm>
          </p:grpSpPr>
          <p:sp>
            <p:nvSpPr>
              <p:cNvPr id="184377"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78"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79"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0"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1" name="Group 199"/>
            <p:cNvGrpSpPr>
              <a:grpSpLocks/>
            </p:cNvGrpSpPr>
            <p:nvPr/>
          </p:nvGrpSpPr>
          <p:grpSpPr bwMode="auto">
            <a:xfrm>
              <a:off x="2822" y="3272"/>
              <a:ext cx="40" cy="335"/>
              <a:chOff x="2822" y="3272"/>
              <a:chExt cx="40" cy="335"/>
            </a:xfrm>
          </p:grpSpPr>
          <p:sp>
            <p:nvSpPr>
              <p:cNvPr id="184373"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74"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75"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76"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2" name="Group 204"/>
            <p:cNvGrpSpPr>
              <a:grpSpLocks/>
            </p:cNvGrpSpPr>
            <p:nvPr/>
          </p:nvGrpSpPr>
          <p:grpSpPr bwMode="auto">
            <a:xfrm>
              <a:off x="2415" y="2650"/>
              <a:ext cx="415" cy="56"/>
              <a:chOff x="2415" y="2650"/>
              <a:chExt cx="415" cy="56"/>
            </a:xfrm>
          </p:grpSpPr>
          <p:sp>
            <p:nvSpPr>
              <p:cNvPr id="184365"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66" name="Group 206"/>
              <p:cNvGrpSpPr>
                <a:grpSpLocks/>
              </p:cNvGrpSpPr>
              <p:nvPr/>
            </p:nvGrpSpPr>
            <p:grpSpPr bwMode="auto">
              <a:xfrm>
                <a:off x="2415" y="2674"/>
                <a:ext cx="295" cy="1"/>
                <a:chOff x="2415" y="2674"/>
                <a:chExt cx="295" cy="1"/>
              </a:xfrm>
            </p:grpSpPr>
            <p:sp>
              <p:nvSpPr>
                <p:cNvPr id="184367"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8"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9"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0"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1"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2"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3" name="Group 213"/>
            <p:cNvGrpSpPr>
              <a:grpSpLocks/>
            </p:cNvGrpSpPr>
            <p:nvPr/>
          </p:nvGrpSpPr>
          <p:grpSpPr bwMode="auto">
            <a:xfrm>
              <a:off x="2415" y="1733"/>
              <a:ext cx="415" cy="56"/>
              <a:chOff x="2415" y="1733"/>
              <a:chExt cx="415" cy="56"/>
            </a:xfrm>
          </p:grpSpPr>
          <p:sp>
            <p:nvSpPr>
              <p:cNvPr id="184357"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58" name="Group 215"/>
              <p:cNvGrpSpPr>
                <a:grpSpLocks/>
              </p:cNvGrpSpPr>
              <p:nvPr/>
            </p:nvGrpSpPr>
            <p:grpSpPr bwMode="auto">
              <a:xfrm>
                <a:off x="2415" y="1757"/>
                <a:ext cx="295" cy="1"/>
                <a:chOff x="2415" y="1757"/>
                <a:chExt cx="295" cy="1"/>
              </a:xfrm>
            </p:grpSpPr>
            <p:sp>
              <p:nvSpPr>
                <p:cNvPr id="184359"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0"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1"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2"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3"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4"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4" name="Group 222"/>
            <p:cNvGrpSpPr>
              <a:grpSpLocks/>
            </p:cNvGrpSpPr>
            <p:nvPr/>
          </p:nvGrpSpPr>
          <p:grpSpPr bwMode="auto">
            <a:xfrm>
              <a:off x="1489" y="3264"/>
              <a:ext cx="423" cy="56"/>
              <a:chOff x="1489" y="3264"/>
              <a:chExt cx="423" cy="56"/>
            </a:xfrm>
          </p:grpSpPr>
          <p:sp>
            <p:nvSpPr>
              <p:cNvPr id="184349"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350" name="Group 224"/>
              <p:cNvGrpSpPr>
                <a:grpSpLocks/>
              </p:cNvGrpSpPr>
              <p:nvPr/>
            </p:nvGrpSpPr>
            <p:grpSpPr bwMode="auto">
              <a:xfrm>
                <a:off x="1489" y="3288"/>
                <a:ext cx="295" cy="1"/>
                <a:chOff x="1489" y="3288"/>
                <a:chExt cx="295" cy="1"/>
              </a:xfrm>
            </p:grpSpPr>
            <p:sp>
              <p:nvSpPr>
                <p:cNvPr id="184351"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2"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3"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4"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5"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6"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5" name="Group 231"/>
            <p:cNvGrpSpPr>
              <a:grpSpLocks/>
            </p:cNvGrpSpPr>
            <p:nvPr/>
          </p:nvGrpSpPr>
          <p:grpSpPr bwMode="auto">
            <a:xfrm>
              <a:off x="1944" y="3256"/>
              <a:ext cx="423" cy="56"/>
              <a:chOff x="1944" y="3256"/>
              <a:chExt cx="423" cy="56"/>
            </a:xfrm>
          </p:grpSpPr>
          <p:sp>
            <p:nvSpPr>
              <p:cNvPr id="184341"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42" name="Group 233"/>
              <p:cNvGrpSpPr>
                <a:grpSpLocks/>
              </p:cNvGrpSpPr>
              <p:nvPr/>
            </p:nvGrpSpPr>
            <p:grpSpPr bwMode="auto">
              <a:xfrm>
                <a:off x="1944" y="3288"/>
                <a:ext cx="303" cy="1"/>
                <a:chOff x="1944" y="3288"/>
                <a:chExt cx="303" cy="1"/>
              </a:xfrm>
            </p:grpSpPr>
            <p:sp>
              <p:nvSpPr>
                <p:cNvPr id="184343"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4"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5"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6"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7"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8"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6" name="Group 240"/>
            <p:cNvGrpSpPr>
              <a:grpSpLocks/>
            </p:cNvGrpSpPr>
            <p:nvPr/>
          </p:nvGrpSpPr>
          <p:grpSpPr bwMode="auto">
            <a:xfrm>
              <a:off x="2415" y="3256"/>
              <a:ext cx="415" cy="56"/>
              <a:chOff x="2415" y="3256"/>
              <a:chExt cx="415" cy="56"/>
            </a:xfrm>
          </p:grpSpPr>
          <p:sp>
            <p:nvSpPr>
              <p:cNvPr id="184333"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34" name="Group 242"/>
              <p:cNvGrpSpPr>
                <a:grpSpLocks/>
              </p:cNvGrpSpPr>
              <p:nvPr/>
            </p:nvGrpSpPr>
            <p:grpSpPr bwMode="auto">
              <a:xfrm>
                <a:off x="2415" y="3288"/>
                <a:ext cx="295" cy="1"/>
                <a:chOff x="2415" y="3288"/>
                <a:chExt cx="295" cy="1"/>
              </a:xfrm>
            </p:grpSpPr>
            <p:sp>
              <p:nvSpPr>
                <p:cNvPr id="184335"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6"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7"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8"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9"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0"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7" name="Group 249"/>
            <p:cNvGrpSpPr>
              <a:grpSpLocks/>
            </p:cNvGrpSpPr>
            <p:nvPr/>
          </p:nvGrpSpPr>
          <p:grpSpPr bwMode="auto">
            <a:xfrm>
              <a:off x="1489" y="3567"/>
              <a:ext cx="423" cy="56"/>
              <a:chOff x="1489" y="3567"/>
              <a:chExt cx="423" cy="56"/>
            </a:xfrm>
          </p:grpSpPr>
          <p:sp>
            <p:nvSpPr>
              <p:cNvPr id="184325"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26" name="Group 251"/>
              <p:cNvGrpSpPr>
                <a:grpSpLocks/>
              </p:cNvGrpSpPr>
              <p:nvPr/>
            </p:nvGrpSpPr>
            <p:grpSpPr bwMode="auto">
              <a:xfrm>
                <a:off x="1489" y="3591"/>
                <a:ext cx="303" cy="1"/>
                <a:chOff x="1489" y="3591"/>
                <a:chExt cx="303" cy="1"/>
              </a:xfrm>
            </p:grpSpPr>
            <p:sp>
              <p:nvSpPr>
                <p:cNvPr id="184327"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8"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9"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0"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1"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2"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8" name="Group 258"/>
            <p:cNvGrpSpPr>
              <a:grpSpLocks/>
            </p:cNvGrpSpPr>
            <p:nvPr/>
          </p:nvGrpSpPr>
          <p:grpSpPr bwMode="auto">
            <a:xfrm>
              <a:off x="1952" y="3567"/>
              <a:ext cx="415" cy="56"/>
              <a:chOff x="1952" y="3567"/>
              <a:chExt cx="415" cy="56"/>
            </a:xfrm>
          </p:grpSpPr>
          <p:sp>
            <p:nvSpPr>
              <p:cNvPr id="184317"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8" name="Group 260"/>
              <p:cNvGrpSpPr>
                <a:grpSpLocks/>
              </p:cNvGrpSpPr>
              <p:nvPr/>
            </p:nvGrpSpPr>
            <p:grpSpPr bwMode="auto">
              <a:xfrm>
                <a:off x="1952" y="3591"/>
                <a:ext cx="295" cy="1"/>
                <a:chOff x="1952" y="3591"/>
                <a:chExt cx="295" cy="1"/>
              </a:xfrm>
            </p:grpSpPr>
            <p:sp>
              <p:nvSpPr>
                <p:cNvPr id="184319"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0"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1"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2"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3"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4"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9" name="Group 267"/>
            <p:cNvGrpSpPr>
              <a:grpSpLocks/>
            </p:cNvGrpSpPr>
            <p:nvPr/>
          </p:nvGrpSpPr>
          <p:grpSpPr bwMode="auto">
            <a:xfrm>
              <a:off x="2407" y="3567"/>
              <a:ext cx="415" cy="56"/>
              <a:chOff x="2407" y="3567"/>
              <a:chExt cx="415" cy="56"/>
            </a:xfrm>
          </p:grpSpPr>
          <p:sp>
            <p:nvSpPr>
              <p:cNvPr id="184309"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0" name="Group 269"/>
              <p:cNvGrpSpPr>
                <a:grpSpLocks/>
              </p:cNvGrpSpPr>
              <p:nvPr/>
            </p:nvGrpSpPr>
            <p:grpSpPr bwMode="auto">
              <a:xfrm>
                <a:off x="2407" y="3591"/>
                <a:ext cx="295" cy="1"/>
                <a:chOff x="2407" y="3591"/>
                <a:chExt cx="295" cy="1"/>
              </a:xfrm>
            </p:grpSpPr>
            <p:sp>
              <p:nvSpPr>
                <p:cNvPr id="184311"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2"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3"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4"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5"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6"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60" name="Group 276"/>
            <p:cNvGrpSpPr>
              <a:grpSpLocks/>
            </p:cNvGrpSpPr>
            <p:nvPr/>
          </p:nvGrpSpPr>
          <p:grpSpPr bwMode="auto">
            <a:xfrm>
              <a:off x="1944" y="2690"/>
              <a:ext cx="894" cy="596"/>
              <a:chOff x="1944" y="2690"/>
              <a:chExt cx="894" cy="596"/>
            </a:xfrm>
          </p:grpSpPr>
          <p:sp>
            <p:nvSpPr>
              <p:cNvPr id="184307"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308"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1" name="Group 279"/>
            <p:cNvGrpSpPr>
              <a:grpSpLocks/>
            </p:cNvGrpSpPr>
            <p:nvPr/>
          </p:nvGrpSpPr>
          <p:grpSpPr bwMode="auto">
            <a:xfrm>
              <a:off x="1952" y="2376"/>
              <a:ext cx="886" cy="290"/>
              <a:chOff x="1952" y="2376"/>
              <a:chExt cx="886" cy="290"/>
            </a:xfrm>
          </p:grpSpPr>
          <p:sp>
            <p:nvSpPr>
              <p:cNvPr id="184305"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306"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2" name="Group 282"/>
            <p:cNvGrpSpPr>
              <a:grpSpLocks/>
            </p:cNvGrpSpPr>
            <p:nvPr/>
          </p:nvGrpSpPr>
          <p:grpSpPr bwMode="auto">
            <a:xfrm>
              <a:off x="1481" y="2084"/>
              <a:ext cx="1373" cy="1507"/>
              <a:chOff x="1481" y="2084"/>
              <a:chExt cx="1373" cy="1507"/>
            </a:xfrm>
          </p:grpSpPr>
          <p:sp>
            <p:nvSpPr>
              <p:cNvPr id="184303"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304"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3" name="Group 285"/>
            <p:cNvGrpSpPr>
              <a:grpSpLocks/>
            </p:cNvGrpSpPr>
            <p:nvPr/>
          </p:nvGrpSpPr>
          <p:grpSpPr bwMode="auto">
            <a:xfrm>
              <a:off x="1944" y="2076"/>
              <a:ext cx="902" cy="885"/>
              <a:chOff x="1944" y="2076"/>
              <a:chExt cx="902" cy="885"/>
            </a:xfrm>
          </p:grpSpPr>
          <p:sp>
            <p:nvSpPr>
              <p:cNvPr id="184301"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302"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4" name="Group 288"/>
            <p:cNvGrpSpPr>
              <a:grpSpLocks/>
            </p:cNvGrpSpPr>
            <p:nvPr/>
          </p:nvGrpSpPr>
          <p:grpSpPr bwMode="auto">
            <a:xfrm>
              <a:off x="1489" y="2379"/>
              <a:ext cx="902" cy="893"/>
              <a:chOff x="1489" y="2379"/>
              <a:chExt cx="902" cy="893"/>
            </a:xfrm>
          </p:grpSpPr>
          <p:sp>
            <p:nvSpPr>
              <p:cNvPr id="184299"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300"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5" name="Group 291"/>
            <p:cNvGrpSpPr>
              <a:grpSpLocks/>
            </p:cNvGrpSpPr>
            <p:nvPr/>
          </p:nvGrpSpPr>
          <p:grpSpPr bwMode="auto">
            <a:xfrm>
              <a:off x="1483" y="2379"/>
              <a:ext cx="429" cy="598"/>
              <a:chOff x="1483" y="2379"/>
              <a:chExt cx="429" cy="598"/>
            </a:xfrm>
          </p:grpSpPr>
          <p:sp>
            <p:nvSpPr>
              <p:cNvPr id="184297"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298"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6" name="Group 294"/>
            <p:cNvGrpSpPr>
              <a:grpSpLocks/>
            </p:cNvGrpSpPr>
            <p:nvPr/>
          </p:nvGrpSpPr>
          <p:grpSpPr bwMode="auto">
            <a:xfrm>
              <a:off x="1936" y="2379"/>
              <a:ext cx="894" cy="604"/>
              <a:chOff x="1936" y="2379"/>
              <a:chExt cx="894" cy="604"/>
            </a:xfrm>
          </p:grpSpPr>
          <p:sp>
            <p:nvSpPr>
              <p:cNvPr id="184295"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296"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7" name="Group 297"/>
            <p:cNvGrpSpPr>
              <a:grpSpLocks/>
            </p:cNvGrpSpPr>
            <p:nvPr/>
          </p:nvGrpSpPr>
          <p:grpSpPr bwMode="auto">
            <a:xfrm>
              <a:off x="1952" y="2076"/>
              <a:ext cx="886" cy="290"/>
              <a:chOff x="1952" y="2076"/>
              <a:chExt cx="886" cy="290"/>
            </a:xfrm>
          </p:grpSpPr>
          <p:sp>
            <p:nvSpPr>
              <p:cNvPr id="184293"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294"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8" name="Group 300"/>
            <p:cNvGrpSpPr>
              <a:grpSpLocks/>
            </p:cNvGrpSpPr>
            <p:nvPr/>
          </p:nvGrpSpPr>
          <p:grpSpPr bwMode="auto">
            <a:xfrm>
              <a:off x="1481" y="1769"/>
              <a:ext cx="894" cy="283"/>
              <a:chOff x="1481" y="1769"/>
              <a:chExt cx="894" cy="283"/>
            </a:xfrm>
          </p:grpSpPr>
          <p:sp>
            <p:nvSpPr>
              <p:cNvPr id="184291"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292"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69"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70"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71"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72"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73"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74"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75"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76"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77"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78"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79" name="Group 313"/>
            <p:cNvGrpSpPr>
              <a:grpSpLocks/>
            </p:cNvGrpSpPr>
            <p:nvPr/>
          </p:nvGrpSpPr>
          <p:grpSpPr bwMode="auto">
            <a:xfrm>
              <a:off x="1912" y="1741"/>
              <a:ext cx="40" cy="1260"/>
              <a:chOff x="1912" y="1741"/>
              <a:chExt cx="40" cy="1260"/>
            </a:xfrm>
          </p:grpSpPr>
          <p:sp>
            <p:nvSpPr>
              <p:cNvPr id="184281"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282"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283"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284"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285"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286"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287"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288"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289"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290"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80" name="Group 324"/>
            <p:cNvGrpSpPr>
              <a:grpSpLocks/>
            </p:cNvGrpSpPr>
            <p:nvPr/>
          </p:nvGrpSpPr>
          <p:grpSpPr bwMode="auto">
            <a:xfrm>
              <a:off x="2375" y="1749"/>
              <a:ext cx="40" cy="1252"/>
              <a:chOff x="2375" y="1749"/>
              <a:chExt cx="40" cy="1252"/>
            </a:xfrm>
          </p:grpSpPr>
          <p:sp>
            <p:nvSpPr>
              <p:cNvPr id="184271"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272"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273"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274"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275"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276"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277"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278"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279"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280"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81" name="Group 335"/>
            <p:cNvGrpSpPr>
              <a:grpSpLocks/>
            </p:cNvGrpSpPr>
            <p:nvPr/>
          </p:nvGrpSpPr>
          <p:grpSpPr bwMode="auto">
            <a:xfrm>
              <a:off x="1489" y="2076"/>
              <a:ext cx="431" cy="284"/>
              <a:chOff x="1489" y="2076"/>
              <a:chExt cx="431" cy="284"/>
            </a:xfrm>
          </p:grpSpPr>
          <p:sp>
            <p:nvSpPr>
              <p:cNvPr id="184269"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270"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82" name="Group 338"/>
            <p:cNvGrpSpPr>
              <a:grpSpLocks/>
            </p:cNvGrpSpPr>
            <p:nvPr/>
          </p:nvGrpSpPr>
          <p:grpSpPr bwMode="auto">
            <a:xfrm>
              <a:off x="1489" y="1733"/>
              <a:ext cx="423" cy="56"/>
              <a:chOff x="1489" y="1733"/>
              <a:chExt cx="423" cy="56"/>
            </a:xfrm>
          </p:grpSpPr>
          <p:sp>
            <p:nvSpPr>
              <p:cNvPr id="184261"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262" name="Group 340"/>
              <p:cNvGrpSpPr>
                <a:grpSpLocks/>
              </p:cNvGrpSpPr>
              <p:nvPr/>
            </p:nvGrpSpPr>
            <p:grpSpPr bwMode="auto">
              <a:xfrm>
                <a:off x="1489" y="1757"/>
                <a:ext cx="295" cy="1"/>
                <a:chOff x="1489" y="1757"/>
                <a:chExt cx="295" cy="1"/>
              </a:xfrm>
            </p:grpSpPr>
            <p:sp>
              <p:nvSpPr>
                <p:cNvPr id="184263"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4"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5"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6"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7"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8"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3" name="Group 347"/>
            <p:cNvGrpSpPr>
              <a:grpSpLocks/>
            </p:cNvGrpSpPr>
            <p:nvPr/>
          </p:nvGrpSpPr>
          <p:grpSpPr bwMode="auto">
            <a:xfrm>
              <a:off x="1952" y="1725"/>
              <a:ext cx="415" cy="56"/>
              <a:chOff x="1952" y="1725"/>
              <a:chExt cx="415" cy="56"/>
            </a:xfrm>
          </p:grpSpPr>
          <p:sp>
            <p:nvSpPr>
              <p:cNvPr id="184253"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54" name="Group 349"/>
              <p:cNvGrpSpPr>
                <a:grpSpLocks/>
              </p:cNvGrpSpPr>
              <p:nvPr/>
            </p:nvGrpSpPr>
            <p:grpSpPr bwMode="auto">
              <a:xfrm>
                <a:off x="1952" y="1757"/>
                <a:ext cx="295" cy="1"/>
                <a:chOff x="1952" y="1757"/>
                <a:chExt cx="295" cy="1"/>
              </a:xfrm>
            </p:grpSpPr>
            <p:sp>
              <p:nvSpPr>
                <p:cNvPr id="184255"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6"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7"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8"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9"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0"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4" name="Group 356"/>
            <p:cNvGrpSpPr>
              <a:grpSpLocks/>
            </p:cNvGrpSpPr>
            <p:nvPr/>
          </p:nvGrpSpPr>
          <p:grpSpPr bwMode="auto">
            <a:xfrm>
              <a:off x="1497" y="2036"/>
              <a:ext cx="415" cy="56"/>
              <a:chOff x="1497" y="2036"/>
              <a:chExt cx="415" cy="56"/>
            </a:xfrm>
          </p:grpSpPr>
          <p:sp>
            <p:nvSpPr>
              <p:cNvPr id="184245"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46" name="Group 358"/>
              <p:cNvGrpSpPr>
                <a:grpSpLocks/>
              </p:cNvGrpSpPr>
              <p:nvPr/>
            </p:nvGrpSpPr>
            <p:grpSpPr bwMode="auto">
              <a:xfrm>
                <a:off x="1497" y="2068"/>
                <a:ext cx="295" cy="1"/>
                <a:chOff x="1497" y="2068"/>
                <a:chExt cx="295" cy="1"/>
              </a:xfrm>
            </p:grpSpPr>
            <p:sp>
              <p:nvSpPr>
                <p:cNvPr id="184247"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8"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9"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0"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1"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2"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5" name="Group 365"/>
            <p:cNvGrpSpPr>
              <a:grpSpLocks/>
            </p:cNvGrpSpPr>
            <p:nvPr/>
          </p:nvGrpSpPr>
          <p:grpSpPr bwMode="auto">
            <a:xfrm>
              <a:off x="1960" y="2036"/>
              <a:ext cx="423" cy="56"/>
              <a:chOff x="1960" y="2036"/>
              <a:chExt cx="423" cy="56"/>
            </a:xfrm>
          </p:grpSpPr>
          <p:sp>
            <p:nvSpPr>
              <p:cNvPr id="184237"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8" name="Group 367"/>
              <p:cNvGrpSpPr>
                <a:grpSpLocks/>
              </p:cNvGrpSpPr>
              <p:nvPr/>
            </p:nvGrpSpPr>
            <p:grpSpPr bwMode="auto">
              <a:xfrm>
                <a:off x="1960" y="2068"/>
                <a:ext cx="303" cy="1"/>
                <a:chOff x="1960" y="2068"/>
                <a:chExt cx="303" cy="1"/>
              </a:xfrm>
            </p:grpSpPr>
            <p:sp>
              <p:nvSpPr>
                <p:cNvPr id="184239"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0"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1"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2"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3"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4"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6" name="Group 374"/>
            <p:cNvGrpSpPr>
              <a:grpSpLocks/>
            </p:cNvGrpSpPr>
            <p:nvPr/>
          </p:nvGrpSpPr>
          <p:grpSpPr bwMode="auto">
            <a:xfrm>
              <a:off x="2431" y="2036"/>
              <a:ext cx="415" cy="56"/>
              <a:chOff x="2431" y="2036"/>
              <a:chExt cx="415" cy="56"/>
            </a:xfrm>
          </p:grpSpPr>
          <p:sp>
            <p:nvSpPr>
              <p:cNvPr id="184229"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0" name="Group 376"/>
              <p:cNvGrpSpPr>
                <a:grpSpLocks/>
              </p:cNvGrpSpPr>
              <p:nvPr/>
            </p:nvGrpSpPr>
            <p:grpSpPr bwMode="auto">
              <a:xfrm>
                <a:off x="2431" y="2068"/>
                <a:ext cx="295" cy="1"/>
                <a:chOff x="2431" y="2068"/>
                <a:chExt cx="295" cy="1"/>
              </a:xfrm>
            </p:grpSpPr>
            <p:sp>
              <p:nvSpPr>
                <p:cNvPr id="184231"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2"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3"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4"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5"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6"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7" name="Group 383"/>
            <p:cNvGrpSpPr>
              <a:grpSpLocks/>
            </p:cNvGrpSpPr>
            <p:nvPr/>
          </p:nvGrpSpPr>
          <p:grpSpPr bwMode="auto">
            <a:xfrm>
              <a:off x="2423" y="2347"/>
              <a:ext cx="415" cy="56"/>
              <a:chOff x="2423" y="2347"/>
              <a:chExt cx="415" cy="56"/>
            </a:xfrm>
          </p:grpSpPr>
          <p:sp>
            <p:nvSpPr>
              <p:cNvPr id="184221"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22" name="Group 385"/>
              <p:cNvGrpSpPr>
                <a:grpSpLocks/>
              </p:cNvGrpSpPr>
              <p:nvPr/>
            </p:nvGrpSpPr>
            <p:grpSpPr bwMode="auto">
              <a:xfrm>
                <a:off x="2423" y="2371"/>
                <a:ext cx="295" cy="1"/>
                <a:chOff x="2423" y="2371"/>
                <a:chExt cx="295" cy="1"/>
              </a:xfrm>
            </p:grpSpPr>
            <p:sp>
              <p:nvSpPr>
                <p:cNvPr id="184223"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4"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5"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6"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7"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8"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8" name="Group 392"/>
            <p:cNvGrpSpPr>
              <a:grpSpLocks/>
            </p:cNvGrpSpPr>
            <p:nvPr/>
          </p:nvGrpSpPr>
          <p:grpSpPr bwMode="auto">
            <a:xfrm>
              <a:off x="1960" y="2347"/>
              <a:ext cx="415" cy="56"/>
              <a:chOff x="1960" y="2347"/>
              <a:chExt cx="415" cy="56"/>
            </a:xfrm>
          </p:grpSpPr>
          <p:sp>
            <p:nvSpPr>
              <p:cNvPr id="184213"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14" name="Group 394"/>
              <p:cNvGrpSpPr>
                <a:grpSpLocks/>
              </p:cNvGrpSpPr>
              <p:nvPr/>
            </p:nvGrpSpPr>
            <p:grpSpPr bwMode="auto">
              <a:xfrm>
                <a:off x="1960" y="2371"/>
                <a:ext cx="295" cy="1"/>
                <a:chOff x="1960" y="2371"/>
                <a:chExt cx="295" cy="1"/>
              </a:xfrm>
            </p:grpSpPr>
            <p:sp>
              <p:nvSpPr>
                <p:cNvPr id="184215"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6"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7"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8"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9"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0"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9" name="Group 401"/>
            <p:cNvGrpSpPr>
              <a:grpSpLocks/>
            </p:cNvGrpSpPr>
            <p:nvPr/>
          </p:nvGrpSpPr>
          <p:grpSpPr bwMode="auto">
            <a:xfrm>
              <a:off x="1497" y="2339"/>
              <a:ext cx="415" cy="56"/>
              <a:chOff x="1497" y="2339"/>
              <a:chExt cx="415" cy="56"/>
            </a:xfrm>
          </p:grpSpPr>
          <p:sp>
            <p:nvSpPr>
              <p:cNvPr id="184205"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06" name="Group 403"/>
              <p:cNvGrpSpPr>
                <a:grpSpLocks/>
              </p:cNvGrpSpPr>
              <p:nvPr/>
            </p:nvGrpSpPr>
            <p:grpSpPr bwMode="auto">
              <a:xfrm>
                <a:off x="1497" y="2371"/>
                <a:ext cx="295" cy="1"/>
                <a:chOff x="1497" y="2371"/>
                <a:chExt cx="295" cy="1"/>
              </a:xfrm>
            </p:grpSpPr>
            <p:sp>
              <p:nvSpPr>
                <p:cNvPr id="184207"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8"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9"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0"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1"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2"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0" name="Group 410"/>
            <p:cNvGrpSpPr>
              <a:grpSpLocks/>
            </p:cNvGrpSpPr>
            <p:nvPr/>
          </p:nvGrpSpPr>
          <p:grpSpPr bwMode="auto">
            <a:xfrm>
              <a:off x="1489" y="2650"/>
              <a:ext cx="423" cy="56"/>
              <a:chOff x="1489" y="2650"/>
              <a:chExt cx="423" cy="56"/>
            </a:xfrm>
          </p:grpSpPr>
          <p:sp>
            <p:nvSpPr>
              <p:cNvPr id="184197"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98" name="Group 412"/>
              <p:cNvGrpSpPr>
                <a:grpSpLocks/>
              </p:cNvGrpSpPr>
              <p:nvPr/>
            </p:nvGrpSpPr>
            <p:grpSpPr bwMode="auto">
              <a:xfrm>
                <a:off x="1489" y="2674"/>
                <a:ext cx="295" cy="1"/>
                <a:chOff x="1489" y="2674"/>
                <a:chExt cx="295" cy="1"/>
              </a:xfrm>
            </p:grpSpPr>
            <p:sp>
              <p:nvSpPr>
                <p:cNvPr id="184199"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0"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1"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2"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3"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4"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1" name="Group 419"/>
            <p:cNvGrpSpPr>
              <a:grpSpLocks/>
            </p:cNvGrpSpPr>
            <p:nvPr/>
          </p:nvGrpSpPr>
          <p:grpSpPr bwMode="auto">
            <a:xfrm>
              <a:off x="1968" y="2650"/>
              <a:ext cx="415" cy="56"/>
              <a:chOff x="1968" y="2650"/>
              <a:chExt cx="415" cy="56"/>
            </a:xfrm>
          </p:grpSpPr>
          <p:sp>
            <p:nvSpPr>
              <p:cNvPr id="184189"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90" name="Group 421"/>
              <p:cNvGrpSpPr>
                <a:grpSpLocks/>
              </p:cNvGrpSpPr>
              <p:nvPr/>
            </p:nvGrpSpPr>
            <p:grpSpPr bwMode="auto">
              <a:xfrm>
                <a:off x="1968" y="2674"/>
                <a:ext cx="295" cy="1"/>
                <a:chOff x="1968" y="2674"/>
                <a:chExt cx="295" cy="1"/>
              </a:xfrm>
            </p:grpSpPr>
            <p:sp>
              <p:nvSpPr>
                <p:cNvPr id="184191"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2"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3"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4"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5"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6"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2" name="Group 428"/>
            <p:cNvGrpSpPr>
              <a:grpSpLocks/>
            </p:cNvGrpSpPr>
            <p:nvPr/>
          </p:nvGrpSpPr>
          <p:grpSpPr bwMode="auto">
            <a:xfrm>
              <a:off x="1489" y="2953"/>
              <a:ext cx="423" cy="56"/>
              <a:chOff x="1489" y="2953"/>
              <a:chExt cx="423" cy="56"/>
            </a:xfrm>
          </p:grpSpPr>
          <p:sp>
            <p:nvSpPr>
              <p:cNvPr id="184181"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182" name="Group 430"/>
              <p:cNvGrpSpPr>
                <a:grpSpLocks/>
              </p:cNvGrpSpPr>
              <p:nvPr/>
            </p:nvGrpSpPr>
            <p:grpSpPr bwMode="auto">
              <a:xfrm>
                <a:off x="1489" y="2985"/>
                <a:ext cx="295" cy="1"/>
                <a:chOff x="1489" y="2985"/>
                <a:chExt cx="295" cy="1"/>
              </a:xfrm>
            </p:grpSpPr>
            <p:sp>
              <p:nvSpPr>
                <p:cNvPr id="184183"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4"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5"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6"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7"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8"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3" name="Group 437"/>
            <p:cNvGrpSpPr>
              <a:grpSpLocks/>
            </p:cNvGrpSpPr>
            <p:nvPr/>
          </p:nvGrpSpPr>
          <p:grpSpPr bwMode="auto">
            <a:xfrm>
              <a:off x="1952" y="2953"/>
              <a:ext cx="415" cy="56"/>
              <a:chOff x="1952" y="2953"/>
              <a:chExt cx="415" cy="56"/>
            </a:xfrm>
          </p:grpSpPr>
          <p:sp>
            <p:nvSpPr>
              <p:cNvPr id="184173"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74" name="Group 439"/>
              <p:cNvGrpSpPr>
                <a:grpSpLocks/>
              </p:cNvGrpSpPr>
              <p:nvPr/>
            </p:nvGrpSpPr>
            <p:grpSpPr bwMode="auto">
              <a:xfrm>
                <a:off x="1952" y="2985"/>
                <a:ext cx="295" cy="1"/>
                <a:chOff x="1952" y="2985"/>
                <a:chExt cx="295" cy="1"/>
              </a:xfrm>
            </p:grpSpPr>
            <p:sp>
              <p:nvSpPr>
                <p:cNvPr id="184175"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6"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7"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8"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9"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0"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4" name="Group 446"/>
            <p:cNvGrpSpPr>
              <a:grpSpLocks/>
            </p:cNvGrpSpPr>
            <p:nvPr/>
          </p:nvGrpSpPr>
          <p:grpSpPr bwMode="auto">
            <a:xfrm>
              <a:off x="2415" y="2953"/>
              <a:ext cx="415" cy="56"/>
              <a:chOff x="2415" y="2953"/>
              <a:chExt cx="415" cy="56"/>
            </a:xfrm>
          </p:grpSpPr>
          <p:sp>
            <p:nvSpPr>
              <p:cNvPr id="184165"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66" name="Group 448"/>
              <p:cNvGrpSpPr>
                <a:grpSpLocks/>
              </p:cNvGrpSpPr>
              <p:nvPr/>
            </p:nvGrpSpPr>
            <p:grpSpPr bwMode="auto">
              <a:xfrm>
                <a:off x="2415" y="2985"/>
                <a:ext cx="295" cy="1"/>
                <a:chOff x="2415" y="2985"/>
                <a:chExt cx="295" cy="1"/>
              </a:xfrm>
            </p:grpSpPr>
            <p:sp>
              <p:nvSpPr>
                <p:cNvPr id="184167"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8"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9"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0"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1"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2"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5" name="Group 455"/>
            <p:cNvGrpSpPr>
              <a:grpSpLocks/>
            </p:cNvGrpSpPr>
            <p:nvPr/>
          </p:nvGrpSpPr>
          <p:grpSpPr bwMode="auto">
            <a:xfrm>
              <a:off x="2838" y="1741"/>
              <a:ext cx="40" cy="1260"/>
              <a:chOff x="2838" y="1741"/>
              <a:chExt cx="40" cy="1260"/>
            </a:xfrm>
          </p:grpSpPr>
          <p:sp>
            <p:nvSpPr>
              <p:cNvPr id="184155"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156"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157"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158"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159"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160"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161"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162"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163"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164"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6" name="Group 466"/>
            <p:cNvGrpSpPr>
              <a:grpSpLocks/>
            </p:cNvGrpSpPr>
            <p:nvPr/>
          </p:nvGrpSpPr>
          <p:grpSpPr bwMode="auto">
            <a:xfrm>
              <a:off x="1912" y="3272"/>
              <a:ext cx="32" cy="335"/>
              <a:chOff x="1912" y="3272"/>
              <a:chExt cx="32" cy="335"/>
            </a:xfrm>
          </p:grpSpPr>
          <p:sp>
            <p:nvSpPr>
              <p:cNvPr id="184151"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52"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53"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54"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7" name="Group 471"/>
            <p:cNvGrpSpPr>
              <a:grpSpLocks/>
            </p:cNvGrpSpPr>
            <p:nvPr/>
          </p:nvGrpSpPr>
          <p:grpSpPr bwMode="auto">
            <a:xfrm>
              <a:off x="1449" y="3272"/>
              <a:ext cx="40" cy="335"/>
              <a:chOff x="1449" y="3272"/>
              <a:chExt cx="40" cy="335"/>
            </a:xfrm>
          </p:grpSpPr>
          <p:sp>
            <p:nvSpPr>
              <p:cNvPr id="184147"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8"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9"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50"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8" name="Group 476"/>
            <p:cNvGrpSpPr>
              <a:grpSpLocks/>
            </p:cNvGrpSpPr>
            <p:nvPr/>
          </p:nvGrpSpPr>
          <p:grpSpPr bwMode="auto">
            <a:xfrm>
              <a:off x="2367" y="3272"/>
              <a:ext cx="32" cy="335"/>
              <a:chOff x="2367" y="3272"/>
              <a:chExt cx="32" cy="335"/>
            </a:xfrm>
          </p:grpSpPr>
          <p:sp>
            <p:nvSpPr>
              <p:cNvPr id="184143"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44"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45"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46"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9" name="Group 481"/>
            <p:cNvGrpSpPr>
              <a:grpSpLocks/>
            </p:cNvGrpSpPr>
            <p:nvPr/>
          </p:nvGrpSpPr>
          <p:grpSpPr bwMode="auto">
            <a:xfrm>
              <a:off x="2822" y="3272"/>
              <a:ext cx="40" cy="335"/>
              <a:chOff x="2822" y="3272"/>
              <a:chExt cx="40" cy="335"/>
            </a:xfrm>
          </p:grpSpPr>
          <p:sp>
            <p:nvSpPr>
              <p:cNvPr id="184139"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0"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1"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42"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00" name="Group 486"/>
            <p:cNvGrpSpPr>
              <a:grpSpLocks/>
            </p:cNvGrpSpPr>
            <p:nvPr/>
          </p:nvGrpSpPr>
          <p:grpSpPr bwMode="auto">
            <a:xfrm>
              <a:off x="2415" y="2650"/>
              <a:ext cx="415" cy="56"/>
              <a:chOff x="2415" y="2650"/>
              <a:chExt cx="415" cy="56"/>
            </a:xfrm>
          </p:grpSpPr>
          <p:sp>
            <p:nvSpPr>
              <p:cNvPr id="184131"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32" name="Group 488"/>
              <p:cNvGrpSpPr>
                <a:grpSpLocks/>
              </p:cNvGrpSpPr>
              <p:nvPr/>
            </p:nvGrpSpPr>
            <p:grpSpPr bwMode="auto">
              <a:xfrm>
                <a:off x="2415" y="2674"/>
                <a:ext cx="295" cy="1"/>
                <a:chOff x="2415" y="2674"/>
                <a:chExt cx="295" cy="1"/>
              </a:xfrm>
            </p:grpSpPr>
            <p:sp>
              <p:nvSpPr>
                <p:cNvPr id="184133"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4"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5"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6"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7"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8"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1" name="Group 495"/>
            <p:cNvGrpSpPr>
              <a:grpSpLocks/>
            </p:cNvGrpSpPr>
            <p:nvPr/>
          </p:nvGrpSpPr>
          <p:grpSpPr bwMode="auto">
            <a:xfrm>
              <a:off x="2415" y="1733"/>
              <a:ext cx="415" cy="56"/>
              <a:chOff x="2415" y="1733"/>
              <a:chExt cx="415" cy="56"/>
            </a:xfrm>
          </p:grpSpPr>
          <p:sp>
            <p:nvSpPr>
              <p:cNvPr id="184123"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24" name="Group 497"/>
              <p:cNvGrpSpPr>
                <a:grpSpLocks/>
              </p:cNvGrpSpPr>
              <p:nvPr/>
            </p:nvGrpSpPr>
            <p:grpSpPr bwMode="auto">
              <a:xfrm>
                <a:off x="2415" y="1757"/>
                <a:ext cx="295" cy="1"/>
                <a:chOff x="2415" y="1757"/>
                <a:chExt cx="295" cy="1"/>
              </a:xfrm>
            </p:grpSpPr>
            <p:sp>
              <p:nvSpPr>
                <p:cNvPr id="184125"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6"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7"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8"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9"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0"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2" name="Group 504"/>
            <p:cNvGrpSpPr>
              <a:grpSpLocks/>
            </p:cNvGrpSpPr>
            <p:nvPr/>
          </p:nvGrpSpPr>
          <p:grpSpPr bwMode="auto">
            <a:xfrm>
              <a:off x="1489" y="3264"/>
              <a:ext cx="423" cy="56"/>
              <a:chOff x="1489" y="3264"/>
              <a:chExt cx="423" cy="56"/>
            </a:xfrm>
          </p:grpSpPr>
          <p:sp>
            <p:nvSpPr>
              <p:cNvPr id="184115"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16" name="Group 506"/>
              <p:cNvGrpSpPr>
                <a:grpSpLocks/>
              </p:cNvGrpSpPr>
              <p:nvPr/>
            </p:nvGrpSpPr>
            <p:grpSpPr bwMode="auto">
              <a:xfrm>
                <a:off x="1489" y="3288"/>
                <a:ext cx="295" cy="1"/>
                <a:chOff x="1489" y="3288"/>
                <a:chExt cx="295" cy="1"/>
              </a:xfrm>
            </p:grpSpPr>
            <p:sp>
              <p:nvSpPr>
                <p:cNvPr id="184117"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8"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9"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0"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1"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2"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3" name="Group 513"/>
            <p:cNvGrpSpPr>
              <a:grpSpLocks/>
            </p:cNvGrpSpPr>
            <p:nvPr/>
          </p:nvGrpSpPr>
          <p:grpSpPr bwMode="auto">
            <a:xfrm>
              <a:off x="1944" y="3256"/>
              <a:ext cx="423" cy="56"/>
              <a:chOff x="1944" y="3256"/>
              <a:chExt cx="423" cy="56"/>
            </a:xfrm>
          </p:grpSpPr>
          <p:sp>
            <p:nvSpPr>
              <p:cNvPr id="184107"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8" name="Group 515"/>
              <p:cNvGrpSpPr>
                <a:grpSpLocks/>
              </p:cNvGrpSpPr>
              <p:nvPr/>
            </p:nvGrpSpPr>
            <p:grpSpPr bwMode="auto">
              <a:xfrm>
                <a:off x="1944" y="3288"/>
                <a:ext cx="303" cy="1"/>
                <a:chOff x="1944" y="3288"/>
                <a:chExt cx="303" cy="1"/>
              </a:xfrm>
            </p:grpSpPr>
            <p:sp>
              <p:nvSpPr>
                <p:cNvPr id="184109"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0"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1"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2"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3"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4"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4" name="Group 522"/>
            <p:cNvGrpSpPr>
              <a:grpSpLocks/>
            </p:cNvGrpSpPr>
            <p:nvPr/>
          </p:nvGrpSpPr>
          <p:grpSpPr bwMode="auto">
            <a:xfrm>
              <a:off x="2415" y="3256"/>
              <a:ext cx="415" cy="56"/>
              <a:chOff x="2415" y="3256"/>
              <a:chExt cx="415" cy="56"/>
            </a:xfrm>
          </p:grpSpPr>
          <p:sp>
            <p:nvSpPr>
              <p:cNvPr id="184099"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0" name="Group 524"/>
              <p:cNvGrpSpPr>
                <a:grpSpLocks/>
              </p:cNvGrpSpPr>
              <p:nvPr/>
            </p:nvGrpSpPr>
            <p:grpSpPr bwMode="auto">
              <a:xfrm>
                <a:off x="2415" y="3288"/>
                <a:ext cx="295" cy="1"/>
                <a:chOff x="2415" y="3288"/>
                <a:chExt cx="295" cy="1"/>
              </a:xfrm>
            </p:grpSpPr>
            <p:sp>
              <p:nvSpPr>
                <p:cNvPr id="184101"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2"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3"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4"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5"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6"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5" name="Group 531"/>
            <p:cNvGrpSpPr>
              <a:grpSpLocks/>
            </p:cNvGrpSpPr>
            <p:nvPr/>
          </p:nvGrpSpPr>
          <p:grpSpPr bwMode="auto">
            <a:xfrm>
              <a:off x="1489" y="3567"/>
              <a:ext cx="423" cy="56"/>
              <a:chOff x="1489" y="3567"/>
              <a:chExt cx="423" cy="56"/>
            </a:xfrm>
          </p:grpSpPr>
          <p:sp>
            <p:nvSpPr>
              <p:cNvPr id="184091"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92" name="Group 533"/>
              <p:cNvGrpSpPr>
                <a:grpSpLocks/>
              </p:cNvGrpSpPr>
              <p:nvPr/>
            </p:nvGrpSpPr>
            <p:grpSpPr bwMode="auto">
              <a:xfrm>
                <a:off x="1489" y="3591"/>
                <a:ext cx="303" cy="1"/>
                <a:chOff x="1489" y="3591"/>
                <a:chExt cx="303" cy="1"/>
              </a:xfrm>
            </p:grpSpPr>
            <p:sp>
              <p:nvSpPr>
                <p:cNvPr id="184093"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4"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5"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6"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7"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8"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6" name="Group 540"/>
            <p:cNvGrpSpPr>
              <a:grpSpLocks/>
            </p:cNvGrpSpPr>
            <p:nvPr/>
          </p:nvGrpSpPr>
          <p:grpSpPr bwMode="auto">
            <a:xfrm>
              <a:off x="1952" y="3567"/>
              <a:ext cx="415" cy="56"/>
              <a:chOff x="1952" y="3567"/>
              <a:chExt cx="415" cy="56"/>
            </a:xfrm>
          </p:grpSpPr>
          <p:sp>
            <p:nvSpPr>
              <p:cNvPr id="184083"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84" name="Group 542"/>
              <p:cNvGrpSpPr>
                <a:grpSpLocks/>
              </p:cNvGrpSpPr>
              <p:nvPr/>
            </p:nvGrpSpPr>
            <p:grpSpPr bwMode="auto">
              <a:xfrm>
                <a:off x="1952" y="3591"/>
                <a:ext cx="295" cy="1"/>
                <a:chOff x="1952" y="3591"/>
                <a:chExt cx="295" cy="1"/>
              </a:xfrm>
            </p:grpSpPr>
            <p:sp>
              <p:nvSpPr>
                <p:cNvPr id="184085"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6"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7"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8"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9"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0"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7" name="Group 549"/>
            <p:cNvGrpSpPr>
              <a:grpSpLocks/>
            </p:cNvGrpSpPr>
            <p:nvPr/>
          </p:nvGrpSpPr>
          <p:grpSpPr bwMode="auto">
            <a:xfrm>
              <a:off x="2407" y="3567"/>
              <a:ext cx="415" cy="56"/>
              <a:chOff x="2407" y="3567"/>
              <a:chExt cx="415" cy="56"/>
            </a:xfrm>
          </p:grpSpPr>
          <p:sp>
            <p:nvSpPr>
              <p:cNvPr id="184075"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76" name="Group 551"/>
              <p:cNvGrpSpPr>
                <a:grpSpLocks/>
              </p:cNvGrpSpPr>
              <p:nvPr/>
            </p:nvGrpSpPr>
            <p:grpSpPr bwMode="auto">
              <a:xfrm>
                <a:off x="2407" y="3591"/>
                <a:ext cx="295" cy="1"/>
                <a:chOff x="2407" y="3591"/>
                <a:chExt cx="295" cy="1"/>
              </a:xfrm>
            </p:grpSpPr>
            <p:sp>
              <p:nvSpPr>
                <p:cNvPr id="184077"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8"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9"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0"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1"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2"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8" name="Group 558"/>
            <p:cNvGrpSpPr>
              <a:grpSpLocks/>
            </p:cNvGrpSpPr>
            <p:nvPr/>
          </p:nvGrpSpPr>
          <p:grpSpPr bwMode="auto">
            <a:xfrm>
              <a:off x="1952" y="2376"/>
              <a:ext cx="886" cy="290"/>
              <a:chOff x="1952" y="2376"/>
              <a:chExt cx="886" cy="290"/>
            </a:xfrm>
          </p:grpSpPr>
          <p:sp>
            <p:nvSpPr>
              <p:cNvPr id="184073"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074"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09" name="Group 561"/>
            <p:cNvGrpSpPr>
              <a:grpSpLocks/>
            </p:cNvGrpSpPr>
            <p:nvPr/>
          </p:nvGrpSpPr>
          <p:grpSpPr bwMode="auto">
            <a:xfrm>
              <a:off x="1481" y="2084"/>
              <a:ext cx="1373" cy="1507"/>
              <a:chOff x="1481" y="2084"/>
              <a:chExt cx="1373" cy="1507"/>
            </a:xfrm>
          </p:grpSpPr>
          <p:sp>
            <p:nvSpPr>
              <p:cNvPr id="184071"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072"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0" name="Group 564"/>
            <p:cNvGrpSpPr>
              <a:grpSpLocks/>
            </p:cNvGrpSpPr>
            <p:nvPr/>
          </p:nvGrpSpPr>
          <p:grpSpPr bwMode="auto">
            <a:xfrm>
              <a:off x="1944" y="2076"/>
              <a:ext cx="902" cy="885"/>
              <a:chOff x="1944" y="2076"/>
              <a:chExt cx="902" cy="885"/>
            </a:xfrm>
          </p:grpSpPr>
          <p:sp>
            <p:nvSpPr>
              <p:cNvPr id="184069"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070"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1" name="Group 567"/>
            <p:cNvGrpSpPr>
              <a:grpSpLocks/>
            </p:cNvGrpSpPr>
            <p:nvPr/>
          </p:nvGrpSpPr>
          <p:grpSpPr bwMode="auto">
            <a:xfrm>
              <a:off x="1489" y="2379"/>
              <a:ext cx="902" cy="893"/>
              <a:chOff x="1489" y="2379"/>
              <a:chExt cx="902" cy="893"/>
            </a:xfrm>
          </p:grpSpPr>
          <p:sp>
            <p:nvSpPr>
              <p:cNvPr id="184067"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068"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2" name="Group 570"/>
            <p:cNvGrpSpPr>
              <a:grpSpLocks/>
            </p:cNvGrpSpPr>
            <p:nvPr/>
          </p:nvGrpSpPr>
          <p:grpSpPr bwMode="auto">
            <a:xfrm>
              <a:off x="3311" y="2387"/>
              <a:ext cx="437" cy="590"/>
              <a:chOff x="3311" y="2387"/>
              <a:chExt cx="437" cy="590"/>
            </a:xfrm>
          </p:grpSpPr>
          <p:sp>
            <p:nvSpPr>
              <p:cNvPr id="184065"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4066"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3" name="Group 573"/>
            <p:cNvGrpSpPr>
              <a:grpSpLocks/>
            </p:cNvGrpSpPr>
            <p:nvPr/>
          </p:nvGrpSpPr>
          <p:grpSpPr bwMode="auto">
            <a:xfrm>
              <a:off x="3772" y="2387"/>
              <a:ext cx="894" cy="596"/>
              <a:chOff x="3772" y="2387"/>
              <a:chExt cx="894" cy="596"/>
            </a:xfrm>
          </p:grpSpPr>
          <p:sp>
            <p:nvSpPr>
              <p:cNvPr id="184063"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84064"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4" name="Group 576"/>
            <p:cNvGrpSpPr>
              <a:grpSpLocks/>
            </p:cNvGrpSpPr>
            <p:nvPr/>
          </p:nvGrpSpPr>
          <p:grpSpPr bwMode="auto">
            <a:xfrm>
              <a:off x="3788" y="2076"/>
              <a:ext cx="886" cy="290"/>
              <a:chOff x="3788" y="2076"/>
              <a:chExt cx="886" cy="290"/>
            </a:xfrm>
          </p:grpSpPr>
          <p:sp>
            <p:nvSpPr>
              <p:cNvPr id="184061"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84062"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5" name="Group 579"/>
            <p:cNvGrpSpPr>
              <a:grpSpLocks/>
            </p:cNvGrpSpPr>
            <p:nvPr/>
          </p:nvGrpSpPr>
          <p:grpSpPr bwMode="auto">
            <a:xfrm>
              <a:off x="3317" y="1769"/>
              <a:ext cx="886" cy="283"/>
              <a:chOff x="3317" y="1769"/>
              <a:chExt cx="886" cy="283"/>
            </a:xfrm>
          </p:grpSpPr>
          <p:sp>
            <p:nvSpPr>
              <p:cNvPr id="184059"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4060"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416"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417"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418"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419"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420"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421"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422"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423"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424"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425"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83426" name="Group 592"/>
            <p:cNvGrpSpPr>
              <a:grpSpLocks/>
            </p:cNvGrpSpPr>
            <p:nvPr/>
          </p:nvGrpSpPr>
          <p:grpSpPr bwMode="auto">
            <a:xfrm>
              <a:off x="3748" y="1741"/>
              <a:ext cx="40" cy="1260"/>
              <a:chOff x="3748" y="1741"/>
              <a:chExt cx="40" cy="1260"/>
            </a:xfrm>
          </p:grpSpPr>
          <p:sp>
            <p:nvSpPr>
              <p:cNvPr id="184049"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84050"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84051"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052"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053"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54"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55"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056"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057"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058"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7" name="Group 603"/>
            <p:cNvGrpSpPr>
              <a:grpSpLocks/>
            </p:cNvGrpSpPr>
            <p:nvPr/>
          </p:nvGrpSpPr>
          <p:grpSpPr bwMode="auto">
            <a:xfrm>
              <a:off x="4203" y="1749"/>
              <a:ext cx="48" cy="1252"/>
              <a:chOff x="4203" y="1749"/>
              <a:chExt cx="48" cy="1252"/>
            </a:xfrm>
          </p:grpSpPr>
          <p:sp>
            <p:nvSpPr>
              <p:cNvPr id="184039"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040"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041"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042"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043"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44"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45"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84046"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84047"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4048"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8" name="Group 614"/>
            <p:cNvGrpSpPr>
              <a:grpSpLocks/>
            </p:cNvGrpSpPr>
            <p:nvPr/>
          </p:nvGrpSpPr>
          <p:grpSpPr bwMode="auto">
            <a:xfrm>
              <a:off x="3317" y="2076"/>
              <a:ext cx="431" cy="284"/>
              <a:chOff x="3317" y="2076"/>
              <a:chExt cx="431" cy="284"/>
            </a:xfrm>
          </p:grpSpPr>
          <p:sp>
            <p:nvSpPr>
              <p:cNvPr id="184037"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038"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29" name="Group 617"/>
            <p:cNvGrpSpPr>
              <a:grpSpLocks/>
            </p:cNvGrpSpPr>
            <p:nvPr/>
          </p:nvGrpSpPr>
          <p:grpSpPr bwMode="auto">
            <a:xfrm>
              <a:off x="3325" y="1733"/>
              <a:ext cx="415" cy="56"/>
              <a:chOff x="3325" y="1733"/>
              <a:chExt cx="415" cy="56"/>
            </a:xfrm>
          </p:grpSpPr>
          <p:sp>
            <p:nvSpPr>
              <p:cNvPr id="184029"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30" name="Group 619"/>
              <p:cNvGrpSpPr>
                <a:grpSpLocks/>
              </p:cNvGrpSpPr>
              <p:nvPr/>
            </p:nvGrpSpPr>
            <p:grpSpPr bwMode="auto">
              <a:xfrm>
                <a:off x="3325" y="1757"/>
                <a:ext cx="295" cy="1"/>
                <a:chOff x="3325" y="1757"/>
                <a:chExt cx="295" cy="1"/>
              </a:xfrm>
            </p:grpSpPr>
            <p:sp>
              <p:nvSpPr>
                <p:cNvPr id="184031"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2"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3"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4"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5"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6"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0" name="Group 626"/>
            <p:cNvGrpSpPr>
              <a:grpSpLocks/>
            </p:cNvGrpSpPr>
            <p:nvPr/>
          </p:nvGrpSpPr>
          <p:grpSpPr bwMode="auto">
            <a:xfrm>
              <a:off x="3788" y="1733"/>
              <a:ext cx="415" cy="56"/>
              <a:chOff x="3788" y="1733"/>
              <a:chExt cx="415" cy="56"/>
            </a:xfrm>
          </p:grpSpPr>
          <p:sp>
            <p:nvSpPr>
              <p:cNvPr id="184021"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22" name="Group 628"/>
              <p:cNvGrpSpPr>
                <a:grpSpLocks/>
              </p:cNvGrpSpPr>
              <p:nvPr/>
            </p:nvGrpSpPr>
            <p:grpSpPr bwMode="auto">
              <a:xfrm>
                <a:off x="3788" y="1757"/>
                <a:ext cx="295" cy="1"/>
                <a:chOff x="3788" y="1757"/>
                <a:chExt cx="295" cy="1"/>
              </a:xfrm>
            </p:grpSpPr>
            <p:sp>
              <p:nvSpPr>
                <p:cNvPr id="184023"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4"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5"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6"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7"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8"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1" name="Group 635"/>
            <p:cNvGrpSpPr>
              <a:grpSpLocks/>
            </p:cNvGrpSpPr>
            <p:nvPr/>
          </p:nvGrpSpPr>
          <p:grpSpPr bwMode="auto">
            <a:xfrm>
              <a:off x="3325" y="2044"/>
              <a:ext cx="423" cy="56"/>
              <a:chOff x="3325" y="2044"/>
              <a:chExt cx="423" cy="56"/>
            </a:xfrm>
          </p:grpSpPr>
          <p:sp>
            <p:nvSpPr>
              <p:cNvPr id="184013"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014" name="Group 637"/>
              <p:cNvGrpSpPr>
                <a:grpSpLocks/>
              </p:cNvGrpSpPr>
              <p:nvPr/>
            </p:nvGrpSpPr>
            <p:grpSpPr bwMode="auto">
              <a:xfrm>
                <a:off x="3325" y="2068"/>
                <a:ext cx="295" cy="1"/>
                <a:chOff x="3325" y="2068"/>
                <a:chExt cx="295" cy="1"/>
              </a:xfrm>
            </p:grpSpPr>
            <p:sp>
              <p:nvSpPr>
                <p:cNvPr id="184015"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6"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7"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8"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9"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0"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2" name="Group 644"/>
            <p:cNvGrpSpPr>
              <a:grpSpLocks/>
            </p:cNvGrpSpPr>
            <p:nvPr/>
          </p:nvGrpSpPr>
          <p:grpSpPr bwMode="auto">
            <a:xfrm>
              <a:off x="3796" y="2036"/>
              <a:ext cx="415" cy="56"/>
              <a:chOff x="3796" y="2036"/>
              <a:chExt cx="415" cy="56"/>
            </a:xfrm>
          </p:grpSpPr>
          <p:sp>
            <p:nvSpPr>
              <p:cNvPr id="184005"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006" name="Group 646"/>
              <p:cNvGrpSpPr>
                <a:grpSpLocks/>
              </p:cNvGrpSpPr>
              <p:nvPr/>
            </p:nvGrpSpPr>
            <p:grpSpPr bwMode="auto">
              <a:xfrm>
                <a:off x="3796" y="2068"/>
                <a:ext cx="295" cy="1"/>
                <a:chOff x="3796" y="2068"/>
                <a:chExt cx="295" cy="1"/>
              </a:xfrm>
            </p:grpSpPr>
            <p:sp>
              <p:nvSpPr>
                <p:cNvPr id="184007"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8"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9"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0"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1"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2"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3" name="Group 653"/>
            <p:cNvGrpSpPr>
              <a:grpSpLocks/>
            </p:cNvGrpSpPr>
            <p:nvPr/>
          </p:nvGrpSpPr>
          <p:grpSpPr bwMode="auto">
            <a:xfrm>
              <a:off x="4267" y="2036"/>
              <a:ext cx="415" cy="56"/>
              <a:chOff x="4267" y="2036"/>
              <a:chExt cx="415" cy="56"/>
            </a:xfrm>
          </p:grpSpPr>
          <p:sp>
            <p:nvSpPr>
              <p:cNvPr id="183997"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98" name="Group 655"/>
              <p:cNvGrpSpPr>
                <a:grpSpLocks/>
              </p:cNvGrpSpPr>
              <p:nvPr/>
            </p:nvGrpSpPr>
            <p:grpSpPr bwMode="auto">
              <a:xfrm>
                <a:off x="4267" y="2068"/>
                <a:ext cx="295" cy="1"/>
                <a:chOff x="4267" y="2068"/>
                <a:chExt cx="295" cy="1"/>
              </a:xfrm>
            </p:grpSpPr>
            <p:sp>
              <p:nvSpPr>
                <p:cNvPr id="183999"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0"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1"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2"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3"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4"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4" name="Group 662"/>
            <p:cNvGrpSpPr>
              <a:grpSpLocks/>
            </p:cNvGrpSpPr>
            <p:nvPr/>
          </p:nvGrpSpPr>
          <p:grpSpPr bwMode="auto">
            <a:xfrm>
              <a:off x="4259" y="2347"/>
              <a:ext cx="415" cy="56"/>
              <a:chOff x="4259" y="2347"/>
              <a:chExt cx="415" cy="56"/>
            </a:xfrm>
          </p:grpSpPr>
          <p:sp>
            <p:nvSpPr>
              <p:cNvPr id="183989"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90" name="Group 664"/>
              <p:cNvGrpSpPr>
                <a:grpSpLocks/>
              </p:cNvGrpSpPr>
              <p:nvPr/>
            </p:nvGrpSpPr>
            <p:grpSpPr bwMode="auto">
              <a:xfrm>
                <a:off x="4259" y="2371"/>
                <a:ext cx="295" cy="1"/>
                <a:chOff x="4259" y="2371"/>
                <a:chExt cx="295" cy="1"/>
              </a:xfrm>
            </p:grpSpPr>
            <p:sp>
              <p:nvSpPr>
                <p:cNvPr id="183991"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2"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3"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4"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5"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6"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5" name="Group 671"/>
            <p:cNvGrpSpPr>
              <a:grpSpLocks/>
            </p:cNvGrpSpPr>
            <p:nvPr/>
          </p:nvGrpSpPr>
          <p:grpSpPr bwMode="auto">
            <a:xfrm>
              <a:off x="3796" y="2347"/>
              <a:ext cx="415" cy="56"/>
              <a:chOff x="3796" y="2347"/>
              <a:chExt cx="415" cy="56"/>
            </a:xfrm>
          </p:grpSpPr>
          <p:sp>
            <p:nvSpPr>
              <p:cNvPr id="183981"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82" name="Group 673"/>
              <p:cNvGrpSpPr>
                <a:grpSpLocks/>
              </p:cNvGrpSpPr>
              <p:nvPr/>
            </p:nvGrpSpPr>
            <p:grpSpPr bwMode="auto">
              <a:xfrm>
                <a:off x="3796" y="2371"/>
                <a:ext cx="295" cy="1"/>
                <a:chOff x="3796" y="2371"/>
                <a:chExt cx="295" cy="1"/>
              </a:xfrm>
            </p:grpSpPr>
            <p:sp>
              <p:nvSpPr>
                <p:cNvPr id="183983"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4"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5"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6"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7"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8"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6" name="Group 680"/>
            <p:cNvGrpSpPr>
              <a:grpSpLocks/>
            </p:cNvGrpSpPr>
            <p:nvPr/>
          </p:nvGrpSpPr>
          <p:grpSpPr bwMode="auto">
            <a:xfrm>
              <a:off x="3333" y="2339"/>
              <a:ext cx="415" cy="64"/>
              <a:chOff x="3333" y="2339"/>
              <a:chExt cx="415" cy="64"/>
            </a:xfrm>
          </p:grpSpPr>
          <p:sp>
            <p:nvSpPr>
              <p:cNvPr id="183973"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74" name="Group 682"/>
              <p:cNvGrpSpPr>
                <a:grpSpLocks/>
              </p:cNvGrpSpPr>
              <p:nvPr/>
            </p:nvGrpSpPr>
            <p:grpSpPr bwMode="auto">
              <a:xfrm>
                <a:off x="3333" y="2371"/>
                <a:ext cx="295" cy="1"/>
                <a:chOff x="3333" y="2371"/>
                <a:chExt cx="295" cy="1"/>
              </a:xfrm>
            </p:grpSpPr>
            <p:sp>
              <p:nvSpPr>
                <p:cNvPr id="183975"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6"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7"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8"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9"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0"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7" name="Group 689"/>
            <p:cNvGrpSpPr>
              <a:grpSpLocks/>
            </p:cNvGrpSpPr>
            <p:nvPr/>
          </p:nvGrpSpPr>
          <p:grpSpPr bwMode="auto">
            <a:xfrm>
              <a:off x="3325" y="2650"/>
              <a:ext cx="415" cy="56"/>
              <a:chOff x="3325" y="2650"/>
              <a:chExt cx="415" cy="56"/>
            </a:xfrm>
          </p:grpSpPr>
          <p:sp>
            <p:nvSpPr>
              <p:cNvPr id="183965"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66" name="Group 691"/>
              <p:cNvGrpSpPr>
                <a:grpSpLocks/>
              </p:cNvGrpSpPr>
              <p:nvPr/>
            </p:nvGrpSpPr>
            <p:grpSpPr bwMode="auto">
              <a:xfrm>
                <a:off x="3325" y="2674"/>
                <a:ext cx="295" cy="1"/>
                <a:chOff x="3325" y="2674"/>
                <a:chExt cx="295" cy="1"/>
              </a:xfrm>
            </p:grpSpPr>
            <p:sp>
              <p:nvSpPr>
                <p:cNvPr id="183967"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8"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9"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0"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1"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2"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8" name="Group 698"/>
            <p:cNvGrpSpPr>
              <a:grpSpLocks/>
            </p:cNvGrpSpPr>
            <p:nvPr/>
          </p:nvGrpSpPr>
          <p:grpSpPr bwMode="auto">
            <a:xfrm>
              <a:off x="3788" y="2650"/>
              <a:ext cx="415" cy="56"/>
              <a:chOff x="3788" y="2650"/>
              <a:chExt cx="415" cy="56"/>
            </a:xfrm>
          </p:grpSpPr>
          <p:sp>
            <p:nvSpPr>
              <p:cNvPr id="183957"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58" name="Group 700"/>
              <p:cNvGrpSpPr>
                <a:grpSpLocks/>
              </p:cNvGrpSpPr>
              <p:nvPr/>
            </p:nvGrpSpPr>
            <p:grpSpPr bwMode="auto">
              <a:xfrm>
                <a:off x="3788" y="2674"/>
                <a:ext cx="295" cy="1"/>
                <a:chOff x="3788" y="2674"/>
                <a:chExt cx="295" cy="1"/>
              </a:xfrm>
            </p:grpSpPr>
            <p:sp>
              <p:nvSpPr>
                <p:cNvPr id="183959"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0"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1"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2"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3"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4"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9" name="Group 707"/>
            <p:cNvGrpSpPr>
              <a:grpSpLocks/>
            </p:cNvGrpSpPr>
            <p:nvPr/>
          </p:nvGrpSpPr>
          <p:grpSpPr bwMode="auto">
            <a:xfrm>
              <a:off x="3325" y="2953"/>
              <a:ext cx="415" cy="56"/>
              <a:chOff x="3325" y="2953"/>
              <a:chExt cx="415" cy="56"/>
            </a:xfrm>
          </p:grpSpPr>
          <p:sp>
            <p:nvSpPr>
              <p:cNvPr id="183949"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50" name="Group 709"/>
              <p:cNvGrpSpPr>
                <a:grpSpLocks/>
              </p:cNvGrpSpPr>
              <p:nvPr/>
            </p:nvGrpSpPr>
            <p:grpSpPr bwMode="auto">
              <a:xfrm>
                <a:off x="3325" y="2985"/>
                <a:ext cx="295" cy="1"/>
                <a:chOff x="3325" y="2985"/>
                <a:chExt cx="295" cy="1"/>
              </a:xfrm>
            </p:grpSpPr>
            <p:sp>
              <p:nvSpPr>
                <p:cNvPr id="183951"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2"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3"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4"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5"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6"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0" name="Group 716"/>
            <p:cNvGrpSpPr>
              <a:grpSpLocks/>
            </p:cNvGrpSpPr>
            <p:nvPr/>
          </p:nvGrpSpPr>
          <p:grpSpPr bwMode="auto">
            <a:xfrm>
              <a:off x="3788" y="2953"/>
              <a:ext cx="415" cy="56"/>
              <a:chOff x="3788" y="2953"/>
              <a:chExt cx="415" cy="56"/>
            </a:xfrm>
          </p:grpSpPr>
          <p:sp>
            <p:nvSpPr>
              <p:cNvPr id="183941"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42" name="Group 718"/>
              <p:cNvGrpSpPr>
                <a:grpSpLocks/>
              </p:cNvGrpSpPr>
              <p:nvPr/>
            </p:nvGrpSpPr>
            <p:grpSpPr bwMode="auto">
              <a:xfrm>
                <a:off x="3788" y="2985"/>
                <a:ext cx="295" cy="1"/>
                <a:chOff x="3788" y="2985"/>
                <a:chExt cx="295" cy="1"/>
              </a:xfrm>
            </p:grpSpPr>
            <p:sp>
              <p:nvSpPr>
                <p:cNvPr id="183943"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4"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5"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6"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7"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8"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1" name="Group 725"/>
            <p:cNvGrpSpPr>
              <a:grpSpLocks/>
            </p:cNvGrpSpPr>
            <p:nvPr/>
          </p:nvGrpSpPr>
          <p:grpSpPr bwMode="auto">
            <a:xfrm>
              <a:off x="4251" y="2953"/>
              <a:ext cx="415" cy="56"/>
              <a:chOff x="4251" y="2953"/>
              <a:chExt cx="415" cy="56"/>
            </a:xfrm>
          </p:grpSpPr>
          <p:sp>
            <p:nvSpPr>
              <p:cNvPr id="183933"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34" name="Group 727"/>
              <p:cNvGrpSpPr>
                <a:grpSpLocks/>
              </p:cNvGrpSpPr>
              <p:nvPr/>
            </p:nvGrpSpPr>
            <p:grpSpPr bwMode="auto">
              <a:xfrm>
                <a:off x="4251" y="2985"/>
                <a:ext cx="295" cy="1"/>
                <a:chOff x="4251" y="2985"/>
                <a:chExt cx="295" cy="1"/>
              </a:xfrm>
            </p:grpSpPr>
            <p:sp>
              <p:nvSpPr>
                <p:cNvPr id="183935"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6"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7"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8"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9"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0"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2" name="Group 734"/>
            <p:cNvGrpSpPr>
              <a:grpSpLocks/>
            </p:cNvGrpSpPr>
            <p:nvPr/>
          </p:nvGrpSpPr>
          <p:grpSpPr bwMode="auto">
            <a:xfrm>
              <a:off x="4674" y="1741"/>
              <a:ext cx="40" cy="1260"/>
              <a:chOff x="4674" y="1741"/>
              <a:chExt cx="40" cy="1260"/>
            </a:xfrm>
          </p:grpSpPr>
          <p:sp>
            <p:nvSpPr>
              <p:cNvPr id="183923"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924"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925"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926"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927"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928"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929"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930"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931"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932"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43" name="Group 745"/>
            <p:cNvGrpSpPr>
              <a:grpSpLocks/>
            </p:cNvGrpSpPr>
            <p:nvPr/>
          </p:nvGrpSpPr>
          <p:grpSpPr bwMode="auto">
            <a:xfrm>
              <a:off x="3740" y="3272"/>
              <a:ext cx="40" cy="343"/>
              <a:chOff x="3740" y="3272"/>
              <a:chExt cx="40" cy="343"/>
            </a:xfrm>
          </p:grpSpPr>
          <p:sp>
            <p:nvSpPr>
              <p:cNvPr id="183919"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3920"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3921"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83922"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4" name="Group 750"/>
            <p:cNvGrpSpPr>
              <a:grpSpLocks/>
            </p:cNvGrpSpPr>
            <p:nvPr/>
          </p:nvGrpSpPr>
          <p:grpSpPr bwMode="auto">
            <a:xfrm>
              <a:off x="3285" y="3272"/>
              <a:ext cx="32" cy="343"/>
              <a:chOff x="3285" y="3272"/>
              <a:chExt cx="32" cy="343"/>
            </a:xfrm>
          </p:grpSpPr>
          <p:sp>
            <p:nvSpPr>
              <p:cNvPr id="183915"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6"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7"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8"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5" name="Group 755"/>
            <p:cNvGrpSpPr>
              <a:grpSpLocks/>
            </p:cNvGrpSpPr>
            <p:nvPr/>
          </p:nvGrpSpPr>
          <p:grpSpPr bwMode="auto">
            <a:xfrm>
              <a:off x="4203" y="3272"/>
              <a:ext cx="32" cy="343"/>
              <a:chOff x="4203" y="3272"/>
              <a:chExt cx="32" cy="343"/>
            </a:xfrm>
          </p:grpSpPr>
          <p:sp>
            <p:nvSpPr>
              <p:cNvPr id="183911"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2"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3"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4"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6" name="Group 760"/>
            <p:cNvGrpSpPr>
              <a:grpSpLocks/>
            </p:cNvGrpSpPr>
            <p:nvPr/>
          </p:nvGrpSpPr>
          <p:grpSpPr bwMode="auto">
            <a:xfrm>
              <a:off x="4658" y="3272"/>
              <a:ext cx="32" cy="343"/>
              <a:chOff x="4658" y="3272"/>
              <a:chExt cx="32" cy="343"/>
            </a:xfrm>
          </p:grpSpPr>
          <p:sp>
            <p:nvSpPr>
              <p:cNvPr id="183907"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08"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09"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0"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7" name="Group 765"/>
            <p:cNvGrpSpPr>
              <a:grpSpLocks/>
            </p:cNvGrpSpPr>
            <p:nvPr/>
          </p:nvGrpSpPr>
          <p:grpSpPr bwMode="auto">
            <a:xfrm>
              <a:off x="4251" y="2650"/>
              <a:ext cx="415" cy="56"/>
              <a:chOff x="4251" y="2650"/>
              <a:chExt cx="415" cy="56"/>
            </a:xfrm>
          </p:grpSpPr>
          <p:sp>
            <p:nvSpPr>
              <p:cNvPr id="183899"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00" name="Group 767"/>
              <p:cNvGrpSpPr>
                <a:grpSpLocks/>
              </p:cNvGrpSpPr>
              <p:nvPr/>
            </p:nvGrpSpPr>
            <p:grpSpPr bwMode="auto">
              <a:xfrm>
                <a:off x="4251" y="2674"/>
                <a:ext cx="295" cy="1"/>
                <a:chOff x="4251" y="2674"/>
                <a:chExt cx="295" cy="1"/>
              </a:xfrm>
            </p:grpSpPr>
            <p:sp>
              <p:nvSpPr>
                <p:cNvPr id="183901"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2"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3"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4"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5"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6"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8" name="Group 774"/>
            <p:cNvGrpSpPr>
              <a:grpSpLocks/>
            </p:cNvGrpSpPr>
            <p:nvPr/>
          </p:nvGrpSpPr>
          <p:grpSpPr bwMode="auto">
            <a:xfrm>
              <a:off x="4251" y="1733"/>
              <a:ext cx="415" cy="56"/>
              <a:chOff x="4251" y="1733"/>
              <a:chExt cx="415" cy="56"/>
            </a:xfrm>
          </p:grpSpPr>
          <p:sp>
            <p:nvSpPr>
              <p:cNvPr id="183891"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92" name="Group 776"/>
              <p:cNvGrpSpPr>
                <a:grpSpLocks/>
              </p:cNvGrpSpPr>
              <p:nvPr/>
            </p:nvGrpSpPr>
            <p:grpSpPr bwMode="auto">
              <a:xfrm>
                <a:off x="4251" y="1757"/>
                <a:ext cx="295" cy="1"/>
                <a:chOff x="4251" y="1757"/>
                <a:chExt cx="295" cy="1"/>
              </a:xfrm>
            </p:grpSpPr>
            <p:sp>
              <p:nvSpPr>
                <p:cNvPr id="183893"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4"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5"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6"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7"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8"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9" name="Group 783"/>
            <p:cNvGrpSpPr>
              <a:grpSpLocks/>
            </p:cNvGrpSpPr>
            <p:nvPr/>
          </p:nvGrpSpPr>
          <p:grpSpPr bwMode="auto">
            <a:xfrm>
              <a:off x="3325" y="3264"/>
              <a:ext cx="415" cy="56"/>
              <a:chOff x="3325" y="3264"/>
              <a:chExt cx="415" cy="56"/>
            </a:xfrm>
          </p:grpSpPr>
          <p:sp>
            <p:nvSpPr>
              <p:cNvPr id="183883"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84" name="Group 785"/>
              <p:cNvGrpSpPr>
                <a:grpSpLocks/>
              </p:cNvGrpSpPr>
              <p:nvPr/>
            </p:nvGrpSpPr>
            <p:grpSpPr bwMode="auto">
              <a:xfrm>
                <a:off x="3325" y="3288"/>
                <a:ext cx="295" cy="1"/>
                <a:chOff x="3325" y="3288"/>
                <a:chExt cx="295" cy="1"/>
              </a:xfrm>
            </p:grpSpPr>
            <p:sp>
              <p:nvSpPr>
                <p:cNvPr id="183885"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6"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7"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8"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9"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0"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0" name="Group 792"/>
            <p:cNvGrpSpPr>
              <a:grpSpLocks/>
            </p:cNvGrpSpPr>
            <p:nvPr/>
          </p:nvGrpSpPr>
          <p:grpSpPr bwMode="auto">
            <a:xfrm>
              <a:off x="3780" y="3256"/>
              <a:ext cx="415" cy="56"/>
              <a:chOff x="3780" y="3256"/>
              <a:chExt cx="415" cy="56"/>
            </a:xfrm>
          </p:grpSpPr>
          <p:sp>
            <p:nvSpPr>
              <p:cNvPr id="183875"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76" name="Group 794"/>
              <p:cNvGrpSpPr>
                <a:grpSpLocks/>
              </p:cNvGrpSpPr>
              <p:nvPr/>
            </p:nvGrpSpPr>
            <p:grpSpPr bwMode="auto">
              <a:xfrm>
                <a:off x="3780" y="3288"/>
                <a:ext cx="295" cy="1"/>
                <a:chOff x="3780" y="3288"/>
                <a:chExt cx="295" cy="1"/>
              </a:xfrm>
            </p:grpSpPr>
            <p:sp>
              <p:nvSpPr>
                <p:cNvPr id="183877"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8"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9"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0"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1"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2"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1" name="Group 801"/>
            <p:cNvGrpSpPr>
              <a:grpSpLocks/>
            </p:cNvGrpSpPr>
            <p:nvPr/>
          </p:nvGrpSpPr>
          <p:grpSpPr bwMode="auto">
            <a:xfrm>
              <a:off x="4251" y="3256"/>
              <a:ext cx="415" cy="56"/>
              <a:chOff x="4251" y="3256"/>
              <a:chExt cx="415" cy="56"/>
            </a:xfrm>
          </p:grpSpPr>
          <p:sp>
            <p:nvSpPr>
              <p:cNvPr id="183867"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8" name="Group 803"/>
              <p:cNvGrpSpPr>
                <a:grpSpLocks/>
              </p:cNvGrpSpPr>
              <p:nvPr/>
            </p:nvGrpSpPr>
            <p:grpSpPr bwMode="auto">
              <a:xfrm>
                <a:off x="4251" y="3288"/>
                <a:ext cx="295" cy="1"/>
                <a:chOff x="4251" y="3288"/>
                <a:chExt cx="295" cy="1"/>
              </a:xfrm>
            </p:grpSpPr>
            <p:sp>
              <p:nvSpPr>
                <p:cNvPr id="183869"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0"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1"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2"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3"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4"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2" name="Group 810"/>
            <p:cNvGrpSpPr>
              <a:grpSpLocks/>
            </p:cNvGrpSpPr>
            <p:nvPr/>
          </p:nvGrpSpPr>
          <p:grpSpPr bwMode="auto">
            <a:xfrm>
              <a:off x="3325" y="3567"/>
              <a:ext cx="415" cy="56"/>
              <a:chOff x="3325" y="3567"/>
              <a:chExt cx="415" cy="56"/>
            </a:xfrm>
          </p:grpSpPr>
          <p:sp>
            <p:nvSpPr>
              <p:cNvPr id="183859"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0" name="Group 812"/>
              <p:cNvGrpSpPr>
                <a:grpSpLocks/>
              </p:cNvGrpSpPr>
              <p:nvPr/>
            </p:nvGrpSpPr>
            <p:grpSpPr bwMode="auto">
              <a:xfrm>
                <a:off x="3325" y="3599"/>
                <a:ext cx="295" cy="1"/>
                <a:chOff x="3325" y="3599"/>
                <a:chExt cx="295" cy="1"/>
              </a:xfrm>
            </p:grpSpPr>
            <p:sp>
              <p:nvSpPr>
                <p:cNvPr id="183861"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2"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3"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4"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5"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6"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3" name="Group 819"/>
            <p:cNvGrpSpPr>
              <a:grpSpLocks/>
            </p:cNvGrpSpPr>
            <p:nvPr/>
          </p:nvGrpSpPr>
          <p:grpSpPr bwMode="auto">
            <a:xfrm>
              <a:off x="3788" y="3567"/>
              <a:ext cx="415" cy="56"/>
              <a:chOff x="3788" y="3567"/>
              <a:chExt cx="415" cy="56"/>
            </a:xfrm>
          </p:grpSpPr>
          <p:sp>
            <p:nvSpPr>
              <p:cNvPr id="183851"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52" name="Group 821"/>
              <p:cNvGrpSpPr>
                <a:grpSpLocks/>
              </p:cNvGrpSpPr>
              <p:nvPr/>
            </p:nvGrpSpPr>
            <p:grpSpPr bwMode="auto">
              <a:xfrm>
                <a:off x="3788" y="3591"/>
                <a:ext cx="295" cy="1"/>
                <a:chOff x="3788" y="3591"/>
                <a:chExt cx="295" cy="1"/>
              </a:xfrm>
            </p:grpSpPr>
            <p:sp>
              <p:nvSpPr>
                <p:cNvPr id="183853"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4"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5"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6"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7"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8"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4" name="Group 828"/>
            <p:cNvGrpSpPr>
              <a:grpSpLocks/>
            </p:cNvGrpSpPr>
            <p:nvPr/>
          </p:nvGrpSpPr>
          <p:grpSpPr bwMode="auto">
            <a:xfrm>
              <a:off x="4243" y="3567"/>
              <a:ext cx="415" cy="56"/>
              <a:chOff x="4243" y="3567"/>
              <a:chExt cx="415" cy="56"/>
            </a:xfrm>
          </p:grpSpPr>
          <p:sp>
            <p:nvSpPr>
              <p:cNvPr id="183843"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44" name="Group 830"/>
              <p:cNvGrpSpPr>
                <a:grpSpLocks/>
              </p:cNvGrpSpPr>
              <p:nvPr/>
            </p:nvGrpSpPr>
            <p:grpSpPr bwMode="auto">
              <a:xfrm>
                <a:off x="4243" y="3599"/>
                <a:ext cx="295" cy="1"/>
                <a:chOff x="4243" y="3599"/>
                <a:chExt cx="295" cy="1"/>
              </a:xfrm>
            </p:grpSpPr>
            <p:sp>
              <p:nvSpPr>
                <p:cNvPr id="183845"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6"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7"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8"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9"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0"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5" name="Group 837"/>
            <p:cNvGrpSpPr>
              <a:grpSpLocks/>
            </p:cNvGrpSpPr>
            <p:nvPr/>
          </p:nvGrpSpPr>
          <p:grpSpPr bwMode="auto">
            <a:xfrm>
              <a:off x="3788" y="2376"/>
              <a:ext cx="886" cy="290"/>
              <a:chOff x="3788" y="2376"/>
              <a:chExt cx="886" cy="290"/>
            </a:xfrm>
          </p:grpSpPr>
          <p:sp>
            <p:nvSpPr>
              <p:cNvPr id="183841"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842"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6" name="Group 840"/>
            <p:cNvGrpSpPr>
              <a:grpSpLocks/>
            </p:cNvGrpSpPr>
            <p:nvPr/>
          </p:nvGrpSpPr>
          <p:grpSpPr bwMode="auto">
            <a:xfrm>
              <a:off x="3309" y="2084"/>
              <a:ext cx="1381" cy="1507"/>
              <a:chOff x="3309" y="2084"/>
              <a:chExt cx="1381" cy="1507"/>
            </a:xfrm>
          </p:grpSpPr>
          <p:sp>
            <p:nvSpPr>
              <p:cNvPr id="183839"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83840"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7" name="Group 843"/>
            <p:cNvGrpSpPr>
              <a:grpSpLocks/>
            </p:cNvGrpSpPr>
            <p:nvPr/>
          </p:nvGrpSpPr>
          <p:grpSpPr bwMode="auto">
            <a:xfrm>
              <a:off x="3773" y="2076"/>
              <a:ext cx="909" cy="893"/>
              <a:chOff x="3773" y="2076"/>
              <a:chExt cx="909" cy="893"/>
            </a:xfrm>
          </p:grpSpPr>
          <p:sp>
            <p:nvSpPr>
              <p:cNvPr id="183837"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8"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8" name="Group 846"/>
            <p:cNvGrpSpPr>
              <a:grpSpLocks/>
            </p:cNvGrpSpPr>
            <p:nvPr/>
          </p:nvGrpSpPr>
          <p:grpSpPr bwMode="auto">
            <a:xfrm>
              <a:off x="3317" y="2379"/>
              <a:ext cx="910" cy="893"/>
              <a:chOff x="3317" y="2379"/>
              <a:chExt cx="910" cy="893"/>
            </a:xfrm>
          </p:grpSpPr>
          <p:sp>
            <p:nvSpPr>
              <p:cNvPr id="183835"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6"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9" name="Group 849"/>
            <p:cNvGrpSpPr>
              <a:grpSpLocks/>
            </p:cNvGrpSpPr>
            <p:nvPr/>
          </p:nvGrpSpPr>
          <p:grpSpPr bwMode="auto">
            <a:xfrm>
              <a:off x="2878" y="1725"/>
              <a:ext cx="415" cy="56"/>
              <a:chOff x="2878" y="1725"/>
              <a:chExt cx="415" cy="56"/>
            </a:xfrm>
          </p:grpSpPr>
          <p:sp>
            <p:nvSpPr>
              <p:cNvPr id="183827"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28" name="Group 851"/>
              <p:cNvGrpSpPr>
                <a:grpSpLocks/>
              </p:cNvGrpSpPr>
              <p:nvPr/>
            </p:nvGrpSpPr>
            <p:grpSpPr bwMode="auto">
              <a:xfrm>
                <a:off x="2878" y="1757"/>
                <a:ext cx="295" cy="1"/>
                <a:chOff x="2878" y="1757"/>
                <a:chExt cx="295" cy="1"/>
              </a:xfrm>
            </p:grpSpPr>
            <p:sp>
              <p:nvSpPr>
                <p:cNvPr id="183829"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0"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1"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2"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3"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4"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0" name="Group 858"/>
            <p:cNvGrpSpPr>
              <a:grpSpLocks/>
            </p:cNvGrpSpPr>
            <p:nvPr/>
          </p:nvGrpSpPr>
          <p:grpSpPr bwMode="auto">
            <a:xfrm>
              <a:off x="2878" y="2036"/>
              <a:ext cx="415" cy="56"/>
              <a:chOff x="2878" y="2036"/>
              <a:chExt cx="415" cy="56"/>
            </a:xfrm>
          </p:grpSpPr>
          <p:sp>
            <p:nvSpPr>
              <p:cNvPr id="183819"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20" name="Group 860"/>
              <p:cNvGrpSpPr>
                <a:grpSpLocks/>
              </p:cNvGrpSpPr>
              <p:nvPr/>
            </p:nvGrpSpPr>
            <p:grpSpPr bwMode="auto">
              <a:xfrm>
                <a:off x="2878" y="2060"/>
                <a:ext cx="295" cy="1"/>
                <a:chOff x="2878" y="2060"/>
                <a:chExt cx="295" cy="1"/>
              </a:xfrm>
            </p:grpSpPr>
            <p:sp>
              <p:nvSpPr>
                <p:cNvPr id="183821"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2"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3"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4"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5"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6"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1" name="Group 867"/>
            <p:cNvGrpSpPr>
              <a:grpSpLocks/>
            </p:cNvGrpSpPr>
            <p:nvPr/>
          </p:nvGrpSpPr>
          <p:grpSpPr bwMode="auto">
            <a:xfrm>
              <a:off x="2886" y="2339"/>
              <a:ext cx="415" cy="56"/>
              <a:chOff x="2886" y="2339"/>
              <a:chExt cx="415" cy="56"/>
            </a:xfrm>
          </p:grpSpPr>
          <p:sp>
            <p:nvSpPr>
              <p:cNvPr id="183811"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12" name="Group 869"/>
              <p:cNvGrpSpPr>
                <a:grpSpLocks/>
              </p:cNvGrpSpPr>
              <p:nvPr/>
            </p:nvGrpSpPr>
            <p:grpSpPr bwMode="auto">
              <a:xfrm>
                <a:off x="2886" y="2371"/>
                <a:ext cx="295" cy="1"/>
                <a:chOff x="2886" y="2371"/>
                <a:chExt cx="295" cy="1"/>
              </a:xfrm>
            </p:grpSpPr>
            <p:sp>
              <p:nvSpPr>
                <p:cNvPr id="183813"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4"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5"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6"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7"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8"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2" name="Group 876"/>
            <p:cNvGrpSpPr>
              <a:grpSpLocks/>
            </p:cNvGrpSpPr>
            <p:nvPr/>
          </p:nvGrpSpPr>
          <p:grpSpPr bwMode="auto">
            <a:xfrm>
              <a:off x="2878" y="2642"/>
              <a:ext cx="415" cy="56"/>
              <a:chOff x="2878" y="2642"/>
              <a:chExt cx="415" cy="56"/>
            </a:xfrm>
          </p:grpSpPr>
          <p:sp>
            <p:nvSpPr>
              <p:cNvPr id="183803"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04" name="Group 878"/>
              <p:cNvGrpSpPr>
                <a:grpSpLocks/>
              </p:cNvGrpSpPr>
              <p:nvPr/>
            </p:nvGrpSpPr>
            <p:grpSpPr bwMode="auto">
              <a:xfrm>
                <a:off x="2878" y="2674"/>
                <a:ext cx="295" cy="1"/>
                <a:chOff x="2878" y="2674"/>
                <a:chExt cx="295" cy="1"/>
              </a:xfrm>
            </p:grpSpPr>
            <p:sp>
              <p:nvSpPr>
                <p:cNvPr id="183805"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6"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7"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8"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9"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0"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3" name="Group 885"/>
            <p:cNvGrpSpPr>
              <a:grpSpLocks/>
            </p:cNvGrpSpPr>
            <p:nvPr/>
          </p:nvGrpSpPr>
          <p:grpSpPr bwMode="auto">
            <a:xfrm>
              <a:off x="2878" y="2953"/>
              <a:ext cx="415" cy="56"/>
              <a:chOff x="2878" y="2953"/>
              <a:chExt cx="415" cy="56"/>
            </a:xfrm>
          </p:grpSpPr>
          <p:sp>
            <p:nvSpPr>
              <p:cNvPr id="183795"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796" name="Group 887"/>
              <p:cNvGrpSpPr>
                <a:grpSpLocks/>
              </p:cNvGrpSpPr>
              <p:nvPr/>
            </p:nvGrpSpPr>
            <p:grpSpPr bwMode="auto">
              <a:xfrm>
                <a:off x="2878" y="2985"/>
                <a:ext cx="295" cy="1"/>
                <a:chOff x="2878" y="2985"/>
                <a:chExt cx="295" cy="1"/>
              </a:xfrm>
            </p:grpSpPr>
            <p:sp>
              <p:nvSpPr>
                <p:cNvPr id="183797"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8"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9"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0"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1"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2"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4" name="Group 894"/>
            <p:cNvGrpSpPr>
              <a:grpSpLocks/>
            </p:cNvGrpSpPr>
            <p:nvPr/>
          </p:nvGrpSpPr>
          <p:grpSpPr bwMode="auto">
            <a:xfrm>
              <a:off x="2870" y="3256"/>
              <a:ext cx="415" cy="56"/>
              <a:chOff x="2870" y="3256"/>
              <a:chExt cx="415" cy="56"/>
            </a:xfrm>
          </p:grpSpPr>
          <p:sp>
            <p:nvSpPr>
              <p:cNvPr id="183787"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8" name="Group 896"/>
              <p:cNvGrpSpPr>
                <a:grpSpLocks/>
              </p:cNvGrpSpPr>
              <p:nvPr/>
            </p:nvGrpSpPr>
            <p:grpSpPr bwMode="auto">
              <a:xfrm>
                <a:off x="2870" y="3280"/>
                <a:ext cx="295" cy="1"/>
                <a:chOff x="2870" y="3280"/>
                <a:chExt cx="295" cy="1"/>
              </a:xfrm>
            </p:grpSpPr>
            <p:sp>
              <p:nvSpPr>
                <p:cNvPr id="183789"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0"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1"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2"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3"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4"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5" name="Group 903"/>
            <p:cNvGrpSpPr>
              <a:grpSpLocks/>
            </p:cNvGrpSpPr>
            <p:nvPr/>
          </p:nvGrpSpPr>
          <p:grpSpPr bwMode="auto">
            <a:xfrm>
              <a:off x="2870" y="3567"/>
              <a:ext cx="415" cy="56"/>
              <a:chOff x="2870" y="3567"/>
              <a:chExt cx="415" cy="56"/>
            </a:xfrm>
          </p:grpSpPr>
          <p:sp>
            <p:nvSpPr>
              <p:cNvPr id="183779"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0" name="Group 905"/>
              <p:cNvGrpSpPr>
                <a:grpSpLocks/>
              </p:cNvGrpSpPr>
              <p:nvPr/>
            </p:nvGrpSpPr>
            <p:grpSpPr bwMode="auto">
              <a:xfrm>
                <a:off x="2870" y="3591"/>
                <a:ext cx="295" cy="1"/>
                <a:chOff x="2870" y="3591"/>
                <a:chExt cx="295" cy="1"/>
              </a:xfrm>
            </p:grpSpPr>
            <p:sp>
              <p:nvSpPr>
                <p:cNvPr id="183781"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2"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3"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4"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5"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6"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6" name="Group 912"/>
            <p:cNvGrpSpPr>
              <a:grpSpLocks/>
            </p:cNvGrpSpPr>
            <p:nvPr/>
          </p:nvGrpSpPr>
          <p:grpSpPr bwMode="auto">
            <a:xfrm>
              <a:off x="2399" y="1765"/>
              <a:ext cx="1357" cy="1196"/>
              <a:chOff x="2399" y="1765"/>
              <a:chExt cx="1357" cy="1196"/>
            </a:xfrm>
          </p:grpSpPr>
          <p:sp>
            <p:nvSpPr>
              <p:cNvPr id="183777"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3778"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7" name="Group 915"/>
            <p:cNvGrpSpPr>
              <a:grpSpLocks/>
            </p:cNvGrpSpPr>
            <p:nvPr/>
          </p:nvGrpSpPr>
          <p:grpSpPr bwMode="auto">
            <a:xfrm>
              <a:off x="2862" y="1765"/>
              <a:ext cx="1349" cy="1204"/>
              <a:chOff x="2862" y="1765"/>
              <a:chExt cx="1349" cy="1204"/>
            </a:xfrm>
          </p:grpSpPr>
          <p:sp>
            <p:nvSpPr>
              <p:cNvPr id="183775"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776"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8" name="Group 918"/>
            <p:cNvGrpSpPr>
              <a:grpSpLocks/>
            </p:cNvGrpSpPr>
            <p:nvPr/>
          </p:nvGrpSpPr>
          <p:grpSpPr bwMode="auto">
            <a:xfrm>
              <a:off x="2870" y="2990"/>
              <a:ext cx="886" cy="290"/>
              <a:chOff x="2870" y="2990"/>
              <a:chExt cx="886" cy="290"/>
            </a:xfrm>
          </p:grpSpPr>
          <p:sp>
            <p:nvSpPr>
              <p:cNvPr id="183773"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774"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9" name="Group 921"/>
            <p:cNvGrpSpPr>
              <a:grpSpLocks/>
            </p:cNvGrpSpPr>
            <p:nvPr/>
          </p:nvGrpSpPr>
          <p:grpSpPr bwMode="auto">
            <a:xfrm>
              <a:off x="2393" y="2993"/>
              <a:ext cx="437" cy="598"/>
              <a:chOff x="2393" y="2993"/>
              <a:chExt cx="437" cy="598"/>
            </a:xfrm>
          </p:grpSpPr>
          <p:sp>
            <p:nvSpPr>
              <p:cNvPr id="183771"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3772"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0" name="Group 924"/>
            <p:cNvGrpSpPr>
              <a:grpSpLocks/>
            </p:cNvGrpSpPr>
            <p:nvPr/>
          </p:nvGrpSpPr>
          <p:grpSpPr bwMode="auto">
            <a:xfrm>
              <a:off x="2854" y="2690"/>
              <a:ext cx="902" cy="596"/>
              <a:chOff x="2854" y="2690"/>
              <a:chExt cx="902" cy="596"/>
            </a:xfrm>
          </p:grpSpPr>
          <p:sp>
            <p:nvSpPr>
              <p:cNvPr id="183769"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3770"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1" name="Group 927"/>
            <p:cNvGrpSpPr>
              <a:grpSpLocks/>
            </p:cNvGrpSpPr>
            <p:nvPr/>
          </p:nvGrpSpPr>
          <p:grpSpPr bwMode="auto">
            <a:xfrm>
              <a:off x="2862" y="1781"/>
              <a:ext cx="1349" cy="1188"/>
              <a:chOff x="2862" y="1781"/>
              <a:chExt cx="1349" cy="1188"/>
            </a:xfrm>
          </p:grpSpPr>
          <p:sp>
            <p:nvSpPr>
              <p:cNvPr id="183767"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83768"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2" name="Group 930"/>
            <p:cNvGrpSpPr>
              <a:grpSpLocks/>
            </p:cNvGrpSpPr>
            <p:nvPr/>
          </p:nvGrpSpPr>
          <p:grpSpPr bwMode="auto">
            <a:xfrm>
              <a:off x="1944" y="2687"/>
              <a:ext cx="886" cy="282"/>
              <a:chOff x="1944" y="2687"/>
              <a:chExt cx="886" cy="282"/>
            </a:xfrm>
          </p:grpSpPr>
          <p:sp>
            <p:nvSpPr>
              <p:cNvPr id="183765"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3766"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3" name="Group 933"/>
            <p:cNvGrpSpPr>
              <a:grpSpLocks/>
            </p:cNvGrpSpPr>
            <p:nvPr/>
          </p:nvGrpSpPr>
          <p:grpSpPr bwMode="auto">
            <a:xfrm>
              <a:off x="1944" y="2395"/>
              <a:ext cx="1357" cy="1196"/>
              <a:chOff x="1944" y="2395"/>
              <a:chExt cx="1357" cy="1196"/>
            </a:xfrm>
          </p:grpSpPr>
          <p:sp>
            <p:nvSpPr>
              <p:cNvPr id="183763"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83764"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4" name="Group 936"/>
            <p:cNvGrpSpPr>
              <a:grpSpLocks/>
            </p:cNvGrpSpPr>
            <p:nvPr/>
          </p:nvGrpSpPr>
          <p:grpSpPr bwMode="auto">
            <a:xfrm>
              <a:off x="3317" y="3293"/>
              <a:ext cx="886" cy="282"/>
              <a:chOff x="3317" y="3293"/>
              <a:chExt cx="886" cy="282"/>
            </a:xfrm>
          </p:grpSpPr>
          <p:sp>
            <p:nvSpPr>
              <p:cNvPr id="183761"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83762"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5" name="Group 939"/>
            <p:cNvGrpSpPr>
              <a:grpSpLocks/>
            </p:cNvGrpSpPr>
            <p:nvPr/>
          </p:nvGrpSpPr>
          <p:grpSpPr bwMode="auto">
            <a:xfrm>
              <a:off x="3317" y="2682"/>
              <a:ext cx="1349" cy="619"/>
              <a:chOff x="3317" y="2682"/>
              <a:chExt cx="1349" cy="619"/>
            </a:xfrm>
          </p:grpSpPr>
          <p:sp>
            <p:nvSpPr>
              <p:cNvPr id="183759"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83760"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6" name="Group 942"/>
            <p:cNvGrpSpPr>
              <a:grpSpLocks/>
            </p:cNvGrpSpPr>
            <p:nvPr/>
          </p:nvGrpSpPr>
          <p:grpSpPr bwMode="auto">
            <a:xfrm>
              <a:off x="3317" y="2387"/>
              <a:ext cx="886" cy="282"/>
              <a:chOff x="3317" y="2387"/>
              <a:chExt cx="886" cy="282"/>
            </a:xfrm>
          </p:grpSpPr>
          <p:sp>
            <p:nvSpPr>
              <p:cNvPr id="183757"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8"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7" name="Group 945"/>
            <p:cNvGrpSpPr>
              <a:grpSpLocks/>
            </p:cNvGrpSpPr>
            <p:nvPr/>
          </p:nvGrpSpPr>
          <p:grpSpPr bwMode="auto">
            <a:xfrm>
              <a:off x="3780" y="2387"/>
              <a:ext cx="886" cy="282"/>
              <a:chOff x="3780" y="2387"/>
              <a:chExt cx="886" cy="282"/>
            </a:xfrm>
          </p:grpSpPr>
          <p:sp>
            <p:nvSpPr>
              <p:cNvPr id="183755"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83756"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8" name="Group 948"/>
            <p:cNvGrpSpPr>
              <a:grpSpLocks/>
            </p:cNvGrpSpPr>
            <p:nvPr/>
          </p:nvGrpSpPr>
          <p:grpSpPr bwMode="auto">
            <a:xfrm>
              <a:off x="1473" y="2993"/>
              <a:ext cx="886" cy="291"/>
              <a:chOff x="1473" y="2993"/>
              <a:chExt cx="886" cy="291"/>
            </a:xfrm>
          </p:grpSpPr>
          <p:sp>
            <p:nvSpPr>
              <p:cNvPr id="183753"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4"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9" name="Group 951"/>
            <p:cNvGrpSpPr>
              <a:grpSpLocks/>
            </p:cNvGrpSpPr>
            <p:nvPr/>
          </p:nvGrpSpPr>
          <p:grpSpPr bwMode="auto">
            <a:xfrm>
              <a:off x="1497" y="1765"/>
              <a:ext cx="878" cy="290"/>
              <a:chOff x="1497" y="1765"/>
              <a:chExt cx="878" cy="290"/>
            </a:xfrm>
          </p:grpSpPr>
          <p:sp>
            <p:nvSpPr>
              <p:cNvPr id="183751"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2"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0" name="Group 954"/>
            <p:cNvGrpSpPr>
              <a:grpSpLocks/>
            </p:cNvGrpSpPr>
            <p:nvPr/>
          </p:nvGrpSpPr>
          <p:grpSpPr bwMode="auto">
            <a:xfrm>
              <a:off x="1938" y="1765"/>
              <a:ext cx="892" cy="1507"/>
              <a:chOff x="1938" y="1765"/>
              <a:chExt cx="892" cy="1507"/>
            </a:xfrm>
          </p:grpSpPr>
          <p:sp>
            <p:nvSpPr>
              <p:cNvPr id="183749"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83750"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1" name="Group 957"/>
            <p:cNvGrpSpPr>
              <a:grpSpLocks/>
            </p:cNvGrpSpPr>
            <p:nvPr/>
          </p:nvGrpSpPr>
          <p:grpSpPr bwMode="auto">
            <a:xfrm>
              <a:off x="1482" y="1781"/>
              <a:ext cx="438" cy="263"/>
              <a:chOff x="1482" y="1781"/>
              <a:chExt cx="438" cy="263"/>
            </a:xfrm>
          </p:grpSpPr>
          <p:sp>
            <p:nvSpPr>
              <p:cNvPr id="183744"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745"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6"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7"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8"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2" name="Group 963"/>
            <p:cNvGrpSpPr>
              <a:grpSpLocks/>
            </p:cNvGrpSpPr>
            <p:nvPr/>
          </p:nvGrpSpPr>
          <p:grpSpPr bwMode="auto">
            <a:xfrm>
              <a:off x="1481" y="1789"/>
              <a:ext cx="455" cy="550"/>
              <a:chOff x="1481" y="1789"/>
              <a:chExt cx="455" cy="550"/>
            </a:xfrm>
          </p:grpSpPr>
          <p:sp>
            <p:nvSpPr>
              <p:cNvPr id="183737"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83738"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9"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0"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1"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2"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3"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3" name="Group 971"/>
            <p:cNvGrpSpPr>
              <a:grpSpLocks/>
            </p:cNvGrpSpPr>
            <p:nvPr/>
          </p:nvGrpSpPr>
          <p:grpSpPr bwMode="auto">
            <a:xfrm>
              <a:off x="1489" y="2084"/>
              <a:ext cx="439" cy="574"/>
              <a:chOff x="1489" y="2084"/>
              <a:chExt cx="439" cy="574"/>
            </a:xfrm>
          </p:grpSpPr>
          <p:sp>
            <p:nvSpPr>
              <p:cNvPr id="183730"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83731"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2"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3"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4"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5"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6"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4" name="Group 979"/>
            <p:cNvGrpSpPr>
              <a:grpSpLocks/>
            </p:cNvGrpSpPr>
            <p:nvPr/>
          </p:nvGrpSpPr>
          <p:grpSpPr bwMode="auto">
            <a:xfrm>
              <a:off x="1481" y="2084"/>
              <a:ext cx="447" cy="574"/>
              <a:chOff x="1481" y="2084"/>
              <a:chExt cx="447" cy="574"/>
            </a:xfrm>
          </p:grpSpPr>
          <p:sp>
            <p:nvSpPr>
              <p:cNvPr id="183723"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724"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5"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6"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7"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8"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9"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5" name="Group 987"/>
            <p:cNvGrpSpPr>
              <a:grpSpLocks/>
            </p:cNvGrpSpPr>
            <p:nvPr/>
          </p:nvGrpSpPr>
          <p:grpSpPr bwMode="auto">
            <a:xfrm>
              <a:off x="1944" y="2076"/>
              <a:ext cx="447" cy="263"/>
              <a:chOff x="1944" y="2076"/>
              <a:chExt cx="447" cy="263"/>
            </a:xfrm>
          </p:grpSpPr>
          <p:sp>
            <p:nvSpPr>
              <p:cNvPr id="183718"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9"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0"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1"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2"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6" name="Group 993"/>
            <p:cNvGrpSpPr>
              <a:grpSpLocks/>
            </p:cNvGrpSpPr>
            <p:nvPr/>
          </p:nvGrpSpPr>
          <p:grpSpPr bwMode="auto">
            <a:xfrm>
              <a:off x="1944" y="1781"/>
              <a:ext cx="431" cy="263"/>
              <a:chOff x="1944" y="1781"/>
              <a:chExt cx="431" cy="263"/>
            </a:xfrm>
          </p:grpSpPr>
          <p:sp>
            <p:nvSpPr>
              <p:cNvPr id="183713"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4"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5"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6"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7"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7" name="Group 999"/>
            <p:cNvGrpSpPr>
              <a:grpSpLocks/>
            </p:cNvGrpSpPr>
            <p:nvPr/>
          </p:nvGrpSpPr>
          <p:grpSpPr bwMode="auto">
            <a:xfrm>
              <a:off x="2415" y="1781"/>
              <a:ext cx="423" cy="271"/>
              <a:chOff x="2415" y="1781"/>
              <a:chExt cx="423" cy="271"/>
            </a:xfrm>
          </p:grpSpPr>
          <p:sp>
            <p:nvSpPr>
              <p:cNvPr id="183708"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9"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0"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1"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2"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8" name="Group 1005"/>
            <p:cNvGrpSpPr>
              <a:grpSpLocks/>
            </p:cNvGrpSpPr>
            <p:nvPr/>
          </p:nvGrpSpPr>
          <p:grpSpPr bwMode="auto">
            <a:xfrm>
              <a:off x="2886" y="1773"/>
              <a:ext cx="415" cy="271"/>
              <a:chOff x="2886" y="1773"/>
              <a:chExt cx="415" cy="271"/>
            </a:xfrm>
          </p:grpSpPr>
          <p:sp>
            <p:nvSpPr>
              <p:cNvPr id="183703"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4"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5"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6"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7"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9" name="Group 1011"/>
            <p:cNvGrpSpPr>
              <a:grpSpLocks/>
            </p:cNvGrpSpPr>
            <p:nvPr/>
          </p:nvGrpSpPr>
          <p:grpSpPr bwMode="auto">
            <a:xfrm>
              <a:off x="3325" y="1773"/>
              <a:ext cx="423" cy="271"/>
              <a:chOff x="3325" y="1773"/>
              <a:chExt cx="423" cy="271"/>
            </a:xfrm>
          </p:grpSpPr>
          <p:sp>
            <p:nvSpPr>
              <p:cNvPr id="183698"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9"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0"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1"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2"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0" name="Group 1017"/>
            <p:cNvGrpSpPr>
              <a:grpSpLocks/>
            </p:cNvGrpSpPr>
            <p:nvPr/>
          </p:nvGrpSpPr>
          <p:grpSpPr bwMode="auto">
            <a:xfrm>
              <a:off x="2878" y="2379"/>
              <a:ext cx="407" cy="287"/>
              <a:chOff x="2878" y="2379"/>
              <a:chExt cx="407" cy="287"/>
            </a:xfrm>
          </p:grpSpPr>
          <p:sp>
            <p:nvSpPr>
              <p:cNvPr id="183693"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4"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5"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6"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7"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1" name="Group 1023"/>
            <p:cNvGrpSpPr>
              <a:grpSpLocks/>
            </p:cNvGrpSpPr>
            <p:nvPr/>
          </p:nvGrpSpPr>
          <p:grpSpPr bwMode="auto">
            <a:xfrm>
              <a:off x="2878" y="2076"/>
              <a:ext cx="415" cy="279"/>
              <a:chOff x="2878" y="2076"/>
              <a:chExt cx="415" cy="279"/>
            </a:xfrm>
          </p:grpSpPr>
          <p:sp>
            <p:nvSpPr>
              <p:cNvPr id="183688"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9"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0"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1"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2"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2" name="Group 1029"/>
            <p:cNvGrpSpPr>
              <a:grpSpLocks/>
            </p:cNvGrpSpPr>
            <p:nvPr/>
          </p:nvGrpSpPr>
          <p:grpSpPr bwMode="auto">
            <a:xfrm>
              <a:off x="2415" y="2068"/>
              <a:ext cx="431" cy="279"/>
              <a:chOff x="2415" y="2068"/>
              <a:chExt cx="431" cy="279"/>
            </a:xfrm>
          </p:grpSpPr>
          <p:sp>
            <p:nvSpPr>
              <p:cNvPr id="183683"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4"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5"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6"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7"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3" name="Group 1035"/>
            <p:cNvGrpSpPr>
              <a:grpSpLocks/>
            </p:cNvGrpSpPr>
            <p:nvPr/>
          </p:nvGrpSpPr>
          <p:grpSpPr bwMode="auto">
            <a:xfrm>
              <a:off x="2399" y="2387"/>
              <a:ext cx="439" cy="582"/>
              <a:chOff x="2399" y="2387"/>
              <a:chExt cx="439" cy="582"/>
            </a:xfrm>
          </p:grpSpPr>
          <p:sp>
            <p:nvSpPr>
              <p:cNvPr id="183676"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677"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8"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9"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0"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1"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2"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4" name="Group 1043"/>
            <p:cNvGrpSpPr>
              <a:grpSpLocks/>
            </p:cNvGrpSpPr>
            <p:nvPr/>
          </p:nvGrpSpPr>
          <p:grpSpPr bwMode="auto">
            <a:xfrm>
              <a:off x="1498" y="3296"/>
              <a:ext cx="406" cy="287"/>
              <a:chOff x="1498" y="3296"/>
              <a:chExt cx="406" cy="287"/>
            </a:xfrm>
          </p:grpSpPr>
          <p:sp>
            <p:nvSpPr>
              <p:cNvPr id="183671"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72"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3"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4"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5"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5" name="Group 1049"/>
            <p:cNvGrpSpPr>
              <a:grpSpLocks/>
            </p:cNvGrpSpPr>
            <p:nvPr/>
          </p:nvGrpSpPr>
          <p:grpSpPr bwMode="auto">
            <a:xfrm>
              <a:off x="1489" y="2690"/>
              <a:ext cx="423" cy="279"/>
              <a:chOff x="1489" y="2690"/>
              <a:chExt cx="423" cy="279"/>
            </a:xfrm>
          </p:grpSpPr>
          <p:sp>
            <p:nvSpPr>
              <p:cNvPr id="183666"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7"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8"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9"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0"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6" name="Group 1055"/>
            <p:cNvGrpSpPr>
              <a:grpSpLocks/>
            </p:cNvGrpSpPr>
            <p:nvPr/>
          </p:nvGrpSpPr>
          <p:grpSpPr bwMode="auto">
            <a:xfrm>
              <a:off x="1490" y="2993"/>
              <a:ext cx="414" cy="271"/>
              <a:chOff x="1490" y="2993"/>
              <a:chExt cx="414" cy="271"/>
            </a:xfrm>
          </p:grpSpPr>
          <p:sp>
            <p:nvSpPr>
              <p:cNvPr id="183661"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2"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3"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4"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5"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7" name="Group 1061"/>
            <p:cNvGrpSpPr>
              <a:grpSpLocks/>
            </p:cNvGrpSpPr>
            <p:nvPr/>
          </p:nvGrpSpPr>
          <p:grpSpPr bwMode="auto">
            <a:xfrm>
              <a:off x="1936" y="2993"/>
              <a:ext cx="439" cy="582"/>
              <a:chOff x="1936" y="2993"/>
              <a:chExt cx="439" cy="582"/>
            </a:xfrm>
          </p:grpSpPr>
          <p:sp>
            <p:nvSpPr>
              <p:cNvPr id="183654"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83655"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6"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7"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8"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9"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0"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8" name="Group 1069"/>
            <p:cNvGrpSpPr>
              <a:grpSpLocks/>
            </p:cNvGrpSpPr>
            <p:nvPr/>
          </p:nvGrpSpPr>
          <p:grpSpPr bwMode="auto">
            <a:xfrm>
              <a:off x="1944" y="2690"/>
              <a:ext cx="447" cy="279"/>
              <a:chOff x="1944" y="2690"/>
              <a:chExt cx="447" cy="279"/>
            </a:xfrm>
          </p:grpSpPr>
          <p:sp>
            <p:nvSpPr>
              <p:cNvPr id="183649"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50"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1"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2"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3"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9" name="Group 1075"/>
            <p:cNvGrpSpPr>
              <a:grpSpLocks/>
            </p:cNvGrpSpPr>
            <p:nvPr/>
          </p:nvGrpSpPr>
          <p:grpSpPr bwMode="auto">
            <a:xfrm>
              <a:off x="2407" y="3001"/>
              <a:ext cx="423" cy="271"/>
              <a:chOff x="2407" y="3001"/>
              <a:chExt cx="423" cy="271"/>
            </a:xfrm>
          </p:grpSpPr>
          <p:sp>
            <p:nvSpPr>
              <p:cNvPr id="183644"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5"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6"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7"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8"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0" name="Group 1081"/>
            <p:cNvGrpSpPr>
              <a:grpSpLocks/>
            </p:cNvGrpSpPr>
            <p:nvPr/>
          </p:nvGrpSpPr>
          <p:grpSpPr bwMode="auto">
            <a:xfrm>
              <a:off x="2854" y="3296"/>
              <a:ext cx="439" cy="279"/>
              <a:chOff x="2854" y="3296"/>
              <a:chExt cx="439" cy="279"/>
            </a:xfrm>
          </p:grpSpPr>
          <p:sp>
            <p:nvSpPr>
              <p:cNvPr id="183639"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0"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1"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2"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3"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1" name="Group 1087"/>
            <p:cNvGrpSpPr>
              <a:grpSpLocks/>
            </p:cNvGrpSpPr>
            <p:nvPr/>
          </p:nvGrpSpPr>
          <p:grpSpPr bwMode="auto">
            <a:xfrm>
              <a:off x="2863" y="3304"/>
              <a:ext cx="422" cy="279"/>
              <a:chOff x="2863" y="3304"/>
              <a:chExt cx="422" cy="279"/>
            </a:xfrm>
          </p:grpSpPr>
          <p:sp>
            <p:nvSpPr>
              <p:cNvPr id="183634"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5"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6"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7"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8"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2" name="Group 1093"/>
            <p:cNvGrpSpPr>
              <a:grpSpLocks/>
            </p:cNvGrpSpPr>
            <p:nvPr/>
          </p:nvGrpSpPr>
          <p:grpSpPr bwMode="auto">
            <a:xfrm>
              <a:off x="2870" y="2690"/>
              <a:ext cx="415" cy="287"/>
              <a:chOff x="2870" y="2690"/>
              <a:chExt cx="415" cy="287"/>
            </a:xfrm>
          </p:grpSpPr>
          <p:sp>
            <p:nvSpPr>
              <p:cNvPr id="183629"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0"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1"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2"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3"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3" name="Group 1099"/>
            <p:cNvGrpSpPr>
              <a:grpSpLocks/>
            </p:cNvGrpSpPr>
            <p:nvPr/>
          </p:nvGrpSpPr>
          <p:grpSpPr bwMode="auto">
            <a:xfrm>
              <a:off x="2878" y="2068"/>
              <a:ext cx="431" cy="287"/>
              <a:chOff x="2878" y="2068"/>
              <a:chExt cx="431" cy="287"/>
            </a:xfrm>
          </p:grpSpPr>
          <p:sp>
            <p:nvSpPr>
              <p:cNvPr id="183624"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625"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6"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7"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8"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4" name="Group 1105"/>
            <p:cNvGrpSpPr>
              <a:grpSpLocks/>
            </p:cNvGrpSpPr>
            <p:nvPr/>
          </p:nvGrpSpPr>
          <p:grpSpPr bwMode="auto">
            <a:xfrm>
              <a:off x="2415" y="2387"/>
              <a:ext cx="439" cy="271"/>
              <a:chOff x="2415" y="2387"/>
              <a:chExt cx="439" cy="271"/>
            </a:xfrm>
          </p:grpSpPr>
          <p:sp>
            <p:nvSpPr>
              <p:cNvPr id="183619"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20"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1"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2"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3"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5" name="Group 1111"/>
            <p:cNvGrpSpPr>
              <a:grpSpLocks/>
            </p:cNvGrpSpPr>
            <p:nvPr/>
          </p:nvGrpSpPr>
          <p:grpSpPr bwMode="auto">
            <a:xfrm>
              <a:off x="1944" y="2387"/>
              <a:ext cx="439" cy="271"/>
              <a:chOff x="1944" y="2387"/>
              <a:chExt cx="439" cy="271"/>
            </a:xfrm>
          </p:grpSpPr>
          <p:sp>
            <p:nvSpPr>
              <p:cNvPr id="183614"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15"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6"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7"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8"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6" name="Group 1117"/>
            <p:cNvGrpSpPr>
              <a:grpSpLocks/>
            </p:cNvGrpSpPr>
            <p:nvPr/>
          </p:nvGrpSpPr>
          <p:grpSpPr bwMode="auto">
            <a:xfrm>
              <a:off x="2399" y="3304"/>
              <a:ext cx="447" cy="279"/>
              <a:chOff x="2399" y="3304"/>
              <a:chExt cx="447" cy="279"/>
            </a:xfrm>
          </p:grpSpPr>
          <p:sp>
            <p:nvSpPr>
              <p:cNvPr id="183609"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10"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1"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2"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3"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7" name="Group 1123"/>
            <p:cNvGrpSpPr>
              <a:grpSpLocks/>
            </p:cNvGrpSpPr>
            <p:nvPr/>
          </p:nvGrpSpPr>
          <p:grpSpPr bwMode="auto">
            <a:xfrm>
              <a:off x="1936" y="3304"/>
              <a:ext cx="431" cy="271"/>
              <a:chOff x="1936" y="3304"/>
              <a:chExt cx="431" cy="271"/>
            </a:xfrm>
          </p:grpSpPr>
          <p:sp>
            <p:nvSpPr>
              <p:cNvPr id="183604"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05"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6"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7"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8"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8" name="Group 1129"/>
            <p:cNvGrpSpPr>
              <a:grpSpLocks/>
            </p:cNvGrpSpPr>
            <p:nvPr/>
          </p:nvGrpSpPr>
          <p:grpSpPr bwMode="auto">
            <a:xfrm>
              <a:off x="2400" y="3304"/>
              <a:ext cx="414" cy="279"/>
              <a:chOff x="2400" y="3304"/>
              <a:chExt cx="414" cy="279"/>
            </a:xfrm>
          </p:grpSpPr>
          <p:sp>
            <p:nvSpPr>
              <p:cNvPr id="183599"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00"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1"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2"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3"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9" name="Group 1135"/>
            <p:cNvGrpSpPr>
              <a:grpSpLocks/>
            </p:cNvGrpSpPr>
            <p:nvPr/>
          </p:nvGrpSpPr>
          <p:grpSpPr bwMode="auto">
            <a:xfrm>
              <a:off x="2400" y="3001"/>
              <a:ext cx="422" cy="271"/>
              <a:chOff x="2400" y="3001"/>
              <a:chExt cx="422" cy="271"/>
            </a:xfrm>
          </p:grpSpPr>
          <p:sp>
            <p:nvSpPr>
              <p:cNvPr id="183594"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5"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6"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7"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8"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0" name="Group 1141"/>
            <p:cNvGrpSpPr>
              <a:grpSpLocks/>
            </p:cNvGrpSpPr>
            <p:nvPr/>
          </p:nvGrpSpPr>
          <p:grpSpPr bwMode="auto">
            <a:xfrm>
              <a:off x="3318" y="3001"/>
              <a:ext cx="422" cy="271"/>
              <a:chOff x="3318" y="3001"/>
              <a:chExt cx="422" cy="271"/>
            </a:xfrm>
          </p:grpSpPr>
          <p:sp>
            <p:nvSpPr>
              <p:cNvPr id="183589"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0"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1"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2"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3"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1" name="Group 1147"/>
            <p:cNvGrpSpPr>
              <a:grpSpLocks/>
            </p:cNvGrpSpPr>
            <p:nvPr/>
          </p:nvGrpSpPr>
          <p:grpSpPr bwMode="auto">
            <a:xfrm>
              <a:off x="3325" y="2076"/>
              <a:ext cx="439" cy="271"/>
              <a:chOff x="3325" y="2076"/>
              <a:chExt cx="439" cy="271"/>
            </a:xfrm>
          </p:grpSpPr>
          <p:sp>
            <p:nvSpPr>
              <p:cNvPr id="183584"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85"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6"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7"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8"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2" name="Group 1153"/>
            <p:cNvGrpSpPr>
              <a:grpSpLocks/>
            </p:cNvGrpSpPr>
            <p:nvPr/>
          </p:nvGrpSpPr>
          <p:grpSpPr bwMode="auto">
            <a:xfrm>
              <a:off x="3788" y="2068"/>
              <a:ext cx="431" cy="287"/>
              <a:chOff x="3788" y="2068"/>
              <a:chExt cx="431" cy="287"/>
            </a:xfrm>
          </p:grpSpPr>
          <p:sp>
            <p:nvSpPr>
              <p:cNvPr id="183579"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80"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1"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2"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3"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3" name="Group 1159"/>
            <p:cNvGrpSpPr>
              <a:grpSpLocks/>
            </p:cNvGrpSpPr>
            <p:nvPr/>
          </p:nvGrpSpPr>
          <p:grpSpPr bwMode="auto">
            <a:xfrm>
              <a:off x="4251" y="2084"/>
              <a:ext cx="431" cy="263"/>
              <a:chOff x="4251" y="2084"/>
              <a:chExt cx="431" cy="263"/>
            </a:xfrm>
          </p:grpSpPr>
          <p:sp>
            <p:nvSpPr>
              <p:cNvPr id="183574"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75"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6"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7"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8"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4" name="Group 1165"/>
            <p:cNvGrpSpPr>
              <a:grpSpLocks/>
            </p:cNvGrpSpPr>
            <p:nvPr/>
          </p:nvGrpSpPr>
          <p:grpSpPr bwMode="auto">
            <a:xfrm>
              <a:off x="4236" y="3001"/>
              <a:ext cx="430" cy="279"/>
              <a:chOff x="4236" y="3001"/>
              <a:chExt cx="430" cy="279"/>
            </a:xfrm>
          </p:grpSpPr>
          <p:sp>
            <p:nvSpPr>
              <p:cNvPr id="183569"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70"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1"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2"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3"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5" name="Group 1171"/>
            <p:cNvGrpSpPr>
              <a:grpSpLocks/>
            </p:cNvGrpSpPr>
            <p:nvPr/>
          </p:nvGrpSpPr>
          <p:grpSpPr bwMode="auto">
            <a:xfrm>
              <a:off x="3772" y="2682"/>
              <a:ext cx="423" cy="287"/>
              <a:chOff x="3772" y="2682"/>
              <a:chExt cx="423" cy="287"/>
            </a:xfrm>
          </p:grpSpPr>
          <p:sp>
            <p:nvSpPr>
              <p:cNvPr id="183564"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5"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6"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7"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8"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6" name="Group 1177"/>
            <p:cNvGrpSpPr>
              <a:grpSpLocks/>
            </p:cNvGrpSpPr>
            <p:nvPr/>
          </p:nvGrpSpPr>
          <p:grpSpPr bwMode="auto">
            <a:xfrm>
              <a:off x="3780" y="2387"/>
              <a:ext cx="431" cy="279"/>
              <a:chOff x="3780" y="2387"/>
              <a:chExt cx="431" cy="279"/>
            </a:xfrm>
          </p:grpSpPr>
          <p:sp>
            <p:nvSpPr>
              <p:cNvPr id="183559"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0"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1"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2"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3"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7" name="Group 1183"/>
            <p:cNvGrpSpPr>
              <a:grpSpLocks/>
            </p:cNvGrpSpPr>
            <p:nvPr/>
          </p:nvGrpSpPr>
          <p:grpSpPr bwMode="auto">
            <a:xfrm>
              <a:off x="3780" y="1781"/>
              <a:ext cx="415" cy="263"/>
              <a:chOff x="3780" y="1781"/>
              <a:chExt cx="415" cy="263"/>
            </a:xfrm>
          </p:grpSpPr>
          <p:sp>
            <p:nvSpPr>
              <p:cNvPr id="183554"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55"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6"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7"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8"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8" name="Group 1189"/>
            <p:cNvGrpSpPr>
              <a:grpSpLocks/>
            </p:cNvGrpSpPr>
            <p:nvPr/>
          </p:nvGrpSpPr>
          <p:grpSpPr bwMode="auto">
            <a:xfrm>
              <a:off x="3780" y="1765"/>
              <a:ext cx="447" cy="279"/>
              <a:chOff x="3780" y="1765"/>
              <a:chExt cx="447" cy="279"/>
            </a:xfrm>
          </p:grpSpPr>
          <p:sp>
            <p:nvSpPr>
              <p:cNvPr id="183549"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50"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1"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2"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3"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9" name="Group 1195"/>
            <p:cNvGrpSpPr>
              <a:grpSpLocks/>
            </p:cNvGrpSpPr>
            <p:nvPr/>
          </p:nvGrpSpPr>
          <p:grpSpPr bwMode="auto">
            <a:xfrm>
              <a:off x="3326" y="1781"/>
              <a:ext cx="430" cy="255"/>
              <a:chOff x="3326" y="1781"/>
              <a:chExt cx="430" cy="255"/>
            </a:xfrm>
          </p:grpSpPr>
          <p:sp>
            <p:nvSpPr>
              <p:cNvPr id="183544"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45"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6"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7"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8"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0" name="Group 1201"/>
            <p:cNvGrpSpPr>
              <a:grpSpLocks/>
            </p:cNvGrpSpPr>
            <p:nvPr/>
          </p:nvGrpSpPr>
          <p:grpSpPr bwMode="auto">
            <a:xfrm>
              <a:off x="3325" y="2698"/>
              <a:ext cx="415" cy="279"/>
              <a:chOff x="3325" y="2698"/>
              <a:chExt cx="415" cy="279"/>
            </a:xfrm>
          </p:grpSpPr>
          <p:sp>
            <p:nvSpPr>
              <p:cNvPr id="183539"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40"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1"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2"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3"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1" name="Group 1207"/>
            <p:cNvGrpSpPr>
              <a:grpSpLocks/>
            </p:cNvGrpSpPr>
            <p:nvPr/>
          </p:nvGrpSpPr>
          <p:grpSpPr bwMode="auto">
            <a:xfrm>
              <a:off x="2878" y="2395"/>
              <a:ext cx="423" cy="271"/>
              <a:chOff x="2878" y="2395"/>
              <a:chExt cx="423" cy="271"/>
            </a:xfrm>
          </p:grpSpPr>
          <p:sp>
            <p:nvSpPr>
              <p:cNvPr id="183534"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35"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6"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7"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8"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2" name="Group 1213"/>
            <p:cNvGrpSpPr>
              <a:grpSpLocks/>
            </p:cNvGrpSpPr>
            <p:nvPr/>
          </p:nvGrpSpPr>
          <p:grpSpPr bwMode="auto">
            <a:xfrm>
              <a:off x="2862" y="3001"/>
              <a:ext cx="423" cy="263"/>
              <a:chOff x="2862" y="3001"/>
              <a:chExt cx="423" cy="263"/>
            </a:xfrm>
          </p:grpSpPr>
          <p:sp>
            <p:nvSpPr>
              <p:cNvPr id="183529"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530"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1"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2"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3"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3" name="Group 1219"/>
            <p:cNvGrpSpPr>
              <a:grpSpLocks/>
            </p:cNvGrpSpPr>
            <p:nvPr/>
          </p:nvGrpSpPr>
          <p:grpSpPr bwMode="auto">
            <a:xfrm>
              <a:off x="3318" y="3304"/>
              <a:ext cx="422" cy="287"/>
              <a:chOff x="3318" y="3304"/>
              <a:chExt cx="422" cy="287"/>
            </a:xfrm>
          </p:grpSpPr>
          <p:sp>
            <p:nvSpPr>
              <p:cNvPr id="183524"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25"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6"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7"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8"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949773" name="Rectangle 1229"/>
          <p:cNvSpPr>
            <a:spLocks noChangeArrowheads="1"/>
          </p:cNvSpPr>
          <p:nvPr/>
        </p:nvSpPr>
        <p:spPr bwMode="auto">
          <a:xfrm>
            <a:off x="1943100" y="2247900"/>
            <a:ext cx="736600" cy="4038600"/>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sp>
        <p:nvSpPr>
          <p:cNvPr id="1278" name="Content Placeholder 1267"/>
          <p:cNvSpPr txBox="1">
            <a:spLocks/>
          </p:cNvSpPr>
          <p:nvPr/>
        </p:nvSpPr>
        <p:spPr>
          <a:xfrm>
            <a:off x="685800" y="1143000"/>
            <a:ext cx="7772400" cy="4953000"/>
          </a:xfrm>
          <a:prstGeom prst="rect">
            <a:avLst/>
          </a:prstGeom>
        </p:spPr>
        <p:txBody>
          <a:bodyPr/>
          <a:lstStyle/>
          <a:p>
            <a:pPr marL="342900" indent="-342900" algn="l">
              <a:spcBef>
                <a:spcPct val="20000"/>
              </a:spcBef>
              <a:buFont typeface="Wingdings" pitchFamily="2" charset="2"/>
              <a:buChar char="n"/>
              <a:defRPr/>
            </a:pPr>
            <a:r>
              <a:rPr lang="en-US" sz="2800" i="0" kern="0" dirty="0">
                <a:latin typeface="+mn-lt"/>
              </a:rPr>
              <a:t>We can handle vector-valued decisions by solving linear (or integer) programs over a horizon.</a:t>
            </a:r>
          </a:p>
        </p:txBody>
      </p:sp>
      <p:grpSp>
        <p:nvGrpSpPr>
          <p:cNvPr id="3" name="Group 2"/>
          <p:cNvGrpSpPr/>
          <p:nvPr/>
        </p:nvGrpSpPr>
        <p:grpSpPr>
          <a:xfrm>
            <a:off x="2381250" y="2670175"/>
            <a:ext cx="2568575" cy="3217863"/>
            <a:chOff x="2381250" y="2670175"/>
            <a:chExt cx="2568575" cy="3217863"/>
          </a:xfrm>
        </p:grpSpPr>
        <p:sp>
          <p:nvSpPr>
            <p:cNvPr id="183306" name="Line 1226"/>
            <p:cNvSpPr>
              <a:spLocks noChangeShapeType="1"/>
            </p:cNvSpPr>
            <p:nvPr/>
          </p:nvSpPr>
          <p:spPr bwMode="auto">
            <a:xfrm flipV="1">
              <a:off x="2381250" y="3227388"/>
              <a:ext cx="1544638" cy="496887"/>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7" name="Line 1227"/>
            <p:cNvSpPr>
              <a:spLocks noChangeShapeType="1"/>
            </p:cNvSpPr>
            <p:nvPr/>
          </p:nvSpPr>
          <p:spPr bwMode="auto">
            <a:xfrm flipV="1">
              <a:off x="2381250" y="3767138"/>
              <a:ext cx="2568575" cy="2120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8" name="Line 1228"/>
            <p:cNvSpPr>
              <a:spLocks noChangeShapeType="1"/>
            </p:cNvSpPr>
            <p:nvPr/>
          </p:nvSpPr>
          <p:spPr bwMode="auto">
            <a:xfrm>
              <a:off x="2381250" y="2670175"/>
              <a:ext cx="1701800" cy="2713038"/>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2" name="Group 1"/>
          <p:cNvGrpSpPr/>
          <p:nvPr/>
        </p:nvGrpSpPr>
        <p:grpSpPr>
          <a:xfrm>
            <a:off x="4000500" y="3200399"/>
            <a:ext cx="3568700" cy="2162175"/>
            <a:chOff x="4000500" y="3200399"/>
            <a:chExt cx="3568700" cy="2162175"/>
          </a:xfrm>
        </p:grpSpPr>
        <p:sp>
          <p:nvSpPr>
            <p:cNvPr id="183309" name="Line 1226"/>
            <p:cNvSpPr>
              <a:spLocks noChangeShapeType="1"/>
            </p:cNvSpPr>
            <p:nvPr/>
          </p:nvSpPr>
          <p:spPr bwMode="auto">
            <a:xfrm flipV="1">
              <a:off x="4032250" y="4241799"/>
              <a:ext cx="1784350" cy="1120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0" name="Line 1226"/>
            <p:cNvSpPr>
              <a:spLocks noChangeShapeType="1"/>
            </p:cNvSpPr>
            <p:nvPr/>
          </p:nvSpPr>
          <p:spPr bwMode="auto">
            <a:xfrm flipV="1">
              <a:off x="5784850" y="3695699"/>
              <a:ext cx="1784350" cy="5746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1" name="Line 1226"/>
            <p:cNvSpPr>
              <a:spLocks noChangeShapeType="1"/>
            </p:cNvSpPr>
            <p:nvPr/>
          </p:nvSpPr>
          <p:spPr bwMode="auto">
            <a:xfrm>
              <a:off x="4000500" y="3238500"/>
              <a:ext cx="1841500" cy="1612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2" name="Line 1226"/>
            <p:cNvSpPr>
              <a:spLocks noChangeShapeType="1"/>
            </p:cNvSpPr>
            <p:nvPr/>
          </p:nvSpPr>
          <p:spPr bwMode="auto">
            <a:xfrm flipV="1">
              <a:off x="5797550" y="3200399"/>
              <a:ext cx="1771650" cy="1628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3" name="Line 1227"/>
            <p:cNvSpPr>
              <a:spLocks noChangeShapeType="1"/>
            </p:cNvSpPr>
            <p:nvPr/>
          </p:nvSpPr>
          <p:spPr bwMode="auto">
            <a:xfrm>
              <a:off x="4940300" y="3759200"/>
              <a:ext cx="1739900" cy="15621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4" name="Line 1227"/>
            <p:cNvSpPr>
              <a:spLocks noChangeShapeType="1"/>
            </p:cNvSpPr>
            <p:nvPr/>
          </p:nvSpPr>
          <p:spPr bwMode="auto">
            <a:xfrm flipV="1">
              <a:off x="6642100" y="4826000"/>
              <a:ext cx="901700" cy="5207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sp>
        <p:nvSpPr>
          <p:cNvPr id="183305" name="Rectangle 2"/>
          <p:cNvSpPr>
            <a:spLocks noChangeArrowheads="1"/>
          </p:cNvSpPr>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i="0" dirty="0" err="1"/>
              <a:t>Lookahead</a:t>
            </a:r>
            <a:r>
              <a:rPr lang="en-US" sz="3200" i="0" dirty="0"/>
              <a:t> policies</a:t>
            </a:r>
            <a:endParaRPr lang="en-US" sz="3200" i="0" dirty="0">
              <a:solidFill>
                <a:schemeClr val="tx2"/>
              </a:solidFill>
            </a:endParaRPr>
          </a:p>
        </p:txBody>
      </p:sp>
      <p:sp>
        <p:nvSpPr>
          <p:cNvPr id="1243" name="Slide Number Placeholder 5">
            <a:extLst>
              <a:ext uri="{FF2B5EF4-FFF2-40B4-BE49-F238E27FC236}">
                <a16:creationId xmlns:a16="http://schemas.microsoft.com/office/drawing/2014/main" id="{F0A6ADB7-02C0-43B2-9114-C9633F6C1062}"/>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36</a:t>
            </a:fld>
            <a:endParaRPr lang="en-US" dirty="0"/>
          </a:p>
        </p:txBody>
      </p:sp>
    </p:spTree>
    <p:extLst>
      <p:ext uri="{BB962C8B-B14F-4D97-AF65-F5344CB8AC3E}">
        <p14:creationId xmlns:p14="http://schemas.microsoft.com/office/powerpoint/2010/main" val="117839119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949773"/>
                                        </p:tgtEl>
                                        <p:attrNameLst>
                                          <p:attrName>style.visibility</p:attrName>
                                        </p:attrNameLst>
                                      </p:cBhvr>
                                      <p:to>
                                        <p:strVal val="visible"/>
                                      </p:to>
                                    </p:set>
                                    <p:animEffect transition="in" filter="wipe(up)">
                                      <p:cBhvr>
                                        <p:cTn id="7" dur="500"/>
                                        <p:tgtEl>
                                          <p:spTgt spid="394977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left)">
                                      <p:cBhvr>
                                        <p:cTn id="11" dur="1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4977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7" name="Rectangle 2501"/>
          <p:cNvSpPr>
            <a:spLocks noChangeArrowheads="1"/>
          </p:cNvSpPr>
          <p:nvPr/>
        </p:nvSpPr>
        <p:spPr bwMode="auto">
          <a:xfrm>
            <a:off x="304800" y="59436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sp>
        <p:nvSpPr>
          <p:cNvPr id="185348" name="Rectangle 3747"/>
          <p:cNvSpPr>
            <a:spLocks noChangeArrowheads="1"/>
          </p:cNvSpPr>
          <p:nvPr/>
        </p:nvSpPr>
        <p:spPr bwMode="auto">
          <a:xfrm>
            <a:off x="457200" y="60960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grpSp>
        <p:nvGrpSpPr>
          <p:cNvPr id="185349" name="Group 2"/>
          <p:cNvGrpSpPr>
            <a:grpSpLocks/>
          </p:cNvGrpSpPr>
          <p:nvPr/>
        </p:nvGrpSpPr>
        <p:grpSpPr bwMode="auto">
          <a:xfrm>
            <a:off x="1487488" y="2598738"/>
            <a:ext cx="6081712" cy="3332162"/>
            <a:chOff x="1449" y="1725"/>
            <a:chExt cx="3265" cy="1898"/>
          </a:xfrm>
        </p:grpSpPr>
        <p:grpSp>
          <p:nvGrpSpPr>
            <p:cNvPr id="185362" name="Group 3"/>
            <p:cNvGrpSpPr>
              <a:grpSpLocks/>
            </p:cNvGrpSpPr>
            <p:nvPr/>
          </p:nvGrpSpPr>
          <p:grpSpPr bwMode="auto">
            <a:xfrm>
              <a:off x="3772" y="2690"/>
              <a:ext cx="894" cy="596"/>
              <a:chOff x="3772" y="2690"/>
              <a:chExt cx="894" cy="596"/>
            </a:xfrm>
          </p:grpSpPr>
          <p:sp>
            <p:nvSpPr>
              <p:cNvPr id="186582"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6583"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363" name="Group 6"/>
            <p:cNvGrpSpPr>
              <a:grpSpLocks/>
            </p:cNvGrpSpPr>
            <p:nvPr/>
          </p:nvGrpSpPr>
          <p:grpSpPr bwMode="auto">
            <a:xfrm>
              <a:off x="1944" y="2690"/>
              <a:ext cx="894" cy="596"/>
              <a:chOff x="1944" y="2690"/>
              <a:chExt cx="894" cy="596"/>
            </a:xfrm>
          </p:grpSpPr>
          <p:sp>
            <p:nvSpPr>
              <p:cNvPr id="186580"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6581"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364" name="Group 9"/>
            <p:cNvGrpSpPr>
              <a:grpSpLocks/>
            </p:cNvGrpSpPr>
            <p:nvPr/>
          </p:nvGrpSpPr>
          <p:grpSpPr bwMode="auto">
            <a:xfrm>
              <a:off x="1483" y="2379"/>
              <a:ext cx="429" cy="598"/>
              <a:chOff x="1483" y="2379"/>
              <a:chExt cx="429" cy="598"/>
            </a:xfrm>
          </p:grpSpPr>
          <p:sp>
            <p:nvSpPr>
              <p:cNvPr id="186578"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6579"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365" name="Group 12"/>
            <p:cNvGrpSpPr>
              <a:grpSpLocks/>
            </p:cNvGrpSpPr>
            <p:nvPr/>
          </p:nvGrpSpPr>
          <p:grpSpPr bwMode="auto">
            <a:xfrm>
              <a:off x="1936" y="2379"/>
              <a:ext cx="894" cy="604"/>
              <a:chOff x="1936" y="2379"/>
              <a:chExt cx="894" cy="604"/>
            </a:xfrm>
          </p:grpSpPr>
          <p:sp>
            <p:nvSpPr>
              <p:cNvPr id="186576"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6577"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366" name="Group 15"/>
            <p:cNvGrpSpPr>
              <a:grpSpLocks/>
            </p:cNvGrpSpPr>
            <p:nvPr/>
          </p:nvGrpSpPr>
          <p:grpSpPr bwMode="auto">
            <a:xfrm>
              <a:off x="1952" y="2076"/>
              <a:ext cx="886" cy="290"/>
              <a:chOff x="1952" y="2076"/>
              <a:chExt cx="886" cy="290"/>
            </a:xfrm>
          </p:grpSpPr>
          <p:sp>
            <p:nvSpPr>
              <p:cNvPr id="186574"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6575"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367" name="Group 18"/>
            <p:cNvGrpSpPr>
              <a:grpSpLocks/>
            </p:cNvGrpSpPr>
            <p:nvPr/>
          </p:nvGrpSpPr>
          <p:grpSpPr bwMode="auto">
            <a:xfrm>
              <a:off x="1481" y="1769"/>
              <a:ext cx="894" cy="283"/>
              <a:chOff x="1481" y="1769"/>
              <a:chExt cx="894" cy="283"/>
            </a:xfrm>
          </p:grpSpPr>
          <p:sp>
            <p:nvSpPr>
              <p:cNvPr id="186572"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6573"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5368"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5369"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5370"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5371"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5372"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5373"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5374"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5375"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5376"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5377"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5378" name="Group 31"/>
            <p:cNvGrpSpPr>
              <a:grpSpLocks/>
            </p:cNvGrpSpPr>
            <p:nvPr/>
          </p:nvGrpSpPr>
          <p:grpSpPr bwMode="auto">
            <a:xfrm>
              <a:off x="1912" y="1741"/>
              <a:ext cx="40" cy="1260"/>
              <a:chOff x="1912" y="1741"/>
              <a:chExt cx="40" cy="1260"/>
            </a:xfrm>
          </p:grpSpPr>
          <p:sp>
            <p:nvSpPr>
              <p:cNvPr id="186562"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6563"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6564"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6565"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6566"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6567"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6568"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6569"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6570"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6571"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5379" name="Group 42"/>
            <p:cNvGrpSpPr>
              <a:grpSpLocks/>
            </p:cNvGrpSpPr>
            <p:nvPr/>
          </p:nvGrpSpPr>
          <p:grpSpPr bwMode="auto">
            <a:xfrm>
              <a:off x="2375" y="1749"/>
              <a:ext cx="40" cy="1252"/>
              <a:chOff x="2375" y="1749"/>
              <a:chExt cx="40" cy="1252"/>
            </a:xfrm>
          </p:grpSpPr>
          <p:sp>
            <p:nvSpPr>
              <p:cNvPr id="186552"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6553"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6554"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6555"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6556"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6557"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6558"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6559"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6560"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6561"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5380" name="Group 53"/>
            <p:cNvGrpSpPr>
              <a:grpSpLocks/>
            </p:cNvGrpSpPr>
            <p:nvPr/>
          </p:nvGrpSpPr>
          <p:grpSpPr bwMode="auto">
            <a:xfrm>
              <a:off x="1489" y="2076"/>
              <a:ext cx="431" cy="284"/>
              <a:chOff x="1489" y="2076"/>
              <a:chExt cx="431" cy="284"/>
            </a:xfrm>
          </p:grpSpPr>
          <p:sp>
            <p:nvSpPr>
              <p:cNvPr id="186550"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6551"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381" name="Group 56"/>
            <p:cNvGrpSpPr>
              <a:grpSpLocks/>
            </p:cNvGrpSpPr>
            <p:nvPr/>
          </p:nvGrpSpPr>
          <p:grpSpPr bwMode="auto">
            <a:xfrm>
              <a:off x="1489" y="1733"/>
              <a:ext cx="423" cy="56"/>
              <a:chOff x="1489" y="1733"/>
              <a:chExt cx="423" cy="56"/>
            </a:xfrm>
          </p:grpSpPr>
          <p:sp>
            <p:nvSpPr>
              <p:cNvPr id="186542"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6543" name="Group 58"/>
              <p:cNvGrpSpPr>
                <a:grpSpLocks/>
              </p:cNvGrpSpPr>
              <p:nvPr/>
            </p:nvGrpSpPr>
            <p:grpSpPr bwMode="auto">
              <a:xfrm>
                <a:off x="1489" y="1757"/>
                <a:ext cx="295" cy="1"/>
                <a:chOff x="1489" y="1757"/>
                <a:chExt cx="295" cy="1"/>
              </a:xfrm>
            </p:grpSpPr>
            <p:sp>
              <p:nvSpPr>
                <p:cNvPr id="186544"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45"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46"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47"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48"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49"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82" name="Group 65"/>
            <p:cNvGrpSpPr>
              <a:grpSpLocks/>
            </p:cNvGrpSpPr>
            <p:nvPr/>
          </p:nvGrpSpPr>
          <p:grpSpPr bwMode="auto">
            <a:xfrm>
              <a:off x="1952" y="1725"/>
              <a:ext cx="415" cy="56"/>
              <a:chOff x="1952" y="1725"/>
              <a:chExt cx="415" cy="56"/>
            </a:xfrm>
          </p:grpSpPr>
          <p:sp>
            <p:nvSpPr>
              <p:cNvPr id="186534"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535" name="Group 67"/>
              <p:cNvGrpSpPr>
                <a:grpSpLocks/>
              </p:cNvGrpSpPr>
              <p:nvPr/>
            </p:nvGrpSpPr>
            <p:grpSpPr bwMode="auto">
              <a:xfrm>
                <a:off x="1952" y="1757"/>
                <a:ext cx="295" cy="1"/>
                <a:chOff x="1952" y="1757"/>
                <a:chExt cx="295" cy="1"/>
              </a:xfrm>
            </p:grpSpPr>
            <p:sp>
              <p:nvSpPr>
                <p:cNvPr id="186536"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37"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38"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39"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40"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41"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83" name="Group 74"/>
            <p:cNvGrpSpPr>
              <a:grpSpLocks/>
            </p:cNvGrpSpPr>
            <p:nvPr/>
          </p:nvGrpSpPr>
          <p:grpSpPr bwMode="auto">
            <a:xfrm>
              <a:off x="1497" y="2036"/>
              <a:ext cx="415" cy="56"/>
              <a:chOff x="1497" y="2036"/>
              <a:chExt cx="415" cy="56"/>
            </a:xfrm>
          </p:grpSpPr>
          <p:sp>
            <p:nvSpPr>
              <p:cNvPr id="186526"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527" name="Group 76"/>
              <p:cNvGrpSpPr>
                <a:grpSpLocks/>
              </p:cNvGrpSpPr>
              <p:nvPr/>
            </p:nvGrpSpPr>
            <p:grpSpPr bwMode="auto">
              <a:xfrm>
                <a:off x="1497" y="2068"/>
                <a:ext cx="295" cy="1"/>
                <a:chOff x="1497" y="2068"/>
                <a:chExt cx="295" cy="1"/>
              </a:xfrm>
            </p:grpSpPr>
            <p:sp>
              <p:nvSpPr>
                <p:cNvPr id="186528"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29"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30"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31"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32"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33"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84" name="Group 83"/>
            <p:cNvGrpSpPr>
              <a:grpSpLocks/>
            </p:cNvGrpSpPr>
            <p:nvPr/>
          </p:nvGrpSpPr>
          <p:grpSpPr bwMode="auto">
            <a:xfrm>
              <a:off x="1960" y="2036"/>
              <a:ext cx="423" cy="56"/>
              <a:chOff x="1960" y="2036"/>
              <a:chExt cx="423" cy="56"/>
            </a:xfrm>
          </p:grpSpPr>
          <p:sp>
            <p:nvSpPr>
              <p:cNvPr id="186518"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519" name="Group 85"/>
              <p:cNvGrpSpPr>
                <a:grpSpLocks/>
              </p:cNvGrpSpPr>
              <p:nvPr/>
            </p:nvGrpSpPr>
            <p:grpSpPr bwMode="auto">
              <a:xfrm>
                <a:off x="1960" y="2068"/>
                <a:ext cx="303" cy="1"/>
                <a:chOff x="1960" y="2068"/>
                <a:chExt cx="303" cy="1"/>
              </a:xfrm>
            </p:grpSpPr>
            <p:sp>
              <p:nvSpPr>
                <p:cNvPr id="186520"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21"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22"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23"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24"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25"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85" name="Group 92"/>
            <p:cNvGrpSpPr>
              <a:grpSpLocks/>
            </p:cNvGrpSpPr>
            <p:nvPr/>
          </p:nvGrpSpPr>
          <p:grpSpPr bwMode="auto">
            <a:xfrm>
              <a:off x="2431" y="2036"/>
              <a:ext cx="415" cy="56"/>
              <a:chOff x="2431" y="2036"/>
              <a:chExt cx="415" cy="56"/>
            </a:xfrm>
          </p:grpSpPr>
          <p:sp>
            <p:nvSpPr>
              <p:cNvPr id="186510"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511" name="Group 94"/>
              <p:cNvGrpSpPr>
                <a:grpSpLocks/>
              </p:cNvGrpSpPr>
              <p:nvPr/>
            </p:nvGrpSpPr>
            <p:grpSpPr bwMode="auto">
              <a:xfrm>
                <a:off x="2431" y="2068"/>
                <a:ext cx="295" cy="1"/>
                <a:chOff x="2431" y="2068"/>
                <a:chExt cx="295" cy="1"/>
              </a:xfrm>
            </p:grpSpPr>
            <p:sp>
              <p:nvSpPr>
                <p:cNvPr id="186512"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13"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14"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15"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16"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17"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86" name="Group 101"/>
            <p:cNvGrpSpPr>
              <a:grpSpLocks/>
            </p:cNvGrpSpPr>
            <p:nvPr/>
          </p:nvGrpSpPr>
          <p:grpSpPr bwMode="auto">
            <a:xfrm>
              <a:off x="2423" y="2347"/>
              <a:ext cx="415" cy="56"/>
              <a:chOff x="2423" y="2347"/>
              <a:chExt cx="415" cy="56"/>
            </a:xfrm>
          </p:grpSpPr>
          <p:sp>
            <p:nvSpPr>
              <p:cNvPr id="186502"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503" name="Group 103"/>
              <p:cNvGrpSpPr>
                <a:grpSpLocks/>
              </p:cNvGrpSpPr>
              <p:nvPr/>
            </p:nvGrpSpPr>
            <p:grpSpPr bwMode="auto">
              <a:xfrm>
                <a:off x="2423" y="2371"/>
                <a:ext cx="295" cy="1"/>
                <a:chOff x="2423" y="2371"/>
                <a:chExt cx="295" cy="1"/>
              </a:xfrm>
            </p:grpSpPr>
            <p:sp>
              <p:nvSpPr>
                <p:cNvPr id="186504"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05"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06"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07"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08"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09"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87" name="Group 110"/>
            <p:cNvGrpSpPr>
              <a:grpSpLocks/>
            </p:cNvGrpSpPr>
            <p:nvPr/>
          </p:nvGrpSpPr>
          <p:grpSpPr bwMode="auto">
            <a:xfrm>
              <a:off x="1960" y="2347"/>
              <a:ext cx="415" cy="56"/>
              <a:chOff x="1960" y="2347"/>
              <a:chExt cx="415" cy="56"/>
            </a:xfrm>
          </p:grpSpPr>
          <p:sp>
            <p:nvSpPr>
              <p:cNvPr id="186494"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495" name="Group 112"/>
              <p:cNvGrpSpPr>
                <a:grpSpLocks/>
              </p:cNvGrpSpPr>
              <p:nvPr/>
            </p:nvGrpSpPr>
            <p:grpSpPr bwMode="auto">
              <a:xfrm>
                <a:off x="1960" y="2371"/>
                <a:ext cx="295" cy="1"/>
                <a:chOff x="1960" y="2371"/>
                <a:chExt cx="295" cy="1"/>
              </a:xfrm>
            </p:grpSpPr>
            <p:sp>
              <p:nvSpPr>
                <p:cNvPr id="186496"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97"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98"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99"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00"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501"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88" name="Group 119"/>
            <p:cNvGrpSpPr>
              <a:grpSpLocks/>
            </p:cNvGrpSpPr>
            <p:nvPr/>
          </p:nvGrpSpPr>
          <p:grpSpPr bwMode="auto">
            <a:xfrm>
              <a:off x="1497" y="2339"/>
              <a:ext cx="415" cy="56"/>
              <a:chOff x="1497" y="2339"/>
              <a:chExt cx="415" cy="56"/>
            </a:xfrm>
          </p:grpSpPr>
          <p:sp>
            <p:nvSpPr>
              <p:cNvPr id="186486"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487" name="Group 121"/>
              <p:cNvGrpSpPr>
                <a:grpSpLocks/>
              </p:cNvGrpSpPr>
              <p:nvPr/>
            </p:nvGrpSpPr>
            <p:grpSpPr bwMode="auto">
              <a:xfrm>
                <a:off x="1497" y="2371"/>
                <a:ext cx="295" cy="1"/>
                <a:chOff x="1497" y="2371"/>
                <a:chExt cx="295" cy="1"/>
              </a:xfrm>
            </p:grpSpPr>
            <p:sp>
              <p:nvSpPr>
                <p:cNvPr id="186488"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89"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90"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91"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92"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93"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89" name="Group 128"/>
            <p:cNvGrpSpPr>
              <a:grpSpLocks/>
            </p:cNvGrpSpPr>
            <p:nvPr/>
          </p:nvGrpSpPr>
          <p:grpSpPr bwMode="auto">
            <a:xfrm>
              <a:off x="1489" y="2650"/>
              <a:ext cx="423" cy="56"/>
              <a:chOff x="1489" y="2650"/>
              <a:chExt cx="423" cy="56"/>
            </a:xfrm>
          </p:grpSpPr>
          <p:sp>
            <p:nvSpPr>
              <p:cNvPr id="186478"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6479" name="Group 130"/>
              <p:cNvGrpSpPr>
                <a:grpSpLocks/>
              </p:cNvGrpSpPr>
              <p:nvPr/>
            </p:nvGrpSpPr>
            <p:grpSpPr bwMode="auto">
              <a:xfrm>
                <a:off x="1489" y="2674"/>
                <a:ext cx="295" cy="1"/>
                <a:chOff x="1489" y="2674"/>
                <a:chExt cx="295" cy="1"/>
              </a:xfrm>
            </p:grpSpPr>
            <p:sp>
              <p:nvSpPr>
                <p:cNvPr id="186480"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81"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82"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83"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84"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85"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90" name="Group 137"/>
            <p:cNvGrpSpPr>
              <a:grpSpLocks/>
            </p:cNvGrpSpPr>
            <p:nvPr/>
          </p:nvGrpSpPr>
          <p:grpSpPr bwMode="auto">
            <a:xfrm>
              <a:off x="1968" y="2650"/>
              <a:ext cx="415" cy="56"/>
              <a:chOff x="1968" y="2650"/>
              <a:chExt cx="415" cy="56"/>
            </a:xfrm>
          </p:grpSpPr>
          <p:sp>
            <p:nvSpPr>
              <p:cNvPr id="186470"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471" name="Group 139"/>
              <p:cNvGrpSpPr>
                <a:grpSpLocks/>
              </p:cNvGrpSpPr>
              <p:nvPr/>
            </p:nvGrpSpPr>
            <p:grpSpPr bwMode="auto">
              <a:xfrm>
                <a:off x="1968" y="2674"/>
                <a:ext cx="295" cy="1"/>
                <a:chOff x="1968" y="2674"/>
                <a:chExt cx="295" cy="1"/>
              </a:xfrm>
            </p:grpSpPr>
            <p:sp>
              <p:nvSpPr>
                <p:cNvPr id="186472"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73"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74"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75"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76"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77"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91" name="Group 146"/>
            <p:cNvGrpSpPr>
              <a:grpSpLocks/>
            </p:cNvGrpSpPr>
            <p:nvPr/>
          </p:nvGrpSpPr>
          <p:grpSpPr bwMode="auto">
            <a:xfrm>
              <a:off x="1489" y="2953"/>
              <a:ext cx="423" cy="56"/>
              <a:chOff x="1489" y="2953"/>
              <a:chExt cx="423" cy="56"/>
            </a:xfrm>
          </p:grpSpPr>
          <p:sp>
            <p:nvSpPr>
              <p:cNvPr id="186462"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6463" name="Group 148"/>
              <p:cNvGrpSpPr>
                <a:grpSpLocks/>
              </p:cNvGrpSpPr>
              <p:nvPr/>
            </p:nvGrpSpPr>
            <p:grpSpPr bwMode="auto">
              <a:xfrm>
                <a:off x="1489" y="2985"/>
                <a:ext cx="295" cy="1"/>
                <a:chOff x="1489" y="2985"/>
                <a:chExt cx="295" cy="1"/>
              </a:xfrm>
            </p:grpSpPr>
            <p:sp>
              <p:nvSpPr>
                <p:cNvPr id="186464"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65"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66"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67"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68"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69"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92" name="Group 155"/>
            <p:cNvGrpSpPr>
              <a:grpSpLocks/>
            </p:cNvGrpSpPr>
            <p:nvPr/>
          </p:nvGrpSpPr>
          <p:grpSpPr bwMode="auto">
            <a:xfrm>
              <a:off x="1952" y="2953"/>
              <a:ext cx="415" cy="56"/>
              <a:chOff x="1952" y="2953"/>
              <a:chExt cx="415" cy="56"/>
            </a:xfrm>
          </p:grpSpPr>
          <p:sp>
            <p:nvSpPr>
              <p:cNvPr id="186454"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455" name="Group 157"/>
              <p:cNvGrpSpPr>
                <a:grpSpLocks/>
              </p:cNvGrpSpPr>
              <p:nvPr/>
            </p:nvGrpSpPr>
            <p:grpSpPr bwMode="auto">
              <a:xfrm>
                <a:off x="1952" y="2985"/>
                <a:ext cx="295" cy="1"/>
                <a:chOff x="1952" y="2985"/>
                <a:chExt cx="295" cy="1"/>
              </a:xfrm>
            </p:grpSpPr>
            <p:sp>
              <p:nvSpPr>
                <p:cNvPr id="186456"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57"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58"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59"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60"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61"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93" name="Group 164"/>
            <p:cNvGrpSpPr>
              <a:grpSpLocks/>
            </p:cNvGrpSpPr>
            <p:nvPr/>
          </p:nvGrpSpPr>
          <p:grpSpPr bwMode="auto">
            <a:xfrm>
              <a:off x="2415" y="2953"/>
              <a:ext cx="415" cy="56"/>
              <a:chOff x="2415" y="2953"/>
              <a:chExt cx="415" cy="56"/>
            </a:xfrm>
          </p:grpSpPr>
          <p:sp>
            <p:nvSpPr>
              <p:cNvPr id="186446"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447" name="Group 166"/>
              <p:cNvGrpSpPr>
                <a:grpSpLocks/>
              </p:cNvGrpSpPr>
              <p:nvPr/>
            </p:nvGrpSpPr>
            <p:grpSpPr bwMode="auto">
              <a:xfrm>
                <a:off x="2415" y="2985"/>
                <a:ext cx="295" cy="1"/>
                <a:chOff x="2415" y="2985"/>
                <a:chExt cx="295" cy="1"/>
              </a:xfrm>
            </p:grpSpPr>
            <p:sp>
              <p:nvSpPr>
                <p:cNvPr id="186448"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49"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50"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51"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52"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53"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394" name="Group 173"/>
            <p:cNvGrpSpPr>
              <a:grpSpLocks/>
            </p:cNvGrpSpPr>
            <p:nvPr/>
          </p:nvGrpSpPr>
          <p:grpSpPr bwMode="auto">
            <a:xfrm>
              <a:off x="2838" y="1741"/>
              <a:ext cx="40" cy="1260"/>
              <a:chOff x="2838" y="1741"/>
              <a:chExt cx="40" cy="1260"/>
            </a:xfrm>
          </p:grpSpPr>
          <p:sp>
            <p:nvSpPr>
              <p:cNvPr id="186436"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6437"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6438"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6439"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6440"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6441"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6442"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6443"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6444"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6445"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5395" name="Group 184"/>
            <p:cNvGrpSpPr>
              <a:grpSpLocks/>
            </p:cNvGrpSpPr>
            <p:nvPr/>
          </p:nvGrpSpPr>
          <p:grpSpPr bwMode="auto">
            <a:xfrm>
              <a:off x="1912" y="3272"/>
              <a:ext cx="32" cy="335"/>
              <a:chOff x="1912" y="3272"/>
              <a:chExt cx="32" cy="335"/>
            </a:xfrm>
          </p:grpSpPr>
          <p:sp>
            <p:nvSpPr>
              <p:cNvPr id="186432"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6433"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6434"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6435"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5396" name="Group 189"/>
            <p:cNvGrpSpPr>
              <a:grpSpLocks/>
            </p:cNvGrpSpPr>
            <p:nvPr/>
          </p:nvGrpSpPr>
          <p:grpSpPr bwMode="auto">
            <a:xfrm>
              <a:off x="1449" y="3272"/>
              <a:ext cx="40" cy="335"/>
              <a:chOff x="1449" y="3272"/>
              <a:chExt cx="40" cy="335"/>
            </a:xfrm>
          </p:grpSpPr>
          <p:sp>
            <p:nvSpPr>
              <p:cNvPr id="186428"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6429"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6430"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6431"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5397" name="Group 194"/>
            <p:cNvGrpSpPr>
              <a:grpSpLocks/>
            </p:cNvGrpSpPr>
            <p:nvPr/>
          </p:nvGrpSpPr>
          <p:grpSpPr bwMode="auto">
            <a:xfrm>
              <a:off x="2367" y="3272"/>
              <a:ext cx="32" cy="335"/>
              <a:chOff x="2367" y="3272"/>
              <a:chExt cx="32" cy="335"/>
            </a:xfrm>
          </p:grpSpPr>
          <p:sp>
            <p:nvSpPr>
              <p:cNvPr id="186424"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6425"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6426"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6427"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5398" name="Group 199"/>
            <p:cNvGrpSpPr>
              <a:grpSpLocks/>
            </p:cNvGrpSpPr>
            <p:nvPr/>
          </p:nvGrpSpPr>
          <p:grpSpPr bwMode="auto">
            <a:xfrm>
              <a:off x="2822" y="3272"/>
              <a:ext cx="40" cy="335"/>
              <a:chOff x="2822" y="3272"/>
              <a:chExt cx="40" cy="335"/>
            </a:xfrm>
          </p:grpSpPr>
          <p:sp>
            <p:nvSpPr>
              <p:cNvPr id="186420"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6421"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6422"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6423"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5399" name="Group 204"/>
            <p:cNvGrpSpPr>
              <a:grpSpLocks/>
            </p:cNvGrpSpPr>
            <p:nvPr/>
          </p:nvGrpSpPr>
          <p:grpSpPr bwMode="auto">
            <a:xfrm>
              <a:off x="2415" y="2650"/>
              <a:ext cx="415" cy="56"/>
              <a:chOff x="2415" y="2650"/>
              <a:chExt cx="415" cy="56"/>
            </a:xfrm>
          </p:grpSpPr>
          <p:sp>
            <p:nvSpPr>
              <p:cNvPr id="186412"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413" name="Group 206"/>
              <p:cNvGrpSpPr>
                <a:grpSpLocks/>
              </p:cNvGrpSpPr>
              <p:nvPr/>
            </p:nvGrpSpPr>
            <p:grpSpPr bwMode="auto">
              <a:xfrm>
                <a:off x="2415" y="2674"/>
                <a:ext cx="295" cy="1"/>
                <a:chOff x="2415" y="2674"/>
                <a:chExt cx="295" cy="1"/>
              </a:xfrm>
            </p:grpSpPr>
            <p:sp>
              <p:nvSpPr>
                <p:cNvPr id="186414"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15"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16"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17"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18"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19"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00" name="Group 213"/>
            <p:cNvGrpSpPr>
              <a:grpSpLocks/>
            </p:cNvGrpSpPr>
            <p:nvPr/>
          </p:nvGrpSpPr>
          <p:grpSpPr bwMode="auto">
            <a:xfrm>
              <a:off x="2415" y="1733"/>
              <a:ext cx="415" cy="56"/>
              <a:chOff x="2415" y="1733"/>
              <a:chExt cx="415" cy="56"/>
            </a:xfrm>
          </p:grpSpPr>
          <p:sp>
            <p:nvSpPr>
              <p:cNvPr id="186404"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405" name="Group 215"/>
              <p:cNvGrpSpPr>
                <a:grpSpLocks/>
              </p:cNvGrpSpPr>
              <p:nvPr/>
            </p:nvGrpSpPr>
            <p:grpSpPr bwMode="auto">
              <a:xfrm>
                <a:off x="2415" y="1757"/>
                <a:ext cx="295" cy="1"/>
                <a:chOff x="2415" y="1757"/>
                <a:chExt cx="295" cy="1"/>
              </a:xfrm>
            </p:grpSpPr>
            <p:sp>
              <p:nvSpPr>
                <p:cNvPr id="186406"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07"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08"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09"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10"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11"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01" name="Group 222"/>
            <p:cNvGrpSpPr>
              <a:grpSpLocks/>
            </p:cNvGrpSpPr>
            <p:nvPr/>
          </p:nvGrpSpPr>
          <p:grpSpPr bwMode="auto">
            <a:xfrm>
              <a:off x="1489" y="3264"/>
              <a:ext cx="423" cy="56"/>
              <a:chOff x="1489" y="3264"/>
              <a:chExt cx="423" cy="56"/>
            </a:xfrm>
          </p:grpSpPr>
          <p:sp>
            <p:nvSpPr>
              <p:cNvPr id="186396"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6397" name="Group 224"/>
              <p:cNvGrpSpPr>
                <a:grpSpLocks/>
              </p:cNvGrpSpPr>
              <p:nvPr/>
            </p:nvGrpSpPr>
            <p:grpSpPr bwMode="auto">
              <a:xfrm>
                <a:off x="1489" y="3288"/>
                <a:ext cx="295" cy="1"/>
                <a:chOff x="1489" y="3288"/>
                <a:chExt cx="295" cy="1"/>
              </a:xfrm>
            </p:grpSpPr>
            <p:sp>
              <p:nvSpPr>
                <p:cNvPr id="186398"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9"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00"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01"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02"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03"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02" name="Group 231"/>
            <p:cNvGrpSpPr>
              <a:grpSpLocks/>
            </p:cNvGrpSpPr>
            <p:nvPr/>
          </p:nvGrpSpPr>
          <p:grpSpPr bwMode="auto">
            <a:xfrm>
              <a:off x="1944" y="3256"/>
              <a:ext cx="423" cy="56"/>
              <a:chOff x="1944" y="3256"/>
              <a:chExt cx="423" cy="56"/>
            </a:xfrm>
          </p:grpSpPr>
          <p:sp>
            <p:nvSpPr>
              <p:cNvPr id="186388"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389" name="Group 233"/>
              <p:cNvGrpSpPr>
                <a:grpSpLocks/>
              </p:cNvGrpSpPr>
              <p:nvPr/>
            </p:nvGrpSpPr>
            <p:grpSpPr bwMode="auto">
              <a:xfrm>
                <a:off x="1944" y="3288"/>
                <a:ext cx="303" cy="1"/>
                <a:chOff x="1944" y="3288"/>
                <a:chExt cx="303" cy="1"/>
              </a:xfrm>
            </p:grpSpPr>
            <p:sp>
              <p:nvSpPr>
                <p:cNvPr id="186390"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1"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2"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3"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4"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5"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03" name="Group 240"/>
            <p:cNvGrpSpPr>
              <a:grpSpLocks/>
            </p:cNvGrpSpPr>
            <p:nvPr/>
          </p:nvGrpSpPr>
          <p:grpSpPr bwMode="auto">
            <a:xfrm>
              <a:off x="2415" y="3256"/>
              <a:ext cx="415" cy="56"/>
              <a:chOff x="2415" y="3256"/>
              <a:chExt cx="415" cy="56"/>
            </a:xfrm>
          </p:grpSpPr>
          <p:sp>
            <p:nvSpPr>
              <p:cNvPr id="186380"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381" name="Group 242"/>
              <p:cNvGrpSpPr>
                <a:grpSpLocks/>
              </p:cNvGrpSpPr>
              <p:nvPr/>
            </p:nvGrpSpPr>
            <p:grpSpPr bwMode="auto">
              <a:xfrm>
                <a:off x="2415" y="3288"/>
                <a:ext cx="295" cy="1"/>
                <a:chOff x="2415" y="3288"/>
                <a:chExt cx="295" cy="1"/>
              </a:xfrm>
            </p:grpSpPr>
            <p:sp>
              <p:nvSpPr>
                <p:cNvPr id="186382"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83"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84"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85"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86"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87"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04" name="Group 249"/>
            <p:cNvGrpSpPr>
              <a:grpSpLocks/>
            </p:cNvGrpSpPr>
            <p:nvPr/>
          </p:nvGrpSpPr>
          <p:grpSpPr bwMode="auto">
            <a:xfrm>
              <a:off x="1489" y="3567"/>
              <a:ext cx="423" cy="56"/>
              <a:chOff x="1489" y="3567"/>
              <a:chExt cx="423" cy="56"/>
            </a:xfrm>
          </p:grpSpPr>
          <p:sp>
            <p:nvSpPr>
              <p:cNvPr id="186372"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373" name="Group 251"/>
              <p:cNvGrpSpPr>
                <a:grpSpLocks/>
              </p:cNvGrpSpPr>
              <p:nvPr/>
            </p:nvGrpSpPr>
            <p:grpSpPr bwMode="auto">
              <a:xfrm>
                <a:off x="1489" y="3591"/>
                <a:ext cx="303" cy="1"/>
                <a:chOff x="1489" y="3591"/>
                <a:chExt cx="303" cy="1"/>
              </a:xfrm>
            </p:grpSpPr>
            <p:sp>
              <p:nvSpPr>
                <p:cNvPr id="186374"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75"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76"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77"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78"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79"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05" name="Group 258"/>
            <p:cNvGrpSpPr>
              <a:grpSpLocks/>
            </p:cNvGrpSpPr>
            <p:nvPr/>
          </p:nvGrpSpPr>
          <p:grpSpPr bwMode="auto">
            <a:xfrm>
              <a:off x="1952" y="3567"/>
              <a:ext cx="415" cy="56"/>
              <a:chOff x="1952" y="3567"/>
              <a:chExt cx="415" cy="56"/>
            </a:xfrm>
          </p:grpSpPr>
          <p:sp>
            <p:nvSpPr>
              <p:cNvPr id="186364"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365" name="Group 260"/>
              <p:cNvGrpSpPr>
                <a:grpSpLocks/>
              </p:cNvGrpSpPr>
              <p:nvPr/>
            </p:nvGrpSpPr>
            <p:grpSpPr bwMode="auto">
              <a:xfrm>
                <a:off x="1952" y="3591"/>
                <a:ext cx="295" cy="1"/>
                <a:chOff x="1952" y="3591"/>
                <a:chExt cx="295" cy="1"/>
              </a:xfrm>
            </p:grpSpPr>
            <p:sp>
              <p:nvSpPr>
                <p:cNvPr id="186366"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67"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68"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69"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70"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71"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06" name="Group 267"/>
            <p:cNvGrpSpPr>
              <a:grpSpLocks/>
            </p:cNvGrpSpPr>
            <p:nvPr/>
          </p:nvGrpSpPr>
          <p:grpSpPr bwMode="auto">
            <a:xfrm>
              <a:off x="2407" y="3567"/>
              <a:ext cx="415" cy="56"/>
              <a:chOff x="2407" y="3567"/>
              <a:chExt cx="415" cy="56"/>
            </a:xfrm>
          </p:grpSpPr>
          <p:sp>
            <p:nvSpPr>
              <p:cNvPr id="186356"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357" name="Group 269"/>
              <p:cNvGrpSpPr>
                <a:grpSpLocks/>
              </p:cNvGrpSpPr>
              <p:nvPr/>
            </p:nvGrpSpPr>
            <p:grpSpPr bwMode="auto">
              <a:xfrm>
                <a:off x="2407" y="3591"/>
                <a:ext cx="295" cy="1"/>
                <a:chOff x="2407" y="3591"/>
                <a:chExt cx="295" cy="1"/>
              </a:xfrm>
            </p:grpSpPr>
            <p:sp>
              <p:nvSpPr>
                <p:cNvPr id="186358"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59"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60"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61"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62"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63"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07" name="Group 276"/>
            <p:cNvGrpSpPr>
              <a:grpSpLocks/>
            </p:cNvGrpSpPr>
            <p:nvPr/>
          </p:nvGrpSpPr>
          <p:grpSpPr bwMode="auto">
            <a:xfrm>
              <a:off x="1944" y="2690"/>
              <a:ext cx="894" cy="596"/>
              <a:chOff x="1944" y="2690"/>
              <a:chExt cx="894" cy="596"/>
            </a:xfrm>
          </p:grpSpPr>
          <p:sp>
            <p:nvSpPr>
              <p:cNvPr id="186354"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6355"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08" name="Group 279"/>
            <p:cNvGrpSpPr>
              <a:grpSpLocks/>
            </p:cNvGrpSpPr>
            <p:nvPr/>
          </p:nvGrpSpPr>
          <p:grpSpPr bwMode="auto">
            <a:xfrm>
              <a:off x="1952" y="2376"/>
              <a:ext cx="886" cy="290"/>
              <a:chOff x="1952" y="2376"/>
              <a:chExt cx="886" cy="290"/>
            </a:xfrm>
          </p:grpSpPr>
          <p:sp>
            <p:nvSpPr>
              <p:cNvPr id="186352"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6353"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09" name="Group 282"/>
            <p:cNvGrpSpPr>
              <a:grpSpLocks/>
            </p:cNvGrpSpPr>
            <p:nvPr/>
          </p:nvGrpSpPr>
          <p:grpSpPr bwMode="auto">
            <a:xfrm>
              <a:off x="1481" y="2084"/>
              <a:ext cx="1373" cy="1507"/>
              <a:chOff x="1481" y="2084"/>
              <a:chExt cx="1373" cy="1507"/>
            </a:xfrm>
          </p:grpSpPr>
          <p:sp>
            <p:nvSpPr>
              <p:cNvPr id="186350"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6351"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10" name="Group 285"/>
            <p:cNvGrpSpPr>
              <a:grpSpLocks/>
            </p:cNvGrpSpPr>
            <p:nvPr/>
          </p:nvGrpSpPr>
          <p:grpSpPr bwMode="auto">
            <a:xfrm>
              <a:off x="1944" y="2076"/>
              <a:ext cx="902" cy="885"/>
              <a:chOff x="1944" y="2076"/>
              <a:chExt cx="902" cy="885"/>
            </a:xfrm>
          </p:grpSpPr>
          <p:sp>
            <p:nvSpPr>
              <p:cNvPr id="186348"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6349"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11" name="Group 288"/>
            <p:cNvGrpSpPr>
              <a:grpSpLocks/>
            </p:cNvGrpSpPr>
            <p:nvPr/>
          </p:nvGrpSpPr>
          <p:grpSpPr bwMode="auto">
            <a:xfrm>
              <a:off x="1489" y="2379"/>
              <a:ext cx="902" cy="893"/>
              <a:chOff x="1489" y="2379"/>
              <a:chExt cx="902" cy="893"/>
            </a:xfrm>
          </p:grpSpPr>
          <p:sp>
            <p:nvSpPr>
              <p:cNvPr id="186346"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6347"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12" name="Group 291"/>
            <p:cNvGrpSpPr>
              <a:grpSpLocks/>
            </p:cNvGrpSpPr>
            <p:nvPr/>
          </p:nvGrpSpPr>
          <p:grpSpPr bwMode="auto">
            <a:xfrm>
              <a:off x="1483" y="2379"/>
              <a:ext cx="429" cy="598"/>
              <a:chOff x="1483" y="2379"/>
              <a:chExt cx="429" cy="598"/>
            </a:xfrm>
          </p:grpSpPr>
          <p:sp>
            <p:nvSpPr>
              <p:cNvPr id="186344"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6345"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13" name="Group 294"/>
            <p:cNvGrpSpPr>
              <a:grpSpLocks/>
            </p:cNvGrpSpPr>
            <p:nvPr/>
          </p:nvGrpSpPr>
          <p:grpSpPr bwMode="auto">
            <a:xfrm>
              <a:off x="1936" y="2379"/>
              <a:ext cx="894" cy="604"/>
              <a:chOff x="1936" y="2379"/>
              <a:chExt cx="894" cy="604"/>
            </a:xfrm>
          </p:grpSpPr>
          <p:sp>
            <p:nvSpPr>
              <p:cNvPr id="186342"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6343"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14" name="Group 297"/>
            <p:cNvGrpSpPr>
              <a:grpSpLocks/>
            </p:cNvGrpSpPr>
            <p:nvPr/>
          </p:nvGrpSpPr>
          <p:grpSpPr bwMode="auto">
            <a:xfrm>
              <a:off x="1952" y="2076"/>
              <a:ext cx="886" cy="290"/>
              <a:chOff x="1952" y="2076"/>
              <a:chExt cx="886" cy="290"/>
            </a:xfrm>
          </p:grpSpPr>
          <p:sp>
            <p:nvSpPr>
              <p:cNvPr id="186340"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6341"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15" name="Group 300"/>
            <p:cNvGrpSpPr>
              <a:grpSpLocks/>
            </p:cNvGrpSpPr>
            <p:nvPr/>
          </p:nvGrpSpPr>
          <p:grpSpPr bwMode="auto">
            <a:xfrm>
              <a:off x="1481" y="1769"/>
              <a:ext cx="894" cy="283"/>
              <a:chOff x="1481" y="1769"/>
              <a:chExt cx="894" cy="283"/>
            </a:xfrm>
          </p:grpSpPr>
          <p:sp>
            <p:nvSpPr>
              <p:cNvPr id="186338"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6339"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5416"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5417"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5418"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5419"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5420"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5421"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5422"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5423"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5424"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5425"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5426" name="Group 313"/>
            <p:cNvGrpSpPr>
              <a:grpSpLocks/>
            </p:cNvGrpSpPr>
            <p:nvPr/>
          </p:nvGrpSpPr>
          <p:grpSpPr bwMode="auto">
            <a:xfrm>
              <a:off x="1912" y="1741"/>
              <a:ext cx="40" cy="1260"/>
              <a:chOff x="1912" y="1741"/>
              <a:chExt cx="40" cy="1260"/>
            </a:xfrm>
          </p:grpSpPr>
          <p:sp>
            <p:nvSpPr>
              <p:cNvPr id="186328"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6329"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6330"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6331"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6332"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6333"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6334"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6335"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6336"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6337"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5427" name="Group 324"/>
            <p:cNvGrpSpPr>
              <a:grpSpLocks/>
            </p:cNvGrpSpPr>
            <p:nvPr/>
          </p:nvGrpSpPr>
          <p:grpSpPr bwMode="auto">
            <a:xfrm>
              <a:off x="2375" y="1749"/>
              <a:ext cx="40" cy="1252"/>
              <a:chOff x="2375" y="1749"/>
              <a:chExt cx="40" cy="1252"/>
            </a:xfrm>
          </p:grpSpPr>
          <p:sp>
            <p:nvSpPr>
              <p:cNvPr id="186318"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6319"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6320"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6321"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6322"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6323"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6324"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6325"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6326"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6327"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5428" name="Group 335"/>
            <p:cNvGrpSpPr>
              <a:grpSpLocks/>
            </p:cNvGrpSpPr>
            <p:nvPr/>
          </p:nvGrpSpPr>
          <p:grpSpPr bwMode="auto">
            <a:xfrm>
              <a:off x="1489" y="2076"/>
              <a:ext cx="431" cy="284"/>
              <a:chOff x="1489" y="2076"/>
              <a:chExt cx="431" cy="284"/>
            </a:xfrm>
          </p:grpSpPr>
          <p:sp>
            <p:nvSpPr>
              <p:cNvPr id="186316"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6317"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29" name="Group 338"/>
            <p:cNvGrpSpPr>
              <a:grpSpLocks/>
            </p:cNvGrpSpPr>
            <p:nvPr/>
          </p:nvGrpSpPr>
          <p:grpSpPr bwMode="auto">
            <a:xfrm>
              <a:off x="1489" y="1733"/>
              <a:ext cx="423" cy="56"/>
              <a:chOff x="1489" y="1733"/>
              <a:chExt cx="423" cy="56"/>
            </a:xfrm>
          </p:grpSpPr>
          <p:sp>
            <p:nvSpPr>
              <p:cNvPr id="186308"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6309" name="Group 340"/>
              <p:cNvGrpSpPr>
                <a:grpSpLocks/>
              </p:cNvGrpSpPr>
              <p:nvPr/>
            </p:nvGrpSpPr>
            <p:grpSpPr bwMode="auto">
              <a:xfrm>
                <a:off x="1489" y="1757"/>
                <a:ext cx="295" cy="1"/>
                <a:chOff x="1489" y="1757"/>
                <a:chExt cx="295" cy="1"/>
              </a:xfrm>
            </p:grpSpPr>
            <p:sp>
              <p:nvSpPr>
                <p:cNvPr id="186310"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11"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12"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13"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14"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15"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30" name="Group 347"/>
            <p:cNvGrpSpPr>
              <a:grpSpLocks/>
            </p:cNvGrpSpPr>
            <p:nvPr/>
          </p:nvGrpSpPr>
          <p:grpSpPr bwMode="auto">
            <a:xfrm>
              <a:off x="1952" y="1725"/>
              <a:ext cx="415" cy="56"/>
              <a:chOff x="1952" y="1725"/>
              <a:chExt cx="415" cy="56"/>
            </a:xfrm>
          </p:grpSpPr>
          <p:sp>
            <p:nvSpPr>
              <p:cNvPr id="186300"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301" name="Group 349"/>
              <p:cNvGrpSpPr>
                <a:grpSpLocks/>
              </p:cNvGrpSpPr>
              <p:nvPr/>
            </p:nvGrpSpPr>
            <p:grpSpPr bwMode="auto">
              <a:xfrm>
                <a:off x="1952" y="1757"/>
                <a:ext cx="295" cy="1"/>
                <a:chOff x="1952" y="1757"/>
                <a:chExt cx="295" cy="1"/>
              </a:xfrm>
            </p:grpSpPr>
            <p:sp>
              <p:nvSpPr>
                <p:cNvPr id="186302"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03"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04"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05"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06"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07"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31" name="Group 356"/>
            <p:cNvGrpSpPr>
              <a:grpSpLocks/>
            </p:cNvGrpSpPr>
            <p:nvPr/>
          </p:nvGrpSpPr>
          <p:grpSpPr bwMode="auto">
            <a:xfrm>
              <a:off x="1497" y="2036"/>
              <a:ext cx="415" cy="56"/>
              <a:chOff x="1497" y="2036"/>
              <a:chExt cx="415" cy="56"/>
            </a:xfrm>
          </p:grpSpPr>
          <p:sp>
            <p:nvSpPr>
              <p:cNvPr id="186292"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293" name="Group 358"/>
              <p:cNvGrpSpPr>
                <a:grpSpLocks/>
              </p:cNvGrpSpPr>
              <p:nvPr/>
            </p:nvGrpSpPr>
            <p:grpSpPr bwMode="auto">
              <a:xfrm>
                <a:off x="1497" y="2068"/>
                <a:ext cx="295" cy="1"/>
                <a:chOff x="1497" y="2068"/>
                <a:chExt cx="295" cy="1"/>
              </a:xfrm>
            </p:grpSpPr>
            <p:sp>
              <p:nvSpPr>
                <p:cNvPr id="186294"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95"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96"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97"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98"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99"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32" name="Group 365"/>
            <p:cNvGrpSpPr>
              <a:grpSpLocks/>
            </p:cNvGrpSpPr>
            <p:nvPr/>
          </p:nvGrpSpPr>
          <p:grpSpPr bwMode="auto">
            <a:xfrm>
              <a:off x="1960" y="2036"/>
              <a:ext cx="423" cy="56"/>
              <a:chOff x="1960" y="2036"/>
              <a:chExt cx="423" cy="56"/>
            </a:xfrm>
          </p:grpSpPr>
          <p:sp>
            <p:nvSpPr>
              <p:cNvPr id="186284"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285" name="Group 367"/>
              <p:cNvGrpSpPr>
                <a:grpSpLocks/>
              </p:cNvGrpSpPr>
              <p:nvPr/>
            </p:nvGrpSpPr>
            <p:grpSpPr bwMode="auto">
              <a:xfrm>
                <a:off x="1960" y="2068"/>
                <a:ext cx="303" cy="1"/>
                <a:chOff x="1960" y="2068"/>
                <a:chExt cx="303" cy="1"/>
              </a:xfrm>
            </p:grpSpPr>
            <p:sp>
              <p:nvSpPr>
                <p:cNvPr id="186286"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87"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88"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89"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90"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91"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33" name="Group 374"/>
            <p:cNvGrpSpPr>
              <a:grpSpLocks/>
            </p:cNvGrpSpPr>
            <p:nvPr/>
          </p:nvGrpSpPr>
          <p:grpSpPr bwMode="auto">
            <a:xfrm>
              <a:off x="2431" y="2036"/>
              <a:ext cx="415" cy="56"/>
              <a:chOff x="2431" y="2036"/>
              <a:chExt cx="415" cy="56"/>
            </a:xfrm>
          </p:grpSpPr>
          <p:sp>
            <p:nvSpPr>
              <p:cNvPr id="186276"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277" name="Group 376"/>
              <p:cNvGrpSpPr>
                <a:grpSpLocks/>
              </p:cNvGrpSpPr>
              <p:nvPr/>
            </p:nvGrpSpPr>
            <p:grpSpPr bwMode="auto">
              <a:xfrm>
                <a:off x="2431" y="2068"/>
                <a:ext cx="295" cy="1"/>
                <a:chOff x="2431" y="2068"/>
                <a:chExt cx="295" cy="1"/>
              </a:xfrm>
            </p:grpSpPr>
            <p:sp>
              <p:nvSpPr>
                <p:cNvPr id="186278"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79"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80"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81"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82"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83"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34" name="Group 383"/>
            <p:cNvGrpSpPr>
              <a:grpSpLocks/>
            </p:cNvGrpSpPr>
            <p:nvPr/>
          </p:nvGrpSpPr>
          <p:grpSpPr bwMode="auto">
            <a:xfrm>
              <a:off x="2423" y="2347"/>
              <a:ext cx="415" cy="56"/>
              <a:chOff x="2423" y="2347"/>
              <a:chExt cx="415" cy="56"/>
            </a:xfrm>
          </p:grpSpPr>
          <p:sp>
            <p:nvSpPr>
              <p:cNvPr id="186268"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269" name="Group 385"/>
              <p:cNvGrpSpPr>
                <a:grpSpLocks/>
              </p:cNvGrpSpPr>
              <p:nvPr/>
            </p:nvGrpSpPr>
            <p:grpSpPr bwMode="auto">
              <a:xfrm>
                <a:off x="2423" y="2371"/>
                <a:ext cx="295" cy="1"/>
                <a:chOff x="2423" y="2371"/>
                <a:chExt cx="295" cy="1"/>
              </a:xfrm>
            </p:grpSpPr>
            <p:sp>
              <p:nvSpPr>
                <p:cNvPr id="186270"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71"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72"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73"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74"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75"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35" name="Group 392"/>
            <p:cNvGrpSpPr>
              <a:grpSpLocks/>
            </p:cNvGrpSpPr>
            <p:nvPr/>
          </p:nvGrpSpPr>
          <p:grpSpPr bwMode="auto">
            <a:xfrm>
              <a:off x="1960" y="2347"/>
              <a:ext cx="415" cy="56"/>
              <a:chOff x="1960" y="2347"/>
              <a:chExt cx="415" cy="56"/>
            </a:xfrm>
          </p:grpSpPr>
          <p:sp>
            <p:nvSpPr>
              <p:cNvPr id="186260"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261" name="Group 394"/>
              <p:cNvGrpSpPr>
                <a:grpSpLocks/>
              </p:cNvGrpSpPr>
              <p:nvPr/>
            </p:nvGrpSpPr>
            <p:grpSpPr bwMode="auto">
              <a:xfrm>
                <a:off x="1960" y="2371"/>
                <a:ext cx="295" cy="1"/>
                <a:chOff x="1960" y="2371"/>
                <a:chExt cx="295" cy="1"/>
              </a:xfrm>
            </p:grpSpPr>
            <p:sp>
              <p:nvSpPr>
                <p:cNvPr id="186262"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63"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64"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65"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66"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67"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36" name="Group 401"/>
            <p:cNvGrpSpPr>
              <a:grpSpLocks/>
            </p:cNvGrpSpPr>
            <p:nvPr/>
          </p:nvGrpSpPr>
          <p:grpSpPr bwMode="auto">
            <a:xfrm>
              <a:off x="1497" y="2339"/>
              <a:ext cx="415" cy="56"/>
              <a:chOff x="1497" y="2339"/>
              <a:chExt cx="415" cy="56"/>
            </a:xfrm>
          </p:grpSpPr>
          <p:sp>
            <p:nvSpPr>
              <p:cNvPr id="186252"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253" name="Group 403"/>
              <p:cNvGrpSpPr>
                <a:grpSpLocks/>
              </p:cNvGrpSpPr>
              <p:nvPr/>
            </p:nvGrpSpPr>
            <p:grpSpPr bwMode="auto">
              <a:xfrm>
                <a:off x="1497" y="2371"/>
                <a:ext cx="295" cy="1"/>
                <a:chOff x="1497" y="2371"/>
                <a:chExt cx="295" cy="1"/>
              </a:xfrm>
            </p:grpSpPr>
            <p:sp>
              <p:nvSpPr>
                <p:cNvPr id="186254"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55"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56"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57"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58"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59"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37" name="Group 410"/>
            <p:cNvGrpSpPr>
              <a:grpSpLocks/>
            </p:cNvGrpSpPr>
            <p:nvPr/>
          </p:nvGrpSpPr>
          <p:grpSpPr bwMode="auto">
            <a:xfrm>
              <a:off x="1489" y="2650"/>
              <a:ext cx="423" cy="56"/>
              <a:chOff x="1489" y="2650"/>
              <a:chExt cx="423" cy="56"/>
            </a:xfrm>
          </p:grpSpPr>
          <p:sp>
            <p:nvSpPr>
              <p:cNvPr id="186244"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6245" name="Group 412"/>
              <p:cNvGrpSpPr>
                <a:grpSpLocks/>
              </p:cNvGrpSpPr>
              <p:nvPr/>
            </p:nvGrpSpPr>
            <p:grpSpPr bwMode="auto">
              <a:xfrm>
                <a:off x="1489" y="2674"/>
                <a:ext cx="295" cy="1"/>
                <a:chOff x="1489" y="2674"/>
                <a:chExt cx="295" cy="1"/>
              </a:xfrm>
            </p:grpSpPr>
            <p:sp>
              <p:nvSpPr>
                <p:cNvPr id="186246"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47"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48"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49"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50"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51"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38" name="Group 419"/>
            <p:cNvGrpSpPr>
              <a:grpSpLocks/>
            </p:cNvGrpSpPr>
            <p:nvPr/>
          </p:nvGrpSpPr>
          <p:grpSpPr bwMode="auto">
            <a:xfrm>
              <a:off x="1968" y="2650"/>
              <a:ext cx="415" cy="56"/>
              <a:chOff x="1968" y="2650"/>
              <a:chExt cx="415" cy="56"/>
            </a:xfrm>
          </p:grpSpPr>
          <p:sp>
            <p:nvSpPr>
              <p:cNvPr id="186236"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237" name="Group 421"/>
              <p:cNvGrpSpPr>
                <a:grpSpLocks/>
              </p:cNvGrpSpPr>
              <p:nvPr/>
            </p:nvGrpSpPr>
            <p:grpSpPr bwMode="auto">
              <a:xfrm>
                <a:off x="1968" y="2674"/>
                <a:ext cx="295" cy="1"/>
                <a:chOff x="1968" y="2674"/>
                <a:chExt cx="295" cy="1"/>
              </a:xfrm>
            </p:grpSpPr>
            <p:sp>
              <p:nvSpPr>
                <p:cNvPr id="186238"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39"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40"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41"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42"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43"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39" name="Group 428"/>
            <p:cNvGrpSpPr>
              <a:grpSpLocks/>
            </p:cNvGrpSpPr>
            <p:nvPr/>
          </p:nvGrpSpPr>
          <p:grpSpPr bwMode="auto">
            <a:xfrm>
              <a:off x="1489" y="2953"/>
              <a:ext cx="423" cy="56"/>
              <a:chOff x="1489" y="2953"/>
              <a:chExt cx="423" cy="56"/>
            </a:xfrm>
          </p:grpSpPr>
          <p:sp>
            <p:nvSpPr>
              <p:cNvPr id="186228"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6229" name="Group 430"/>
              <p:cNvGrpSpPr>
                <a:grpSpLocks/>
              </p:cNvGrpSpPr>
              <p:nvPr/>
            </p:nvGrpSpPr>
            <p:grpSpPr bwMode="auto">
              <a:xfrm>
                <a:off x="1489" y="2985"/>
                <a:ext cx="295" cy="1"/>
                <a:chOff x="1489" y="2985"/>
                <a:chExt cx="295" cy="1"/>
              </a:xfrm>
            </p:grpSpPr>
            <p:sp>
              <p:nvSpPr>
                <p:cNvPr id="186230"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31"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32"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33"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34"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35"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40" name="Group 437"/>
            <p:cNvGrpSpPr>
              <a:grpSpLocks/>
            </p:cNvGrpSpPr>
            <p:nvPr/>
          </p:nvGrpSpPr>
          <p:grpSpPr bwMode="auto">
            <a:xfrm>
              <a:off x="1952" y="2953"/>
              <a:ext cx="415" cy="56"/>
              <a:chOff x="1952" y="2953"/>
              <a:chExt cx="415" cy="56"/>
            </a:xfrm>
          </p:grpSpPr>
          <p:sp>
            <p:nvSpPr>
              <p:cNvPr id="186220"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221" name="Group 439"/>
              <p:cNvGrpSpPr>
                <a:grpSpLocks/>
              </p:cNvGrpSpPr>
              <p:nvPr/>
            </p:nvGrpSpPr>
            <p:grpSpPr bwMode="auto">
              <a:xfrm>
                <a:off x="1952" y="2985"/>
                <a:ext cx="295" cy="1"/>
                <a:chOff x="1952" y="2985"/>
                <a:chExt cx="295" cy="1"/>
              </a:xfrm>
            </p:grpSpPr>
            <p:sp>
              <p:nvSpPr>
                <p:cNvPr id="186222"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23"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24"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25"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26"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27"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41" name="Group 446"/>
            <p:cNvGrpSpPr>
              <a:grpSpLocks/>
            </p:cNvGrpSpPr>
            <p:nvPr/>
          </p:nvGrpSpPr>
          <p:grpSpPr bwMode="auto">
            <a:xfrm>
              <a:off x="2415" y="2953"/>
              <a:ext cx="415" cy="56"/>
              <a:chOff x="2415" y="2953"/>
              <a:chExt cx="415" cy="56"/>
            </a:xfrm>
          </p:grpSpPr>
          <p:sp>
            <p:nvSpPr>
              <p:cNvPr id="186212"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213" name="Group 448"/>
              <p:cNvGrpSpPr>
                <a:grpSpLocks/>
              </p:cNvGrpSpPr>
              <p:nvPr/>
            </p:nvGrpSpPr>
            <p:grpSpPr bwMode="auto">
              <a:xfrm>
                <a:off x="2415" y="2985"/>
                <a:ext cx="295" cy="1"/>
                <a:chOff x="2415" y="2985"/>
                <a:chExt cx="295" cy="1"/>
              </a:xfrm>
            </p:grpSpPr>
            <p:sp>
              <p:nvSpPr>
                <p:cNvPr id="186214"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15"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16"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17"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18"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219"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42" name="Group 455"/>
            <p:cNvGrpSpPr>
              <a:grpSpLocks/>
            </p:cNvGrpSpPr>
            <p:nvPr/>
          </p:nvGrpSpPr>
          <p:grpSpPr bwMode="auto">
            <a:xfrm>
              <a:off x="2838" y="1741"/>
              <a:ext cx="40" cy="1260"/>
              <a:chOff x="2838" y="1741"/>
              <a:chExt cx="40" cy="1260"/>
            </a:xfrm>
          </p:grpSpPr>
          <p:sp>
            <p:nvSpPr>
              <p:cNvPr id="186202"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6203"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6204"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6205"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6206"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6207"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6208"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6209"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6210"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6211"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5443" name="Group 466"/>
            <p:cNvGrpSpPr>
              <a:grpSpLocks/>
            </p:cNvGrpSpPr>
            <p:nvPr/>
          </p:nvGrpSpPr>
          <p:grpSpPr bwMode="auto">
            <a:xfrm>
              <a:off x="1912" y="3272"/>
              <a:ext cx="32" cy="335"/>
              <a:chOff x="1912" y="3272"/>
              <a:chExt cx="32" cy="335"/>
            </a:xfrm>
          </p:grpSpPr>
          <p:sp>
            <p:nvSpPr>
              <p:cNvPr id="186198"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6199"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6200"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6201"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5444" name="Group 471"/>
            <p:cNvGrpSpPr>
              <a:grpSpLocks/>
            </p:cNvGrpSpPr>
            <p:nvPr/>
          </p:nvGrpSpPr>
          <p:grpSpPr bwMode="auto">
            <a:xfrm>
              <a:off x="1449" y="3272"/>
              <a:ext cx="40" cy="335"/>
              <a:chOff x="1449" y="3272"/>
              <a:chExt cx="40" cy="335"/>
            </a:xfrm>
          </p:grpSpPr>
          <p:sp>
            <p:nvSpPr>
              <p:cNvPr id="186194"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6195"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6196"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6197"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5445" name="Group 476"/>
            <p:cNvGrpSpPr>
              <a:grpSpLocks/>
            </p:cNvGrpSpPr>
            <p:nvPr/>
          </p:nvGrpSpPr>
          <p:grpSpPr bwMode="auto">
            <a:xfrm>
              <a:off x="2367" y="3272"/>
              <a:ext cx="32" cy="335"/>
              <a:chOff x="2367" y="3272"/>
              <a:chExt cx="32" cy="335"/>
            </a:xfrm>
          </p:grpSpPr>
          <p:sp>
            <p:nvSpPr>
              <p:cNvPr id="186190"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6191"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6192"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6193"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5446" name="Group 481"/>
            <p:cNvGrpSpPr>
              <a:grpSpLocks/>
            </p:cNvGrpSpPr>
            <p:nvPr/>
          </p:nvGrpSpPr>
          <p:grpSpPr bwMode="auto">
            <a:xfrm>
              <a:off x="2822" y="3272"/>
              <a:ext cx="40" cy="335"/>
              <a:chOff x="2822" y="3272"/>
              <a:chExt cx="40" cy="335"/>
            </a:xfrm>
          </p:grpSpPr>
          <p:sp>
            <p:nvSpPr>
              <p:cNvPr id="186186"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6187"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6188"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6189"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5447" name="Group 486"/>
            <p:cNvGrpSpPr>
              <a:grpSpLocks/>
            </p:cNvGrpSpPr>
            <p:nvPr/>
          </p:nvGrpSpPr>
          <p:grpSpPr bwMode="auto">
            <a:xfrm>
              <a:off x="2415" y="2650"/>
              <a:ext cx="415" cy="56"/>
              <a:chOff x="2415" y="2650"/>
              <a:chExt cx="415" cy="56"/>
            </a:xfrm>
          </p:grpSpPr>
          <p:sp>
            <p:nvSpPr>
              <p:cNvPr id="186178"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179" name="Group 488"/>
              <p:cNvGrpSpPr>
                <a:grpSpLocks/>
              </p:cNvGrpSpPr>
              <p:nvPr/>
            </p:nvGrpSpPr>
            <p:grpSpPr bwMode="auto">
              <a:xfrm>
                <a:off x="2415" y="2674"/>
                <a:ext cx="295" cy="1"/>
                <a:chOff x="2415" y="2674"/>
                <a:chExt cx="295" cy="1"/>
              </a:xfrm>
            </p:grpSpPr>
            <p:sp>
              <p:nvSpPr>
                <p:cNvPr id="186180"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81"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82"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83"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84"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85"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48" name="Group 495"/>
            <p:cNvGrpSpPr>
              <a:grpSpLocks/>
            </p:cNvGrpSpPr>
            <p:nvPr/>
          </p:nvGrpSpPr>
          <p:grpSpPr bwMode="auto">
            <a:xfrm>
              <a:off x="2415" y="1733"/>
              <a:ext cx="415" cy="56"/>
              <a:chOff x="2415" y="1733"/>
              <a:chExt cx="415" cy="56"/>
            </a:xfrm>
          </p:grpSpPr>
          <p:sp>
            <p:nvSpPr>
              <p:cNvPr id="186170"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171" name="Group 497"/>
              <p:cNvGrpSpPr>
                <a:grpSpLocks/>
              </p:cNvGrpSpPr>
              <p:nvPr/>
            </p:nvGrpSpPr>
            <p:grpSpPr bwMode="auto">
              <a:xfrm>
                <a:off x="2415" y="1757"/>
                <a:ext cx="295" cy="1"/>
                <a:chOff x="2415" y="1757"/>
                <a:chExt cx="295" cy="1"/>
              </a:xfrm>
            </p:grpSpPr>
            <p:sp>
              <p:nvSpPr>
                <p:cNvPr id="186172"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73"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74"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75"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76"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77"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49" name="Group 504"/>
            <p:cNvGrpSpPr>
              <a:grpSpLocks/>
            </p:cNvGrpSpPr>
            <p:nvPr/>
          </p:nvGrpSpPr>
          <p:grpSpPr bwMode="auto">
            <a:xfrm>
              <a:off x="1489" y="3264"/>
              <a:ext cx="423" cy="56"/>
              <a:chOff x="1489" y="3264"/>
              <a:chExt cx="423" cy="56"/>
            </a:xfrm>
          </p:grpSpPr>
          <p:sp>
            <p:nvSpPr>
              <p:cNvPr id="186162"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6163" name="Group 506"/>
              <p:cNvGrpSpPr>
                <a:grpSpLocks/>
              </p:cNvGrpSpPr>
              <p:nvPr/>
            </p:nvGrpSpPr>
            <p:grpSpPr bwMode="auto">
              <a:xfrm>
                <a:off x="1489" y="3288"/>
                <a:ext cx="295" cy="1"/>
                <a:chOff x="1489" y="3288"/>
                <a:chExt cx="295" cy="1"/>
              </a:xfrm>
            </p:grpSpPr>
            <p:sp>
              <p:nvSpPr>
                <p:cNvPr id="186164"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65"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66"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67"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68"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69"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50" name="Group 513"/>
            <p:cNvGrpSpPr>
              <a:grpSpLocks/>
            </p:cNvGrpSpPr>
            <p:nvPr/>
          </p:nvGrpSpPr>
          <p:grpSpPr bwMode="auto">
            <a:xfrm>
              <a:off x="1944" y="3256"/>
              <a:ext cx="423" cy="56"/>
              <a:chOff x="1944" y="3256"/>
              <a:chExt cx="423" cy="56"/>
            </a:xfrm>
          </p:grpSpPr>
          <p:sp>
            <p:nvSpPr>
              <p:cNvPr id="186154"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155" name="Group 515"/>
              <p:cNvGrpSpPr>
                <a:grpSpLocks/>
              </p:cNvGrpSpPr>
              <p:nvPr/>
            </p:nvGrpSpPr>
            <p:grpSpPr bwMode="auto">
              <a:xfrm>
                <a:off x="1944" y="3288"/>
                <a:ext cx="303" cy="1"/>
                <a:chOff x="1944" y="3288"/>
                <a:chExt cx="303" cy="1"/>
              </a:xfrm>
            </p:grpSpPr>
            <p:sp>
              <p:nvSpPr>
                <p:cNvPr id="186156"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57"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58"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59"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60"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61"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51" name="Group 522"/>
            <p:cNvGrpSpPr>
              <a:grpSpLocks/>
            </p:cNvGrpSpPr>
            <p:nvPr/>
          </p:nvGrpSpPr>
          <p:grpSpPr bwMode="auto">
            <a:xfrm>
              <a:off x="2415" y="3256"/>
              <a:ext cx="415" cy="56"/>
              <a:chOff x="2415" y="3256"/>
              <a:chExt cx="415" cy="56"/>
            </a:xfrm>
          </p:grpSpPr>
          <p:sp>
            <p:nvSpPr>
              <p:cNvPr id="186146"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147" name="Group 524"/>
              <p:cNvGrpSpPr>
                <a:grpSpLocks/>
              </p:cNvGrpSpPr>
              <p:nvPr/>
            </p:nvGrpSpPr>
            <p:grpSpPr bwMode="auto">
              <a:xfrm>
                <a:off x="2415" y="3288"/>
                <a:ext cx="295" cy="1"/>
                <a:chOff x="2415" y="3288"/>
                <a:chExt cx="295" cy="1"/>
              </a:xfrm>
            </p:grpSpPr>
            <p:sp>
              <p:nvSpPr>
                <p:cNvPr id="186148"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49"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50"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51"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52"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53"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52" name="Group 531"/>
            <p:cNvGrpSpPr>
              <a:grpSpLocks/>
            </p:cNvGrpSpPr>
            <p:nvPr/>
          </p:nvGrpSpPr>
          <p:grpSpPr bwMode="auto">
            <a:xfrm>
              <a:off x="1489" y="3567"/>
              <a:ext cx="423" cy="56"/>
              <a:chOff x="1489" y="3567"/>
              <a:chExt cx="423" cy="56"/>
            </a:xfrm>
          </p:grpSpPr>
          <p:sp>
            <p:nvSpPr>
              <p:cNvPr id="186138"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139" name="Group 533"/>
              <p:cNvGrpSpPr>
                <a:grpSpLocks/>
              </p:cNvGrpSpPr>
              <p:nvPr/>
            </p:nvGrpSpPr>
            <p:grpSpPr bwMode="auto">
              <a:xfrm>
                <a:off x="1489" y="3591"/>
                <a:ext cx="303" cy="1"/>
                <a:chOff x="1489" y="3591"/>
                <a:chExt cx="303" cy="1"/>
              </a:xfrm>
            </p:grpSpPr>
            <p:sp>
              <p:nvSpPr>
                <p:cNvPr id="186140"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41"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42"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43"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44"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45"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53" name="Group 540"/>
            <p:cNvGrpSpPr>
              <a:grpSpLocks/>
            </p:cNvGrpSpPr>
            <p:nvPr/>
          </p:nvGrpSpPr>
          <p:grpSpPr bwMode="auto">
            <a:xfrm>
              <a:off x="1952" y="3567"/>
              <a:ext cx="415" cy="56"/>
              <a:chOff x="1952" y="3567"/>
              <a:chExt cx="415" cy="56"/>
            </a:xfrm>
          </p:grpSpPr>
          <p:sp>
            <p:nvSpPr>
              <p:cNvPr id="186130"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131" name="Group 542"/>
              <p:cNvGrpSpPr>
                <a:grpSpLocks/>
              </p:cNvGrpSpPr>
              <p:nvPr/>
            </p:nvGrpSpPr>
            <p:grpSpPr bwMode="auto">
              <a:xfrm>
                <a:off x="1952" y="3591"/>
                <a:ext cx="295" cy="1"/>
                <a:chOff x="1952" y="3591"/>
                <a:chExt cx="295" cy="1"/>
              </a:xfrm>
            </p:grpSpPr>
            <p:sp>
              <p:nvSpPr>
                <p:cNvPr id="186132"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33"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34"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35"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36"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37"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54" name="Group 549"/>
            <p:cNvGrpSpPr>
              <a:grpSpLocks/>
            </p:cNvGrpSpPr>
            <p:nvPr/>
          </p:nvGrpSpPr>
          <p:grpSpPr bwMode="auto">
            <a:xfrm>
              <a:off x="2407" y="3567"/>
              <a:ext cx="415" cy="56"/>
              <a:chOff x="2407" y="3567"/>
              <a:chExt cx="415" cy="56"/>
            </a:xfrm>
          </p:grpSpPr>
          <p:sp>
            <p:nvSpPr>
              <p:cNvPr id="186122"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123" name="Group 551"/>
              <p:cNvGrpSpPr>
                <a:grpSpLocks/>
              </p:cNvGrpSpPr>
              <p:nvPr/>
            </p:nvGrpSpPr>
            <p:grpSpPr bwMode="auto">
              <a:xfrm>
                <a:off x="2407" y="3591"/>
                <a:ext cx="295" cy="1"/>
                <a:chOff x="2407" y="3591"/>
                <a:chExt cx="295" cy="1"/>
              </a:xfrm>
            </p:grpSpPr>
            <p:sp>
              <p:nvSpPr>
                <p:cNvPr id="186124"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25"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26"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27"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28"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129"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55" name="Group 558"/>
            <p:cNvGrpSpPr>
              <a:grpSpLocks/>
            </p:cNvGrpSpPr>
            <p:nvPr/>
          </p:nvGrpSpPr>
          <p:grpSpPr bwMode="auto">
            <a:xfrm>
              <a:off x="1952" y="2376"/>
              <a:ext cx="886" cy="290"/>
              <a:chOff x="1952" y="2376"/>
              <a:chExt cx="886" cy="290"/>
            </a:xfrm>
          </p:grpSpPr>
          <p:sp>
            <p:nvSpPr>
              <p:cNvPr id="186120"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6121"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56" name="Group 561"/>
            <p:cNvGrpSpPr>
              <a:grpSpLocks/>
            </p:cNvGrpSpPr>
            <p:nvPr/>
          </p:nvGrpSpPr>
          <p:grpSpPr bwMode="auto">
            <a:xfrm>
              <a:off x="1481" y="2084"/>
              <a:ext cx="1373" cy="1507"/>
              <a:chOff x="1481" y="2084"/>
              <a:chExt cx="1373" cy="1507"/>
            </a:xfrm>
          </p:grpSpPr>
          <p:sp>
            <p:nvSpPr>
              <p:cNvPr id="186118"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6119"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57" name="Group 564"/>
            <p:cNvGrpSpPr>
              <a:grpSpLocks/>
            </p:cNvGrpSpPr>
            <p:nvPr/>
          </p:nvGrpSpPr>
          <p:grpSpPr bwMode="auto">
            <a:xfrm>
              <a:off x="1944" y="2076"/>
              <a:ext cx="902" cy="885"/>
              <a:chOff x="1944" y="2076"/>
              <a:chExt cx="902" cy="885"/>
            </a:xfrm>
          </p:grpSpPr>
          <p:sp>
            <p:nvSpPr>
              <p:cNvPr id="186116"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6117"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58" name="Group 567"/>
            <p:cNvGrpSpPr>
              <a:grpSpLocks/>
            </p:cNvGrpSpPr>
            <p:nvPr/>
          </p:nvGrpSpPr>
          <p:grpSpPr bwMode="auto">
            <a:xfrm>
              <a:off x="1489" y="2379"/>
              <a:ext cx="902" cy="893"/>
              <a:chOff x="1489" y="2379"/>
              <a:chExt cx="902" cy="893"/>
            </a:xfrm>
          </p:grpSpPr>
          <p:sp>
            <p:nvSpPr>
              <p:cNvPr id="186114"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6115"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59" name="Group 570"/>
            <p:cNvGrpSpPr>
              <a:grpSpLocks/>
            </p:cNvGrpSpPr>
            <p:nvPr/>
          </p:nvGrpSpPr>
          <p:grpSpPr bwMode="auto">
            <a:xfrm>
              <a:off x="3311" y="2387"/>
              <a:ext cx="437" cy="590"/>
              <a:chOff x="3311" y="2387"/>
              <a:chExt cx="437" cy="590"/>
            </a:xfrm>
          </p:grpSpPr>
          <p:sp>
            <p:nvSpPr>
              <p:cNvPr id="186112"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6113"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60" name="Group 573"/>
            <p:cNvGrpSpPr>
              <a:grpSpLocks/>
            </p:cNvGrpSpPr>
            <p:nvPr/>
          </p:nvGrpSpPr>
          <p:grpSpPr bwMode="auto">
            <a:xfrm>
              <a:off x="3772" y="2387"/>
              <a:ext cx="894" cy="596"/>
              <a:chOff x="3772" y="2387"/>
              <a:chExt cx="894" cy="596"/>
            </a:xfrm>
          </p:grpSpPr>
          <p:sp>
            <p:nvSpPr>
              <p:cNvPr id="186110"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86111"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61" name="Group 576"/>
            <p:cNvGrpSpPr>
              <a:grpSpLocks/>
            </p:cNvGrpSpPr>
            <p:nvPr/>
          </p:nvGrpSpPr>
          <p:grpSpPr bwMode="auto">
            <a:xfrm>
              <a:off x="3788" y="2076"/>
              <a:ext cx="886" cy="290"/>
              <a:chOff x="3788" y="2076"/>
              <a:chExt cx="886" cy="290"/>
            </a:xfrm>
          </p:grpSpPr>
          <p:sp>
            <p:nvSpPr>
              <p:cNvPr id="186108"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86109"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62" name="Group 579"/>
            <p:cNvGrpSpPr>
              <a:grpSpLocks/>
            </p:cNvGrpSpPr>
            <p:nvPr/>
          </p:nvGrpSpPr>
          <p:grpSpPr bwMode="auto">
            <a:xfrm>
              <a:off x="3317" y="1769"/>
              <a:ext cx="886" cy="283"/>
              <a:chOff x="3317" y="1769"/>
              <a:chExt cx="886" cy="283"/>
            </a:xfrm>
          </p:grpSpPr>
          <p:sp>
            <p:nvSpPr>
              <p:cNvPr id="186106"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6107"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5463"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5464"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5465"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5466"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5467"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5468"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5469"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5470"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5471"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5472"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85473" name="Group 592"/>
            <p:cNvGrpSpPr>
              <a:grpSpLocks/>
            </p:cNvGrpSpPr>
            <p:nvPr/>
          </p:nvGrpSpPr>
          <p:grpSpPr bwMode="auto">
            <a:xfrm>
              <a:off x="3748" y="1741"/>
              <a:ext cx="40" cy="1260"/>
              <a:chOff x="3748" y="1741"/>
              <a:chExt cx="40" cy="1260"/>
            </a:xfrm>
          </p:grpSpPr>
          <p:sp>
            <p:nvSpPr>
              <p:cNvPr id="186096"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86097"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86098"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6099"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6100"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6101"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6102"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6103"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6104"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6105"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5474" name="Group 603"/>
            <p:cNvGrpSpPr>
              <a:grpSpLocks/>
            </p:cNvGrpSpPr>
            <p:nvPr/>
          </p:nvGrpSpPr>
          <p:grpSpPr bwMode="auto">
            <a:xfrm>
              <a:off x="4203" y="1749"/>
              <a:ext cx="48" cy="1252"/>
              <a:chOff x="4203" y="1749"/>
              <a:chExt cx="48" cy="1252"/>
            </a:xfrm>
          </p:grpSpPr>
          <p:sp>
            <p:nvSpPr>
              <p:cNvPr id="186086"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6087"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6088"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6089"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6090"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6091"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6092"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86093"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86094"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6095"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5475" name="Group 614"/>
            <p:cNvGrpSpPr>
              <a:grpSpLocks/>
            </p:cNvGrpSpPr>
            <p:nvPr/>
          </p:nvGrpSpPr>
          <p:grpSpPr bwMode="auto">
            <a:xfrm>
              <a:off x="3317" y="2076"/>
              <a:ext cx="431" cy="284"/>
              <a:chOff x="3317" y="2076"/>
              <a:chExt cx="431" cy="284"/>
            </a:xfrm>
          </p:grpSpPr>
          <p:sp>
            <p:nvSpPr>
              <p:cNvPr id="186084"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6085"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476" name="Group 617"/>
            <p:cNvGrpSpPr>
              <a:grpSpLocks/>
            </p:cNvGrpSpPr>
            <p:nvPr/>
          </p:nvGrpSpPr>
          <p:grpSpPr bwMode="auto">
            <a:xfrm>
              <a:off x="3325" y="1733"/>
              <a:ext cx="415" cy="56"/>
              <a:chOff x="3325" y="1733"/>
              <a:chExt cx="415" cy="56"/>
            </a:xfrm>
          </p:grpSpPr>
          <p:sp>
            <p:nvSpPr>
              <p:cNvPr id="186076"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077" name="Group 619"/>
              <p:cNvGrpSpPr>
                <a:grpSpLocks/>
              </p:cNvGrpSpPr>
              <p:nvPr/>
            </p:nvGrpSpPr>
            <p:grpSpPr bwMode="auto">
              <a:xfrm>
                <a:off x="3325" y="1757"/>
                <a:ext cx="295" cy="1"/>
                <a:chOff x="3325" y="1757"/>
                <a:chExt cx="295" cy="1"/>
              </a:xfrm>
            </p:grpSpPr>
            <p:sp>
              <p:nvSpPr>
                <p:cNvPr id="186078"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79"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80"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81"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82"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83"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77" name="Group 626"/>
            <p:cNvGrpSpPr>
              <a:grpSpLocks/>
            </p:cNvGrpSpPr>
            <p:nvPr/>
          </p:nvGrpSpPr>
          <p:grpSpPr bwMode="auto">
            <a:xfrm>
              <a:off x="3788" y="1733"/>
              <a:ext cx="415" cy="56"/>
              <a:chOff x="3788" y="1733"/>
              <a:chExt cx="415" cy="56"/>
            </a:xfrm>
          </p:grpSpPr>
          <p:sp>
            <p:nvSpPr>
              <p:cNvPr id="186068"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069" name="Group 628"/>
              <p:cNvGrpSpPr>
                <a:grpSpLocks/>
              </p:cNvGrpSpPr>
              <p:nvPr/>
            </p:nvGrpSpPr>
            <p:grpSpPr bwMode="auto">
              <a:xfrm>
                <a:off x="3788" y="1757"/>
                <a:ext cx="295" cy="1"/>
                <a:chOff x="3788" y="1757"/>
                <a:chExt cx="295" cy="1"/>
              </a:xfrm>
            </p:grpSpPr>
            <p:sp>
              <p:nvSpPr>
                <p:cNvPr id="186070"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71"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72"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73"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74"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75"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78" name="Group 635"/>
            <p:cNvGrpSpPr>
              <a:grpSpLocks/>
            </p:cNvGrpSpPr>
            <p:nvPr/>
          </p:nvGrpSpPr>
          <p:grpSpPr bwMode="auto">
            <a:xfrm>
              <a:off x="3325" y="2044"/>
              <a:ext cx="423" cy="56"/>
              <a:chOff x="3325" y="2044"/>
              <a:chExt cx="423" cy="56"/>
            </a:xfrm>
          </p:grpSpPr>
          <p:sp>
            <p:nvSpPr>
              <p:cNvPr id="186060"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6061" name="Group 637"/>
              <p:cNvGrpSpPr>
                <a:grpSpLocks/>
              </p:cNvGrpSpPr>
              <p:nvPr/>
            </p:nvGrpSpPr>
            <p:grpSpPr bwMode="auto">
              <a:xfrm>
                <a:off x="3325" y="2068"/>
                <a:ext cx="295" cy="1"/>
                <a:chOff x="3325" y="2068"/>
                <a:chExt cx="295" cy="1"/>
              </a:xfrm>
            </p:grpSpPr>
            <p:sp>
              <p:nvSpPr>
                <p:cNvPr id="186062"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63"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64"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65"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66"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67"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79" name="Group 644"/>
            <p:cNvGrpSpPr>
              <a:grpSpLocks/>
            </p:cNvGrpSpPr>
            <p:nvPr/>
          </p:nvGrpSpPr>
          <p:grpSpPr bwMode="auto">
            <a:xfrm>
              <a:off x="3796" y="2036"/>
              <a:ext cx="415" cy="56"/>
              <a:chOff x="3796" y="2036"/>
              <a:chExt cx="415" cy="56"/>
            </a:xfrm>
          </p:grpSpPr>
          <p:sp>
            <p:nvSpPr>
              <p:cNvPr id="186052"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053" name="Group 646"/>
              <p:cNvGrpSpPr>
                <a:grpSpLocks/>
              </p:cNvGrpSpPr>
              <p:nvPr/>
            </p:nvGrpSpPr>
            <p:grpSpPr bwMode="auto">
              <a:xfrm>
                <a:off x="3796" y="2068"/>
                <a:ext cx="295" cy="1"/>
                <a:chOff x="3796" y="2068"/>
                <a:chExt cx="295" cy="1"/>
              </a:xfrm>
            </p:grpSpPr>
            <p:sp>
              <p:nvSpPr>
                <p:cNvPr id="186054"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55"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56"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57"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58"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59"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80" name="Group 653"/>
            <p:cNvGrpSpPr>
              <a:grpSpLocks/>
            </p:cNvGrpSpPr>
            <p:nvPr/>
          </p:nvGrpSpPr>
          <p:grpSpPr bwMode="auto">
            <a:xfrm>
              <a:off x="4267" y="2036"/>
              <a:ext cx="415" cy="56"/>
              <a:chOff x="4267" y="2036"/>
              <a:chExt cx="415" cy="56"/>
            </a:xfrm>
          </p:grpSpPr>
          <p:sp>
            <p:nvSpPr>
              <p:cNvPr id="186044"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045" name="Group 655"/>
              <p:cNvGrpSpPr>
                <a:grpSpLocks/>
              </p:cNvGrpSpPr>
              <p:nvPr/>
            </p:nvGrpSpPr>
            <p:grpSpPr bwMode="auto">
              <a:xfrm>
                <a:off x="4267" y="2068"/>
                <a:ext cx="295" cy="1"/>
                <a:chOff x="4267" y="2068"/>
                <a:chExt cx="295" cy="1"/>
              </a:xfrm>
            </p:grpSpPr>
            <p:sp>
              <p:nvSpPr>
                <p:cNvPr id="186046"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47"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48"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49"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50"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51"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81" name="Group 662"/>
            <p:cNvGrpSpPr>
              <a:grpSpLocks/>
            </p:cNvGrpSpPr>
            <p:nvPr/>
          </p:nvGrpSpPr>
          <p:grpSpPr bwMode="auto">
            <a:xfrm>
              <a:off x="4259" y="2347"/>
              <a:ext cx="415" cy="56"/>
              <a:chOff x="4259" y="2347"/>
              <a:chExt cx="415" cy="56"/>
            </a:xfrm>
          </p:grpSpPr>
          <p:sp>
            <p:nvSpPr>
              <p:cNvPr id="186036"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037" name="Group 664"/>
              <p:cNvGrpSpPr>
                <a:grpSpLocks/>
              </p:cNvGrpSpPr>
              <p:nvPr/>
            </p:nvGrpSpPr>
            <p:grpSpPr bwMode="auto">
              <a:xfrm>
                <a:off x="4259" y="2371"/>
                <a:ext cx="295" cy="1"/>
                <a:chOff x="4259" y="2371"/>
                <a:chExt cx="295" cy="1"/>
              </a:xfrm>
            </p:grpSpPr>
            <p:sp>
              <p:nvSpPr>
                <p:cNvPr id="186038"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39"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40"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41"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42"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43"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82" name="Group 671"/>
            <p:cNvGrpSpPr>
              <a:grpSpLocks/>
            </p:cNvGrpSpPr>
            <p:nvPr/>
          </p:nvGrpSpPr>
          <p:grpSpPr bwMode="auto">
            <a:xfrm>
              <a:off x="3796" y="2347"/>
              <a:ext cx="415" cy="56"/>
              <a:chOff x="3796" y="2347"/>
              <a:chExt cx="415" cy="56"/>
            </a:xfrm>
          </p:grpSpPr>
          <p:sp>
            <p:nvSpPr>
              <p:cNvPr id="186028"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029" name="Group 673"/>
              <p:cNvGrpSpPr>
                <a:grpSpLocks/>
              </p:cNvGrpSpPr>
              <p:nvPr/>
            </p:nvGrpSpPr>
            <p:grpSpPr bwMode="auto">
              <a:xfrm>
                <a:off x="3796" y="2371"/>
                <a:ext cx="295" cy="1"/>
                <a:chOff x="3796" y="2371"/>
                <a:chExt cx="295" cy="1"/>
              </a:xfrm>
            </p:grpSpPr>
            <p:sp>
              <p:nvSpPr>
                <p:cNvPr id="186030"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31"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32"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33"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34"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35"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83" name="Group 680"/>
            <p:cNvGrpSpPr>
              <a:grpSpLocks/>
            </p:cNvGrpSpPr>
            <p:nvPr/>
          </p:nvGrpSpPr>
          <p:grpSpPr bwMode="auto">
            <a:xfrm>
              <a:off x="3333" y="2339"/>
              <a:ext cx="415" cy="64"/>
              <a:chOff x="3333" y="2339"/>
              <a:chExt cx="415" cy="64"/>
            </a:xfrm>
          </p:grpSpPr>
          <p:sp>
            <p:nvSpPr>
              <p:cNvPr id="186020"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6021" name="Group 682"/>
              <p:cNvGrpSpPr>
                <a:grpSpLocks/>
              </p:cNvGrpSpPr>
              <p:nvPr/>
            </p:nvGrpSpPr>
            <p:grpSpPr bwMode="auto">
              <a:xfrm>
                <a:off x="3333" y="2371"/>
                <a:ext cx="295" cy="1"/>
                <a:chOff x="3333" y="2371"/>
                <a:chExt cx="295" cy="1"/>
              </a:xfrm>
            </p:grpSpPr>
            <p:sp>
              <p:nvSpPr>
                <p:cNvPr id="186022"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23"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24"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25"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26"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27"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84" name="Group 689"/>
            <p:cNvGrpSpPr>
              <a:grpSpLocks/>
            </p:cNvGrpSpPr>
            <p:nvPr/>
          </p:nvGrpSpPr>
          <p:grpSpPr bwMode="auto">
            <a:xfrm>
              <a:off x="3325" y="2650"/>
              <a:ext cx="415" cy="56"/>
              <a:chOff x="3325" y="2650"/>
              <a:chExt cx="415" cy="56"/>
            </a:xfrm>
          </p:grpSpPr>
          <p:sp>
            <p:nvSpPr>
              <p:cNvPr id="186012"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013" name="Group 691"/>
              <p:cNvGrpSpPr>
                <a:grpSpLocks/>
              </p:cNvGrpSpPr>
              <p:nvPr/>
            </p:nvGrpSpPr>
            <p:grpSpPr bwMode="auto">
              <a:xfrm>
                <a:off x="3325" y="2674"/>
                <a:ext cx="295" cy="1"/>
                <a:chOff x="3325" y="2674"/>
                <a:chExt cx="295" cy="1"/>
              </a:xfrm>
            </p:grpSpPr>
            <p:sp>
              <p:nvSpPr>
                <p:cNvPr id="186014"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15"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16"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17"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18"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19"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85" name="Group 698"/>
            <p:cNvGrpSpPr>
              <a:grpSpLocks/>
            </p:cNvGrpSpPr>
            <p:nvPr/>
          </p:nvGrpSpPr>
          <p:grpSpPr bwMode="auto">
            <a:xfrm>
              <a:off x="3788" y="2650"/>
              <a:ext cx="415" cy="56"/>
              <a:chOff x="3788" y="2650"/>
              <a:chExt cx="415" cy="56"/>
            </a:xfrm>
          </p:grpSpPr>
          <p:sp>
            <p:nvSpPr>
              <p:cNvPr id="186004"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6005" name="Group 700"/>
              <p:cNvGrpSpPr>
                <a:grpSpLocks/>
              </p:cNvGrpSpPr>
              <p:nvPr/>
            </p:nvGrpSpPr>
            <p:grpSpPr bwMode="auto">
              <a:xfrm>
                <a:off x="3788" y="2674"/>
                <a:ext cx="295" cy="1"/>
                <a:chOff x="3788" y="2674"/>
                <a:chExt cx="295" cy="1"/>
              </a:xfrm>
            </p:grpSpPr>
            <p:sp>
              <p:nvSpPr>
                <p:cNvPr id="186006"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07"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08"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09"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10"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11"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86" name="Group 707"/>
            <p:cNvGrpSpPr>
              <a:grpSpLocks/>
            </p:cNvGrpSpPr>
            <p:nvPr/>
          </p:nvGrpSpPr>
          <p:grpSpPr bwMode="auto">
            <a:xfrm>
              <a:off x="3325" y="2953"/>
              <a:ext cx="415" cy="56"/>
              <a:chOff x="3325" y="2953"/>
              <a:chExt cx="415" cy="56"/>
            </a:xfrm>
          </p:grpSpPr>
          <p:sp>
            <p:nvSpPr>
              <p:cNvPr id="185996"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5997" name="Group 709"/>
              <p:cNvGrpSpPr>
                <a:grpSpLocks/>
              </p:cNvGrpSpPr>
              <p:nvPr/>
            </p:nvGrpSpPr>
            <p:grpSpPr bwMode="auto">
              <a:xfrm>
                <a:off x="3325" y="2985"/>
                <a:ext cx="295" cy="1"/>
                <a:chOff x="3325" y="2985"/>
                <a:chExt cx="295" cy="1"/>
              </a:xfrm>
            </p:grpSpPr>
            <p:sp>
              <p:nvSpPr>
                <p:cNvPr id="185998"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99"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00"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01"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02"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003"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87" name="Group 716"/>
            <p:cNvGrpSpPr>
              <a:grpSpLocks/>
            </p:cNvGrpSpPr>
            <p:nvPr/>
          </p:nvGrpSpPr>
          <p:grpSpPr bwMode="auto">
            <a:xfrm>
              <a:off x="3788" y="2953"/>
              <a:ext cx="415" cy="56"/>
              <a:chOff x="3788" y="2953"/>
              <a:chExt cx="415" cy="56"/>
            </a:xfrm>
          </p:grpSpPr>
          <p:sp>
            <p:nvSpPr>
              <p:cNvPr id="185988"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5989" name="Group 718"/>
              <p:cNvGrpSpPr>
                <a:grpSpLocks/>
              </p:cNvGrpSpPr>
              <p:nvPr/>
            </p:nvGrpSpPr>
            <p:grpSpPr bwMode="auto">
              <a:xfrm>
                <a:off x="3788" y="2985"/>
                <a:ext cx="295" cy="1"/>
                <a:chOff x="3788" y="2985"/>
                <a:chExt cx="295" cy="1"/>
              </a:xfrm>
            </p:grpSpPr>
            <p:sp>
              <p:nvSpPr>
                <p:cNvPr id="185990"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91"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92"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93"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94"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95"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88" name="Group 725"/>
            <p:cNvGrpSpPr>
              <a:grpSpLocks/>
            </p:cNvGrpSpPr>
            <p:nvPr/>
          </p:nvGrpSpPr>
          <p:grpSpPr bwMode="auto">
            <a:xfrm>
              <a:off x="4251" y="2953"/>
              <a:ext cx="415" cy="56"/>
              <a:chOff x="4251" y="2953"/>
              <a:chExt cx="415" cy="56"/>
            </a:xfrm>
          </p:grpSpPr>
          <p:sp>
            <p:nvSpPr>
              <p:cNvPr id="185980"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5981" name="Group 727"/>
              <p:cNvGrpSpPr>
                <a:grpSpLocks/>
              </p:cNvGrpSpPr>
              <p:nvPr/>
            </p:nvGrpSpPr>
            <p:grpSpPr bwMode="auto">
              <a:xfrm>
                <a:off x="4251" y="2985"/>
                <a:ext cx="295" cy="1"/>
                <a:chOff x="4251" y="2985"/>
                <a:chExt cx="295" cy="1"/>
              </a:xfrm>
            </p:grpSpPr>
            <p:sp>
              <p:nvSpPr>
                <p:cNvPr id="185982"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83"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84"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85"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86"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87"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89" name="Group 734"/>
            <p:cNvGrpSpPr>
              <a:grpSpLocks/>
            </p:cNvGrpSpPr>
            <p:nvPr/>
          </p:nvGrpSpPr>
          <p:grpSpPr bwMode="auto">
            <a:xfrm>
              <a:off x="4674" y="1741"/>
              <a:ext cx="40" cy="1260"/>
              <a:chOff x="4674" y="1741"/>
              <a:chExt cx="40" cy="1260"/>
            </a:xfrm>
          </p:grpSpPr>
          <p:sp>
            <p:nvSpPr>
              <p:cNvPr id="185970"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5971"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5972"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5973"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5974"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5975"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5976"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5977"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5978"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5979"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5490" name="Group 745"/>
            <p:cNvGrpSpPr>
              <a:grpSpLocks/>
            </p:cNvGrpSpPr>
            <p:nvPr/>
          </p:nvGrpSpPr>
          <p:grpSpPr bwMode="auto">
            <a:xfrm>
              <a:off x="3740" y="3272"/>
              <a:ext cx="40" cy="343"/>
              <a:chOff x="3740" y="3272"/>
              <a:chExt cx="40" cy="343"/>
            </a:xfrm>
          </p:grpSpPr>
          <p:sp>
            <p:nvSpPr>
              <p:cNvPr id="185966"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5967"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5968"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85969"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85491" name="Group 750"/>
            <p:cNvGrpSpPr>
              <a:grpSpLocks/>
            </p:cNvGrpSpPr>
            <p:nvPr/>
          </p:nvGrpSpPr>
          <p:grpSpPr bwMode="auto">
            <a:xfrm>
              <a:off x="3285" y="3272"/>
              <a:ext cx="32" cy="343"/>
              <a:chOff x="3285" y="3272"/>
              <a:chExt cx="32" cy="343"/>
            </a:xfrm>
          </p:grpSpPr>
          <p:sp>
            <p:nvSpPr>
              <p:cNvPr id="185962"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5963"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5964"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5965"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5492" name="Group 755"/>
            <p:cNvGrpSpPr>
              <a:grpSpLocks/>
            </p:cNvGrpSpPr>
            <p:nvPr/>
          </p:nvGrpSpPr>
          <p:grpSpPr bwMode="auto">
            <a:xfrm>
              <a:off x="4203" y="3272"/>
              <a:ext cx="32" cy="343"/>
              <a:chOff x="4203" y="3272"/>
              <a:chExt cx="32" cy="343"/>
            </a:xfrm>
          </p:grpSpPr>
          <p:sp>
            <p:nvSpPr>
              <p:cNvPr id="185958"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5959"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5960"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5961"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5493" name="Group 760"/>
            <p:cNvGrpSpPr>
              <a:grpSpLocks/>
            </p:cNvGrpSpPr>
            <p:nvPr/>
          </p:nvGrpSpPr>
          <p:grpSpPr bwMode="auto">
            <a:xfrm>
              <a:off x="4658" y="3272"/>
              <a:ext cx="32" cy="343"/>
              <a:chOff x="4658" y="3272"/>
              <a:chExt cx="32" cy="343"/>
            </a:xfrm>
          </p:grpSpPr>
          <p:sp>
            <p:nvSpPr>
              <p:cNvPr id="185954"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5955"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5956"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5957"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5494" name="Group 765"/>
            <p:cNvGrpSpPr>
              <a:grpSpLocks/>
            </p:cNvGrpSpPr>
            <p:nvPr/>
          </p:nvGrpSpPr>
          <p:grpSpPr bwMode="auto">
            <a:xfrm>
              <a:off x="4251" y="2650"/>
              <a:ext cx="415" cy="56"/>
              <a:chOff x="4251" y="2650"/>
              <a:chExt cx="415" cy="56"/>
            </a:xfrm>
          </p:grpSpPr>
          <p:sp>
            <p:nvSpPr>
              <p:cNvPr id="185946"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5947" name="Group 767"/>
              <p:cNvGrpSpPr>
                <a:grpSpLocks/>
              </p:cNvGrpSpPr>
              <p:nvPr/>
            </p:nvGrpSpPr>
            <p:grpSpPr bwMode="auto">
              <a:xfrm>
                <a:off x="4251" y="2674"/>
                <a:ext cx="295" cy="1"/>
                <a:chOff x="4251" y="2674"/>
                <a:chExt cx="295" cy="1"/>
              </a:xfrm>
            </p:grpSpPr>
            <p:sp>
              <p:nvSpPr>
                <p:cNvPr id="185948"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49"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50"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51"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52"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53"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95" name="Group 774"/>
            <p:cNvGrpSpPr>
              <a:grpSpLocks/>
            </p:cNvGrpSpPr>
            <p:nvPr/>
          </p:nvGrpSpPr>
          <p:grpSpPr bwMode="auto">
            <a:xfrm>
              <a:off x="4251" y="1733"/>
              <a:ext cx="415" cy="56"/>
              <a:chOff x="4251" y="1733"/>
              <a:chExt cx="415" cy="56"/>
            </a:xfrm>
          </p:grpSpPr>
          <p:sp>
            <p:nvSpPr>
              <p:cNvPr id="185938"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5939" name="Group 776"/>
              <p:cNvGrpSpPr>
                <a:grpSpLocks/>
              </p:cNvGrpSpPr>
              <p:nvPr/>
            </p:nvGrpSpPr>
            <p:grpSpPr bwMode="auto">
              <a:xfrm>
                <a:off x="4251" y="1757"/>
                <a:ext cx="295" cy="1"/>
                <a:chOff x="4251" y="1757"/>
                <a:chExt cx="295" cy="1"/>
              </a:xfrm>
            </p:grpSpPr>
            <p:sp>
              <p:nvSpPr>
                <p:cNvPr id="185940"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41"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42"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43"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44"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45"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96" name="Group 783"/>
            <p:cNvGrpSpPr>
              <a:grpSpLocks/>
            </p:cNvGrpSpPr>
            <p:nvPr/>
          </p:nvGrpSpPr>
          <p:grpSpPr bwMode="auto">
            <a:xfrm>
              <a:off x="3325" y="3264"/>
              <a:ext cx="415" cy="56"/>
              <a:chOff x="3325" y="3264"/>
              <a:chExt cx="415" cy="56"/>
            </a:xfrm>
          </p:grpSpPr>
          <p:sp>
            <p:nvSpPr>
              <p:cNvPr id="185930"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5931" name="Group 785"/>
              <p:cNvGrpSpPr>
                <a:grpSpLocks/>
              </p:cNvGrpSpPr>
              <p:nvPr/>
            </p:nvGrpSpPr>
            <p:grpSpPr bwMode="auto">
              <a:xfrm>
                <a:off x="3325" y="3288"/>
                <a:ext cx="295" cy="1"/>
                <a:chOff x="3325" y="3288"/>
                <a:chExt cx="295" cy="1"/>
              </a:xfrm>
            </p:grpSpPr>
            <p:sp>
              <p:nvSpPr>
                <p:cNvPr id="185932"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33"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34"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35"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36"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37"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97" name="Group 792"/>
            <p:cNvGrpSpPr>
              <a:grpSpLocks/>
            </p:cNvGrpSpPr>
            <p:nvPr/>
          </p:nvGrpSpPr>
          <p:grpSpPr bwMode="auto">
            <a:xfrm>
              <a:off x="3780" y="3256"/>
              <a:ext cx="415" cy="56"/>
              <a:chOff x="3780" y="3256"/>
              <a:chExt cx="415" cy="56"/>
            </a:xfrm>
          </p:grpSpPr>
          <p:sp>
            <p:nvSpPr>
              <p:cNvPr id="185922"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5923" name="Group 794"/>
              <p:cNvGrpSpPr>
                <a:grpSpLocks/>
              </p:cNvGrpSpPr>
              <p:nvPr/>
            </p:nvGrpSpPr>
            <p:grpSpPr bwMode="auto">
              <a:xfrm>
                <a:off x="3780" y="3288"/>
                <a:ext cx="295" cy="1"/>
                <a:chOff x="3780" y="3288"/>
                <a:chExt cx="295" cy="1"/>
              </a:xfrm>
            </p:grpSpPr>
            <p:sp>
              <p:nvSpPr>
                <p:cNvPr id="185924"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25"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26"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27"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28"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29"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98" name="Group 801"/>
            <p:cNvGrpSpPr>
              <a:grpSpLocks/>
            </p:cNvGrpSpPr>
            <p:nvPr/>
          </p:nvGrpSpPr>
          <p:grpSpPr bwMode="auto">
            <a:xfrm>
              <a:off x="4251" y="3256"/>
              <a:ext cx="415" cy="56"/>
              <a:chOff x="4251" y="3256"/>
              <a:chExt cx="415" cy="56"/>
            </a:xfrm>
          </p:grpSpPr>
          <p:sp>
            <p:nvSpPr>
              <p:cNvPr id="185914"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5915" name="Group 803"/>
              <p:cNvGrpSpPr>
                <a:grpSpLocks/>
              </p:cNvGrpSpPr>
              <p:nvPr/>
            </p:nvGrpSpPr>
            <p:grpSpPr bwMode="auto">
              <a:xfrm>
                <a:off x="4251" y="3288"/>
                <a:ext cx="295" cy="1"/>
                <a:chOff x="4251" y="3288"/>
                <a:chExt cx="295" cy="1"/>
              </a:xfrm>
            </p:grpSpPr>
            <p:sp>
              <p:nvSpPr>
                <p:cNvPr id="185916"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17"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18"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19"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20"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21"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499" name="Group 810"/>
            <p:cNvGrpSpPr>
              <a:grpSpLocks/>
            </p:cNvGrpSpPr>
            <p:nvPr/>
          </p:nvGrpSpPr>
          <p:grpSpPr bwMode="auto">
            <a:xfrm>
              <a:off x="3325" y="3567"/>
              <a:ext cx="415" cy="56"/>
              <a:chOff x="3325" y="3567"/>
              <a:chExt cx="415" cy="56"/>
            </a:xfrm>
          </p:grpSpPr>
          <p:sp>
            <p:nvSpPr>
              <p:cNvPr id="185906"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5907" name="Group 812"/>
              <p:cNvGrpSpPr>
                <a:grpSpLocks/>
              </p:cNvGrpSpPr>
              <p:nvPr/>
            </p:nvGrpSpPr>
            <p:grpSpPr bwMode="auto">
              <a:xfrm>
                <a:off x="3325" y="3599"/>
                <a:ext cx="295" cy="1"/>
                <a:chOff x="3325" y="3599"/>
                <a:chExt cx="295" cy="1"/>
              </a:xfrm>
            </p:grpSpPr>
            <p:sp>
              <p:nvSpPr>
                <p:cNvPr id="185908"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09"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10"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11"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12"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13"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500" name="Group 819"/>
            <p:cNvGrpSpPr>
              <a:grpSpLocks/>
            </p:cNvGrpSpPr>
            <p:nvPr/>
          </p:nvGrpSpPr>
          <p:grpSpPr bwMode="auto">
            <a:xfrm>
              <a:off x="3788" y="3567"/>
              <a:ext cx="415" cy="56"/>
              <a:chOff x="3788" y="3567"/>
              <a:chExt cx="415" cy="56"/>
            </a:xfrm>
          </p:grpSpPr>
          <p:sp>
            <p:nvSpPr>
              <p:cNvPr id="185898"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5899" name="Group 821"/>
              <p:cNvGrpSpPr>
                <a:grpSpLocks/>
              </p:cNvGrpSpPr>
              <p:nvPr/>
            </p:nvGrpSpPr>
            <p:grpSpPr bwMode="auto">
              <a:xfrm>
                <a:off x="3788" y="3591"/>
                <a:ext cx="295" cy="1"/>
                <a:chOff x="3788" y="3591"/>
                <a:chExt cx="295" cy="1"/>
              </a:xfrm>
            </p:grpSpPr>
            <p:sp>
              <p:nvSpPr>
                <p:cNvPr id="185900"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01"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02"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03"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04"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905"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501" name="Group 828"/>
            <p:cNvGrpSpPr>
              <a:grpSpLocks/>
            </p:cNvGrpSpPr>
            <p:nvPr/>
          </p:nvGrpSpPr>
          <p:grpSpPr bwMode="auto">
            <a:xfrm>
              <a:off x="4243" y="3567"/>
              <a:ext cx="415" cy="56"/>
              <a:chOff x="4243" y="3567"/>
              <a:chExt cx="415" cy="56"/>
            </a:xfrm>
          </p:grpSpPr>
          <p:sp>
            <p:nvSpPr>
              <p:cNvPr id="185890"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5891" name="Group 830"/>
              <p:cNvGrpSpPr>
                <a:grpSpLocks/>
              </p:cNvGrpSpPr>
              <p:nvPr/>
            </p:nvGrpSpPr>
            <p:grpSpPr bwMode="auto">
              <a:xfrm>
                <a:off x="4243" y="3599"/>
                <a:ext cx="295" cy="1"/>
                <a:chOff x="4243" y="3599"/>
                <a:chExt cx="295" cy="1"/>
              </a:xfrm>
            </p:grpSpPr>
            <p:sp>
              <p:nvSpPr>
                <p:cNvPr id="185892"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93"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94"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95"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96"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97"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502" name="Group 837"/>
            <p:cNvGrpSpPr>
              <a:grpSpLocks/>
            </p:cNvGrpSpPr>
            <p:nvPr/>
          </p:nvGrpSpPr>
          <p:grpSpPr bwMode="auto">
            <a:xfrm>
              <a:off x="3788" y="2376"/>
              <a:ext cx="886" cy="290"/>
              <a:chOff x="3788" y="2376"/>
              <a:chExt cx="886" cy="290"/>
            </a:xfrm>
          </p:grpSpPr>
          <p:sp>
            <p:nvSpPr>
              <p:cNvPr id="185888"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5889"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03" name="Group 840"/>
            <p:cNvGrpSpPr>
              <a:grpSpLocks/>
            </p:cNvGrpSpPr>
            <p:nvPr/>
          </p:nvGrpSpPr>
          <p:grpSpPr bwMode="auto">
            <a:xfrm>
              <a:off x="3309" y="2084"/>
              <a:ext cx="1381" cy="1507"/>
              <a:chOff x="3309" y="2084"/>
              <a:chExt cx="1381" cy="1507"/>
            </a:xfrm>
          </p:grpSpPr>
          <p:sp>
            <p:nvSpPr>
              <p:cNvPr id="185886"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85887"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04" name="Group 843"/>
            <p:cNvGrpSpPr>
              <a:grpSpLocks/>
            </p:cNvGrpSpPr>
            <p:nvPr/>
          </p:nvGrpSpPr>
          <p:grpSpPr bwMode="auto">
            <a:xfrm>
              <a:off x="3773" y="2076"/>
              <a:ext cx="909" cy="893"/>
              <a:chOff x="3773" y="2076"/>
              <a:chExt cx="909" cy="893"/>
            </a:xfrm>
          </p:grpSpPr>
          <p:sp>
            <p:nvSpPr>
              <p:cNvPr id="185884"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5885"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05" name="Group 846"/>
            <p:cNvGrpSpPr>
              <a:grpSpLocks/>
            </p:cNvGrpSpPr>
            <p:nvPr/>
          </p:nvGrpSpPr>
          <p:grpSpPr bwMode="auto">
            <a:xfrm>
              <a:off x="3317" y="2379"/>
              <a:ext cx="910" cy="893"/>
              <a:chOff x="3317" y="2379"/>
              <a:chExt cx="910" cy="893"/>
            </a:xfrm>
          </p:grpSpPr>
          <p:sp>
            <p:nvSpPr>
              <p:cNvPr id="185882"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5883"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06" name="Group 849"/>
            <p:cNvGrpSpPr>
              <a:grpSpLocks/>
            </p:cNvGrpSpPr>
            <p:nvPr/>
          </p:nvGrpSpPr>
          <p:grpSpPr bwMode="auto">
            <a:xfrm>
              <a:off x="2878" y="1725"/>
              <a:ext cx="415" cy="56"/>
              <a:chOff x="2878" y="1725"/>
              <a:chExt cx="415" cy="56"/>
            </a:xfrm>
          </p:grpSpPr>
          <p:sp>
            <p:nvSpPr>
              <p:cNvPr id="185874"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5875" name="Group 851"/>
              <p:cNvGrpSpPr>
                <a:grpSpLocks/>
              </p:cNvGrpSpPr>
              <p:nvPr/>
            </p:nvGrpSpPr>
            <p:grpSpPr bwMode="auto">
              <a:xfrm>
                <a:off x="2878" y="1757"/>
                <a:ext cx="295" cy="1"/>
                <a:chOff x="2878" y="1757"/>
                <a:chExt cx="295" cy="1"/>
              </a:xfrm>
            </p:grpSpPr>
            <p:sp>
              <p:nvSpPr>
                <p:cNvPr id="185876"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77"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78"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79"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80"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81"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507" name="Group 858"/>
            <p:cNvGrpSpPr>
              <a:grpSpLocks/>
            </p:cNvGrpSpPr>
            <p:nvPr/>
          </p:nvGrpSpPr>
          <p:grpSpPr bwMode="auto">
            <a:xfrm>
              <a:off x="2878" y="2036"/>
              <a:ext cx="415" cy="56"/>
              <a:chOff x="2878" y="2036"/>
              <a:chExt cx="415" cy="56"/>
            </a:xfrm>
          </p:grpSpPr>
          <p:sp>
            <p:nvSpPr>
              <p:cNvPr id="185866"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5867" name="Group 860"/>
              <p:cNvGrpSpPr>
                <a:grpSpLocks/>
              </p:cNvGrpSpPr>
              <p:nvPr/>
            </p:nvGrpSpPr>
            <p:grpSpPr bwMode="auto">
              <a:xfrm>
                <a:off x="2878" y="2060"/>
                <a:ext cx="295" cy="1"/>
                <a:chOff x="2878" y="2060"/>
                <a:chExt cx="295" cy="1"/>
              </a:xfrm>
            </p:grpSpPr>
            <p:sp>
              <p:nvSpPr>
                <p:cNvPr id="185868"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69"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70"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71"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72"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73"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508" name="Group 867"/>
            <p:cNvGrpSpPr>
              <a:grpSpLocks/>
            </p:cNvGrpSpPr>
            <p:nvPr/>
          </p:nvGrpSpPr>
          <p:grpSpPr bwMode="auto">
            <a:xfrm>
              <a:off x="2886" y="2339"/>
              <a:ext cx="415" cy="56"/>
              <a:chOff x="2886" y="2339"/>
              <a:chExt cx="415" cy="56"/>
            </a:xfrm>
          </p:grpSpPr>
          <p:sp>
            <p:nvSpPr>
              <p:cNvPr id="185858"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5859" name="Group 869"/>
              <p:cNvGrpSpPr>
                <a:grpSpLocks/>
              </p:cNvGrpSpPr>
              <p:nvPr/>
            </p:nvGrpSpPr>
            <p:grpSpPr bwMode="auto">
              <a:xfrm>
                <a:off x="2886" y="2371"/>
                <a:ext cx="295" cy="1"/>
                <a:chOff x="2886" y="2371"/>
                <a:chExt cx="295" cy="1"/>
              </a:xfrm>
            </p:grpSpPr>
            <p:sp>
              <p:nvSpPr>
                <p:cNvPr id="185860"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61"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62"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63"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64"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65"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509" name="Group 876"/>
            <p:cNvGrpSpPr>
              <a:grpSpLocks/>
            </p:cNvGrpSpPr>
            <p:nvPr/>
          </p:nvGrpSpPr>
          <p:grpSpPr bwMode="auto">
            <a:xfrm>
              <a:off x="2878" y="2642"/>
              <a:ext cx="415" cy="56"/>
              <a:chOff x="2878" y="2642"/>
              <a:chExt cx="415" cy="56"/>
            </a:xfrm>
          </p:grpSpPr>
          <p:sp>
            <p:nvSpPr>
              <p:cNvPr id="185850"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5851" name="Group 878"/>
              <p:cNvGrpSpPr>
                <a:grpSpLocks/>
              </p:cNvGrpSpPr>
              <p:nvPr/>
            </p:nvGrpSpPr>
            <p:grpSpPr bwMode="auto">
              <a:xfrm>
                <a:off x="2878" y="2674"/>
                <a:ext cx="295" cy="1"/>
                <a:chOff x="2878" y="2674"/>
                <a:chExt cx="295" cy="1"/>
              </a:xfrm>
            </p:grpSpPr>
            <p:sp>
              <p:nvSpPr>
                <p:cNvPr id="185852"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53"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54"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55"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56"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57"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510" name="Group 885"/>
            <p:cNvGrpSpPr>
              <a:grpSpLocks/>
            </p:cNvGrpSpPr>
            <p:nvPr/>
          </p:nvGrpSpPr>
          <p:grpSpPr bwMode="auto">
            <a:xfrm>
              <a:off x="2878" y="2953"/>
              <a:ext cx="415" cy="56"/>
              <a:chOff x="2878" y="2953"/>
              <a:chExt cx="415" cy="56"/>
            </a:xfrm>
          </p:grpSpPr>
          <p:sp>
            <p:nvSpPr>
              <p:cNvPr id="185842"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5843" name="Group 887"/>
              <p:cNvGrpSpPr>
                <a:grpSpLocks/>
              </p:cNvGrpSpPr>
              <p:nvPr/>
            </p:nvGrpSpPr>
            <p:grpSpPr bwMode="auto">
              <a:xfrm>
                <a:off x="2878" y="2985"/>
                <a:ext cx="295" cy="1"/>
                <a:chOff x="2878" y="2985"/>
                <a:chExt cx="295" cy="1"/>
              </a:xfrm>
            </p:grpSpPr>
            <p:sp>
              <p:nvSpPr>
                <p:cNvPr id="185844"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45"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46"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47"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48"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49"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511" name="Group 894"/>
            <p:cNvGrpSpPr>
              <a:grpSpLocks/>
            </p:cNvGrpSpPr>
            <p:nvPr/>
          </p:nvGrpSpPr>
          <p:grpSpPr bwMode="auto">
            <a:xfrm>
              <a:off x="2870" y="3256"/>
              <a:ext cx="415" cy="56"/>
              <a:chOff x="2870" y="3256"/>
              <a:chExt cx="415" cy="56"/>
            </a:xfrm>
          </p:grpSpPr>
          <p:sp>
            <p:nvSpPr>
              <p:cNvPr id="185834"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5835" name="Group 896"/>
              <p:cNvGrpSpPr>
                <a:grpSpLocks/>
              </p:cNvGrpSpPr>
              <p:nvPr/>
            </p:nvGrpSpPr>
            <p:grpSpPr bwMode="auto">
              <a:xfrm>
                <a:off x="2870" y="3280"/>
                <a:ext cx="295" cy="1"/>
                <a:chOff x="2870" y="3280"/>
                <a:chExt cx="295" cy="1"/>
              </a:xfrm>
            </p:grpSpPr>
            <p:sp>
              <p:nvSpPr>
                <p:cNvPr id="185836"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37"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38"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39"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40"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41"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512" name="Group 903"/>
            <p:cNvGrpSpPr>
              <a:grpSpLocks/>
            </p:cNvGrpSpPr>
            <p:nvPr/>
          </p:nvGrpSpPr>
          <p:grpSpPr bwMode="auto">
            <a:xfrm>
              <a:off x="2870" y="3567"/>
              <a:ext cx="415" cy="56"/>
              <a:chOff x="2870" y="3567"/>
              <a:chExt cx="415" cy="56"/>
            </a:xfrm>
          </p:grpSpPr>
          <p:sp>
            <p:nvSpPr>
              <p:cNvPr id="185826"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5827" name="Group 905"/>
              <p:cNvGrpSpPr>
                <a:grpSpLocks/>
              </p:cNvGrpSpPr>
              <p:nvPr/>
            </p:nvGrpSpPr>
            <p:grpSpPr bwMode="auto">
              <a:xfrm>
                <a:off x="2870" y="3591"/>
                <a:ext cx="295" cy="1"/>
                <a:chOff x="2870" y="3591"/>
                <a:chExt cx="295" cy="1"/>
              </a:xfrm>
            </p:grpSpPr>
            <p:sp>
              <p:nvSpPr>
                <p:cNvPr id="185828"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29"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30"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31"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32"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833"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5513" name="Group 912"/>
            <p:cNvGrpSpPr>
              <a:grpSpLocks/>
            </p:cNvGrpSpPr>
            <p:nvPr/>
          </p:nvGrpSpPr>
          <p:grpSpPr bwMode="auto">
            <a:xfrm>
              <a:off x="2399" y="1765"/>
              <a:ext cx="1357" cy="1196"/>
              <a:chOff x="2399" y="1765"/>
              <a:chExt cx="1357" cy="1196"/>
            </a:xfrm>
          </p:grpSpPr>
          <p:sp>
            <p:nvSpPr>
              <p:cNvPr id="185824"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5825"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14" name="Group 915"/>
            <p:cNvGrpSpPr>
              <a:grpSpLocks/>
            </p:cNvGrpSpPr>
            <p:nvPr/>
          </p:nvGrpSpPr>
          <p:grpSpPr bwMode="auto">
            <a:xfrm>
              <a:off x="2862" y="1765"/>
              <a:ext cx="1349" cy="1204"/>
              <a:chOff x="2862" y="1765"/>
              <a:chExt cx="1349" cy="1204"/>
            </a:xfrm>
          </p:grpSpPr>
          <p:sp>
            <p:nvSpPr>
              <p:cNvPr id="185822"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5823"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15" name="Group 918"/>
            <p:cNvGrpSpPr>
              <a:grpSpLocks/>
            </p:cNvGrpSpPr>
            <p:nvPr/>
          </p:nvGrpSpPr>
          <p:grpSpPr bwMode="auto">
            <a:xfrm>
              <a:off x="2870" y="2990"/>
              <a:ext cx="886" cy="290"/>
              <a:chOff x="2870" y="2990"/>
              <a:chExt cx="886" cy="290"/>
            </a:xfrm>
          </p:grpSpPr>
          <p:sp>
            <p:nvSpPr>
              <p:cNvPr id="185820"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5821"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16" name="Group 921"/>
            <p:cNvGrpSpPr>
              <a:grpSpLocks/>
            </p:cNvGrpSpPr>
            <p:nvPr/>
          </p:nvGrpSpPr>
          <p:grpSpPr bwMode="auto">
            <a:xfrm>
              <a:off x="2393" y="2993"/>
              <a:ext cx="437" cy="598"/>
              <a:chOff x="2393" y="2993"/>
              <a:chExt cx="437" cy="598"/>
            </a:xfrm>
          </p:grpSpPr>
          <p:sp>
            <p:nvSpPr>
              <p:cNvPr id="185818"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5819"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17" name="Group 924"/>
            <p:cNvGrpSpPr>
              <a:grpSpLocks/>
            </p:cNvGrpSpPr>
            <p:nvPr/>
          </p:nvGrpSpPr>
          <p:grpSpPr bwMode="auto">
            <a:xfrm>
              <a:off x="2854" y="2690"/>
              <a:ext cx="902" cy="596"/>
              <a:chOff x="2854" y="2690"/>
              <a:chExt cx="902" cy="596"/>
            </a:xfrm>
          </p:grpSpPr>
          <p:sp>
            <p:nvSpPr>
              <p:cNvPr id="185816"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5817"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18" name="Group 927"/>
            <p:cNvGrpSpPr>
              <a:grpSpLocks/>
            </p:cNvGrpSpPr>
            <p:nvPr/>
          </p:nvGrpSpPr>
          <p:grpSpPr bwMode="auto">
            <a:xfrm>
              <a:off x="2862" y="1781"/>
              <a:ext cx="1349" cy="1188"/>
              <a:chOff x="2862" y="1781"/>
              <a:chExt cx="1349" cy="1188"/>
            </a:xfrm>
          </p:grpSpPr>
          <p:sp>
            <p:nvSpPr>
              <p:cNvPr id="185814"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85815"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19" name="Group 930"/>
            <p:cNvGrpSpPr>
              <a:grpSpLocks/>
            </p:cNvGrpSpPr>
            <p:nvPr/>
          </p:nvGrpSpPr>
          <p:grpSpPr bwMode="auto">
            <a:xfrm>
              <a:off x="1944" y="2687"/>
              <a:ext cx="886" cy="282"/>
              <a:chOff x="1944" y="2687"/>
              <a:chExt cx="886" cy="282"/>
            </a:xfrm>
          </p:grpSpPr>
          <p:sp>
            <p:nvSpPr>
              <p:cNvPr id="185812"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5813"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20" name="Group 933"/>
            <p:cNvGrpSpPr>
              <a:grpSpLocks/>
            </p:cNvGrpSpPr>
            <p:nvPr/>
          </p:nvGrpSpPr>
          <p:grpSpPr bwMode="auto">
            <a:xfrm>
              <a:off x="1944" y="2395"/>
              <a:ext cx="1357" cy="1196"/>
              <a:chOff x="1944" y="2395"/>
              <a:chExt cx="1357" cy="1196"/>
            </a:xfrm>
          </p:grpSpPr>
          <p:sp>
            <p:nvSpPr>
              <p:cNvPr id="185810"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85811"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21" name="Group 936"/>
            <p:cNvGrpSpPr>
              <a:grpSpLocks/>
            </p:cNvGrpSpPr>
            <p:nvPr/>
          </p:nvGrpSpPr>
          <p:grpSpPr bwMode="auto">
            <a:xfrm>
              <a:off x="3317" y="3293"/>
              <a:ext cx="886" cy="282"/>
              <a:chOff x="3317" y="3293"/>
              <a:chExt cx="886" cy="282"/>
            </a:xfrm>
          </p:grpSpPr>
          <p:sp>
            <p:nvSpPr>
              <p:cNvPr id="185808"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85809"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22" name="Group 939"/>
            <p:cNvGrpSpPr>
              <a:grpSpLocks/>
            </p:cNvGrpSpPr>
            <p:nvPr/>
          </p:nvGrpSpPr>
          <p:grpSpPr bwMode="auto">
            <a:xfrm>
              <a:off x="3317" y="2682"/>
              <a:ext cx="1349" cy="619"/>
              <a:chOff x="3317" y="2682"/>
              <a:chExt cx="1349" cy="619"/>
            </a:xfrm>
          </p:grpSpPr>
          <p:sp>
            <p:nvSpPr>
              <p:cNvPr id="185806"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85807"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23" name="Group 942"/>
            <p:cNvGrpSpPr>
              <a:grpSpLocks/>
            </p:cNvGrpSpPr>
            <p:nvPr/>
          </p:nvGrpSpPr>
          <p:grpSpPr bwMode="auto">
            <a:xfrm>
              <a:off x="3317" y="2387"/>
              <a:ext cx="886" cy="282"/>
              <a:chOff x="3317" y="2387"/>
              <a:chExt cx="886" cy="282"/>
            </a:xfrm>
          </p:grpSpPr>
          <p:sp>
            <p:nvSpPr>
              <p:cNvPr id="185804"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5805"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24" name="Group 945"/>
            <p:cNvGrpSpPr>
              <a:grpSpLocks/>
            </p:cNvGrpSpPr>
            <p:nvPr/>
          </p:nvGrpSpPr>
          <p:grpSpPr bwMode="auto">
            <a:xfrm>
              <a:off x="3780" y="2387"/>
              <a:ext cx="886" cy="282"/>
              <a:chOff x="3780" y="2387"/>
              <a:chExt cx="886" cy="282"/>
            </a:xfrm>
          </p:grpSpPr>
          <p:sp>
            <p:nvSpPr>
              <p:cNvPr id="185802"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85803"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25" name="Group 948"/>
            <p:cNvGrpSpPr>
              <a:grpSpLocks/>
            </p:cNvGrpSpPr>
            <p:nvPr/>
          </p:nvGrpSpPr>
          <p:grpSpPr bwMode="auto">
            <a:xfrm>
              <a:off x="1473" y="2993"/>
              <a:ext cx="886" cy="291"/>
              <a:chOff x="1473" y="2993"/>
              <a:chExt cx="886" cy="291"/>
            </a:xfrm>
          </p:grpSpPr>
          <p:sp>
            <p:nvSpPr>
              <p:cNvPr id="185800"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5801"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26" name="Group 951"/>
            <p:cNvGrpSpPr>
              <a:grpSpLocks/>
            </p:cNvGrpSpPr>
            <p:nvPr/>
          </p:nvGrpSpPr>
          <p:grpSpPr bwMode="auto">
            <a:xfrm>
              <a:off x="1497" y="1765"/>
              <a:ext cx="878" cy="290"/>
              <a:chOff x="1497" y="1765"/>
              <a:chExt cx="878" cy="290"/>
            </a:xfrm>
          </p:grpSpPr>
          <p:sp>
            <p:nvSpPr>
              <p:cNvPr id="185798"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5799"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27" name="Group 954"/>
            <p:cNvGrpSpPr>
              <a:grpSpLocks/>
            </p:cNvGrpSpPr>
            <p:nvPr/>
          </p:nvGrpSpPr>
          <p:grpSpPr bwMode="auto">
            <a:xfrm>
              <a:off x="1938" y="1765"/>
              <a:ext cx="892" cy="1507"/>
              <a:chOff x="1938" y="1765"/>
              <a:chExt cx="892" cy="1507"/>
            </a:xfrm>
          </p:grpSpPr>
          <p:sp>
            <p:nvSpPr>
              <p:cNvPr id="185796"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85797"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28" name="Group 957"/>
            <p:cNvGrpSpPr>
              <a:grpSpLocks/>
            </p:cNvGrpSpPr>
            <p:nvPr/>
          </p:nvGrpSpPr>
          <p:grpSpPr bwMode="auto">
            <a:xfrm>
              <a:off x="1482" y="1781"/>
              <a:ext cx="438" cy="263"/>
              <a:chOff x="1482" y="1781"/>
              <a:chExt cx="438" cy="263"/>
            </a:xfrm>
          </p:grpSpPr>
          <p:sp>
            <p:nvSpPr>
              <p:cNvPr id="185791"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5792"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93"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94"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95"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29" name="Group 963"/>
            <p:cNvGrpSpPr>
              <a:grpSpLocks/>
            </p:cNvGrpSpPr>
            <p:nvPr/>
          </p:nvGrpSpPr>
          <p:grpSpPr bwMode="auto">
            <a:xfrm>
              <a:off x="1481" y="1789"/>
              <a:ext cx="455" cy="550"/>
              <a:chOff x="1481" y="1789"/>
              <a:chExt cx="455" cy="550"/>
            </a:xfrm>
          </p:grpSpPr>
          <p:sp>
            <p:nvSpPr>
              <p:cNvPr id="185784"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85785"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86"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87"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88"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89"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90"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30" name="Group 971"/>
            <p:cNvGrpSpPr>
              <a:grpSpLocks/>
            </p:cNvGrpSpPr>
            <p:nvPr/>
          </p:nvGrpSpPr>
          <p:grpSpPr bwMode="auto">
            <a:xfrm>
              <a:off x="1489" y="2084"/>
              <a:ext cx="439" cy="574"/>
              <a:chOff x="1489" y="2084"/>
              <a:chExt cx="439" cy="574"/>
            </a:xfrm>
          </p:grpSpPr>
          <p:sp>
            <p:nvSpPr>
              <p:cNvPr id="185777"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85778"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79"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80"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81"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82"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83"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31" name="Group 979"/>
            <p:cNvGrpSpPr>
              <a:grpSpLocks/>
            </p:cNvGrpSpPr>
            <p:nvPr/>
          </p:nvGrpSpPr>
          <p:grpSpPr bwMode="auto">
            <a:xfrm>
              <a:off x="1481" y="2084"/>
              <a:ext cx="447" cy="574"/>
              <a:chOff x="1481" y="2084"/>
              <a:chExt cx="447" cy="574"/>
            </a:xfrm>
          </p:grpSpPr>
          <p:sp>
            <p:nvSpPr>
              <p:cNvPr id="185770"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5771"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72"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73"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74"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75"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76"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32" name="Group 987"/>
            <p:cNvGrpSpPr>
              <a:grpSpLocks/>
            </p:cNvGrpSpPr>
            <p:nvPr/>
          </p:nvGrpSpPr>
          <p:grpSpPr bwMode="auto">
            <a:xfrm>
              <a:off x="1944" y="2076"/>
              <a:ext cx="447" cy="263"/>
              <a:chOff x="1944" y="2076"/>
              <a:chExt cx="447" cy="263"/>
            </a:xfrm>
          </p:grpSpPr>
          <p:sp>
            <p:nvSpPr>
              <p:cNvPr id="185765"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5766"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67"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68"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69"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33" name="Group 993"/>
            <p:cNvGrpSpPr>
              <a:grpSpLocks/>
            </p:cNvGrpSpPr>
            <p:nvPr/>
          </p:nvGrpSpPr>
          <p:grpSpPr bwMode="auto">
            <a:xfrm>
              <a:off x="1944" y="1781"/>
              <a:ext cx="431" cy="263"/>
              <a:chOff x="1944" y="1781"/>
              <a:chExt cx="431" cy="263"/>
            </a:xfrm>
          </p:grpSpPr>
          <p:sp>
            <p:nvSpPr>
              <p:cNvPr id="185760"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5761"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62"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63"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64"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34" name="Group 999"/>
            <p:cNvGrpSpPr>
              <a:grpSpLocks/>
            </p:cNvGrpSpPr>
            <p:nvPr/>
          </p:nvGrpSpPr>
          <p:grpSpPr bwMode="auto">
            <a:xfrm>
              <a:off x="2415" y="1781"/>
              <a:ext cx="423" cy="271"/>
              <a:chOff x="2415" y="1781"/>
              <a:chExt cx="423" cy="271"/>
            </a:xfrm>
          </p:grpSpPr>
          <p:sp>
            <p:nvSpPr>
              <p:cNvPr id="185755"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756"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57"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58"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59"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35" name="Group 1005"/>
            <p:cNvGrpSpPr>
              <a:grpSpLocks/>
            </p:cNvGrpSpPr>
            <p:nvPr/>
          </p:nvGrpSpPr>
          <p:grpSpPr bwMode="auto">
            <a:xfrm>
              <a:off x="2886" y="1773"/>
              <a:ext cx="415" cy="271"/>
              <a:chOff x="2886" y="1773"/>
              <a:chExt cx="415" cy="271"/>
            </a:xfrm>
          </p:grpSpPr>
          <p:sp>
            <p:nvSpPr>
              <p:cNvPr id="185750"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751"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52"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53"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54"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36" name="Group 1011"/>
            <p:cNvGrpSpPr>
              <a:grpSpLocks/>
            </p:cNvGrpSpPr>
            <p:nvPr/>
          </p:nvGrpSpPr>
          <p:grpSpPr bwMode="auto">
            <a:xfrm>
              <a:off x="3325" y="1773"/>
              <a:ext cx="423" cy="271"/>
              <a:chOff x="3325" y="1773"/>
              <a:chExt cx="423" cy="271"/>
            </a:xfrm>
          </p:grpSpPr>
          <p:sp>
            <p:nvSpPr>
              <p:cNvPr id="185745"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746"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47"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48"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49"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37" name="Group 1017"/>
            <p:cNvGrpSpPr>
              <a:grpSpLocks/>
            </p:cNvGrpSpPr>
            <p:nvPr/>
          </p:nvGrpSpPr>
          <p:grpSpPr bwMode="auto">
            <a:xfrm>
              <a:off x="2878" y="2379"/>
              <a:ext cx="407" cy="287"/>
              <a:chOff x="2878" y="2379"/>
              <a:chExt cx="407" cy="287"/>
            </a:xfrm>
          </p:grpSpPr>
          <p:sp>
            <p:nvSpPr>
              <p:cNvPr id="185740"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741"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42"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43"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44"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38" name="Group 1023"/>
            <p:cNvGrpSpPr>
              <a:grpSpLocks/>
            </p:cNvGrpSpPr>
            <p:nvPr/>
          </p:nvGrpSpPr>
          <p:grpSpPr bwMode="auto">
            <a:xfrm>
              <a:off x="2878" y="2076"/>
              <a:ext cx="415" cy="279"/>
              <a:chOff x="2878" y="2076"/>
              <a:chExt cx="415" cy="279"/>
            </a:xfrm>
          </p:grpSpPr>
          <p:sp>
            <p:nvSpPr>
              <p:cNvPr id="185735"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736"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37"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38"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39"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39" name="Group 1029"/>
            <p:cNvGrpSpPr>
              <a:grpSpLocks/>
            </p:cNvGrpSpPr>
            <p:nvPr/>
          </p:nvGrpSpPr>
          <p:grpSpPr bwMode="auto">
            <a:xfrm>
              <a:off x="2415" y="2068"/>
              <a:ext cx="431" cy="279"/>
              <a:chOff x="2415" y="2068"/>
              <a:chExt cx="431" cy="279"/>
            </a:xfrm>
          </p:grpSpPr>
          <p:sp>
            <p:nvSpPr>
              <p:cNvPr id="185730"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731"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32"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33"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34"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40" name="Group 1035"/>
            <p:cNvGrpSpPr>
              <a:grpSpLocks/>
            </p:cNvGrpSpPr>
            <p:nvPr/>
          </p:nvGrpSpPr>
          <p:grpSpPr bwMode="auto">
            <a:xfrm>
              <a:off x="2399" y="2387"/>
              <a:ext cx="439" cy="582"/>
              <a:chOff x="2399" y="2387"/>
              <a:chExt cx="439" cy="582"/>
            </a:xfrm>
          </p:grpSpPr>
          <p:sp>
            <p:nvSpPr>
              <p:cNvPr id="185723"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5724"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25"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26"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27"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28"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29"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41" name="Group 1043"/>
            <p:cNvGrpSpPr>
              <a:grpSpLocks/>
            </p:cNvGrpSpPr>
            <p:nvPr/>
          </p:nvGrpSpPr>
          <p:grpSpPr bwMode="auto">
            <a:xfrm>
              <a:off x="1498" y="3296"/>
              <a:ext cx="406" cy="287"/>
              <a:chOff x="1498" y="3296"/>
              <a:chExt cx="406" cy="287"/>
            </a:xfrm>
          </p:grpSpPr>
          <p:sp>
            <p:nvSpPr>
              <p:cNvPr id="185718"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719"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20"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21"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22"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42" name="Group 1049"/>
            <p:cNvGrpSpPr>
              <a:grpSpLocks/>
            </p:cNvGrpSpPr>
            <p:nvPr/>
          </p:nvGrpSpPr>
          <p:grpSpPr bwMode="auto">
            <a:xfrm>
              <a:off x="1489" y="2690"/>
              <a:ext cx="423" cy="279"/>
              <a:chOff x="1489" y="2690"/>
              <a:chExt cx="423" cy="279"/>
            </a:xfrm>
          </p:grpSpPr>
          <p:sp>
            <p:nvSpPr>
              <p:cNvPr id="185713"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714"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15"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16"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17"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43" name="Group 1055"/>
            <p:cNvGrpSpPr>
              <a:grpSpLocks/>
            </p:cNvGrpSpPr>
            <p:nvPr/>
          </p:nvGrpSpPr>
          <p:grpSpPr bwMode="auto">
            <a:xfrm>
              <a:off x="1490" y="2993"/>
              <a:ext cx="414" cy="271"/>
              <a:chOff x="1490" y="2993"/>
              <a:chExt cx="414" cy="271"/>
            </a:xfrm>
          </p:grpSpPr>
          <p:sp>
            <p:nvSpPr>
              <p:cNvPr id="185708"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709"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10"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11"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12"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44" name="Group 1061"/>
            <p:cNvGrpSpPr>
              <a:grpSpLocks/>
            </p:cNvGrpSpPr>
            <p:nvPr/>
          </p:nvGrpSpPr>
          <p:grpSpPr bwMode="auto">
            <a:xfrm>
              <a:off x="1936" y="2993"/>
              <a:ext cx="439" cy="582"/>
              <a:chOff x="1936" y="2993"/>
              <a:chExt cx="439" cy="582"/>
            </a:xfrm>
          </p:grpSpPr>
          <p:sp>
            <p:nvSpPr>
              <p:cNvPr id="185701"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85702"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03"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04"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05"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06"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07"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45" name="Group 1069"/>
            <p:cNvGrpSpPr>
              <a:grpSpLocks/>
            </p:cNvGrpSpPr>
            <p:nvPr/>
          </p:nvGrpSpPr>
          <p:grpSpPr bwMode="auto">
            <a:xfrm>
              <a:off x="1944" y="2690"/>
              <a:ext cx="447" cy="279"/>
              <a:chOff x="1944" y="2690"/>
              <a:chExt cx="447" cy="279"/>
            </a:xfrm>
          </p:grpSpPr>
          <p:sp>
            <p:nvSpPr>
              <p:cNvPr id="185696"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5697"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98"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99"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700"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46" name="Group 1075"/>
            <p:cNvGrpSpPr>
              <a:grpSpLocks/>
            </p:cNvGrpSpPr>
            <p:nvPr/>
          </p:nvGrpSpPr>
          <p:grpSpPr bwMode="auto">
            <a:xfrm>
              <a:off x="2407" y="3001"/>
              <a:ext cx="423" cy="271"/>
              <a:chOff x="2407" y="3001"/>
              <a:chExt cx="423" cy="271"/>
            </a:xfrm>
          </p:grpSpPr>
          <p:sp>
            <p:nvSpPr>
              <p:cNvPr id="185691"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5692"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93"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94"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95"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47" name="Group 1081"/>
            <p:cNvGrpSpPr>
              <a:grpSpLocks/>
            </p:cNvGrpSpPr>
            <p:nvPr/>
          </p:nvGrpSpPr>
          <p:grpSpPr bwMode="auto">
            <a:xfrm>
              <a:off x="2854" y="3296"/>
              <a:ext cx="439" cy="279"/>
              <a:chOff x="2854" y="3296"/>
              <a:chExt cx="439" cy="279"/>
            </a:xfrm>
          </p:grpSpPr>
          <p:sp>
            <p:nvSpPr>
              <p:cNvPr id="185686"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5687"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88"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89"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90"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48" name="Group 1087"/>
            <p:cNvGrpSpPr>
              <a:grpSpLocks/>
            </p:cNvGrpSpPr>
            <p:nvPr/>
          </p:nvGrpSpPr>
          <p:grpSpPr bwMode="auto">
            <a:xfrm>
              <a:off x="2863" y="3304"/>
              <a:ext cx="422" cy="279"/>
              <a:chOff x="2863" y="3304"/>
              <a:chExt cx="422" cy="279"/>
            </a:xfrm>
          </p:grpSpPr>
          <p:sp>
            <p:nvSpPr>
              <p:cNvPr id="185681"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682"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83"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84"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85"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49" name="Group 1093"/>
            <p:cNvGrpSpPr>
              <a:grpSpLocks/>
            </p:cNvGrpSpPr>
            <p:nvPr/>
          </p:nvGrpSpPr>
          <p:grpSpPr bwMode="auto">
            <a:xfrm>
              <a:off x="2870" y="2690"/>
              <a:ext cx="415" cy="287"/>
              <a:chOff x="2870" y="2690"/>
              <a:chExt cx="415" cy="287"/>
            </a:xfrm>
          </p:grpSpPr>
          <p:sp>
            <p:nvSpPr>
              <p:cNvPr id="185676"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677"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78"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79"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80"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50" name="Group 1099"/>
            <p:cNvGrpSpPr>
              <a:grpSpLocks/>
            </p:cNvGrpSpPr>
            <p:nvPr/>
          </p:nvGrpSpPr>
          <p:grpSpPr bwMode="auto">
            <a:xfrm>
              <a:off x="2878" y="2068"/>
              <a:ext cx="431" cy="287"/>
              <a:chOff x="2878" y="2068"/>
              <a:chExt cx="431" cy="287"/>
            </a:xfrm>
          </p:grpSpPr>
          <p:sp>
            <p:nvSpPr>
              <p:cNvPr id="185671"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5672"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73"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74"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75"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51" name="Group 1105"/>
            <p:cNvGrpSpPr>
              <a:grpSpLocks/>
            </p:cNvGrpSpPr>
            <p:nvPr/>
          </p:nvGrpSpPr>
          <p:grpSpPr bwMode="auto">
            <a:xfrm>
              <a:off x="2415" y="2387"/>
              <a:ext cx="439" cy="271"/>
              <a:chOff x="2415" y="2387"/>
              <a:chExt cx="439" cy="271"/>
            </a:xfrm>
          </p:grpSpPr>
          <p:sp>
            <p:nvSpPr>
              <p:cNvPr id="185666"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5667"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68"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69"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70"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52" name="Group 1111"/>
            <p:cNvGrpSpPr>
              <a:grpSpLocks/>
            </p:cNvGrpSpPr>
            <p:nvPr/>
          </p:nvGrpSpPr>
          <p:grpSpPr bwMode="auto">
            <a:xfrm>
              <a:off x="1944" y="2387"/>
              <a:ext cx="439" cy="271"/>
              <a:chOff x="1944" y="2387"/>
              <a:chExt cx="439" cy="271"/>
            </a:xfrm>
          </p:grpSpPr>
          <p:sp>
            <p:nvSpPr>
              <p:cNvPr id="185661"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5662"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63"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64"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65"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53" name="Group 1117"/>
            <p:cNvGrpSpPr>
              <a:grpSpLocks/>
            </p:cNvGrpSpPr>
            <p:nvPr/>
          </p:nvGrpSpPr>
          <p:grpSpPr bwMode="auto">
            <a:xfrm>
              <a:off x="2399" y="3304"/>
              <a:ext cx="447" cy="279"/>
              <a:chOff x="2399" y="3304"/>
              <a:chExt cx="447" cy="279"/>
            </a:xfrm>
          </p:grpSpPr>
          <p:sp>
            <p:nvSpPr>
              <p:cNvPr id="185656"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5657"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58"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59"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60"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54" name="Group 1123"/>
            <p:cNvGrpSpPr>
              <a:grpSpLocks/>
            </p:cNvGrpSpPr>
            <p:nvPr/>
          </p:nvGrpSpPr>
          <p:grpSpPr bwMode="auto">
            <a:xfrm>
              <a:off x="1936" y="3304"/>
              <a:ext cx="431" cy="271"/>
              <a:chOff x="1936" y="3304"/>
              <a:chExt cx="431" cy="271"/>
            </a:xfrm>
          </p:grpSpPr>
          <p:sp>
            <p:nvSpPr>
              <p:cNvPr id="185651"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5652"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53"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54"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55"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55" name="Group 1129"/>
            <p:cNvGrpSpPr>
              <a:grpSpLocks/>
            </p:cNvGrpSpPr>
            <p:nvPr/>
          </p:nvGrpSpPr>
          <p:grpSpPr bwMode="auto">
            <a:xfrm>
              <a:off x="2400" y="3304"/>
              <a:ext cx="414" cy="279"/>
              <a:chOff x="2400" y="3304"/>
              <a:chExt cx="414" cy="279"/>
            </a:xfrm>
          </p:grpSpPr>
          <p:sp>
            <p:nvSpPr>
              <p:cNvPr id="185646"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647"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48"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49"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50"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56" name="Group 1135"/>
            <p:cNvGrpSpPr>
              <a:grpSpLocks/>
            </p:cNvGrpSpPr>
            <p:nvPr/>
          </p:nvGrpSpPr>
          <p:grpSpPr bwMode="auto">
            <a:xfrm>
              <a:off x="2400" y="3001"/>
              <a:ext cx="422" cy="271"/>
              <a:chOff x="2400" y="3001"/>
              <a:chExt cx="422" cy="271"/>
            </a:xfrm>
          </p:grpSpPr>
          <p:sp>
            <p:nvSpPr>
              <p:cNvPr id="185641"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642"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43"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44"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45"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57" name="Group 1141"/>
            <p:cNvGrpSpPr>
              <a:grpSpLocks/>
            </p:cNvGrpSpPr>
            <p:nvPr/>
          </p:nvGrpSpPr>
          <p:grpSpPr bwMode="auto">
            <a:xfrm>
              <a:off x="3318" y="3001"/>
              <a:ext cx="422" cy="271"/>
              <a:chOff x="3318" y="3001"/>
              <a:chExt cx="422" cy="271"/>
            </a:xfrm>
          </p:grpSpPr>
          <p:sp>
            <p:nvSpPr>
              <p:cNvPr id="185636"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637"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38"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39"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40"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58" name="Group 1147"/>
            <p:cNvGrpSpPr>
              <a:grpSpLocks/>
            </p:cNvGrpSpPr>
            <p:nvPr/>
          </p:nvGrpSpPr>
          <p:grpSpPr bwMode="auto">
            <a:xfrm>
              <a:off x="3325" y="2076"/>
              <a:ext cx="439" cy="271"/>
              <a:chOff x="3325" y="2076"/>
              <a:chExt cx="439" cy="271"/>
            </a:xfrm>
          </p:grpSpPr>
          <p:sp>
            <p:nvSpPr>
              <p:cNvPr id="185631"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5632"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33"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34"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35"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59" name="Group 1153"/>
            <p:cNvGrpSpPr>
              <a:grpSpLocks/>
            </p:cNvGrpSpPr>
            <p:nvPr/>
          </p:nvGrpSpPr>
          <p:grpSpPr bwMode="auto">
            <a:xfrm>
              <a:off x="3788" y="2068"/>
              <a:ext cx="431" cy="287"/>
              <a:chOff x="3788" y="2068"/>
              <a:chExt cx="431" cy="287"/>
            </a:xfrm>
          </p:grpSpPr>
          <p:sp>
            <p:nvSpPr>
              <p:cNvPr id="185626"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5627"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28"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29"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30"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60" name="Group 1159"/>
            <p:cNvGrpSpPr>
              <a:grpSpLocks/>
            </p:cNvGrpSpPr>
            <p:nvPr/>
          </p:nvGrpSpPr>
          <p:grpSpPr bwMode="auto">
            <a:xfrm>
              <a:off x="4251" y="2084"/>
              <a:ext cx="431" cy="263"/>
              <a:chOff x="4251" y="2084"/>
              <a:chExt cx="431" cy="263"/>
            </a:xfrm>
          </p:grpSpPr>
          <p:sp>
            <p:nvSpPr>
              <p:cNvPr id="185621"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5622"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23"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24"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25"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61" name="Group 1165"/>
            <p:cNvGrpSpPr>
              <a:grpSpLocks/>
            </p:cNvGrpSpPr>
            <p:nvPr/>
          </p:nvGrpSpPr>
          <p:grpSpPr bwMode="auto">
            <a:xfrm>
              <a:off x="4236" y="3001"/>
              <a:ext cx="430" cy="279"/>
              <a:chOff x="4236" y="3001"/>
              <a:chExt cx="430" cy="279"/>
            </a:xfrm>
          </p:grpSpPr>
          <p:sp>
            <p:nvSpPr>
              <p:cNvPr id="185616"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617"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18"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19"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20"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62" name="Group 1171"/>
            <p:cNvGrpSpPr>
              <a:grpSpLocks/>
            </p:cNvGrpSpPr>
            <p:nvPr/>
          </p:nvGrpSpPr>
          <p:grpSpPr bwMode="auto">
            <a:xfrm>
              <a:off x="3772" y="2682"/>
              <a:ext cx="423" cy="287"/>
              <a:chOff x="3772" y="2682"/>
              <a:chExt cx="423" cy="287"/>
            </a:xfrm>
          </p:grpSpPr>
          <p:sp>
            <p:nvSpPr>
              <p:cNvPr id="185611"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5612"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13"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14"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15"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63" name="Group 1177"/>
            <p:cNvGrpSpPr>
              <a:grpSpLocks/>
            </p:cNvGrpSpPr>
            <p:nvPr/>
          </p:nvGrpSpPr>
          <p:grpSpPr bwMode="auto">
            <a:xfrm>
              <a:off x="3780" y="2387"/>
              <a:ext cx="431" cy="279"/>
              <a:chOff x="3780" y="2387"/>
              <a:chExt cx="431" cy="279"/>
            </a:xfrm>
          </p:grpSpPr>
          <p:sp>
            <p:nvSpPr>
              <p:cNvPr id="185606"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5607"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08"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09"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10"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64" name="Group 1183"/>
            <p:cNvGrpSpPr>
              <a:grpSpLocks/>
            </p:cNvGrpSpPr>
            <p:nvPr/>
          </p:nvGrpSpPr>
          <p:grpSpPr bwMode="auto">
            <a:xfrm>
              <a:off x="3780" y="1781"/>
              <a:ext cx="415" cy="263"/>
              <a:chOff x="3780" y="1781"/>
              <a:chExt cx="415" cy="263"/>
            </a:xfrm>
          </p:grpSpPr>
          <p:sp>
            <p:nvSpPr>
              <p:cNvPr id="185601"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602"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03"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04"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05"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65" name="Group 1189"/>
            <p:cNvGrpSpPr>
              <a:grpSpLocks/>
            </p:cNvGrpSpPr>
            <p:nvPr/>
          </p:nvGrpSpPr>
          <p:grpSpPr bwMode="auto">
            <a:xfrm>
              <a:off x="3780" y="1765"/>
              <a:ext cx="447" cy="279"/>
              <a:chOff x="3780" y="1765"/>
              <a:chExt cx="447" cy="279"/>
            </a:xfrm>
          </p:grpSpPr>
          <p:sp>
            <p:nvSpPr>
              <p:cNvPr id="185596"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5597"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98"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99"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00"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66" name="Group 1195"/>
            <p:cNvGrpSpPr>
              <a:grpSpLocks/>
            </p:cNvGrpSpPr>
            <p:nvPr/>
          </p:nvGrpSpPr>
          <p:grpSpPr bwMode="auto">
            <a:xfrm>
              <a:off x="3326" y="1781"/>
              <a:ext cx="430" cy="255"/>
              <a:chOff x="3326" y="1781"/>
              <a:chExt cx="430" cy="255"/>
            </a:xfrm>
          </p:grpSpPr>
          <p:sp>
            <p:nvSpPr>
              <p:cNvPr id="185591"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5592"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93"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94"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95"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67" name="Group 1201"/>
            <p:cNvGrpSpPr>
              <a:grpSpLocks/>
            </p:cNvGrpSpPr>
            <p:nvPr/>
          </p:nvGrpSpPr>
          <p:grpSpPr bwMode="auto">
            <a:xfrm>
              <a:off x="3325" y="2698"/>
              <a:ext cx="415" cy="279"/>
              <a:chOff x="3325" y="2698"/>
              <a:chExt cx="415" cy="279"/>
            </a:xfrm>
          </p:grpSpPr>
          <p:sp>
            <p:nvSpPr>
              <p:cNvPr id="185586"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5587"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88"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89"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90"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68" name="Group 1207"/>
            <p:cNvGrpSpPr>
              <a:grpSpLocks/>
            </p:cNvGrpSpPr>
            <p:nvPr/>
          </p:nvGrpSpPr>
          <p:grpSpPr bwMode="auto">
            <a:xfrm>
              <a:off x="2878" y="2395"/>
              <a:ext cx="423" cy="271"/>
              <a:chOff x="2878" y="2395"/>
              <a:chExt cx="423" cy="271"/>
            </a:xfrm>
          </p:grpSpPr>
          <p:sp>
            <p:nvSpPr>
              <p:cNvPr id="185581"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5582"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83"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84"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85"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69" name="Group 1213"/>
            <p:cNvGrpSpPr>
              <a:grpSpLocks/>
            </p:cNvGrpSpPr>
            <p:nvPr/>
          </p:nvGrpSpPr>
          <p:grpSpPr bwMode="auto">
            <a:xfrm>
              <a:off x="2862" y="3001"/>
              <a:ext cx="423" cy="263"/>
              <a:chOff x="2862" y="3001"/>
              <a:chExt cx="423" cy="263"/>
            </a:xfrm>
          </p:grpSpPr>
          <p:sp>
            <p:nvSpPr>
              <p:cNvPr id="185576"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5577"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78"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79"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80"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5570" name="Group 1219"/>
            <p:cNvGrpSpPr>
              <a:grpSpLocks/>
            </p:cNvGrpSpPr>
            <p:nvPr/>
          </p:nvGrpSpPr>
          <p:grpSpPr bwMode="auto">
            <a:xfrm>
              <a:off x="3318" y="3304"/>
              <a:ext cx="422" cy="287"/>
              <a:chOff x="3318" y="3304"/>
              <a:chExt cx="422" cy="287"/>
            </a:xfrm>
          </p:grpSpPr>
          <p:sp>
            <p:nvSpPr>
              <p:cNvPr id="185571"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5572"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73"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74"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75"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85350" name="Rectangle 1229"/>
          <p:cNvSpPr>
            <a:spLocks noChangeArrowheads="1"/>
          </p:cNvSpPr>
          <p:nvPr/>
        </p:nvSpPr>
        <p:spPr bwMode="auto">
          <a:xfrm>
            <a:off x="1943100" y="2247900"/>
            <a:ext cx="736600" cy="4038600"/>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sp>
        <p:nvSpPr>
          <p:cNvPr id="1278" name="Content Placeholder 1267"/>
          <p:cNvSpPr txBox="1">
            <a:spLocks/>
          </p:cNvSpPr>
          <p:nvPr/>
        </p:nvSpPr>
        <p:spPr>
          <a:xfrm>
            <a:off x="685800" y="1143000"/>
            <a:ext cx="8138886" cy="4953000"/>
          </a:xfrm>
          <a:prstGeom prst="rect">
            <a:avLst/>
          </a:prstGeom>
        </p:spPr>
        <p:txBody>
          <a:bodyPr/>
          <a:lstStyle/>
          <a:p>
            <a:pPr marL="342900" indent="-342900" algn="l">
              <a:spcBef>
                <a:spcPct val="20000"/>
              </a:spcBef>
              <a:buFont typeface="Wingdings" pitchFamily="2" charset="2"/>
              <a:buChar char="n"/>
              <a:defRPr/>
            </a:pPr>
            <a:r>
              <a:rPr lang="en-US" sz="2800" i="0" kern="0" dirty="0"/>
              <a:t>We optimize into the future, but then ignore the decisions that would not be implemented until later.</a:t>
            </a:r>
          </a:p>
        </p:txBody>
      </p:sp>
      <p:sp>
        <p:nvSpPr>
          <p:cNvPr id="185352" name="Line 1226"/>
          <p:cNvSpPr>
            <a:spLocks noChangeShapeType="1"/>
          </p:cNvSpPr>
          <p:nvPr/>
        </p:nvSpPr>
        <p:spPr bwMode="auto">
          <a:xfrm flipV="1">
            <a:off x="2381250" y="3227388"/>
            <a:ext cx="1544638" cy="496887"/>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5353" name="Line 1227"/>
          <p:cNvSpPr>
            <a:spLocks noChangeShapeType="1"/>
          </p:cNvSpPr>
          <p:nvPr/>
        </p:nvSpPr>
        <p:spPr bwMode="auto">
          <a:xfrm flipV="1">
            <a:off x="2381250" y="3767138"/>
            <a:ext cx="2568575" cy="2120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5354" name="Line 1228"/>
          <p:cNvSpPr>
            <a:spLocks noChangeShapeType="1"/>
          </p:cNvSpPr>
          <p:nvPr/>
        </p:nvSpPr>
        <p:spPr bwMode="auto">
          <a:xfrm>
            <a:off x="2381250" y="2670175"/>
            <a:ext cx="1701800" cy="2713038"/>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235" name="Line 1226"/>
          <p:cNvSpPr>
            <a:spLocks noChangeShapeType="1"/>
          </p:cNvSpPr>
          <p:nvPr/>
        </p:nvSpPr>
        <p:spPr bwMode="auto">
          <a:xfrm flipV="1">
            <a:off x="4032250" y="4241800"/>
            <a:ext cx="1784350" cy="1120775"/>
          </a:xfrm>
          <a:prstGeom prst="line">
            <a:avLst/>
          </a:prstGeom>
          <a:noFill/>
          <a:ln w="76200">
            <a:solidFill>
              <a:schemeClr val="bg2">
                <a:lumMod val="60000"/>
                <a:lumOff val="40000"/>
              </a:schemeClr>
            </a:solidFill>
            <a:round/>
            <a:headEnd type="none" w="lg" len="lg"/>
            <a:tailEnd type="triangle" w="med" len="lg"/>
          </a:ln>
        </p:spPr>
        <p:txBody>
          <a:bodyPr wrap="none" anchor="ctr"/>
          <a:lstStyle/>
          <a:p>
            <a:pPr>
              <a:defRPr/>
            </a:pPr>
            <a:endParaRPr lang="en-US"/>
          </a:p>
        </p:txBody>
      </p:sp>
      <p:sp>
        <p:nvSpPr>
          <p:cNvPr id="1236" name="Line 1226"/>
          <p:cNvSpPr>
            <a:spLocks noChangeShapeType="1"/>
          </p:cNvSpPr>
          <p:nvPr/>
        </p:nvSpPr>
        <p:spPr bwMode="auto">
          <a:xfrm flipV="1">
            <a:off x="5784850" y="3695700"/>
            <a:ext cx="1784350" cy="574675"/>
          </a:xfrm>
          <a:prstGeom prst="line">
            <a:avLst/>
          </a:prstGeom>
          <a:noFill/>
          <a:ln w="76200">
            <a:solidFill>
              <a:schemeClr val="bg2">
                <a:lumMod val="60000"/>
                <a:lumOff val="40000"/>
              </a:schemeClr>
            </a:solidFill>
            <a:round/>
            <a:headEnd type="none" w="lg" len="lg"/>
            <a:tailEnd type="triangle" w="med" len="lg"/>
          </a:ln>
        </p:spPr>
        <p:txBody>
          <a:bodyPr wrap="none" anchor="ctr"/>
          <a:lstStyle/>
          <a:p>
            <a:pPr>
              <a:defRPr/>
            </a:pPr>
            <a:endParaRPr lang="en-US"/>
          </a:p>
        </p:txBody>
      </p:sp>
      <p:sp>
        <p:nvSpPr>
          <p:cNvPr id="1237" name="Line 1226"/>
          <p:cNvSpPr>
            <a:spLocks noChangeShapeType="1"/>
          </p:cNvSpPr>
          <p:nvPr/>
        </p:nvSpPr>
        <p:spPr bwMode="auto">
          <a:xfrm>
            <a:off x="4000500" y="3238500"/>
            <a:ext cx="1841500" cy="1612900"/>
          </a:xfrm>
          <a:prstGeom prst="line">
            <a:avLst/>
          </a:prstGeom>
          <a:noFill/>
          <a:ln w="76200">
            <a:solidFill>
              <a:schemeClr val="bg2">
                <a:lumMod val="60000"/>
                <a:lumOff val="40000"/>
              </a:schemeClr>
            </a:solidFill>
            <a:round/>
            <a:headEnd type="none" w="lg" len="lg"/>
            <a:tailEnd type="triangle" w="med" len="lg"/>
          </a:ln>
        </p:spPr>
        <p:txBody>
          <a:bodyPr wrap="none" anchor="ctr"/>
          <a:lstStyle/>
          <a:p>
            <a:pPr>
              <a:defRPr/>
            </a:pPr>
            <a:endParaRPr lang="en-US"/>
          </a:p>
        </p:txBody>
      </p:sp>
      <p:sp>
        <p:nvSpPr>
          <p:cNvPr id="1238" name="Line 1226"/>
          <p:cNvSpPr>
            <a:spLocks noChangeShapeType="1"/>
          </p:cNvSpPr>
          <p:nvPr/>
        </p:nvSpPr>
        <p:spPr bwMode="auto">
          <a:xfrm flipV="1">
            <a:off x="5797550" y="3200400"/>
            <a:ext cx="1771650" cy="1628775"/>
          </a:xfrm>
          <a:prstGeom prst="line">
            <a:avLst/>
          </a:prstGeom>
          <a:noFill/>
          <a:ln w="76200">
            <a:solidFill>
              <a:schemeClr val="bg2">
                <a:lumMod val="60000"/>
                <a:lumOff val="40000"/>
              </a:schemeClr>
            </a:solidFill>
            <a:round/>
            <a:headEnd type="none" w="lg" len="lg"/>
            <a:tailEnd type="triangle" w="med" len="lg"/>
          </a:ln>
        </p:spPr>
        <p:txBody>
          <a:bodyPr wrap="none" anchor="ctr"/>
          <a:lstStyle/>
          <a:p>
            <a:pPr>
              <a:defRPr/>
            </a:pPr>
            <a:endParaRPr lang="en-US"/>
          </a:p>
        </p:txBody>
      </p:sp>
      <p:sp>
        <p:nvSpPr>
          <p:cNvPr id="1239" name="Line 1227"/>
          <p:cNvSpPr>
            <a:spLocks noChangeShapeType="1"/>
          </p:cNvSpPr>
          <p:nvPr/>
        </p:nvSpPr>
        <p:spPr bwMode="auto">
          <a:xfrm>
            <a:off x="4940300" y="3759200"/>
            <a:ext cx="1739900" cy="1562100"/>
          </a:xfrm>
          <a:prstGeom prst="line">
            <a:avLst/>
          </a:prstGeom>
          <a:noFill/>
          <a:ln w="76200">
            <a:solidFill>
              <a:schemeClr val="bg2">
                <a:lumMod val="60000"/>
                <a:lumOff val="40000"/>
              </a:schemeClr>
            </a:solidFill>
            <a:round/>
            <a:headEnd type="none" w="lg" len="lg"/>
            <a:tailEnd type="triangle" w="med" len="lg"/>
          </a:ln>
        </p:spPr>
        <p:txBody>
          <a:bodyPr wrap="none" anchor="ctr"/>
          <a:lstStyle/>
          <a:p>
            <a:pPr>
              <a:defRPr/>
            </a:pPr>
            <a:endParaRPr lang="en-US"/>
          </a:p>
        </p:txBody>
      </p:sp>
      <p:sp>
        <p:nvSpPr>
          <p:cNvPr id="1240" name="Line 1227"/>
          <p:cNvSpPr>
            <a:spLocks noChangeShapeType="1"/>
          </p:cNvSpPr>
          <p:nvPr/>
        </p:nvSpPr>
        <p:spPr bwMode="auto">
          <a:xfrm flipV="1">
            <a:off x="6642100" y="4826000"/>
            <a:ext cx="901700" cy="520700"/>
          </a:xfrm>
          <a:prstGeom prst="line">
            <a:avLst/>
          </a:prstGeom>
          <a:noFill/>
          <a:ln w="76200">
            <a:solidFill>
              <a:schemeClr val="bg2">
                <a:lumMod val="60000"/>
                <a:lumOff val="40000"/>
              </a:schemeClr>
            </a:solidFill>
            <a:round/>
            <a:headEnd type="none" w="lg" len="lg"/>
            <a:tailEnd type="triangle" w="med" len="lg"/>
          </a:ln>
        </p:spPr>
        <p:txBody>
          <a:bodyPr wrap="none" anchor="ctr"/>
          <a:lstStyle/>
          <a:p>
            <a:pPr>
              <a:defRPr/>
            </a:pPr>
            <a:endParaRPr lang="en-US"/>
          </a:p>
        </p:txBody>
      </p:sp>
      <p:sp>
        <p:nvSpPr>
          <p:cNvPr id="185361" name="Rectangle 2"/>
          <p:cNvSpPr>
            <a:spLocks noChangeArrowheads="1"/>
          </p:cNvSpPr>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i="0" dirty="0" err="1"/>
              <a:t>Lookahead</a:t>
            </a:r>
            <a:r>
              <a:rPr lang="en-US" sz="3200" i="0" dirty="0"/>
              <a:t> policies</a:t>
            </a:r>
            <a:endParaRPr lang="en-US" sz="3200" i="0" dirty="0">
              <a:solidFill>
                <a:schemeClr val="tx2"/>
              </a:solidFill>
            </a:endParaRPr>
          </a:p>
        </p:txBody>
      </p:sp>
      <p:sp>
        <p:nvSpPr>
          <p:cNvPr id="4" name="Slide Number Placeholder 3">
            <a:extLst>
              <a:ext uri="{FF2B5EF4-FFF2-40B4-BE49-F238E27FC236}">
                <a16:creationId xmlns:a16="http://schemas.microsoft.com/office/drawing/2014/main" id="{AB728367-5C50-4834-B85C-8AC977861B75}"/>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37</a:t>
            </a:fld>
            <a:endParaRPr lang="en-US"/>
          </a:p>
        </p:txBody>
      </p:sp>
    </p:spTree>
    <p:extLst>
      <p:ext uri="{BB962C8B-B14F-4D97-AF65-F5344CB8AC3E}">
        <p14:creationId xmlns:p14="http://schemas.microsoft.com/office/powerpoint/2010/main" val="1669175476"/>
      </p:ext>
    </p:extLst>
  </p:cSld>
  <p:clrMapOvr>
    <a:masterClrMapping/>
  </p:clrMapOvr>
  <p:transition>
    <p:wipe dir="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Rectangle 2501"/>
          <p:cNvSpPr>
            <a:spLocks noChangeArrowheads="1"/>
          </p:cNvSpPr>
          <p:nvPr/>
        </p:nvSpPr>
        <p:spPr bwMode="auto">
          <a:xfrm>
            <a:off x="304800" y="59436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sp>
        <p:nvSpPr>
          <p:cNvPr id="183300" name="Rectangle 3747"/>
          <p:cNvSpPr>
            <a:spLocks noChangeArrowheads="1"/>
          </p:cNvSpPr>
          <p:nvPr/>
        </p:nvSpPr>
        <p:spPr bwMode="auto">
          <a:xfrm>
            <a:off x="457200" y="60960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grpSp>
        <p:nvGrpSpPr>
          <p:cNvPr id="183301" name="Group 2"/>
          <p:cNvGrpSpPr>
            <a:grpSpLocks/>
          </p:cNvGrpSpPr>
          <p:nvPr/>
        </p:nvGrpSpPr>
        <p:grpSpPr bwMode="auto">
          <a:xfrm>
            <a:off x="1487488" y="2598738"/>
            <a:ext cx="6081712" cy="3332162"/>
            <a:chOff x="1449" y="1725"/>
            <a:chExt cx="3265" cy="1898"/>
          </a:xfrm>
        </p:grpSpPr>
        <p:grpSp>
          <p:nvGrpSpPr>
            <p:cNvPr id="183315" name="Group 3"/>
            <p:cNvGrpSpPr>
              <a:grpSpLocks/>
            </p:cNvGrpSpPr>
            <p:nvPr/>
          </p:nvGrpSpPr>
          <p:grpSpPr bwMode="auto">
            <a:xfrm>
              <a:off x="3772" y="2690"/>
              <a:ext cx="894" cy="596"/>
              <a:chOff x="3772" y="2690"/>
              <a:chExt cx="894" cy="596"/>
            </a:xfrm>
          </p:grpSpPr>
          <p:sp>
            <p:nvSpPr>
              <p:cNvPr id="184535"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6"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6" name="Group 6"/>
            <p:cNvGrpSpPr>
              <a:grpSpLocks/>
            </p:cNvGrpSpPr>
            <p:nvPr/>
          </p:nvGrpSpPr>
          <p:grpSpPr bwMode="auto">
            <a:xfrm>
              <a:off x="1944" y="2690"/>
              <a:ext cx="894" cy="596"/>
              <a:chOff x="1944" y="2690"/>
              <a:chExt cx="894" cy="596"/>
            </a:xfrm>
          </p:grpSpPr>
          <p:sp>
            <p:nvSpPr>
              <p:cNvPr id="184533"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534"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7" name="Group 9"/>
            <p:cNvGrpSpPr>
              <a:grpSpLocks/>
            </p:cNvGrpSpPr>
            <p:nvPr/>
          </p:nvGrpSpPr>
          <p:grpSpPr bwMode="auto">
            <a:xfrm>
              <a:off x="1483" y="2379"/>
              <a:ext cx="429" cy="598"/>
              <a:chOff x="1483" y="2379"/>
              <a:chExt cx="429" cy="598"/>
            </a:xfrm>
          </p:grpSpPr>
          <p:sp>
            <p:nvSpPr>
              <p:cNvPr id="184531"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532"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8" name="Group 12"/>
            <p:cNvGrpSpPr>
              <a:grpSpLocks/>
            </p:cNvGrpSpPr>
            <p:nvPr/>
          </p:nvGrpSpPr>
          <p:grpSpPr bwMode="auto">
            <a:xfrm>
              <a:off x="1936" y="2379"/>
              <a:ext cx="894" cy="604"/>
              <a:chOff x="1936" y="2379"/>
              <a:chExt cx="894" cy="604"/>
            </a:xfrm>
          </p:grpSpPr>
          <p:sp>
            <p:nvSpPr>
              <p:cNvPr id="184529"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0"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9" name="Group 15"/>
            <p:cNvGrpSpPr>
              <a:grpSpLocks/>
            </p:cNvGrpSpPr>
            <p:nvPr/>
          </p:nvGrpSpPr>
          <p:grpSpPr bwMode="auto">
            <a:xfrm>
              <a:off x="1952" y="2076"/>
              <a:ext cx="886" cy="290"/>
              <a:chOff x="1952" y="2076"/>
              <a:chExt cx="886" cy="290"/>
            </a:xfrm>
          </p:grpSpPr>
          <p:sp>
            <p:nvSpPr>
              <p:cNvPr id="184527"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528"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20" name="Group 18"/>
            <p:cNvGrpSpPr>
              <a:grpSpLocks/>
            </p:cNvGrpSpPr>
            <p:nvPr/>
          </p:nvGrpSpPr>
          <p:grpSpPr bwMode="auto">
            <a:xfrm>
              <a:off x="1481" y="1769"/>
              <a:ext cx="894" cy="283"/>
              <a:chOff x="1481" y="1769"/>
              <a:chExt cx="894" cy="283"/>
            </a:xfrm>
          </p:grpSpPr>
          <p:sp>
            <p:nvSpPr>
              <p:cNvPr id="184525"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526"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21"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22"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23"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24"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25"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26"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27"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28"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29"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30"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31" name="Group 31"/>
            <p:cNvGrpSpPr>
              <a:grpSpLocks/>
            </p:cNvGrpSpPr>
            <p:nvPr/>
          </p:nvGrpSpPr>
          <p:grpSpPr bwMode="auto">
            <a:xfrm>
              <a:off x="1912" y="1741"/>
              <a:ext cx="40" cy="1260"/>
              <a:chOff x="1912" y="1741"/>
              <a:chExt cx="40" cy="1260"/>
            </a:xfrm>
          </p:grpSpPr>
          <p:sp>
            <p:nvSpPr>
              <p:cNvPr id="184515"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516"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517"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518"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519"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520"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521"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522"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523"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524"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32" name="Group 42"/>
            <p:cNvGrpSpPr>
              <a:grpSpLocks/>
            </p:cNvGrpSpPr>
            <p:nvPr/>
          </p:nvGrpSpPr>
          <p:grpSpPr bwMode="auto">
            <a:xfrm>
              <a:off x="2375" y="1749"/>
              <a:ext cx="40" cy="1252"/>
              <a:chOff x="2375" y="1749"/>
              <a:chExt cx="40" cy="1252"/>
            </a:xfrm>
          </p:grpSpPr>
          <p:sp>
            <p:nvSpPr>
              <p:cNvPr id="184505"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506"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507"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508"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509"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510"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511"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512"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513"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514"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33" name="Group 53"/>
            <p:cNvGrpSpPr>
              <a:grpSpLocks/>
            </p:cNvGrpSpPr>
            <p:nvPr/>
          </p:nvGrpSpPr>
          <p:grpSpPr bwMode="auto">
            <a:xfrm>
              <a:off x="1489" y="2076"/>
              <a:ext cx="431" cy="284"/>
              <a:chOff x="1489" y="2076"/>
              <a:chExt cx="431" cy="284"/>
            </a:xfrm>
          </p:grpSpPr>
          <p:sp>
            <p:nvSpPr>
              <p:cNvPr id="184503"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504"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34" name="Group 56"/>
            <p:cNvGrpSpPr>
              <a:grpSpLocks/>
            </p:cNvGrpSpPr>
            <p:nvPr/>
          </p:nvGrpSpPr>
          <p:grpSpPr bwMode="auto">
            <a:xfrm>
              <a:off x="1489" y="1733"/>
              <a:ext cx="423" cy="56"/>
              <a:chOff x="1489" y="1733"/>
              <a:chExt cx="423" cy="56"/>
            </a:xfrm>
          </p:grpSpPr>
          <p:sp>
            <p:nvSpPr>
              <p:cNvPr id="184495"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96" name="Group 58"/>
              <p:cNvGrpSpPr>
                <a:grpSpLocks/>
              </p:cNvGrpSpPr>
              <p:nvPr/>
            </p:nvGrpSpPr>
            <p:grpSpPr bwMode="auto">
              <a:xfrm>
                <a:off x="1489" y="1757"/>
                <a:ext cx="295" cy="1"/>
                <a:chOff x="1489" y="1757"/>
                <a:chExt cx="295" cy="1"/>
              </a:xfrm>
            </p:grpSpPr>
            <p:sp>
              <p:nvSpPr>
                <p:cNvPr id="184497"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8"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9"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0"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1"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2"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5" name="Group 65"/>
            <p:cNvGrpSpPr>
              <a:grpSpLocks/>
            </p:cNvGrpSpPr>
            <p:nvPr/>
          </p:nvGrpSpPr>
          <p:grpSpPr bwMode="auto">
            <a:xfrm>
              <a:off x="1952" y="1725"/>
              <a:ext cx="415" cy="56"/>
              <a:chOff x="1952" y="1725"/>
              <a:chExt cx="415" cy="56"/>
            </a:xfrm>
          </p:grpSpPr>
          <p:sp>
            <p:nvSpPr>
              <p:cNvPr id="184487"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8" name="Group 67"/>
              <p:cNvGrpSpPr>
                <a:grpSpLocks/>
              </p:cNvGrpSpPr>
              <p:nvPr/>
            </p:nvGrpSpPr>
            <p:grpSpPr bwMode="auto">
              <a:xfrm>
                <a:off x="1952" y="1757"/>
                <a:ext cx="295" cy="1"/>
                <a:chOff x="1952" y="1757"/>
                <a:chExt cx="295" cy="1"/>
              </a:xfrm>
            </p:grpSpPr>
            <p:sp>
              <p:nvSpPr>
                <p:cNvPr id="184489"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0"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1"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2"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3"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4"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6" name="Group 74"/>
            <p:cNvGrpSpPr>
              <a:grpSpLocks/>
            </p:cNvGrpSpPr>
            <p:nvPr/>
          </p:nvGrpSpPr>
          <p:grpSpPr bwMode="auto">
            <a:xfrm>
              <a:off x="1497" y="2036"/>
              <a:ext cx="415" cy="56"/>
              <a:chOff x="1497" y="2036"/>
              <a:chExt cx="415" cy="56"/>
            </a:xfrm>
          </p:grpSpPr>
          <p:sp>
            <p:nvSpPr>
              <p:cNvPr id="184479"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0" name="Group 76"/>
              <p:cNvGrpSpPr>
                <a:grpSpLocks/>
              </p:cNvGrpSpPr>
              <p:nvPr/>
            </p:nvGrpSpPr>
            <p:grpSpPr bwMode="auto">
              <a:xfrm>
                <a:off x="1497" y="2068"/>
                <a:ext cx="295" cy="1"/>
                <a:chOff x="1497" y="2068"/>
                <a:chExt cx="295" cy="1"/>
              </a:xfrm>
            </p:grpSpPr>
            <p:sp>
              <p:nvSpPr>
                <p:cNvPr id="184481"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2"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3"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4"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5"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6"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7" name="Group 83"/>
            <p:cNvGrpSpPr>
              <a:grpSpLocks/>
            </p:cNvGrpSpPr>
            <p:nvPr/>
          </p:nvGrpSpPr>
          <p:grpSpPr bwMode="auto">
            <a:xfrm>
              <a:off x="1960" y="2036"/>
              <a:ext cx="423" cy="56"/>
              <a:chOff x="1960" y="2036"/>
              <a:chExt cx="423" cy="56"/>
            </a:xfrm>
          </p:grpSpPr>
          <p:sp>
            <p:nvSpPr>
              <p:cNvPr id="184471"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72" name="Group 85"/>
              <p:cNvGrpSpPr>
                <a:grpSpLocks/>
              </p:cNvGrpSpPr>
              <p:nvPr/>
            </p:nvGrpSpPr>
            <p:grpSpPr bwMode="auto">
              <a:xfrm>
                <a:off x="1960" y="2068"/>
                <a:ext cx="303" cy="1"/>
                <a:chOff x="1960" y="2068"/>
                <a:chExt cx="303" cy="1"/>
              </a:xfrm>
            </p:grpSpPr>
            <p:sp>
              <p:nvSpPr>
                <p:cNvPr id="184473"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4"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5"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6"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7"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8"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8" name="Group 92"/>
            <p:cNvGrpSpPr>
              <a:grpSpLocks/>
            </p:cNvGrpSpPr>
            <p:nvPr/>
          </p:nvGrpSpPr>
          <p:grpSpPr bwMode="auto">
            <a:xfrm>
              <a:off x="2431" y="2036"/>
              <a:ext cx="415" cy="56"/>
              <a:chOff x="2431" y="2036"/>
              <a:chExt cx="415" cy="56"/>
            </a:xfrm>
          </p:grpSpPr>
          <p:sp>
            <p:nvSpPr>
              <p:cNvPr id="184463"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64" name="Group 94"/>
              <p:cNvGrpSpPr>
                <a:grpSpLocks/>
              </p:cNvGrpSpPr>
              <p:nvPr/>
            </p:nvGrpSpPr>
            <p:grpSpPr bwMode="auto">
              <a:xfrm>
                <a:off x="2431" y="2068"/>
                <a:ext cx="295" cy="1"/>
                <a:chOff x="2431" y="2068"/>
                <a:chExt cx="295" cy="1"/>
              </a:xfrm>
            </p:grpSpPr>
            <p:sp>
              <p:nvSpPr>
                <p:cNvPr id="184465"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6"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7"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8"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9"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0"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9" name="Group 101"/>
            <p:cNvGrpSpPr>
              <a:grpSpLocks/>
            </p:cNvGrpSpPr>
            <p:nvPr/>
          </p:nvGrpSpPr>
          <p:grpSpPr bwMode="auto">
            <a:xfrm>
              <a:off x="2423" y="2347"/>
              <a:ext cx="415" cy="56"/>
              <a:chOff x="2423" y="2347"/>
              <a:chExt cx="415" cy="56"/>
            </a:xfrm>
          </p:grpSpPr>
          <p:sp>
            <p:nvSpPr>
              <p:cNvPr id="184455"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56" name="Group 103"/>
              <p:cNvGrpSpPr>
                <a:grpSpLocks/>
              </p:cNvGrpSpPr>
              <p:nvPr/>
            </p:nvGrpSpPr>
            <p:grpSpPr bwMode="auto">
              <a:xfrm>
                <a:off x="2423" y="2371"/>
                <a:ext cx="295" cy="1"/>
                <a:chOff x="2423" y="2371"/>
                <a:chExt cx="295" cy="1"/>
              </a:xfrm>
            </p:grpSpPr>
            <p:sp>
              <p:nvSpPr>
                <p:cNvPr id="184457"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8"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9"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0"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1"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2"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0" name="Group 110"/>
            <p:cNvGrpSpPr>
              <a:grpSpLocks/>
            </p:cNvGrpSpPr>
            <p:nvPr/>
          </p:nvGrpSpPr>
          <p:grpSpPr bwMode="auto">
            <a:xfrm>
              <a:off x="1960" y="2347"/>
              <a:ext cx="415" cy="56"/>
              <a:chOff x="1960" y="2347"/>
              <a:chExt cx="415" cy="56"/>
            </a:xfrm>
          </p:grpSpPr>
          <p:sp>
            <p:nvSpPr>
              <p:cNvPr id="184447"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48" name="Group 112"/>
              <p:cNvGrpSpPr>
                <a:grpSpLocks/>
              </p:cNvGrpSpPr>
              <p:nvPr/>
            </p:nvGrpSpPr>
            <p:grpSpPr bwMode="auto">
              <a:xfrm>
                <a:off x="1960" y="2371"/>
                <a:ext cx="295" cy="1"/>
                <a:chOff x="1960" y="2371"/>
                <a:chExt cx="295" cy="1"/>
              </a:xfrm>
            </p:grpSpPr>
            <p:sp>
              <p:nvSpPr>
                <p:cNvPr id="184449"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0"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1"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2"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3"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4"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1" name="Group 119"/>
            <p:cNvGrpSpPr>
              <a:grpSpLocks/>
            </p:cNvGrpSpPr>
            <p:nvPr/>
          </p:nvGrpSpPr>
          <p:grpSpPr bwMode="auto">
            <a:xfrm>
              <a:off x="1497" y="2339"/>
              <a:ext cx="415" cy="56"/>
              <a:chOff x="1497" y="2339"/>
              <a:chExt cx="415" cy="56"/>
            </a:xfrm>
          </p:grpSpPr>
          <p:sp>
            <p:nvSpPr>
              <p:cNvPr id="184439"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40" name="Group 121"/>
              <p:cNvGrpSpPr>
                <a:grpSpLocks/>
              </p:cNvGrpSpPr>
              <p:nvPr/>
            </p:nvGrpSpPr>
            <p:grpSpPr bwMode="auto">
              <a:xfrm>
                <a:off x="1497" y="2371"/>
                <a:ext cx="295" cy="1"/>
                <a:chOff x="1497" y="2371"/>
                <a:chExt cx="295" cy="1"/>
              </a:xfrm>
            </p:grpSpPr>
            <p:sp>
              <p:nvSpPr>
                <p:cNvPr id="184441"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2"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3"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4"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5"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6"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2" name="Group 128"/>
            <p:cNvGrpSpPr>
              <a:grpSpLocks/>
            </p:cNvGrpSpPr>
            <p:nvPr/>
          </p:nvGrpSpPr>
          <p:grpSpPr bwMode="auto">
            <a:xfrm>
              <a:off x="1489" y="2650"/>
              <a:ext cx="423" cy="56"/>
              <a:chOff x="1489" y="2650"/>
              <a:chExt cx="423" cy="56"/>
            </a:xfrm>
          </p:grpSpPr>
          <p:sp>
            <p:nvSpPr>
              <p:cNvPr id="184431"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32" name="Group 130"/>
              <p:cNvGrpSpPr>
                <a:grpSpLocks/>
              </p:cNvGrpSpPr>
              <p:nvPr/>
            </p:nvGrpSpPr>
            <p:grpSpPr bwMode="auto">
              <a:xfrm>
                <a:off x="1489" y="2674"/>
                <a:ext cx="295" cy="1"/>
                <a:chOff x="1489" y="2674"/>
                <a:chExt cx="295" cy="1"/>
              </a:xfrm>
            </p:grpSpPr>
            <p:sp>
              <p:nvSpPr>
                <p:cNvPr id="184433"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4"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5"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6"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7"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8"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3" name="Group 137"/>
            <p:cNvGrpSpPr>
              <a:grpSpLocks/>
            </p:cNvGrpSpPr>
            <p:nvPr/>
          </p:nvGrpSpPr>
          <p:grpSpPr bwMode="auto">
            <a:xfrm>
              <a:off x="1968" y="2650"/>
              <a:ext cx="415" cy="56"/>
              <a:chOff x="1968" y="2650"/>
              <a:chExt cx="415" cy="56"/>
            </a:xfrm>
          </p:grpSpPr>
          <p:sp>
            <p:nvSpPr>
              <p:cNvPr id="184423"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24" name="Group 139"/>
              <p:cNvGrpSpPr>
                <a:grpSpLocks/>
              </p:cNvGrpSpPr>
              <p:nvPr/>
            </p:nvGrpSpPr>
            <p:grpSpPr bwMode="auto">
              <a:xfrm>
                <a:off x="1968" y="2674"/>
                <a:ext cx="295" cy="1"/>
                <a:chOff x="1968" y="2674"/>
                <a:chExt cx="295" cy="1"/>
              </a:xfrm>
            </p:grpSpPr>
            <p:sp>
              <p:nvSpPr>
                <p:cNvPr id="184425"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6"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7"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8"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9"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0"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4" name="Group 146"/>
            <p:cNvGrpSpPr>
              <a:grpSpLocks/>
            </p:cNvGrpSpPr>
            <p:nvPr/>
          </p:nvGrpSpPr>
          <p:grpSpPr bwMode="auto">
            <a:xfrm>
              <a:off x="1489" y="2953"/>
              <a:ext cx="423" cy="56"/>
              <a:chOff x="1489" y="2953"/>
              <a:chExt cx="423" cy="56"/>
            </a:xfrm>
          </p:grpSpPr>
          <p:sp>
            <p:nvSpPr>
              <p:cNvPr id="184415"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416" name="Group 148"/>
              <p:cNvGrpSpPr>
                <a:grpSpLocks/>
              </p:cNvGrpSpPr>
              <p:nvPr/>
            </p:nvGrpSpPr>
            <p:grpSpPr bwMode="auto">
              <a:xfrm>
                <a:off x="1489" y="2985"/>
                <a:ext cx="295" cy="1"/>
                <a:chOff x="1489" y="2985"/>
                <a:chExt cx="295" cy="1"/>
              </a:xfrm>
            </p:grpSpPr>
            <p:sp>
              <p:nvSpPr>
                <p:cNvPr id="184417"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8"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9"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0"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1"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2"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5" name="Group 155"/>
            <p:cNvGrpSpPr>
              <a:grpSpLocks/>
            </p:cNvGrpSpPr>
            <p:nvPr/>
          </p:nvGrpSpPr>
          <p:grpSpPr bwMode="auto">
            <a:xfrm>
              <a:off x="1952" y="2953"/>
              <a:ext cx="415" cy="56"/>
              <a:chOff x="1952" y="2953"/>
              <a:chExt cx="415" cy="56"/>
            </a:xfrm>
          </p:grpSpPr>
          <p:sp>
            <p:nvSpPr>
              <p:cNvPr id="184407"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8" name="Group 157"/>
              <p:cNvGrpSpPr>
                <a:grpSpLocks/>
              </p:cNvGrpSpPr>
              <p:nvPr/>
            </p:nvGrpSpPr>
            <p:grpSpPr bwMode="auto">
              <a:xfrm>
                <a:off x="1952" y="2985"/>
                <a:ext cx="295" cy="1"/>
                <a:chOff x="1952" y="2985"/>
                <a:chExt cx="295" cy="1"/>
              </a:xfrm>
            </p:grpSpPr>
            <p:sp>
              <p:nvSpPr>
                <p:cNvPr id="184409"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0"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1"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2"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3"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4"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6" name="Group 164"/>
            <p:cNvGrpSpPr>
              <a:grpSpLocks/>
            </p:cNvGrpSpPr>
            <p:nvPr/>
          </p:nvGrpSpPr>
          <p:grpSpPr bwMode="auto">
            <a:xfrm>
              <a:off x="2415" y="2953"/>
              <a:ext cx="415" cy="56"/>
              <a:chOff x="2415" y="2953"/>
              <a:chExt cx="415" cy="56"/>
            </a:xfrm>
          </p:grpSpPr>
          <p:sp>
            <p:nvSpPr>
              <p:cNvPr id="184399"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0" name="Group 166"/>
              <p:cNvGrpSpPr>
                <a:grpSpLocks/>
              </p:cNvGrpSpPr>
              <p:nvPr/>
            </p:nvGrpSpPr>
            <p:grpSpPr bwMode="auto">
              <a:xfrm>
                <a:off x="2415" y="2985"/>
                <a:ext cx="295" cy="1"/>
                <a:chOff x="2415" y="2985"/>
                <a:chExt cx="295" cy="1"/>
              </a:xfrm>
            </p:grpSpPr>
            <p:sp>
              <p:nvSpPr>
                <p:cNvPr id="184401"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2"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3"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4"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5"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6"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7" name="Group 173"/>
            <p:cNvGrpSpPr>
              <a:grpSpLocks/>
            </p:cNvGrpSpPr>
            <p:nvPr/>
          </p:nvGrpSpPr>
          <p:grpSpPr bwMode="auto">
            <a:xfrm>
              <a:off x="2838" y="1741"/>
              <a:ext cx="40" cy="1260"/>
              <a:chOff x="2838" y="1741"/>
              <a:chExt cx="40" cy="1260"/>
            </a:xfrm>
          </p:grpSpPr>
          <p:sp>
            <p:nvSpPr>
              <p:cNvPr id="184389"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390"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391"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392"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393"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394"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395"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396"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397"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398"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8" name="Group 184"/>
            <p:cNvGrpSpPr>
              <a:grpSpLocks/>
            </p:cNvGrpSpPr>
            <p:nvPr/>
          </p:nvGrpSpPr>
          <p:grpSpPr bwMode="auto">
            <a:xfrm>
              <a:off x="1912" y="3272"/>
              <a:ext cx="32" cy="335"/>
              <a:chOff x="1912" y="3272"/>
              <a:chExt cx="32" cy="335"/>
            </a:xfrm>
          </p:grpSpPr>
          <p:sp>
            <p:nvSpPr>
              <p:cNvPr id="184385"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86"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87"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8"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9" name="Group 189"/>
            <p:cNvGrpSpPr>
              <a:grpSpLocks/>
            </p:cNvGrpSpPr>
            <p:nvPr/>
          </p:nvGrpSpPr>
          <p:grpSpPr bwMode="auto">
            <a:xfrm>
              <a:off x="1449" y="3272"/>
              <a:ext cx="40" cy="335"/>
              <a:chOff x="1449" y="3272"/>
              <a:chExt cx="40" cy="335"/>
            </a:xfrm>
          </p:grpSpPr>
          <p:sp>
            <p:nvSpPr>
              <p:cNvPr id="184381"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82"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83"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84"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0" name="Group 194"/>
            <p:cNvGrpSpPr>
              <a:grpSpLocks/>
            </p:cNvGrpSpPr>
            <p:nvPr/>
          </p:nvGrpSpPr>
          <p:grpSpPr bwMode="auto">
            <a:xfrm>
              <a:off x="2367" y="3272"/>
              <a:ext cx="32" cy="335"/>
              <a:chOff x="2367" y="3272"/>
              <a:chExt cx="32" cy="335"/>
            </a:xfrm>
          </p:grpSpPr>
          <p:sp>
            <p:nvSpPr>
              <p:cNvPr id="184377"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78"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79"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0"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1" name="Group 199"/>
            <p:cNvGrpSpPr>
              <a:grpSpLocks/>
            </p:cNvGrpSpPr>
            <p:nvPr/>
          </p:nvGrpSpPr>
          <p:grpSpPr bwMode="auto">
            <a:xfrm>
              <a:off x="2822" y="3272"/>
              <a:ext cx="40" cy="335"/>
              <a:chOff x="2822" y="3272"/>
              <a:chExt cx="40" cy="335"/>
            </a:xfrm>
          </p:grpSpPr>
          <p:sp>
            <p:nvSpPr>
              <p:cNvPr id="184373"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74"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75"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76"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2" name="Group 204"/>
            <p:cNvGrpSpPr>
              <a:grpSpLocks/>
            </p:cNvGrpSpPr>
            <p:nvPr/>
          </p:nvGrpSpPr>
          <p:grpSpPr bwMode="auto">
            <a:xfrm>
              <a:off x="2415" y="2650"/>
              <a:ext cx="415" cy="56"/>
              <a:chOff x="2415" y="2650"/>
              <a:chExt cx="415" cy="56"/>
            </a:xfrm>
          </p:grpSpPr>
          <p:sp>
            <p:nvSpPr>
              <p:cNvPr id="184365"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66" name="Group 206"/>
              <p:cNvGrpSpPr>
                <a:grpSpLocks/>
              </p:cNvGrpSpPr>
              <p:nvPr/>
            </p:nvGrpSpPr>
            <p:grpSpPr bwMode="auto">
              <a:xfrm>
                <a:off x="2415" y="2674"/>
                <a:ext cx="295" cy="1"/>
                <a:chOff x="2415" y="2674"/>
                <a:chExt cx="295" cy="1"/>
              </a:xfrm>
            </p:grpSpPr>
            <p:sp>
              <p:nvSpPr>
                <p:cNvPr id="184367"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8"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9"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0"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1"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2"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3" name="Group 213"/>
            <p:cNvGrpSpPr>
              <a:grpSpLocks/>
            </p:cNvGrpSpPr>
            <p:nvPr/>
          </p:nvGrpSpPr>
          <p:grpSpPr bwMode="auto">
            <a:xfrm>
              <a:off x="2415" y="1733"/>
              <a:ext cx="415" cy="56"/>
              <a:chOff x="2415" y="1733"/>
              <a:chExt cx="415" cy="56"/>
            </a:xfrm>
          </p:grpSpPr>
          <p:sp>
            <p:nvSpPr>
              <p:cNvPr id="184357"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58" name="Group 215"/>
              <p:cNvGrpSpPr>
                <a:grpSpLocks/>
              </p:cNvGrpSpPr>
              <p:nvPr/>
            </p:nvGrpSpPr>
            <p:grpSpPr bwMode="auto">
              <a:xfrm>
                <a:off x="2415" y="1757"/>
                <a:ext cx="295" cy="1"/>
                <a:chOff x="2415" y="1757"/>
                <a:chExt cx="295" cy="1"/>
              </a:xfrm>
            </p:grpSpPr>
            <p:sp>
              <p:nvSpPr>
                <p:cNvPr id="184359"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0"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1"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2"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3"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4"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4" name="Group 222"/>
            <p:cNvGrpSpPr>
              <a:grpSpLocks/>
            </p:cNvGrpSpPr>
            <p:nvPr/>
          </p:nvGrpSpPr>
          <p:grpSpPr bwMode="auto">
            <a:xfrm>
              <a:off x="1489" y="3264"/>
              <a:ext cx="423" cy="56"/>
              <a:chOff x="1489" y="3264"/>
              <a:chExt cx="423" cy="56"/>
            </a:xfrm>
          </p:grpSpPr>
          <p:sp>
            <p:nvSpPr>
              <p:cNvPr id="184349"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350" name="Group 224"/>
              <p:cNvGrpSpPr>
                <a:grpSpLocks/>
              </p:cNvGrpSpPr>
              <p:nvPr/>
            </p:nvGrpSpPr>
            <p:grpSpPr bwMode="auto">
              <a:xfrm>
                <a:off x="1489" y="3288"/>
                <a:ext cx="295" cy="1"/>
                <a:chOff x="1489" y="3288"/>
                <a:chExt cx="295" cy="1"/>
              </a:xfrm>
            </p:grpSpPr>
            <p:sp>
              <p:nvSpPr>
                <p:cNvPr id="184351"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2"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3"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4"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5"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6"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5" name="Group 231"/>
            <p:cNvGrpSpPr>
              <a:grpSpLocks/>
            </p:cNvGrpSpPr>
            <p:nvPr/>
          </p:nvGrpSpPr>
          <p:grpSpPr bwMode="auto">
            <a:xfrm>
              <a:off x="1944" y="3256"/>
              <a:ext cx="423" cy="56"/>
              <a:chOff x="1944" y="3256"/>
              <a:chExt cx="423" cy="56"/>
            </a:xfrm>
          </p:grpSpPr>
          <p:sp>
            <p:nvSpPr>
              <p:cNvPr id="184341"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42" name="Group 233"/>
              <p:cNvGrpSpPr>
                <a:grpSpLocks/>
              </p:cNvGrpSpPr>
              <p:nvPr/>
            </p:nvGrpSpPr>
            <p:grpSpPr bwMode="auto">
              <a:xfrm>
                <a:off x="1944" y="3288"/>
                <a:ext cx="303" cy="1"/>
                <a:chOff x="1944" y="3288"/>
                <a:chExt cx="303" cy="1"/>
              </a:xfrm>
            </p:grpSpPr>
            <p:sp>
              <p:nvSpPr>
                <p:cNvPr id="184343"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4"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5"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6"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7"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8"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6" name="Group 240"/>
            <p:cNvGrpSpPr>
              <a:grpSpLocks/>
            </p:cNvGrpSpPr>
            <p:nvPr/>
          </p:nvGrpSpPr>
          <p:grpSpPr bwMode="auto">
            <a:xfrm>
              <a:off x="2415" y="3256"/>
              <a:ext cx="415" cy="56"/>
              <a:chOff x="2415" y="3256"/>
              <a:chExt cx="415" cy="56"/>
            </a:xfrm>
          </p:grpSpPr>
          <p:sp>
            <p:nvSpPr>
              <p:cNvPr id="184333"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34" name="Group 242"/>
              <p:cNvGrpSpPr>
                <a:grpSpLocks/>
              </p:cNvGrpSpPr>
              <p:nvPr/>
            </p:nvGrpSpPr>
            <p:grpSpPr bwMode="auto">
              <a:xfrm>
                <a:off x="2415" y="3288"/>
                <a:ext cx="295" cy="1"/>
                <a:chOff x="2415" y="3288"/>
                <a:chExt cx="295" cy="1"/>
              </a:xfrm>
            </p:grpSpPr>
            <p:sp>
              <p:nvSpPr>
                <p:cNvPr id="184335"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6"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7"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8"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9"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0"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7" name="Group 249"/>
            <p:cNvGrpSpPr>
              <a:grpSpLocks/>
            </p:cNvGrpSpPr>
            <p:nvPr/>
          </p:nvGrpSpPr>
          <p:grpSpPr bwMode="auto">
            <a:xfrm>
              <a:off x="1489" y="3567"/>
              <a:ext cx="423" cy="56"/>
              <a:chOff x="1489" y="3567"/>
              <a:chExt cx="423" cy="56"/>
            </a:xfrm>
          </p:grpSpPr>
          <p:sp>
            <p:nvSpPr>
              <p:cNvPr id="184325"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26" name="Group 251"/>
              <p:cNvGrpSpPr>
                <a:grpSpLocks/>
              </p:cNvGrpSpPr>
              <p:nvPr/>
            </p:nvGrpSpPr>
            <p:grpSpPr bwMode="auto">
              <a:xfrm>
                <a:off x="1489" y="3591"/>
                <a:ext cx="303" cy="1"/>
                <a:chOff x="1489" y="3591"/>
                <a:chExt cx="303" cy="1"/>
              </a:xfrm>
            </p:grpSpPr>
            <p:sp>
              <p:nvSpPr>
                <p:cNvPr id="184327"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8"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9"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0"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1"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2"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8" name="Group 258"/>
            <p:cNvGrpSpPr>
              <a:grpSpLocks/>
            </p:cNvGrpSpPr>
            <p:nvPr/>
          </p:nvGrpSpPr>
          <p:grpSpPr bwMode="auto">
            <a:xfrm>
              <a:off x="1952" y="3567"/>
              <a:ext cx="415" cy="56"/>
              <a:chOff x="1952" y="3567"/>
              <a:chExt cx="415" cy="56"/>
            </a:xfrm>
          </p:grpSpPr>
          <p:sp>
            <p:nvSpPr>
              <p:cNvPr id="184317"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8" name="Group 260"/>
              <p:cNvGrpSpPr>
                <a:grpSpLocks/>
              </p:cNvGrpSpPr>
              <p:nvPr/>
            </p:nvGrpSpPr>
            <p:grpSpPr bwMode="auto">
              <a:xfrm>
                <a:off x="1952" y="3591"/>
                <a:ext cx="295" cy="1"/>
                <a:chOff x="1952" y="3591"/>
                <a:chExt cx="295" cy="1"/>
              </a:xfrm>
            </p:grpSpPr>
            <p:sp>
              <p:nvSpPr>
                <p:cNvPr id="184319"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0"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1"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2"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3"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4"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9" name="Group 267"/>
            <p:cNvGrpSpPr>
              <a:grpSpLocks/>
            </p:cNvGrpSpPr>
            <p:nvPr/>
          </p:nvGrpSpPr>
          <p:grpSpPr bwMode="auto">
            <a:xfrm>
              <a:off x="2407" y="3567"/>
              <a:ext cx="415" cy="56"/>
              <a:chOff x="2407" y="3567"/>
              <a:chExt cx="415" cy="56"/>
            </a:xfrm>
          </p:grpSpPr>
          <p:sp>
            <p:nvSpPr>
              <p:cNvPr id="184309"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0" name="Group 269"/>
              <p:cNvGrpSpPr>
                <a:grpSpLocks/>
              </p:cNvGrpSpPr>
              <p:nvPr/>
            </p:nvGrpSpPr>
            <p:grpSpPr bwMode="auto">
              <a:xfrm>
                <a:off x="2407" y="3591"/>
                <a:ext cx="295" cy="1"/>
                <a:chOff x="2407" y="3591"/>
                <a:chExt cx="295" cy="1"/>
              </a:xfrm>
            </p:grpSpPr>
            <p:sp>
              <p:nvSpPr>
                <p:cNvPr id="184311"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2"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3"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4"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5"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6"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60" name="Group 276"/>
            <p:cNvGrpSpPr>
              <a:grpSpLocks/>
            </p:cNvGrpSpPr>
            <p:nvPr/>
          </p:nvGrpSpPr>
          <p:grpSpPr bwMode="auto">
            <a:xfrm>
              <a:off x="1944" y="2690"/>
              <a:ext cx="894" cy="596"/>
              <a:chOff x="1944" y="2690"/>
              <a:chExt cx="894" cy="596"/>
            </a:xfrm>
          </p:grpSpPr>
          <p:sp>
            <p:nvSpPr>
              <p:cNvPr id="184307"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308"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1" name="Group 279"/>
            <p:cNvGrpSpPr>
              <a:grpSpLocks/>
            </p:cNvGrpSpPr>
            <p:nvPr/>
          </p:nvGrpSpPr>
          <p:grpSpPr bwMode="auto">
            <a:xfrm>
              <a:off x="1952" y="2376"/>
              <a:ext cx="886" cy="290"/>
              <a:chOff x="1952" y="2376"/>
              <a:chExt cx="886" cy="290"/>
            </a:xfrm>
          </p:grpSpPr>
          <p:sp>
            <p:nvSpPr>
              <p:cNvPr id="184305"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306"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2" name="Group 282"/>
            <p:cNvGrpSpPr>
              <a:grpSpLocks/>
            </p:cNvGrpSpPr>
            <p:nvPr/>
          </p:nvGrpSpPr>
          <p:grpSpPr bwMode="auto">
            <a:xfrm>
              <a:off x="1481" y="2084"/>
              <a:ext cx="1373" cy="1507"/>
              <a:chOff x="1481" y="2084"/>
              <a:chExt cx="1373" cy="1507"/>
            </a:xfrm>
          </p:grpSpPr>
          <p:sp>
            <p:nvSpPr>
              <p:cNvPr id="184303"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304"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3" name="Group 285"/>
            <p:cNvGrpSpPr>
              <a:grpSpLocks/>
            </p:cNvGrpSpPr>
            <p:nvPr/>
          </p:nvGrpSpPr>
          <p:grpSpPr bwMode="auto">
            <a:xfrm>
              <a:off x="1944" y="2076"/>
              <a:ext cx="902" cy="885"/>
              <a:chOff x="1944" y="2076"/>
              <a:chExt cx="902" cy="885"/>
            </a:xfrm>
          </p:grpSpPr>
          <p:sp>
            <p:nvSpPr>
              <p:cNvPr id="184301"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302"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4" name="Group 288"/>
            <p:cNvGrpSpPr>
              <a:grpSpLocks/>
            </p:cNvGrpSpPr>
            <p:nvPr/>
          </p:nvGrpSpPr>
          <p:grpSpPr bwMode="auto">
            <a:xfrm>
              <a:off x="1489" y="2379"/>
              <a:ext cx="902" cy="893"/>
              <a:chOff x="1489" y="2379"/>
              <a:chExt cx="902" cy="893"/>
            </a:xfrm>
          </p:grpSpPr>
          <p:sp>
            <p:nvSpPr>
              <p:cNvPr id="184299"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300"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5" name="Group 291"/>
            <p:cNvGrpSpPr>
              <a:grpSpLocks/>
            </p:cNvGrpSpPr>
            <p:nvPr/>
          </p:nvGrpSpPr>
          <p:grpSpPr bwMode="auto">
            <a:xfrm>
              <a:off x="1483" y="2379"/>
              <a:ext cx="429" cy="598"/>
              <a:chOff x="1483" y="2379"/>
              <a:chExt cx="429" cy="598"/>
            </a:xfrm>
          </p:grpSpPr>
          <p:sp>
            <p:nvSpPr>
              <p:cNvPr id="184297"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298"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6" name="Group 294"/>
            <p:cNvGrpSpPr>
              <a:grpSpLocks/>
            </p:cNvGrpSpPr>
            <p:nvPr/>
          </p:nvGrpSpPr>
          <p:grpSpPr bwMode="auto">
            <a:xfrm>
              <a:off x="1936" y="2379"/>
              <a:ext cx="894" cy="604"/>
              <a:chOff x="1936" y="2379"/>
              <a:chExt cx="894" cy="604"/>
            </a:xfrm>
          </p:grpSpPr>
          <p:sp>
            <p:nvSpPr>
              <p:cNvPr id="184295"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296"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7" name="Group 297"/>
            <p:cNvGrpSpPr>
              <a:grpSpLocks/>
            </p:cNvGrpSpPr>
            <p:nvPr/>
          </p:nvGrpSpPr>
          <p:grpSpPr bwMode="auto">
            <a:xfrm>
              <a:off x="1952" y="2076"/>
              <a:ext cx="886" cy="290"/>
              <a:chOff x="1952" y="2076"/>
              <a:chExt cx="886" cy="290"/>
            </a:xfrm>
          </p:grpSpPr>
          <p:sp>
            <p:nvSpPr>
              <p:cNvPr id="184293"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294"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8" name="Group 300"/>
            <p:cNvGrpSpPr>
              <a:grpSpLocks/>
            </p:cNvGrpSpPr>
            <p:nvPr/>
          </p:nvGrpSpPr>
          <p:grpSpPr bwMode="auto">
            <a:xfrm>
              <a:off x="1481" y="1769"/>
              <a:ext cx="894" cy="283"/>
              <a:chOff x="1481" y="1769"/>
              <a:chExt cx="894" cy="283"/>
            </a:xfrm>
          </p:grpSpPr>
          <p:sp>
            <p:nvSpPr>
              <p:cNvPr id="184291"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292"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69"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70"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71"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72"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73"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74"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75"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76"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77"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78"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79" name="Group 313"/>
            <p:cNvGrpSpPr>
              <a:grpSpLocks/>
            </p:cNvGrpSpPr>
            <p:nvPr/>
          </p:nvGrpSpPr>
          <p:grpSpPr bwMode="auto">
            <a:xfrm>
              <a:off x="1912" y="1741"/>
              <a:ext cx="40" cy="1260"/>
              <a:chOff x="1912" y="1741"/>
              <a:chExt cx="40" cy="1260"/>
            </a:xfrm>
          </p:grpSpPr>
          <p:sp>
            <p:nvSpPr>
              <p:cNvPr id="184281"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282"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283"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284"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285"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286"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287"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288"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289"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290"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80" name="Group 324"/>
            <p:cNvGrpSpPr>
              <a:grpSpLocks/>
            </p:cNvGrpSpPr>
            <p:nvPr/>
          </p:nvGrpSpPr>
          <p:grpSpPr bwMode="auto">
            <a:xfrm>
              <a:off x="2375" y="1749"/>
              <a:ext cx="40" cy="1252"/>
              <a:chOff x="2375" y="1749"/>
              <a:chExt cx="40" cy="1252"/>
            </a:xfrm>
          </p:grpSpPr>
          <p:sp>
            <p:nvSpPr>
              <p:cNvPr id="184271"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272"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273"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274"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275"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276"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277"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278"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279"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280"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81" name="Group 335"/>
            <p:cNvGrpSpPr>
              <a:grpSpLocks/>
            </p:cNvGrpSpPr>
            <p:nvPr/>
          </p:nvGrpSpPr>
          <p:grpSpPr bwMode="auto">
            <a:xfrm>
              <a:off x="1489" y="2076"/>
              <a:ext cx="431" cy="284"/>
              <a:chOff x="1489" y="2076"/>
              <a:chExt cx="431" cy="284"/>
            </a:xfrm>
          </p:grpSpPr>
          <p:sp>
            <p:nvSpPr>
              <p:cNvPr id="184269"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270"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82" name="Group 338"/>
            <p:cNvGrpSpPr>
              <a:grpSpLocks/>
            </p:cNvGrpSpPr>
            <p:nvPr/>
          </p:nvGrpSpPr>
          <p:grpSpPr bwMode="auto">
            <a:xfrm>
              <a:off x="1489" y="1733"/>
              <a:ext cx="423" cy="56"/>
              <a:chOff x="1489" y="1733"/>
              <a:chExt cx="423" cy="56"/>
            </a:xfrm>
          </p:grpSpPr>
          <p:sp>
            <p:nvSpPr>
              <p:cNvPr id="184261"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262" name="Group 340"/>
              <p:cNvGrpSpPr>
                <a:grpSpLocks/>
              </p:cNvGrpSpPr>
              <p:nvPr/>
            </p:nvGrpSpPr>
            <p:grpSpPr bwMode="auto">
              <a:xfrm>
                <a:off x="1489" y="1757"/>
                <a:ext cx="295" cy="1"/>
                <a:chOff x="1489" y="1757"/>
                <a:chExt cx="295" cy="1"/>
              </a:xfrm>
            </p:grpSpPr>
            <p:sp>
              <p:nvSpPr>
                <p:cNvPr id="184263"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4"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5"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6"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7"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8"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3" name="Group 347"/>
            <p:cNvGrpSpPr>
              <a:grpSpLocks/>
            </p:cNvGrpSpPr>
            <p:nvPr/>
          </p:nvGrpSpPr>
          <p:grpSpPr bwMode="auto">
            <a:xfrm>
              <a:off x="1952" y="1725"/>
              <a:ext cx="415" cy="56"/>
              <a:chOff x="1952" y="1725"/>
              <a:chExt cx="415" cy="56"/>
            </a:xfrm>
          </p:grpSpPr>
          <p:sp>
            <p:nvSpPr>
              <p:cNvPr id="184253"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54" name="Group 349"/>
              <p:cNvGrpSpPr>
                <a:grpSpLocks/>
              </p:cNvGrpSpPr>
              <p:nvPr/>
            </p:nvGrpSpPr>
            <p:grpSpPr bwMode="auto">
              <a:xfrm>
                <a:off x="1952" y="1757"/>
                <a:ext cx="295" cy="1"/>
                <a:chOff x="1952" y="1757"/>
                <a:chExt cx="295" cy="1"/>
              </a:xfrm>
            </p:grpSpPr>
            <p:sp>
              <p:nvSpPr>
                <p:cNvPr id="184255"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6"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7"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8"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9"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0"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4" name="Group 356"/>
            <p:cNvGrpSpPr>
              <a:grpSpLocks/>
            </p:cNvGrpSpPr>
            <p:nvPr/>
          </p:nvGrpSpPr>
          <p:grpSpPr bwMode="auto">
            <a:xfrm>
              <a:off x="1497" y="2036"/>
              <a:ext cx="415" cy="56"/>
              <a:chOff x="1497" y="2036"/>
              <a:chExt cx="415" cy="56"/>
            </a:xfrm>
          </p:grpSpPr>
          <p:sp>
            <p:nvSpPr>
              <p:cNvPr id="184245"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46" name="Group 358"/>
              <p:cNvGrpSpPr>
                <a:grpSpLocks/>
              </p:cNvGrpSpPr>
              <p:nvPr/>
            </p:nvGrpSpPr>
            <p:grpSpPr bwMode="auto">
              <a:xfrm>
                <a:off x="1497" y="2068"/>
                <a:ext cx="295" cy="1"/>
                <a:chOff x="1497" y="2068"/>
                <a:chExt cx="295" cy="1"/>
              </a:xfrm>
            </p:grpSpPr>
            <p:sp>
              <p:nvSpPr>
                <p:cNvPr id="184247"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8"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9"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0"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1"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2"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5" name="Group 365"/>
            <p:cNvGrpSpPr>
              <a:grpSpLocks/>
            </p:cNvGrpSpPr>
            <p:nvPr/>
          </p:nvGrpSpPr>
          <p:grpSpPr bwMode="auto">
            <a:xfrm>
              <a:off x="1960" y="2036"/>
              <a:ext cx="423" cy="56"/>
              <a:chOff x="1960" y="2036"/>
              <a:chExt cx="423" cy="56"/>
            </a:xfrm>
          </p:grpSpPr>
          <p:sp>
            <p:nvSpPr>
              <p:cNvPr id="184237"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8" name="Group 367"/>
              <p:cNvGrpSpPr>
                <a:grpSpLocks/>
              </p:cNvGrpSpPr>
              <p:nvPr/>
            </p:nvGrpSpPr>
            <p:grpSpPr bwMode="auto">
              <a:xfrm>
                <a:off x="1960" y="2068"/>
                <a:ext cx="303" cy="1"/>
                <a:chOff x="1960" y="2068"/>
                <a:chExt cx="303" cy="1"/>
              </a:xfrm>
            </p:grpSpPr>
            <p:sp>
              <p:nvSpPr>
                <p:cNvPr id="184239"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0"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1"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2"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3"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4"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6" name="Group 374"/>
            <p:cNvGrpSpPr>
              <a:grpSpLocks/>
            </p:cNvGrpSpPr>
            <p:nvPr/>
          </p:nvGrpSpPr>
          <p:grpSpPr bwMode="auto">
            <a:xfrm>
              <a:off x="2431" y="2036"/>
              <a:ext cx="415" cy="56"/>
              <a:chOff x="2431" y="2036"/>
              <a:chExt cx="415" cy="56"/>
            </a:xfrm>
          </p:grpSpPr>
          <p:sp>
            <p:nvSpPr>
              <p:cNvPr id="184229"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0" name="Group 376"/>
              <p:cNvGrpSpPr>
                <a:grpSpLocks/>
              </p:cNvGrpSpPr>
              <p:nvPr/>
            </p:nvGrpSpPr>
            <p:grpSpPr bwMode="auto">
              <a:xfrm>
                <a:off x="2431" y="2068"/>
                <a:ext cx="295" cy="1"/>
                <a:chOff x="2431" y="2068"/>
                <a:chExt cx="295" cy="1"/>
              </a:xfrm>
            </p:grpSpPr>
            <p:sp>
              <p:nvSpPr>
                <p:cNvPr id="184231"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2"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3"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4"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5"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6"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7" name="Group 383"/>
            <p:cNvGrpSpPr>
              <a:grpSpLocks/>
            </p:cNvGrpSpPr>
            <p:nvPr/>
          </p:nvGrpSpPr>
          <p:grpSpPr bwMode="auto">
            <a:xfrm>
              <a:off x="2423" y="2347"/>
              <a:ext cx="415" cy="56"/>
              <a:chOff x="2423" y="2347"/>
              <a:chExt cx="415" cy="56"/>
            </a:xfrm>
          </p:grpSpPr>
          <p:sp>
            <p:nvSpPr>
              <p:cNvPr id="184221"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22" name="Group 385"/>
              <p:cNvGrpSpPr>
                <a:grpSpLocks/>
              </p:cNvGrpSpPr>
              <p:nvPr/>
            </p:nvGrpSpPr>
            <p:grpSpPr bwMode="auto">
              <a:xfrm>
                <a:off x="2423" y="2371"/>
                <a:ext cx="295" cy="1"/>
                <a:chOff x="2423" y="2371"/>
                <a:chExt cx="295" cy="1"/>
              </a:xfrm>
            </p:grpSpPr>
            <p:sp>
              <p:nvSpPr>
                <p:cNvPr id="184223"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4"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5"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6"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7"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8"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8" name="Group 392"/>
            <p:cNvGrpSpPr>
              <a:grpSpLocks/>
            </p:cNvGrpSpPr>
            <p:nvPr/>
          </p:nvGrpSpPr>
          <p:grpSpPr bwMode="auto">
            <a:xfrm>
              <a:off x="1960" y="2347"/>
              <a:ext cx="415" cy="56"/>
              <a:chOff x="1960" y="2347"/>
              <a:chExt cx="415" cy="56"/>
            </a:xfrm>
          </p:grpSpPr>
          <p:sp>
            <p:nvSpPr>
              <p:cNvPr id="184213"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14" name="Group 394"/>
              <p:cNvGrpSpPr>
                <a:grpSpLocks/>
              </p:cNvGrpSpPr>
              <p:nvPr/>
            </p:nvGrpSpPr>
            <p:grpSpPr bwMode="auto">
              <a:xfrm>
                <a:off x="1960" y="2371"/>
                <a:ext cx="295" cy="1"/>
                <a:chOff x="1960" y="2371"/>
                <a:chExt cx="295" cy="1"/>
              </a:xfrm>
            </p:grpSpPr>
            <p:sp>
              <p:nvSpPr>
                <p:cNvPr id="184215"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6"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7"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8"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9"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0"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9" name="Group 401"/>
            <p:cNvGrpSpPr>
              <a:grpSpLocks/>
            </p:cNvGrpSpPr>
            <p:nvPr/>
          </p:nvGrpSpPr>
          <p:grpSpPr bwMode="auto">
            <a:xfrm>
              <a:off x="1497" y="2339"/>
              <a:ext cx="415" cy="56"/>
              <a:chOff x="1497" y="2339"/>
              <a:chExt cx="415" cy="56"/>
            </a:xfrm>
          </p:grpSpPr>
          <p:sp>
            <p:nvSpPr>
              <p:cNvPr id="184205"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06" name="Group 403"/>
              <p:cNvGrpSpPr>
                <a:grpSpLocks/>
              </p:cNvGrpSpPr>
              <p:nvPr/>
            </p:nvGrpSpPr>
            <p:grpSpPr bwMode="auto">
              <a:xfrm>
                <a:off x="1497" y="2371"/>
                <a:ext cx="295" cy="1"/>
                <a:chOff x="1497" y="2371"/>
                <a:chExt cx="295" cy="1"/>
              </a:xfrm>
            </p:grpSpPr>
            <p:sp>
              <p:nvSpPr>
                <p:cNvPr id="184207"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8"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9"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0"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1"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2"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0" name="Group 410"/>
            <p:cNvGrpSpPr>
              <a:grpSpLocks/>
            </p:cNvGrpSpPr>
            <p:nvPr/>
          </p:nvGrpSpPr>
          <p:grpSpPr bwMode="auto">
            <a:xfrm>
              <a:off x="1489" y="2650"/>
              <a:ext cx="423" cy="56"/>
              <a:chOff x="1489" y="2650"/>
              <a:chExt cx="423" cy="56"/>
            </a:xfrm>
          </p:grpSpPr>
          <p:sp>
            <p:nvSpPr>
              <p:cNvPr id="184197"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98" name="Group 412"/>
              <p:cNvGrpSpPr>
                <a:grpSpLocks/>
              </p:cNvGrpSpPr>
              <p:nvPr/>
            </p:nvGrpSpPr>
            <p:grpSpPr bwMode="auto">
              <a:xfrm>
                <a:off x="1489" y="2674"/>
                <a:ext cx="295" cy="1"/>
                <a:chOff x="1489" y="2674"/>
                <a:chExt cx="295" cy="1"/>
              </a:xfrm>
            </p:grpSpPr>
            <p:sp>
              <p:nvSpPr>
                <p:cNvPr id="184199"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0"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1"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2"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3"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4"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1" name="Group 419"/>
            <p:cNvGrpSpPr>
              <a:grpSpLocks/>
            </p:cNvGrpSpPr>
            <p:nvPr/>
          </p:nvGrpSpPr>
          <p:grpSpPr bwMode="auto">
            <a:xfrm>
              <a:off x="1968" y="2650"/>
              <a:ext cx="415" cy="56"/>
              <a:chOff x="1968" y="2650"/>
              <a:chExt cx="415" cy="56"/>
            </a:xfrm>
          </p:grpSpPr>
          <p:sp>
            <p:nvSpPr>
              <p:cNvPr id="184189"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90" name="Group 421"/>
              <p:cNvGrpSpPr>
                <a:grpSpLocks/>
              </p:cNvGrpSpPr>
              <p:nvPr/>
            </p:nvGrpSpPr>
            <p:grpSpPr bwMode="auto">
              <a:xfrm>
                <a:off x="1968" y="2674"/>
                <a:ext cx="295" cy="1"/>
                <a:chOff x="1968" y="2674"/>
                <a:chExt cx="295" cy="1"/>
              </a:xfrm>
            </p:grpSpPr>
            <p:sp>
              <p:nvSpPr>
                <p:cNvPr id="184191"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2"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3"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4"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5"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6"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2" name="Group 428"/>
            <p:cNvGrpSpPr>
              <a:grpSpLocks/>
            </p:cNvGrpSpPr>
            <p:nvPr/>
          </p:nvGrpSpPr>
          <p:grpSpPr bwMode="auto">
            <a:xfrm>
              <a:off x="1489" y="2953"/>
              <a:ext cx="423" cy="56"/>
              <a:chOff x="1489" y="2953"/>
              <a:chExt cx="423" cy="56"/>
            </a:xfrm>
          </p:grpSpPr>
          <p:sp>
            <p:nvSpPr>
              <p:cNvPr id="184181"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182" name="Group 430"/>
              <p:cNvGrpSpPr>
                <a:grpSpLocks/>
              </p:cNvGrpSpPr>
              <p:nvPr/>
            </p:nvGrpSpPr>
            <p:grpSpPr bwMode="auto">
              <a:xfrm>
                <a:off x="1489" y="2985"/>
                <a:ext cx="295" cy="1"/>
                <a:chOff x="1489" y="2985"/>
                <a:chExt cx="295" cy="1"/>
              </a:xfrm>
            </p:grpSpPr>
            <p:sp>
              <p:nvSpPr>
                <p:cNvPr id="184183"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4"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5"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6"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7"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8"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3" name="Group 437"/>
            <p:cNvGrpSpPr>
              <a:grpSpLocks/>
            </p:cNvGrpSpPr>
            <p:nvPr/>
          </p:nvGrpSpPr>
          <p:grpSpPr bwMode="auto">
            <a:xfrm>
              <a:off x="1952" y="2953"/>
              <a:ext cx="415" cy="56"/>
              <a:chOff x="1952" y="2953"/>
              <a:chExt cx="415" cy="56"/>
            </a:xfrm>
          </p:grpSpPr>
          <p:sp>
            <p:nvSpPr>
              <p:cNvPr id="184173"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74" name="Group 439"/>
              <p:cNvGrpSpPr>
                <a:grpSpLocks/>
              </p:cNvGrpSpPr>
              <p:nvPr/>
            </p:nvGrpSpPr>
            <p:grpSpPr bwMode="auto">
              <a:xfrm>
                <a:off x="1952" y="2985"/>
                <a:ext cx="295" cy="1"/>
                <a:chOff x="1952" y="2985"/>
                <a:chExt cx="295" cy="1"/>
              </a:xfrm>
            </p:grpSpPr>
            <p:sp>
              <p:nvSpPr>
                <p:cNvPr id="184175"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6"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7"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8"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9"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0"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4" name="Group 446"/>
            <p:cNvGrpSpPr>
              <a:grpSpLocks/>
            </p:cNvGrpSpPr>
            <p:nvPr/>
          </p:nvGrpSpPr>
          <p:grpSpPr bwMode="auto">
            <a:xfrm>
              <a:off x="2415" y="2953"/>
              <a:ext cx="415" cy="56"/>
              <a:chOff x="2415" y="2953"/>
              <a:chExt cx="415" cy="56"/>
            </a:xfrm>
          </p:grpSpPr>
          <p:sp>
            <p:nvSpPr>
              <p:cNvPr id="184165"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66" name="Group 448"/>
              <p:cNvGrpSpPr>
                <a:grpSpLocks/>
              </p:cNvGrpSpPr>
              <p:nvPr/>
            </p:nvGrpSpPr>
            <p:grpSpPr bwMode="auto">
              <a:xfrm>
                <a:off x="2415" y="2985"/>
                <a:ext cx="295" cy="1"/>
                <a:chOff x="2415" y="2985"/>
                <a:chExt cx="295" cy="1"/>
              </a:xfrm>
            </p:grpSpPr>
            <p:sp>
              <p:nvSpPr>
                <p:cNvPr id="184167"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8"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9"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0"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1"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2"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5" name="Group 455"/>
            <p:cNvGrpSpPr>
              <a:grpSpLocks/>
            </p:cNvGrpSpPr>
            <p:nvPr/>
          </p:nvGrpSpPr>
          <p:grpSpPr bwMode="auto">
            <a:xfrm>
              <a:off x="2838" y="1741"/>
              <a:ext cx="40" cy="1260"/>
              <a:chOff x="2838" y="1741"/>
              <a:chExt cx="40" cy="1260"/>
            </a:xfrm>
          </p:grpSpPr>
          <p:sp>
            <p:nvSpPr>
              <p:cNvPr id="184155"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156"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157"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158"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159"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160"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161"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162"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163"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164"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6" name="Group 466"/>
            <p:cNvGrpSpPr>
              <a:grpSpLocks/>
            </p:cNvGrpSpPr>
            <p:nvPr/>
          </p:nvGrpSpPr>
          <p:grpSpPr bwMode="auto">
            <a:xfrm>
              <a:off x="1912" y="3272"/>
              <a:ext cx="32" cy="335"/>
              <a:chOff x="1912" y="3272"/>
              <a:chExt cx="32" cy="335"/>
            </a:xfrm>
          </p:grpSpPr>
          <p:sp>
            <p:nvSpPr>
              <p:cNvPr id="184151"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52"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53"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54"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7" name="Group 471"/>
            <p:cNvGrpSpPr>
              <a:grpSpLocks/>
            </p:cNvGrpSpPr>
            <p:nvPr/>
          </p:nvGrpSpPr>
          <p:grpSpPr bwMode="auto">
            <a:xfrm>
              <a:off x="1449" y="3272"/>
              <a:ext cx="40" cy="335"/>
              <a:chOff x="1449" y="3272"/>
              <a:chExt cx="40" cy="335"/>
            </a:xfrm>
          </p:grpSpPr>
          <p:sp>
            <p:nvSpPr>
              <p:cNvPr id="184147"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8"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9"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50"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8" name="Group 476"/>
            <p:cNvGrpSpPr>
              <a:grpSpLocks/>
            </p:cNvGrpSpPr>
            <p:nvPr/>
          </p:nvGrpSpPr>
          <p:grpSpPr bwMode="auto">
            <a:xfrm>
              <a:off x="2367" y="3272"/>
              <a:ext cx="32" cy="335"/>
              <a:chOff x="2367" y="3272"/>
              <a:chExt cx="32" cy="335"/>
            </a:xfrm>
          </p:grpSpPr>
          <p:sp>
            <p:nvSpPr>
              <p:cNvPr id="184143"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44"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45"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46"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9" name="Group 481"/>
            <p:cNvGrpSpPr>
              <a:grpSpLocks/>
            </p:cNvGrpSpPr>
            <p:nvPr/>
          </p:nvGrpSpPr>
          <p:grpSpPr bwMode="auto">
            <a:xfrm>
              <a:off x="2822" y="3272"/>
              <a:ext cx="40" cy="335"/>
              <a:chOff x="2822" y="3272"/>
              <a:chExt cx="40" cy="335"/>
            </a:xfrm>
          </p:grpSpPr>
          <p:sp>
            <p:nvSpPr>
              <p:cNvPr id="184139"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0"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1"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42"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00" name="Group 486"/>
            <p:cNvGrpSpPr>
              <a:grpSpLocks/>
            </p:cNvGrpSpPr>
            <p:nvPr/>
          </p:nvGrpSpPr>
          <p:grpSpPr bwMode="auto">
            <a:xfrm>
              <a:off x="2415" y="2650"/>
              <a:ext cx="415" cy="56"/>
              <a:chOff x="2415" y="2650"/>
              <a:chExt cx="415" cy="56"/>
            </a:xfrm>
          </p:grpSpPr>
          <p:sp>
            <p:nvSpPr>
              <p:cNvPr id="184131"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32" name="Group 488"/>
              <p:cNvGrpSpPr>
                <a:grpSpLocks/>
              </p:cNvGrpSpPr>
              <p:nvPr/>
            </p:nvGrpSpPr>
            <p:grpSpPr bwMode="auto">
              <a:xfrm>
                <a:off x="2415" y="2674"/>
                <a:ext cx="295" cy="1"/>
                <a:chOff x="2415" y="2674"/>
                <a:chExt cx="295" cy="1"/>
              </a:xfrm>
            </p:grpSpPr>
            <p:sp>
              <p:nvSpPr>
                <p:cNvPr id="184133"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4"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5"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6"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7"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8"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1" name="Group 495"/>
            <p:cNvGrpSpPr>
              <a:grpSpLocks/>
            </p:cNvGrpSpPr>
            <p:nvPr/>
          </p:nvGrpSpPr>
          <p:grpSpPr bwMode="auto">
            <a:xfrm>
              <a:off x="2415" y="1733"/>
              <a:ext cx="415" cy="56"/>
              <a:chOff x="2415" y="1733"/>
              <a:chExt cx="415" cy="56"/>
            </a:xfrm>
          </p:grpSpPr>
          <p:sp>
            <p:nvSpPr>
              <p:cNvPr id="184123"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24" name="Group 497"/>
              <p:cNvGrpSpPr>
                <a:grpSpLocks/>
              </p:cNvGrpSpPr>
              <p:nvPr/>
            </p:nvGrpSpPr>
            <p:grpSpPr bwMode="auto">
              <a:xfrm>
                <a:off x="2415" y="1757"/>
                <a:ext cx="295" cy="1"/>
                <a:chOff x="2415" y="1757"/>
                <a:chExt cx="295" cy="1"/>
              </a:xfrm>
            </p:grpSpPr>
            <p:sp>
              <p:nvSpPr>
                <p:cNvPr id="184125"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6"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7"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8"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9"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0"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2" name="Group 504"/>
            <p:cNvGrpSpPr>
              <a:grpSpLocks/>
            </p:cNvGrpSpPr>
            <p:nvPr/>
          </p:nvGrpSpPr>
          <p:grpSpPr bwMode="auto">
            <a:xfrm>
              <a:off x="1489" y="3264"/>
              <a:ext cx="423" cy="56"/>
              <a:chOff x="1489" y="3264"/>
              <a:chExt cx="423" cy="56"/>
            </a:xfrm>
          </p:grpSpPr>
          <p:sp>
            <p:nvSpPr>
              <p:cNvPr id="184115"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16" name="Group 506"/>
              <p:cNvGrpSpPr>
                <a:grpSpLocks/>
              </p:cNvGrpSpPr>
              <p:nvPr/>
            </p:nvGrpSpPr>
            <p:grpSpPr bwMode="auto">
              <a:xfrm>
                <a:off x="1489" y="3288"/>
                <a:ext cx="295" cy="1"/>
                <a:chOff x="1489" y="3288"/>
                <a:chExt cx="295" cy="1"/>
              </a:xfrm>
            </p:grpSpPr>
            <p:sp>
              <p:nvSpPr>
                <p:cNvPr id="184117"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8"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9"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0"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1"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2"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3" name="Group 513"/>
            <p:cNvGrpSpPr>
              <a:grpSpLocks/>
            </p:cNvGrpSpPr>
            <p:nvPr/>
          </p:nvGrpSpPr>
          <p:grpSpPr bwMode="auto">
            <a:xfrm>
              <a:off x="1944" y="3256"/>
              <a:ext cx="423" cy="56"/>
              <a:chOff x="1944" y="3256"/>
              <a:chExt cx="423" cy="56"/>
            </a:xfrm>
          </p:grpSpPr>
          <p:sp>
            <p:nvSpPr>
              <p:cNvPr id="184107"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8" name="Group 515"/>
              <p:cNvGrpSpPr>
                <a:grpSpLocks/>
              </p:cNvGrpSpPr>
              <p:nvPr/>
            </p:nvGrpSpPr>
            <p:grpSpPr bwMode="auto">
              <a:xfrm>
                <a:off x="1944" y="3288"/>
                <a:ext cx="303" cy="1"/>
                <a:chOff x="1944" y="3288"/>
                <a:chExt cx="303" cy="1"/>
              </a:xfrm>
            </p:grpSpPr>
            <p:sp>
              <p:nvSpPr>
                <p:cNvPr id="184109"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0"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1"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2"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3"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4"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4" name="Group 522"/>
            <p:cNvGrpSpPr>
              <a:grpSpLocks/>
            </p:cNvGrpSpPr>
            <p:nvPr/>
          </p:nvGrpSpPr>
          <p:grpSpPr bwMode="auto">
            <a:xfrm>
              <a:off x="2415" y="3256"/>
              <a:ext cx="415" cy="56"/>
              <a:chOff x="2415" y="3256"/>
              <a:chExt cx="415" cy="56"/>
            </a:xfrm>
          </p:grpSpPr>
          <p:sp>
            <p:nvSpPr>
              <p:cNvPr id="184099"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0" name="Group 524"/>
              <p:cNvGrpSpPr>
                <a:grpSpLocks/>
              </p:cNvGrpSpPr>
              <p:nvPr/>
            </p:nvGrpSpPr>
            <p:grpSpPr bwMode="auto">
              <a:xfrm>
                <a:off x="2415" y="3288"/>
                <a:ext cx="295" cy="1"/>
                <a:chOff x="2415" y="3288"/>
                <a:chExt cx="295" cy="1"/>
              </a:xfrm>
            </p:grpSpPr>
            <p:sp>
              <p:nvSpPr>
                <p:cNvPr id="184101"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2"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3"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4"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5"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6"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5" name="Group 531"/>
            <p:cNvGrpSpPr>
              <a:grpSpLocks/>
            </p:cNvGrpSpPr>
            <p:nvPr/>
          </p:nvGrpSpPr>
          <p:grpSpPr bwMode="auto">
            <a:xfrm>
              <a:off x="1489" y="3567"/>
              <a:ext cx="423" cy="56"/>
              <a:chOff x="1489" y="3567"/>
              <a:chExt cx="423" cy="56"/>
            </a:xfrm>
          </p:grpSpPr>
          <p:sp>
            <p:nvSpPr>
              <p:cNvPr id="184091"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92" name="Group 533"/>
              <p:cNvGrpSpPr>
                <a:grpSpLocks/>
              </p:cNvGrpSpPr>
              <p:nvPr/>
            </p:nvGrpSpPr>
            <p:grpSpPr bwMode="auto">
              <a:xfrm>
                <a:off x="1489" y="3591"/>
                <a:ext cx="303" cy="1"/>
                <a:chOff x="1489" y="3591"/>
                <a:chExt cx="303" cy="1"/>
              </a:xfrm>
            </p:grpSpPr>
            <p:sp>
              <p:nvSpPr>
                <p:cNvPr id="184093"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4"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5"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6"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7"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8"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6" name="Group 540"/>
            <p:cNvGrpSpPr>
              <a:grpSpLocks/>
            </p:cNvGrpSpPr>
            <p:nvPr/>
          </p:nvGrpSpPr>
          <p:grpSpPr bwMode="auto">
            <a:xfrm>
              <a:off x="1952" y="3567"/>
              <a:ext cx="415" cy="56"/>
              <a:chOff x="1952" y="3567"/>
              <a:chExt cx="415" cy="56"/>
            </a:xfrm>
          </p:grpSpPr>
          <p:sp>
            <p:nvSpPr>
              <p:cNvPr id="184083"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84" name="Group 542"/>
              <p:cNvGrpSpPr>
                <a:grpSpLocks/>
              </p:cNvGrpSpPr>
              <p:nvPr/>
            </p:nvGrpSpPr>
            <p:grpSpPr bwMode="auto">
              <a:xfrm>
                <a:off x="1952" y="3591"/>
                <a:ext cx="295" cy="1"/>
                <a:chOff x="1952" y="3591"/>
                <a:chExt cx="295" cy="1"/>
              </a:xfrm>
            </p:grpSpPr>
            <p:sp>
              <p:nvSpPr>
                <p:cNvPr id="184085"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6"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7"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8"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9"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0"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7" name="Group 549"/>
            <p:cNvGrpSpPr>
              <a:grpSpLocks/>
            </p:cNvGrpSpPr>
            <p:nvPr/>
          </p:nvGrpSpPr>
          <p:grpSpPr bwMode="auto">
            <a:xfrm>
              <a:off x="2407" y="3567"/>
              <a:ext cx="415" cy="56"/>
              <a:chOff x="2407" y="3567"/>
              <a:chExt cx="415" cy="56"/>
            </a:xfrm>
          </p:grpSpPr>
          <p:sp>
            <p:nvSpPr>
              <p:cNvPr id="184075"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76" name="Group 551"/>
              <p:cNvGrpSpPr>
                <a:grpSpLocks/>
              </p:cNvGrpSpPr>
              <p:nvPr/>
            </p:nvGrpSpPr>
            <p:grpSpPr bwMode="auto">
              <a:xfrm>
                <a:off x="2407" y="3591"/>
                <a:ext cx="295" cy="1"/>
                <a:chOff x="2407" y="3591"/>
                <a:chExt cx="295" cy="1"/>
              </a:xfrm>
            </p:grpSpPr>
            <p:sp>
              <p:nvSpPr>
                <p:cNvPr id="184077"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8"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9"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0"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1"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2"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8" name="Group 558"/>
            <p:cNvGrpSpPr>
              <a:grpSpLocks/>
            </p:cNvGrpSpPr>
            <p:nvPr/>
          </p:nvGrpSpPr>
          <p:grpSpPr bwMode="auto">
            <a:xfrm>
              <a:off x="1952" y="2376"/>
              <a:ext cx="886" cy="290"/>
              <a:chOff x="1952" y="2376"/>
              <a:chExt cx="886" cy="290"/>
            </a:xfrm>
          </p:grpSpPr>
          <p:sp>
            <p:nvSpPr>
              <p:cNvPr id="184073"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074"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09" name="Group 561"/>
            <p:cNvGrpSpPr>
              <a:grpSpLocks/>
            </p:cNvGrpSpPr>
            <p:nvPr/>
          </p:nvGrpSpPr>
          <p:grpSpPr bwMode="auto">
            <a:xfrm>
              <a:off x="1481" y="2084"/>
              <a:ext cx="1373" cy="1507"/>
              <a:chOff x="1481" y="2084"/>
              <a:chExt cx="1373" cy="1507"/>
            </a:xfrm>
          </p:grpSpPr>
          <p:sp>
            <p:nvSpPr>
              <p:cNvPr id="184071"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072"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0" name="Group 564"/>
            <p:cNvGrpSpPr>
              <a:grpSpLocks/>
            </p:cNvGrpSpPr>
            <p:nvPr/>
          </p:nvGrpSpPr>
          <p:grpSpPr bwMode="auto">
            <a:xfrm>
              <a:off x="1944" y="2076"/>
              <a:ext cx="902" cy="885"/>
              <a:chOff x="1944" y="2076"/>
              <a:chExt cx="902" cy="885"/>
            </a:xfrm>
          </p:grpSpPr>
          <p:sp>
            <p:nvSpPr>
              <p:cNvPr id="184069"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070"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1" name="Group 567"/>
            <p:cNvGrpSpPr>
              <a:grpSpLocks/>
            </p:cNvGrpSpPr>
            <p:nvPr/>
          </p:nvGrpSpPr>
          <p:grpSpPr bwMode="auto">
            <a:xfrm>
              <a:off x="1489" y="2379"/>
              <a:ext cx="902" cy="893"/>
              <a:chOff x="1489" y="2379"/>
              <a:chExt cx="902" cy="893"/>
            </a:xfrm>
          </p:grpSpPr>
          <p:sp>
            <p:nvSpPr>
              <p:cNvPr id="184067"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068"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2" name="Group 570"/>
            <p:cNvGrpSpPr>
              <a:grpSpLocks/>
            </p:cNvGrpSpPr>
            <p:nvPr/>
          </p:nvGrpSpPr>
          <p:grpSpPr bwMode="auto">
            <a:xfrm>
              <a:off x="3311" y="2387"/>
              <a:ext cx="437" cy="590"/>
              <a:chOff x="3311" y="2387"/>
              <a:chExt cx="437" cy="590"/>
            </a:xfrm>
          </p:grpSpPr>
          <p:sp>
            <p:nvSpPr>
              <p:cNvPr id="184065"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4066"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3" name="Group 573"/>
            <p:cNvGrpSpPr>
              <a:grpSpLocks/>
            </p:cNvGrpSpPr>
            <p:nvPr/>
          </p:nvGrpSpPr>
          <p:grpSpPr bwMode="auto">
            <a:xfrm>
              <a:off x="3772" y="2387"/>
              <a:ext cx="894" cy="596"/>
              <a:chOff x="3772" y="2387"/>
              <a:chExt cx="894" cy="596"/>
            </a:xfrm>
          </p:grpSpPr>
          <p:sp>
            <p:nvSpPr>
              <p:cNvPr id="184063"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84064"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4" name="Group 576"/>
            <p:cNvGrpSpPr>
              <a:grpSpLocks/>
            </p:cNvGrpSpPr>
            <p:nvPr/>
          </p:nvGrpSpPr>
          <p:grpSpPr bwMode="auto">
            <a:xfrm>
              <a:off x="3788" y="2076"/>
              <a:ext cx="886" cy="290"/>
              <a:chOff x="3788" y="2076"/>
              <a:chExt cx="886" cy="290"/>
            </a:xfrm>
          </p:grpSpPr>
          <p:sp>
            <p:nvSpPr>
              <p:cNvPr id="184061"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84062"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5" name="Group 579"/>
            <p:cNvGrpSpPr>
              <a:grpSpLocks/>
            </p:cNvGrpSpPr>
            <p:nvPr/>
          </p:nvGrpSpPr>
          <p:grpSpPr bwMode="auto">
            <a:xfrm>
              <a:off x="3317" y="1769"/>
              <a:ext cx="886" cy="283"/>
              <a:chOff x="3317" y="1769"/>
              <a:chExt cx="886" cy="283"/>
            </a:xfrm>
          </p:grpSpPr>
          <p:sp>
            <p:nvSpPr>
              <p:cNvPr id="184059"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4060"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416"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417"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418"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419"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420"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421"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422"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423"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424"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425"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83426" name="Group 592"/>
            <p:cNvGrpSpPr>
              <a:grpSpLocks/>
            </p:cNvGrpSpPr>
            <p:nvPr/>
          </p:nvGrpSpPr>
          <p:grpSpPr bwMode="auto">
            <a:xfrm>
              <a:off x="3748" y="1741"/>
              <a:ext cx="40" cy="1260"/>
              <a:chOff x="3748" y="1741"/>
              <a:chExt cx="40" cy="1260"/>
            </a:xfrm>
          </p:grpSpPr>
          <p:sp>
            <p:nvSpPr>
              <p:cNvPr id="184049"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84050"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84051"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052"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053"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54"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55"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056"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057"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058"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7" name="Group 603"/>
            <p:cNvGrpSpPr>
              <a:grpSpLocks/>
            </p:cNvGrpSpPr>
            <p:nvPr/>
          </p:nvGrpSpPr>
          <p:grpSpPr bwMode="auto">
            <a:xfrm>
              <a:off x="4203" y="1749"/>
              <a:ext cx="48" cy="1252"/>
              <a:chOff x="4203" y="1749"/>
              <a:chExt cx="48" cy="1252"/>
            </a:xfrm>
          </p:grpSpPr>
          <p:sp>
            <p:nvSpPr>
              <p:cNvPr id="184039"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040"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041"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042"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043"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44"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45"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84046"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84047"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4048"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8" name="Group 614"/>
            <p:cNvGrpSpPr>
              <a:grpSpLocks/>
            </p:cNvGrpSpPr>
            <p:nvPr/>
          </p:nvGrpSpPr>
          <p:grpSpPr bwMode="auto">
            <a:xfrm>
              <a:off x="3317" y="2076"/>
              <a:ext cx="431" cy="284"/>
              <a:chOff x="3317" y="2076"/>
              <a:chExt cx="431" cy="284"/>
            </a:xfrm>
          </p:grpSpPr>
          <p:sp>
            <p:nvSpPr>
              <p:cNvPr id="184037"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038"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29" name="Group 617"/>
            <p:cNvGrpSpPr>
              <a:grpSpLocks/>
            </p:cNvGrpSpPr>
            <p:nvPr/>
          </p:nvGrpSpPr>
          <p:grpSpPr bwMode="auto">
            <a:xfrm>
              <a:off x="3325" y="1733"/>
              <a:ext cx="415" cy="56"/>
              <a:chOff x="3325" y="1733"/>
              <a:chExt cx="415" cy="56"/>
            </a:xfrm>
          </p:grpSpPr>
          <p:sp>
            <p:nvSpPr>
              <p:cNvPr id="184029"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30" name="Group 619"/>
              <p:cNvGrpSpPr>
                <a:grpSpLocks/>
              </p:cNvGrpSpPr>
              <p:nvPr/>
            </p:nvGrpSpPr>
            <p:grpSpPr bwMode="auto">
              <a:xfrm>
                <a:off x="3325" y="1757"/>
                <a:ext cx="295" cy="1"/>
                <a:chOff x="3325" y="1757"/>
                <a:chExt cx="295" cy="1"/>
              </a:xfrm>
            </p:grpSpPr>
            <p:sp>
              <p:nvSpPr>
                <p:cNvPr id="184031"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2"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3"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4"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5"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6"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0" name="Group 626"/>
            <p:cNvGrpSpPr>
              <a:grpSpLocks/>
            </p:cNvGrpSpPr>
            <p:nvPr/>
          </p:nvGrpSpPr>
          <p:grpSpPr bwMode="auto">
            <a:xfrm>
              <a:off x="3788" y="1733"/>
              <a:ext cx="415" cy="56"/>
              <a:chOff x="3788" y="1733"/>
              <a:chExt cx="415" cy="56"/>
            </a:xfrm>
          </p:grpSpPr>
          <p:sp>
            <p:nvSpPr>
              <p:cNvPr id="184021"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22" name="Group 628"/>
              <p:cNvGrpSpPr>
                <a:grpSpLocks/>
              </p:cNvGrpSpPr>
              <p:nvPr/>
            </p:nvGrpSpPr>
            <p:grpSpPr bwMode="auto">
              <a:xfrm>
                <a:off x="3788" y="1757"/>
                <a:ext cx="295" cy="1"/>
                <a:chOff x="3788" y="1757"/>
                <a:chExt cx="295" cy="1"/>
              </a:xfrm>
            </p:grpSpPr>
            <p:sp>
              <p:nvSpPr>
                <p:cNvPr id="184023"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4"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5"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6"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7"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8"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1" name="Group 635"/>
            <p:cNvGrpSpPr>
              <a:grpSpLocks/>
            </p:cNvGrpSpPr>
            <p:nvPr/>
          </p:nvGrpSpPr>
          <p:grpSpPr bwMode="auto">
            <a:xfrm>
              <a:off x="3325" y="2044"/>
              <a:ext cx="423" cy="56"/>
              <a:chOff x="3325" y="2044"/>
              <a:chExt cx="423" cy="56"/>
            </a:xfrm>
          </p:grpSpPr>
          <p:sp>
            <p:nvSpPr>
              <p:cNvPr id="184013"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014" name="Group 637"/>
              <p:cNvGrpSpPr>
                <a:grpSpLocks/>
              </p:cNvGrpSpPr>
              <p:nvPr/>
            </p:nvGrpSpPr>
            <p:grpSpPr bwMode="auto">
              <a:xfrm>
                <a:off x="3325" y="2068"/>
                <a:ext cx="295" cy="1"/>
                <a:chOff x="3325" y="2068"/>
                <a:chExt cx="295" cy="1"/>
              </a:xfrm>
            </p:grpSpPr>
            <p:sp>
              <p:nvSpPr>
                <p:cNvPr id="184015"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6"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7"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8"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9"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0"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2" name="Group 644"/>
            <p:cNvGrpSpPr>
              <a:grpSpLocks/>
            </p:cNvGrpSpPr>
            <p:nvPr/>
          </p:nvGrpSpPr>
          <p:grpSpPr bwMode="auto">
            <a:xfrm>
              <a:off x="3796" y="2036"/>
              <a:ext cx="415" cy="56"/>
              <a:chOff x="3796" y="2036"/>
              <a:chExt cx="415" cy="56"/>
            </a:xfrm>
          </p:grpSpPr>
          <p:sp>
            <p:nvSpPr>
              <p:cNvPr id="184005"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006" name="Group 646"/>
              <p:cNvGrpSpPr>
                <a:grpSpLocks/>
              </p:cNvGrpSpPr>
              <p:nvPr/>
            </p:nvGrpSpPr>
            <p:grpSpPr bwMode="auto">
              <a:xfrm>
                <a:off x="3796" y="2068"/>
                <a:ext cx="295" cy="1"/>
                <a:chOff x="3796" y="2068"/>
                <a:chExt cx="295" cy="1"/>
              </a:xfrm>
            </p:grpSpPr>
            <p:sp>
              <p:nvSpPr>
                <p:cNvPr id="184007"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8"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9"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0"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1"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2"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3" name="Group 653"/>
            <p:cNvGrpSpPr>
              <a:grpSpLocks/>
            </p:cNvGrpSpPr>
            <p:nvPr/>
          </p:nvGrpSpPr>
          <p:grpSpPr bwMode="auto">
            <a:xfrm>
              <a:off x="4267" y="2036"/>
              <a:ext cx="415" cy="56"/>
              <a:chOff x="4267" y="2036"/>
              <a:chExt cx="415" cy="56"/>
            </a:xfrm>
          </p:grpSpPr>
          <p:sp>
            <p:nvSpPr>
              <p:cNvPr id="183997"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98" name="Group 655"/>
              <p:cNvGrpSpPr>
                <a:grpSpLocks/>
              </p:cNvGrpSpPr>
              <p:nvPr/>
            </p:nvGrpSpPr>
            <p:grpSpPr bwMode="auto">
              <a:xfrm>
                <a:off x="4267" y="2068"/>
                <a:ext cx="295" cy="1"/>
                <a:chOff x="4267" y="2068"/>
                <a:chExt cx="295" cy="1"/>
              </a:xfrm>
            </p:grpSpPr>
            <p:sp>
              <p:nvSpPr>
                <p:cNvPr id="183999"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0"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1"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2"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3"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4"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4" name="Group 662"/>
            <p:cNvGrpSpPr>
              <a:grpSpLocks/>
            </p:cNvGrpSpPr>
            <p:nvPr/>
          </p:nvGrpSpPr>
          <p:grpSpPr bwMode="auto">
            <a:xfrm>
              <a:off x="4259" y="2347"/>
              <a:ext cx="415" cy="56"/>
              <a:chOff x="4259" y="2347"/>
              <a:chExt cx="415" cy="56"/>
            </a:xfrm>
          </p:grpSpPr>
          <p:sp>
            <p:nvSpPr>
              <p:cNvPr id="183989"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90" name="Group 664"/>
              <p:cNvGrpSpPr>
                <a:grpSpLocks/>
              </p:cNvGrpSpPr>
              <p:nvPr/>
            </p:nvGrpSpPr>
            <p:grpSpPr bwMode="auto">
              <a:xfrm>
                <a:off x="4259" y="2371"/>
                <a:ext cx="295" cy="1"/>
                <a:chOff x="4259" y="2371"/>
                <a:chExt cx="295" cy="1"/>
              </a:xfrm>
            </p:grpSpPr>
            <p:sp>
              <p:nvSpPr>
                <p:cNvPr id="183991"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2"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3"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4"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5"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6"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5" name="Group 671"/>
            <p:cNvGrpSpPr>
              <a:grpSpLocks/>
            </p:cNvGrpSpPr>
            <p:nvPr/>
          </p:nvGrpSpPr>
          <p:grpSpPr bwMode="auto">
            <a:xfrm>
              <a:off x="3796" y="2347"/>
              <a:ext cx="415" cy="56"/>
              <a:chOff x="3796" y="2347"/>
              <a:chExt cx="415" cy="56"/>
            </a:xfrm>
          </p:grpSpPr>
          <p:sp>
            <p:nvSpPr>
              <p:cNvPr id="183981"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82" name="Group 673"/>
              <p:cNvGrpSpPr>
                <a:grpSpLocks/>
              </p:cNvGrpSpPr>
              <p:nvPr/>
            </p:nvGrpSpPr>
            <p:grpSpPr bwMode="auto">
              <a:xfrm>
                <a:off x="3796" y="2371"/>
                <a:ext cx="295" cy="1"/>
                <a:chOff x="3796" y="2371"/>
                <a:chExt cx="295" cy="1"/>
              </a:xfrm>
            </p:grpSpPr>
            <p:sp>
              <p:nvSpPr>
                <p:cNvPr id="183983"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4"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5"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6"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7"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8"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6" name="Group 680"/>
            <p:cNvGrpSpPr>
              <a:grpSpLocks/>
            </p:cNvGrpSpPr>
            <p:nvPr/>
          </p:nvGrpSpPr>
          <p:grpSpPr bwMode="auto">
            <a:xfrm>
              <a:off x="3333" y="2339"/>
              <a:ext cx="415" cy="64"/>
              <a:chOff x="3333" y="2339"/>
              <a:chExt cx="415" cy="64"/>
            </a:xfrm>
          </p:grpSpPr>
          <p:sp>
            <p:nvSpPr>
              <p:cNvPr id="183973"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74" name="Group 682"/>
              <p:cNvGrpSpPr>
                <a:grpSpLocks/>
              </p:cNvGrpSpPr>
              <p:nvPr/>
            </p:nvGrpSpPr>
            <p:grpSpPr bwMode="auto">
              <a:xfrm>
                <a:off x="3333" y="2371"/>
                <a:ext cx="295" cy="1"/>
                <a:chOff x="3333" y="2371"/>
                <a:chExt cx="295" cy="1"/>
              </a:xfrm>
            </p:grpSpPr>
            <p:sp>
              <p:nvSpPr>
                <p:cNvPr id="183975"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6"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7"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8"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9"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0"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7" name="Group 689"/>
            <p:cNvGrpSpPr>
              <a:grpSpLocks/>
            </p:cNvGrpSpPr>
            <p:nvPr/>
          </p:nvGrpSpPr>
          <p:grpSpPr bwMode="auto">
            <a:xfrm>
              <a:off x="3325" y="2650"/>
              <a:ext cx="415" cy="56"/>
              <a:chOff x="3325" y="2650"/>
              <a:chExt cx="415" cy="56"/>
            </a:xfrm>
          </p:grpSpPr>
          <p:sp>
            <p:nvSpPr>
              <p:cNvPr id="183965"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66" name="Group 691"/>
              <p:cNvGrpSpPr>
                <a:grpSpLocks/>
              </p:cNvGrpSpPr>
              <p:nvPr/>
            </p:nvGrpSpPr>
            <p:grpSpPr bwMode="auto">
              <a:xfrm>
                <a:off x="3325" y="2674"/>
                <a:ext cx="295" cy="1"/>
                <a:chOff x="3325" y="2674"/>
                <a:chExt cx="295" cy="1"/>
              </a:xfrm>
            </p:grpSpPr>
            <p:sp>
              <p:nvSpPr>
                <p:cNvPr id="183967"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8"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9"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0"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1"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2"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8" name="Group 698"/>
            <p:cNvGrpSpPr>
              <a:grpSpLocks/>
            </p:cNvGrpSpPr>
            <p:nvPr/>
          </p:nvGrpSpPr>
          <p:grpSpPr bwMode="auto">
            <a:xfrm>
              <a:off x="3788" y="2650"/>
              <a:ext cx="415" cy="56"/>
              <a:chOff x="3788" y="2650"/>
              <a:chExt cx="415" cy="56"/>
            </a:xfrm>
          </p:grpSpPr>
          <p:sp>
            <p:nvSpPr>
              <p:cNvPr id="183957"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58" name="Group 700"/>
              <p:cNvGrpSpPr>
                <a:grpSpLocks/>
              </p:cNvGrpSpPr>
              <p:nvPr/>
            </p:nvGrpSpPr>
            <p:grpSpPr bwMode="auto">
              <a:xfrm>
                <a:off x="3788" y="2674"/>
                <a:ext cx="295" cy="1"/>
                <a:chOff x="3788" y="2674"/>
                <a:chExt cx="295" cy="1"/>
              </a:xfrm>
            </p:grpSpPr>
            <p:sp>
              <p:nvSpPr>
                <p:cNvPr id="183959"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0"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1"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2"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3"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4"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9" name="Group 707"/>
            <p:cNvGrpSpPr>
              <a:grpSpLocks/>
            </p:cNvGrpSpPr>
            <p:nvPr/>
          </p:nvGrpSpPr>
          <p:grpSpPr bwMode="auto">
            <a:xfrm>
              <a:off x="3325" y="2953"/>
              <a:ext cx="415" cy="56"/>
              <a:chOff x="3325" y="2953"/>
              <a:chExt cx="415" cy="56"/>
            </a:xfrm>
          </p:grpSpPr>
          <p:sp>
            <p:nvSpPr>
              <p:cNvPr id="183949"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50" name="Group 709"/>
              <p:cNvGrpSpPr>
                <a:grpSpLocks/>
              </p:cNvGrpSpPr>
              <p:nvPr/>
            </p:nvGrpSpPr>
            <p:grpSpPr bwMode="auto">
              <a:xfrm>
                <a:off x="3325" y="2985"/>
                <a:ext cx="295" cy="1"/>
                <a:chOff x="3325" y="2985"/>
                <a:chExt cx="295" cy="1"/>
              </a:xfrm>
            </p:grpSpPr>
            <p:sp>
              <p:nvSpPr>
                <p:cNvPr id="183951"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2"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3"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4"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5"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6"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0" name="Group 716"/>
            <p:cNvGrpSpPr>
              <a:grpSpLocks/>
            </p:cNvGrpSpPr>
            <p:nvPr/>
          </p:nvGrpSpPr>
          <p:grpSpPr bwMode="auto">
            <a:xfrm>
              <a:off x="3788" y="2953"/>
              <a:ext cx="415" cy="56"/>
              <a:chOff x="3788" y="2953"/>
              <a:chExt cx="415" cy="56"/>
            </a:xfrm>
          </p:grpSpPr>
          <p:sp>
            <p:nvSpPr>
              <p:cNvPr id="183941"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42" name="Group 718"/>
              <p:cNvGrpSpPr>
                <a:grpSpLocks/>
              </p:cNvGrpSpPr>
              <p:nvPr/>
            </p:nvGrpSpPr>
            <p:grpSpPr bwMode="auto">
              <a:xfrm>
                <a:off x="3788" y="2985"/>
                <a:ext cx="295" cy="1"/>
                <a:chOff x="3788" y="2985"/>
                <a:chExt cx="295" cy="1"/>
              </a:xfrm>
            </p:grpSpPr>
            <p:sp>
              <p:nvSpPr>
                <p:cNvPr id="183943"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4"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5"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6"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7"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8"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1" name="Group 725"/>
            <p:cNvGrpSpPr>
              <a:grpSpLocks/>
            </p:cNvGrpSpPr>
            <p:nvPr/>
          </p:nvGrpSpPr>
          <p:grpSpPr bwMode="auto">
            <a:xfrm>
              <a:off x="4251" y="2953"/>
              <a:ext cx="415" cy="56"/>
              <a:chOff x="4251" y="2953"/>
              <a:chExt cx="415" cy="56"/>
            </a:xfrm>
          </p:grpSpPr>
          <p:sp>
            <p:nvSpPr>
              <p:cNvPr id="183933"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34" name="Group 727"/>
              <p:cNvGrpSpPr>
                <a:grpSpLocks/>
              </p:cNvGrpSpPr>
              <p:nvPr/>
            </p:nvGrpSpPr>
            <p:grpSpPr bwMode="auto">
              <a:xfrm>
                <a:off x="4251" y="2985"/>
                <a:ext cx="295" cy="1"/>
                <a:chOff x="4251" y="2985"/>
                <a:chExt cx="295" cy="1"/>
              </a:xfrm>
            </p:grpSpPr>
            <p:sp>
              <p:nvSpPr>
                <p:cNvPr id="183935"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6"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7"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8"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9"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0"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2" name="Group 734"/>
            <p:cNvGrpSpPr>
              <a:grpSpLocks/>
            </p:cNvGrpSpPr>
            <p:nvPr/>
          </p:nvGrpSpPr>
          <p:grpSpPr bwMode="auto">
            <a:xfrm>
              <a:off x="4674" y="1741"/>
              <a:ext cx="40" cy="1260"/>
              <a:chOff x="4674" y="1741"/>
              <a:chExt cx="40" cy="1260"/>
            </a:xfrm>
          </p:grpSpPr>
          <p:sp>
            <p:nvSpPr>
              <p:cNvPr id="183923"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924"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925"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926"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927"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928"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929"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930"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931"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932"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43" name="Group 745"/>
            <p:cNvGrpSpPr>
              <a:grpSpLocks/>
            </p:cNvGrpSpPr>
            <p:nvPr/>
          </p:nvGrpSpPr>
          <p:grpSpPr bwMode="auto">
            <a:xfrm>
              <a:off x="3740" y="3272"/>
              <a:ext cx="40" cy="343"/>
              <a:chOff x="3740" y="3272"/>
              <a:chExt cx="40" cy="343"/>
            </a:xfrm>
          </p:grpSpPr>
          <p:sp>
            <p:nvSpPr>
              <p:cNvPr id="183919"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3920"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3921"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83922"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4" name="Group 750"/>
            <p:cNvGrpSpPr>
              <a:grpSpLocks/>
            </p:cNvGrpSpPr>
            <p:nvPr/>
          </p:nvGrpSpPr>
          <p:grpSpPr bwMode="auto">
            <a:xfrm>
              <a:off x="3285" y="3272"/>
              <a:ext cx="32" cy="343"/>
              <a:chOff x="3285" y="3272"/>
              <a:chExt cx="32" cy="343"/>
            </a:xfrm>
          </p:grpSpPr>
          <p:sp>
            <p:nvSpPr>
              <p:cNvPr id="183915"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6"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7"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8"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5" name="Group 755"/>
            <p:cNvGrpSpPr>
              <a:grpSpLocks/>
            </p:cNvGrpSpPr>
            <p:nvPr/>
          </p:nvGrpSpPr>
          <p:grpSpPr bwMode="auto">
            <a:xfrm>
              <a:off x="4203" y="3272"/>
              <a:ext cx="32" cy="343"/>
              <a:chOff x="4203" y="3272"/>
              <a:chExt cx="32" cy="343"/>
            </a:xfrm>
          </p:grpSpPr>
          <p:sp>
            <p:nvSpPr>
              <p:cNvPr id="183911"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2"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3"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4"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6" name="Group 760"/>
            <p:cNvGrpSpPr>
              <a:grpSpLocks/>
            </p:cNvGrpSpPr>
            <p:nvPr/>
          </p:nvGrpSpPr>
          <p:grpSpPr bwMode="auto">
            <a:xfrm>
              <a:off x="4658" y="3272"/>
              <a:ext cx="32" cy="343"/>
              <a:chOff x="4658" y="3272"/>
              <a:chExt cx="32" cy="343"/>
            </a:xfrm>
          </p:grpSpPr>
          <p:sp>
            <p:nvSpPr>
              <p:cNvPr id="183907"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08"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09"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0"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7" name="Group 765"/>
            <p:cNvGrpSpPr>
              <a:grpSpLocks/>
            </p:cNvGrpSpPr>
            <p:nvPr/>
          </p:nvGrpSpPr>
          <p:grpSpPr bwMode="auto">
            <a:xfrm>
              <a:off x="4251" y="2650"/>
              <a:ext cx="415" cy="56"/>
              <a:chOff x="4251" y="2650"/>
              <a:chExt cx="415" cy="56"/>
            </a:xfrm>
          </p:grpSpPr>
          <p:sp>
            <p:nvSpPr>
              <p:cNvPr id="183899"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00" name="Group 767"/>
              <p:cNvGrpSpPr>
                <a:grpSpLocks/>
              </p:cNvGrpSpPr>
              <p:nvPr/>
            </p:nvGrpSpPr>
            <p:grpSpPr bwMode="auto">
              <a:xfrm>
                <a:off x="4251" y="2674"/>
                <a:ext cx="295" cy="1"/>
                <a:chOff x="4251" y="2674"/>
                <a:chExt cx="295" cy="1"/>
              </a:xfrm>
            </p:grpSpPr>
            <p:sp>
              <p:nvSpPr>
                <p:cNvPr id="183901"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2"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3"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4"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5"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6"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8" name="Group 774"/>
            <p:cNvGrpSpPr>
              <a:grpSpLocks/>
            </p:cNvGrpSpPr>
            <p:nvPr/>
          </p:nvGrpSpPr>
          <p:grpSpPr bwMode="auto">
            <a:xfrm>
              <a:off x="4251" y="1733"/>
              <a:ext cx="415" cy="56"/>
              <a:chOff x="4251" y="1733"/>
              <a:chExt cx="415" cy="56"/>
            </a:xfrm>
          </p:grpSpPr>
          <p:sp>
            <p:nvSpPr>
              <p:cNvPr id="183891"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92" name="Group 776"/>
              <p:cNvGrpSpPr>
                <a:grpSpLocks/>
              </p:cNvGrpSpPr>
              <p:nvPr/>
            </p:nvGrpSpPr>
            <p:grpSpPr bwMode="auto">
              <a:xfrm>
                <a:off x="4251" y="1757"/>
                <a:ext cx="295" cy="1"/>
                <a:chOff x="4251" y="1757"/>
                <a:chExt cx="295" cy="1"/>
              </a:xfrm>
            </p:grpSpPr>
            <p:sp>
              <p:nvSpPr>
                <p:cNvPr id="183893"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4"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5"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6"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7"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8"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9" name="Group 783"/>
            <p:cNvGrpSpPr>
              <a:grpSpLocks/>
            </p:cNvGrpSpPr>
            <p:nvPr/>
          </p:nvGrpSpPr>
          <p:grpSpPr bwMode="auto">
            <a:xfrm>
              <a:off x="3325" y="3264"/>
              <a:ext cx="415" cy="56"/>
              <a:chOff x="3325" y="3264"/>
              <a:chExt cx="415" cy="56"/>
            </a:xfrm>
          </p:grpSpPr>
          <p:sp>
            <p:nvSpPr>
              <p:cNvPr id="183883"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84" name="Group 785"/>
              <p:cNvGrpSpPr>
                <a:grpSpLocks/>
              </p:cNvGrpSpPr>
              <p:nvPr/>
            </p:nvGrpSpPr>
            <p:grpSpPr bwMode="auto">
              <a:xfrm>
                <a:off x="3325" y="3288"/>
                <a:ext cx="295" cy="1"/>
                <a:chOff x="3325" y="3288"/>
                <a:chExt cx="295" cy="1"/>
              </a:xfrm>
            </p:grpSpPr>
            <p:sp>
              <p:nvSpPr>
                <p:cNvPr id="183885"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6"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7"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8"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9"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0"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0" name="Group 792"/>
            <p:cNvGrpSpPr>
              <a:grpSpLocks/>
            </p:cNvGrpSpPr>
            <p:nvPr/>
          </p:nvGrpSpPr>
          <p:grpSpPr bwMode="auto">
            <a:xfrm>
              <a:off x="3780" y="3256"/>
              <a:ext cx="415" cy="56"/>
              <a:chOff x="3780" y="3256"/>
              <a:chExt cx="415" cy="56"/>
            </a:xfrm>
          </p:grpSpPr>
          <p:sp>
            <p:nvSpPr>
              <p:cNvPr id="183875"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76" name="Group 794"/>
              <p:cNvGrpSpPr>
                <a:grpSpLocks/>
              </p:cNvGrpSpPr>
              <p:nvPr/>
            </p:nvGrpSpPr>
            <p:grpSpPr bwMode="auto">
              <a:xfrm>
                <a:off x="3780" y="3288"/>
                <a:ext cx="295" cy="1"/>
                <a:chOff x="3780" y="3288"/>
                <a:chExt cx="295" cy="1"/>
              </a:xfrm>
            </p:grpSpPr>
            <p:sp>
              <p:nvSpPr>
                <p:cNvPr id="183877"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8"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9"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0"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1"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2"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1" name="Group 801"/>
            <p:cNvGrpSpPr>
              <a:grpSpLocks/>
            </p:cNvGrpSpPr>
            <p:nvPr/>
          </p:nvGrpSpPr>
          <p:grpSpPr bwMode="auto">
            <a:xfrm>
              <a:off x="4251" y="3256"/>
              <a:ext cx="415" cy="56"/>
              <a:chOff x="4251" y="3256"/>
              <a:chExt cx="415" cy="56"/>
            </a:xfrm>
          </p:grpSpPr>
          <p:sp>
            <p:nvSpPr>
              <p:cNvPr id="183867"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8" name="Group 803"/>
              <p:cNvGrpSpPr>
                <a:grpSpLocks/>
              </p:cNvGrpSpPr>
              <p:nvPr/>
            </p:nvGrpSpPr>
            <p:grpSpPr bwMode="auto">
              <a:xfrm>
                <a:off x="4251" y="3288"/>
                <a:ext cx="295" cy="1"/>
                <a:chOff x="4251" y="3288"/>
                <a:chExt cx="295" cy="1"/>
              </a:xfrm>
            </p:grpSpPr>
            <p:sp>
              <p:nvSpPr>
                <p:cNvPr id="183869"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0"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1"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2"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3"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4"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2" name="Group 810"/>
            <p:cNvGrpSpPr>
              <a:grpSpLocks/>
            </p:cNvGrpSpPr>
            <p:nvPr/>
          </p:nvGrpSpPr>
          <p:grpSpPr bwMode="auto">
            <a:xfrm>
              <a:off x="3325" y="3567"/>
              <a:ext cx="415" cy="56"/>
              <a:chOff x="3325" y="3567"/>
              <a:chExt cx="415" cy="56"/>
            </a:xfrm>
          </p:grpSpPr>
          <p:sp>
            <p:nvSpPr>
              <p:cNvPr id="183859"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0" name="Group 812"/>
              <p:cNvGrpSpPr>
                <a:grpSpLocks/>
              </p:cNvGrpSpPr>
              <p:nvPr/>
            </p:nvGrpSpPr>
            <p:grpSpPr bwMode="auto">
              <a:xfrm>
                <a:off x="3325" y="3599"/>
                <a:ext cx="295" cy="1"/>
                <a:chOff x="3325" y="3599"/>
                <a:chExt cx="295" cy="1"/>
              </a:xfrm>
            </p:grpSpPr>
            <p:sp>
              <p:nvSpPr>
                <p:cNvPr id="183861"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2"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3"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4"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5"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6"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3" name="Group 819"/>
            <p:cNvGrpSpPr>
              <a:grpSpLocks/>
            </p:cNvGrpSpPr>
            <p:nvPr/>
          </p:nvGrpSpPr>
          <p:grpSpPr bwMode="auto">
            <a:xfrm>
              <a:off x="3788" y="3567"/>
              <a:ext cx="415" cy="56"/>
              <a:chOff x="3788" y="3567"/>
              <a:chExt cx="415" cy="56"/>
            </a:xfrm>
          </p:grpSpPr>
          <p:sp>
            <p:nvSpPr>
              <p:cNvPr id="183851"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52" name="Group 821"/>
              <p:cNvGrpSpPr>
                <a:grpSpLocks/>
              </p:cNvGrpSpPr>
              <p:nvPr/>
            </p:nvGrpSpPr>
            <p:grpSpPr bwMode="auto">
              <a:xfrm>
                <a:off x="3788" y="3591"/>
                <a:ext cx="295" cy="1"/>
                <a:chOff x="3788" y="3591"/>
                <a:chExt cx="295" cy="1"/>
              </a:xfrm>
            </p:grpSpPr>
            <p:sp>
              <p:nvSpPr>
                <p:cNvPr id="183853"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4"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5"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6"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7"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8"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4" name="Group 828"/>
            <p:cNvGrpSpPr>
              <a:grpSpLocks/>
            </p:cNvGrpSpPr>
            <p:nvPr/>
          </p:nvGrpSpPr>
          <p:grpSpPr bwMode="auto">
            <a:xfrm>
              <a:off x="4243" y="3567"/>
              <a:ext cx="415" cy="56"/>
              <a:chOff x="4243" y="3567"/>
              <a:chExt cx="415" cy="56"/>
            </a:xfrm>
          </p:grpSpPr>
          <p:sp>
            <p:nvSpPr>
              <p:cNvPr id="183843"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44" name="Group 830"/>
              <p:cNvGrpSpPr>
                <a:grpSpLocks/>
              </p:cNvGrpSpPr>
              <p:nvPr/>
            </p:nvGrpSpPr>
            <p:grpSpPr bwMode="auto">
              <a:xfrm>
                <a:off x="4243" y="3599"/>
                <a:ext cx="295" cy="1"/>
                <a:chOff x="4243" y="3599"/>
                <a:chExt cx="295" cy="1"/>
              </a:xfrm>
            </p:grpSpPr>
            <p:sp>
              <p:nvSpPr>
                <p:cNvPr id="183845"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6"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7"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8"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9"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0"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5" name="Group 837"/>
            <p:cNvGrpSpPr>
              <a:grpSpLocks/>
            </p:cNvGrpSpPr>
            <p:nvPr/>
          </p:nvGrpSpPr>
          <p:grpSpPr bwMode="auto">
            <a:xfrm>
              <a:off x="3788" y="2376"/>
              <a:ext cx="886" cy="290"/>
              <a:chOff x="3788" y="2376"/>
              <a:chExt cx="886" cy="290"/>
            </a:xfrm>
          </p:grpSpPr>
          <p:sp>
            <p:nvSpPr>
              <p:cNvPr id="183841"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842"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6" name="Group 840"/>
            <p:cNvGrpSpPr>
              <a:grpSpLocks/>
            </p:cNvGrpSpPr>
            <p:nvPr/>
          </p:nvGrpSpPr>
          <p:grpSpPr bwMode="auto">
            <a:xfrm>
              <a:off x="3309" y="2084"/>
              <a:ext cx="1381" cy="1507"/>
              <a:chOff x="3309" y="2084"/>
              <a:chExt cx="1381" cy="1507"/>
            </a:xfrm>
          </p:grpSpPr>
          <p:sp>
            <p:nvSpPr>
              <p:cNvPr id="183839"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83840"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7" name="Group 843"/>
            <p:cNvGrpSpPr>
              <a:grpSpLocks/>
            </p:cNvGrpSpPr>
            <p:nvPr/>
          </p:nvGrpSpPr>
          <p:grpSpPr bwMode="auto">
            <a:xfrm>
              <a:off x="3773" y="2076"/>
              <a:ext cx="909" cy="893"/>
              <a:chOff x="3773" y="2076"/>
              <a:chExt cx="909" cy="893"/>
            </a:xfrm>
          </p:grpSpPr>
          <p:sp>
            <p:nvSpPr>
              <p:cNvPr id="183837"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8"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8" name="Group 846"/>
            <p:cNvGrpSpPr>
              <a:grpSpLocks/>
            </p:cNvGrpSpPr>
            <p:nvPr/>
          </p:nvGrpSpPr>
          <p:grpSpPr bwMode="auto">
            <a:xfrm>
              <a:off x="3317" y="2379"/>
              <a:ext cx="910" cy="893"/>
              <a:chOff x="3317" y="2379"/>
              <a:chExt cx="910" cy="893"/>
            </a:xfrm>
          </p:grpSpPr>
          <p:sp>
            <p:nvSpPr>
              <p:cNvPr id="183835"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6"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9" name="Group 849"/>
            <p:cNvGrpSpPr>
              <a:grpSpLocks/>
            </p:cNvGrpSpPr>
            <p:nvPr/>
          </p:nvGrpSpPr>
          <p:grpSpPr bwMode="auto">
            <a:xfrm>
              <a:off x="2878" y="1725"/>
              <a:ext cx="415" cy="56"/>
              <a:chOff x="2878" y="1725"/>
              <a:chExt cx="415" cy="56"/>
            </a:xfrm>
          </p:grpSpPr>
          <p:sp>
            <p:nvSpPr>
              <p:cNvPr id="183827"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28" name="Group 851"/>
              <p:cNvGrpSpPr>
                <a:grpSpLocks/>
              </p:cNvGrpSpPr>
              <p:nvPr/>
            </p:nvGrpSpPr>
            <p:grpSpPr bwMode="auto">
              <a:xfrm>
                <a:off x="2878" y="1757"/>
                <a:ext cx="295" cy="1"/>
                <a:chOff x="2878" y="1757"/>
                <a:chExt cx="295" cy="1"/>
              </a:xfrm>
            </p:grpSpPr>
            <p:sp>
              <p:nvSpPr>
                <p:cNvPr id="183829"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0"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1"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2"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3"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4"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0" name="Group 858"/>
            <p:cNvGrpSpPr>
              <a:grpSpLocks/>
            </p:cNvGrpSpPr>
            <p:nvPr/>
          </p:nvGrpSpPr>
          <p:grpSpPr bwMode="auto">
            <a:xfrm>
              <a:off x="2878" y="2036"/>
              <a:ext cx="415" cy="56"/>
              <a:chOff x="2878" y="2036"/>
              <a:chExt cx="415" cy="56"/>
            </a:xfrm>
          </p:grpSpPr>
          <p:sp>
            <p:nvSpPr>
              <p:cNvPr id="183819"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20" name="Group 860"/>
              <p:cNvGrpSpPr>
                <a:grpSpLocks/>
              </p:cNvGrpSpPr>
              <p:nvPr/>
            </p:nvGrpSpPr>
            <p:grpSpPr bwMode="auto">
              <a:xfrm>
                <a:off x="2878" y="2060"/>
                <a:ext cx="295" cy="1"/>
                <a:chOff x="2878" y="2060"/>
                <a:chExt cx="295" cy="1"/>
              </a:xfrm>
            </p:grpSpPr>
            <p:sp>
              <p:nvSpPr>
                <p:cNvPr id="183821"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2"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3"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4"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5"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6"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1" name="Group 867"/>
            <p:cNvGrpSpPr>
              <a:grpSpLocks/>
            </p:cNvGrpSpPr>
            <p:nvPr/>
          </p:nvGrpSpPr>
          <p:grpSpPr bwMode="auto">
            <a:xfrm>
              <a:off x="2886" y="2339"/>
              <a:ext cx="415" cy="56"/>
              <a:chOff x="2886" y="2339"/>
              <a:chExt cx="415" cy="56"/>
            </a:xfrm>
          </p:grpSpPr>
          <p:sp>
            <p:nvSpPr>
              <p:cNvPr id="183811"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12" name="Group 869"/>
              <p:cNvGrpSpPr>
                <a:grpSpLocks/>
              </p:cNvGrpSpPr>
              <p:nvPr/>
            </p:nvGrpSpPr>
            <p:grpSpPr bwMode="auto">
              <a:xfrm>
                <a:off x="2886" y="2371"/>
                <a:ext cx="295" cy="1"/>
                <a:chOff x="2886" y="2371"/>
                <a:chExt cx="295" cy="1"/>
              </a:xfrm>
            </p:grpSpPr>
            <p:sp>
              <p:nvSpPr>
                <p:cNvPr id="183813"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4"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5"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6"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7"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8"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2" name="Group 876"/>
            <p:cNvGrpSpPr>
              <a:grpSpLocks/>
            </p:cNvGrpSpPr>
            <p:nvPr/>
          </p:nvGrpSpPr>
          <p:grpSpPr bwMode="auto">
            <a:xfrm>
              <a:off x="2878" y="2642"/>
              <a:ext cx="415" cy="56"/>
              <a:chOff x="2878" y="2642"/>
              <a:chExt cx="415" cy="56"/>
            </a:xfrm>
          </p:grpSpPr>
          <p:sp>
            <p:nvSpPr>
              <p:cNvPr id="183803"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04" name="Group 878"/>
              <p:cNvGrpSpPr>
                <a:grpSpLocks/>
              </p:cNvGrpSpPr>
              <p:nvPr/>
            </p:nvGrpSpPr>
            <p:grpSpPr bwMode="auto">
              <a:xfrm>
                <a:off x="2878" y="2674"/>
                <a:ext cx="295" cy="1"/>
                <a:chOff x="2878" y="2674"/>
                <a:chExt cx="295" cy="1"/>
              </a:xfrm>
            </p:grpSpPr>
            <p:sp>
              <p:nvSpPr>
                <p:cNvPr id="183805"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6"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7"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8"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9"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0"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3" name="Group 885"/>
            <p:cNvGrpSpPr>
              <a:grpSpLocks/>
            </p:cNvGrpSpPr>
            <p:nvPr/>
          </p:nvGrpSpPr>
          <p:grpSpPr bwMode="auto">
            <a:xfrm>
              <a:off x="2878" y="2953"/>
              <a:ext cx="415" cy="56"/>
              <a:chOff x="2878" y="2953"/>
              <a:chExt cx="415" cy="56"/>
            </a:xfrm>
          </p:grpSpPr>
          <p:sp>
            <p:nvSpPr>
              <p:cNvPr id="183795"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796" name="Group 887"/>
              <p:cNvGrpSpPr>
                <a:grpSpLocks/>
              </p:cNvGrpSpPr>
              <p:nvPr/>
            </p:nvGrpSpPr>
            <p:grpSpPr bwMode="auto">
              <a:xfrm>
                <a:off x="2878" y="2985"/>
                <a:ext cx="295" cy="1"/>
                <a:chOff x="2878" y="2985"/>
                <a:chExt cx="295" cy="1"/>
              </a:xfrm>
            </p:grpSpPr>
            <p:sp>
              <p:nvSpPr>
                <p:cNvPr id="183797"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8"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9"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0"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1"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2"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4" name="Group 894"/>
            <p:cNvGrpSpPr>
              <a:grpSpLocks/>
            </p:cNvGrpSpPr>
            <p:nvPr/>
          </p:nvGrpSpPr>
          <p:grpSpPr bwMode="auto">
            <a:xfrm>
              <a:off x="2870" y="3256"/>
              <a:ext cx="415" cy="56"/>
              <a:chOff x="2870" y="3256"/>
              <a:chExt cx="415" cy="56"/>
            </a:xfrm>
          </p:grpSpPr>
          <p:sp>
            <p:nvSpPr>
              <p:cNvPr id="183787"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8" name="Group 896"/>
              <p:cNvGrpSpPr>
                <a:grpSpLocks/>
              </p:cNvGrpSpPr>
              <p:nvPr/>
            </p:nvGrpSpPr>
            <p:grpSpPr bwMode="auto">
              <a:xfrm>
                <a:off x="2870" y="3280"/>
                <a:ext cx="295" cy="1"/>
                <a:chOff x="2870" y="3280"/>
                <a:chExt cx="295" cy="1"/>
              </a:xfrm>
            </p:grpSpPr>
            <p:sp>
              <p:nvSpPr>
                <p:cNvPr id="183789"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0"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1"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2"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3"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4"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5" name="Group 903"/>
            <p:cNvGrpSpPr>
              <a:grpSpLocks/>
            </p:cNvGrpSpPr>
            <p:nvPr/>
          </p:nvGrpSpPr>
          <p:grpSpPr bwMode="auto">
            <a:xfrm>
              <a:off x="2870" y="3567"/>
              <a:ext cx="415" cy="56"/>
              <a:chOff x="2870" y="3567"/>
              <a:chExt cx="415" cy="56"/>
            </a:xfrm>
          </p:grpSpPr>
          <p:sp>
            <p:nvSpPr>
              <p:cNvPr id="183779"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0" name="Group 905"/>
              <p:cNvGrpSpPr>
                <a:grpSpLocks/>
              </p:cNvGrpSpPr>
              <p:nvPr/>
            </p:nvGrpSpPr>
            <p:grpSpPr bwMode="auto">
              <a:xfrm>
                <a:off x="2870" y="3591"/>
                <a:ext cx="295" cy="1"/>
                <a:chOff x="2870" y="3591"/>
                <a:chExt cx="295" cy="1"/>
              </a:xfrm>
            </p:grpSpPr>
            <p:sp>
              <p:nvSpPr>
                <p:cNvPr id="183781"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2"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3"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4"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5"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6"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6" name="Group 912"/>
            <p:cNvGrpSpPr>
              <a:grpSpLocks/>
            </p:cNvGrpSpPr>
            <p:nvPr/>
          </p:nvGrpSpPr>
          <p:grpSpPr bwMode="auto">
            <a:xfrm>
              <a:off x="2399" y="1765"/>
              <a:ext cx="1357" cy="1196"/>
              <a:chOff x="2399" y="1765"/>
              <a:chExt cx="1357" cy="1196"/>
            </a:xfrm>
          </p:grpSpPr>
          <p:sp>
            <p:nvSpPr>
              <p:cNvPr id="183777"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3778"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7" name="Group 915"/>
            <p:cNvGrpSpPr>
              <a:grpSpLocks/>
            </p:cNvGrpSpPr>
            <p:nvPr/>
          </p:nvGrpSpPr>
          <p:grpSpPr bwMode="auto">
            <a:xfrm>
              <a:off x="2862" y="1765"/>
              <a:ext cx="1349" cy="1204"/>
              <a:chOff x="2862" y="1765"/>
              <a:chExt cx="1349" cy="1204"/>
            </a:xfrm>
          </p:grpSpPr>
          <p:sp>
            <p:nvSpPr>
              <p:cNvPr id="183775"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776"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8" name="Group 918"/>
            <p:cNvGrpSpPr>
              <a:grpSpLocks/>
            </p:cNvGrpSpPr>
            <p:nvPr/>
          </p:nvGrpSpPr>
          <p:grpSpPr bwMode="auto">
            <a:xfrm>
              <a:off x="2870" y="2990"/>
              <a:ext cx="886" cy="290"/>
              <a:chOff x="2870" y="2990"/>
              <a:chExt cx="886" cy="290"/>
            </a:xfrm>
          </p:grpSpPr>
          <p:sp>
            <p:nvSpPr>
              <p:cNvPr id="183773"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774"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9" name="Group 921"/>
            <p:cNvGrpSpPr>
              <a:grpSpLocks/>
            </p:cNvGrpSpPr>
            <p:nvPr/>
          </p:nvGrpSpPr>
          <p:grpSpPr bwMode="auto">
            <a:xfrm>
              <a:off x="2393" y="2993"/>
              <a:ext cx="437" cy="598"/>
              <a:chOff x="2393" y="2993"/>
              <a:chExt cx="437" cy="598"/>
            </a:xfrm>
          </p:grpSpPr>
          <p:sp>
            <p:nvSpPr>
              <p:cNvPr id="183771"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3772"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0" name="Group 924"/>
            <p:cNvGrpSpPr>
              <a:grpSpLocks/>
            </p:cNvGrpSpPr>
            <p:nvPr/>
          </p:nvGrpSpPr>
          <p:grpSpPr bwMode="auto">
            <a:xfrm>
              <a:off x="2854" y="2690"/>
              <a:ext cx="902" cy="596"/>
              <a:chOff x="2854" y="2690"/>
              <a:chExt cx="902" cy="596"/>
            </a:xfrm>
          </p:grpSpPr>
          <p:sp>
            <p:nvSpPr>
              <p:cNvPr id="183769"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3770"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1" name="Group 927"/>
            <p:cNvGrpSpPr>
              <a:grpSpLocks/>
            </p:cNvGrpSpPr>
            <p:nvPr/>
          </p:nvGrpSpPr>
          <p:grpSpPr bwMode="auto">
            <a:xfrm>
              <a:off x="2862" y="1781"/>
              <a:ext cx="1349" cy="1188"/>
              <a:chOff x="2862" y="1781"/>
              <a:chExt cx="1349" cy="1188"/>
            </a:xfrm>
          </p:grpSpPr>
          <p:sp>
            <p:nvSpPr>
              <p:cNvPr id="183767"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83768"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2" name="Group 930"/>
            <p:cNvGrpSpPr>
              <a:grpSpLocks/>
            </p:cNvGrpSpPr>
            <p:nvPr/>
          </p:nvGrpSpPr>
          <p:grpSpPr bwMode="auto">
            <a:xfrm>
              <a:off x="1944" y="2687"/>
              <a:ext cx="886" cy="282"/>
              <a:chOff x="1944" y="2687"/>
              <a:chExt cx="886" cy="282"/>
            </a:xfrm>
          </p:grpSpPr>
          <p:sp>
            <p:nvSpPr>
              <p:cNvPr id="183765"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3766"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3" name="Group 933"/>
            <p:cNvGrpSpPr>
              <a:grpSpLocks/>
            </p:cNvGrpSpPr>
            <p:nvPr/>
          </p:nvGrpSpPr>
          <p:grpSpPr bwMode="auto">
            <a:xfrm>
              <a:off x="1944" y="2395"/>
              <a:ext cx="1357" cy="1196"/>
              <a:chOff x="1944" y="2395"/>
              <a:chExt cx="1357" cy="1196"/>
            </a:xfrm>
          </p:grpSpPr>
          <p:sp>
            <p:nvSpPr>
              <p:cNvPr id="183763"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83764"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4" name="Group 936"/>
            <p:cNvGrpSpPr>
              <a:grpSpLocks/>
            </p:cNvGrpSpPr>
            <p:nvPr/>
          </p:nvGrpSpPr>
          <p:grpSpPr bwMode="auto">
            <a:xfrm>
              <a:off x="3317" y="3293"/>
              <a:ext cx="886" cy="282"/>
              <a:chOff x="3317" y="3293"/>
              <a:chExt cx="886" cy="282"/>
            </a:xfrm>
          </p:grpSpPr>
          <p:sp>
            <p:nvSpPr>
              <p:cNvPr id="183761"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83762"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5" name="Group 939"/>
            <p:cNvGrpSpPr>
              <a:grpSpLocks/>
            </p:cNvGrpSpPr>
            <p:nvPr/>
          </p:nvGrpSpPr>
          <p:grpSpPr bwMode="auto">
            <a:xfrm>
              <a:off x="3317" y="2682"/>
              <a:ext cx="1349" cy="619"/>
              <a:chOff x="3317" y="2682"/>
              <a:chExt cx="1349" cy="619"/>
            </a:xfrm>
          </p:grpSpPr>
          <p:sp>
            <p:nvSpPr>
              <p:cNvPr id="183759"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83760"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6" name="Group 942"/>
            <p:cNvGrpSpPr>
              <a:grpSpLocks/>
            </p:cNvGrpSpPr>
            <p:nvPr/>
          </p:nvGrpSpPr>
          <p:grpSpPr bwMode="auto">
            <a:xfrm>
              <a:off x="3317" y="2387"/>
              <a:ext cx="886" cy="282"/>
              <a:chOff x="3317" y="2387"/>
              <a:chExt cx="886" cy="282"/>
            </a:xfrm>
          </p:grpSpPr>
          <p:sp>
            <p:nvSpPr>
              <p:cNvPr id="183757"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8"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7" name="Group 945"/>
            <p:cNvGrpSpPr>
              <a:grpSpLocks/>
            </p:cNvGrpSpPr>
            <p:nvPr/>
          </p:nvGrpSpPr>
          <p:grpSpPr bwMode="auto">
            <a:xfrm>
              <a:off x="3780" y="2387"/>
              <a:ext cx="886" cy="282"/>
              <a:chOff x="3780" y="2387"/>
              <a:chExt cx="886" cy="282"/>
            </a:xfrm>
          </p:grpSpPr>
          <p:sp>
            <p:nvSpPr>
              <p:cNvPr id="183755"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83756"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8" name="Group 948"/>
            <p:cNvGrpSpPr>
              <a:grpSpLocks/>
            </p:cNvGrpSpPr>
            <p:nvPr/>
          </p:nvGrpSpPr>
          <p:grpSpPr bwMode="auto">
            <a:xfrm>
              <a:off x="1473" y="2993"/>
              <a:ext cx="886" cy="291"/>
              <a:chOff x="1473" y="2993"/>
              <a:chExt cx="886" cy="291"/>
            </a:xfrm>
          </p:grpSpPr>
          <p:sp>
            <p:nvSpPr>
              <p:cNvPr id="183753"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4"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9" name="Group 951"/>
            <p:cNvGrpSpPr>
              <a:grpSpLocks/>
            </p:cNvGrpSpPr>
            <p:nvPr/>
          </p:nvGrpSpPr>
          <p:grpSpPr bwMode="auto">
            <a:xfrm>
              <a:off x="1497" y="1765"/>
              <a:ext cx="878" cy="290"/>
              <a:chOff x="1497" y="1765"/>
              <a:chExt cx="878" cy="290"/>
            </a:xfrm>
          </p:grpSpPr>
          <p:sp>
            <p:nvSpPr>
              <p:cNvPr id="183751"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2"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0" name="Group 954"/>
            <p:cNvGrpSpPr>
              <a:grpSpLocks/>
            </p:cNvGrpSpPr>
            <p:nvPr/>
          </p:nvGrpSpPr>
          <p:grpSpPr bwMode="auto">
            <a:xfrm>
              <a:off x="1938" y="1765"/>
              <a:ext cx="892" cy="1507"/>
              <a:chOff x="1938" y="1765"/>
              <a:chExt cx="892" cy="1507"/>
            </a:xfrm>
          </p:grpSpPr>
          <p:sp>
            <p:nvSpPr>
              <p:cNvPr id="183749"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83750"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1" name="Group 957"/>
            <p:cNvGrpSpPr>
              <a:grpSpLocks/>
            </p:cNvGrpSpPr>
            <p:nvPr/>
          </p:nvGrpSpPr>
          <p:grpSpPr bwMode="auto">
            <a:xfrm>
              <a:off x="1482" y="1781"/>
              <a:ext cx="438" cy="263"/>
              <a:chOff x="1482" y="1781"/>
              <a:chExt cx="438" cy="263"/>
            </a:xfrm>
          </p:grpSpPr>
          <p:sp>
            <p:nvSpPr>
              <p:cNvPr id="183744"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745"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6"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7"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8"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2" name="Group 963"/>
            <p:cNvGrpSpPr>
              <a:grpSpLocks/>
            </p:cNvGrpSpPr>
            <p:nvPr/>
          </p:nvGrpSpPr>
          <p:grpSpPr bwMode="auto">
            <a:xfrm>
              <a:off x="1481" y="1789"/>
              <a:ext cx="455" cy="550"/>
              <a:chOff x="1481" y="1789"/>
              <a:chExt cx="455" cy="550"/>
            </a:xfrm>
          </p:grpSpPr>
          <p:sp>
            <p:nvSpPr>
              <p:cNvPr id="183737"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83738"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9"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0"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1"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2"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3"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3" name="Group 971"/>
            <p:cNvGrpSpPr>
              <a:grpSpLocks/>
            </p:cNvGrpSpPr>
            <p:nvPr/>
          </p:nvGrpSpPr>
          <p:grpSpPr bwMode="auto">
            <a:xfrm>
              <a:off x="1489" y="2084"/>
              <a:ext cx="439" cy="574"/>
              <a:chOff x="1489" y="2084"/>
              <a:chExt cx="439" cy="574"/>
            </a:xfrm>
          </p:grpSpPr>
          <p:sp>
            <p:nvSpPr>
              <p:cNvPr id="183730"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83731"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2"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3"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4"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5"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6"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4" name="Group 979"/>
            <p:cNvGrpSpPr>
              <a:grpSpLocks/>
            </p:cNvGrpSpPr>
            <p:nvPr/>
          </p:nvGrpSpPr>
          <p:grpSpPr bwMode="auto">
            <a:xfrm>
              <a:off x="1481" y="2084"/>
              <a:ext cx="447" cy="574"/>
              <a:chOff x="1481" y="2084"/>
              <a:chExt cx="447" cy="574"/>
            </a:xfrm>
          </p:grpSpPr>
          <p:sp>
            <p:nvSpPr>
              <p:cNvPr id="183723"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724"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5"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6"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7"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8"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9"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5" name="Group 987"/>
            <p:cNvGrpSpPr>
              <a:grpSpLocks/>
            </p:cNvGrpSpPr>
            <p:nvPr/>
          </p:nvGrpSpPr>
          <p:grpSpPr bwMode="auto">
            <a:xfrm>
              <a:off x="1944" y="2076"/>
              <a:ext cx="447" cy="263"/>
              <a:chOff x="1944" y="2076"/>
              <a:chExt cx="447" cy="263"/>
            </a:xfrm>
          </p:grpSpPr>
          <p:sp>
            <p:nvSpPr>
              <p:cNvPr id="183718"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9"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0"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1"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2"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6" name="Group 993"/>
            <p:cNvGrpSpPr>
              <a:grpSpLocks/>
            </p:cNvGrpSpPr>
            <p:nvPr/>
          </p:nvGrpSpPr>
          <p:grpSpPr bwMode="auto">
            <a:xfrm>
              <a:off x="1944" y="1781"/>
              <a:ext cx="431" cy="263"/>
              <a:chOff x="1944" y="1781"/>
              <a:chExt cx="431" cy="263"/>
            </a:xfrm>
          </p:grpSpPr>
          <p:sp>
            <p:nvSpPr>
              <p:cNvPr id="183713"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4"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5"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6"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7"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7" name="Group 999"/>
            <p:cNvGrpSpPr>
              <a:grpSpLocks/>
            </p:cNvGrpSpPr>
            <p:nvPr/>
          </p:nvGrpSpPr>
          <p:grpSpPr bwMode="auto">
            <a:xfrm>
              <a:off x="2415" y="1781"/>
              <a:ext cx="423" cy="271"/>
              <a:chOff x="2415" y="1781"/>
              <a:chExt cx="423" cy="271"/>
            </a:xfrm>
          </p:grpSpPr>
          <p:sp>
            <p:nvSpPr>
              <p:cNvPr id="183708"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9"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0"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1"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2"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8" name="Group 1005"/>
            <p:cNvGrpSpPr>
              <a:grpSpLocks/>
            </p:cNvGrpSpPr>
            <p:nvPr/>
          </p:nvGrpSpPr>
          <p:grpSpPr bwMode="auto">
            <a:xfrm>
              <a:off x="2886" y="1773"/>
              <a:ext cx="415" cy="271"/>
              <a:chOff x="2886" y="1773"/>
              <a:chExt cx="415" cy="271"/>
            </a:xfrm>
          </p:grpSpPr>
          <p:sp>
            <p:nvSpPr>
              <p:cNvPr id="183703"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4"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5"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6"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7"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9" name="Group 1011"/>
            <p:cNvGrpSpPr>
              <a:grpSpLocks/>
            </p:cNvGrpSpPr>
            <p:nvPr/>
          </p:nvGrpSpPr>
          <p:grpSpPr bwMode="auto">
            <a:xfrm>
              <a:off x="3325" y="1773"/>
              <a:ext cx="423" cy="271"/>
              <a:chOff x="3325" y="1773"/>
              <a:chExt cx="423" cy="271"/>
            </a:xfrm>
          </p:grpSpPr>
          <p:sp>
            <p:nvSpPr>
              <p:cNvPr id="183698"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9"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0"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1"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2"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0" name="Group 1017"/>
            <p:cNvGrpSpPr>
              <a:grpSpLocks/>
            </p:cNvGrpSpPr>
            <p:nvPr/>
          </p:nvGrpSpPr>
          <p:grpSpPr bwMode="auto">
            <a:xfrm>
              <a:off x="2878" y="2379"/>
              <a:ext cx="407" cy="287"/>
              <a:chOff x="2878" y="2379"/>
              <a:chExt cx="407" cy="287"/>
            </a:xfrm>
          </p:grpSpPr>
          <p:sp>
            <p:nvSpPr>
              <p:cNvPr id="183693"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4"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5"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6"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7"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1" name="Group 1023"/>
            <p:cNvGrpSpPr>
              <a:grpSpLocks/>
            </p:cNvGrpSpPr>
            <p:nvPr/>
          </p:nvGrpSpPr>
          <p:grpSpPr bwMode="auto">
            <a:xfrm>
              <a:off x="2878" y="2076"/>
              <a:ext cx="415" cy="279"/>
              <a:chOff x="2878" y="2076"/>
              <a:chExt cx="415" cy="279"/>
            </a:xfrm>
          </p:grpSpPr>
          <p:sp>
            <p:nvSpPr>
              <p:cNvPr id="183688"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9"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0"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1"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2"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2" name="Group 1029"/>
            <p:cNvGrpSpPr>
              <a:grpSpLocks/>
            </p:cNvGrpSpPr>
            <p:nvPr/>
          </p:nvGrpSpPr>
          <p:grpSpPr bwMode="auto">
            <a:xfrm>
              <a:off x="2415" y="2068"/>
              <a:ext cx="431" cy="279"/>
              <a:chOff x="2415" y="2068"/>
              <a:chExt cx="431" cy="279"/>
            </a:xfrm>
          </p:grpSpPr>
          <p:sp>
            <p:nvSpPr>
              <p:cNvPr id="183683"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4"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5"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6"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7"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3" name="Group 1035"/>
            <p:cNvGrpSpPr>
              <a:grpSpLocks/>
            </p:cNvGrpSpPr>
            <p:nvPr/>
          </p:nvGrpSpPr>
          <p:grpSpPr bwMode="auto">
            <a:xfrm>
              <a:off x="2399" y="2387"/>
              <a:ext cx="439" cy="582"/>
              <a:chOff x="2399" y="2387"/>
              <a:chExt cx="439" cy="582"/>
            </a:xfrm>
          </p:grpSpPr>
          <p:sp>
            <p:nvSpPr>
              <p:cNvPr id="183676"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677"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8"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9"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0"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1"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2"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4" name="Group 1043"/>
            <p:cNvGrpSpPr>
              <a:grpSpLocks/>
            </p:cNvGrpSpPr>
            <p:nvPr/>
          </p:nvGrpSpPr>
          <p:grpSpPr bwMode="auto">
            <a:xfrm>
              <a:off x="1498" y="3296"/>
              <a:ext cx="406" cy="287"/>
              <a:chOff x="1498" y="3296"/>
              <a:chExt cx="406" cy="287"/>
            </a:xfrm>
          </p:grpSpPr>
          <p:sp>
            <p:nvSpPr>
              <p:cNvPr id="183671"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72"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3"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4"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5"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5" name="Group 1049"/>
            <p:cNvGrpSpPr>
              <a:grpSpLocks/>
            </p:cNvGrpSpPr>
            <p:nvPr/>
          </p:nvGrpSpPr>
          <p:grpSpPr bwMode="auto">
            <a:xfrm>
              <a:off x="1489" y="2690"/>
              <a:ext cx="423" cy="279"/>
              <a:chOff x="1489" y="2690"/>
              <a:chExt cx="423" cy="279"/>
            </a:xfrm>
          </p:grpSpPr>
          <p:sp>
            <p:nvSpPr>
              <p:cNvPr id="183666"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7"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8"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9"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0"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6" name="Group 1055"/>
            <p:cNvGrpSpPr>
              <a:grpSpLocks/>
            </p:cNvGrpSpPr>
            <p:nvPr/>
          </p:nvGrpSpPr>
          <p:grpSpPr bwMode="auto">
            <a:xfrm>
              <a:off x="1490" y="2993"/>
              <a:ext cx="414" cy="271"/>
              <a:chOff x="1490" y="2993"/>
              <a:chExt cx="414" cy="271"/>
            </a:xfrm>
          </p:grpSpPr>
          <p:sp>
            <p:nvSpPr>
              <p:cNvPr id="183661"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2"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3"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4"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5"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7" name="Group 1061"/>
            <p:cNvGrpSpPr>
              <a:grpSpLocks/>
            </p:cNvGrpSpPr>
            <p:nvPr/>
          </p:nvGrpSpPr>
          <p:grpSpPr bwMode="auto">
            <a:xfrm>
              <a:off x="1936" y="2993"/>
              <a:ext cx="439" cy="582"/>
              <a:chOff x="1936" y="2993"/>
              <a:chExt cx="439" cy="582"/>
            </a:xfrm>
          </p:grpSpPr>
          <p:sp>
            <p:nvSpPr>
              <p:cNvPr id="183654"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83655"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6"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7"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8"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9"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0"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8" name="Group 1069"/>
            <p:cNvGrpSpPr>
              <a:grpSpLocks/>
            </p:cNvGrpSpPr>
            <p:nvPr/>
          </p:nvGrpSpPr>
          <p:grpSpPr bwMode="auto">
            <a:xfrm>
              <a:off x="1944" y="2690"/>
              <a:ext cx="447" cy="279"/>
              <a:chOff x="1944" y="2690"/>
              <a:chExt cx="447" cy="279"/>
            </a:xfrm>
          </p:grpSpPr>
          <p:sp>
            <p:nvSpPr>
              <p:cNvPr id="183649"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50"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1"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2"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3"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9" name="Group 1075"/>
            <p:cNvGrpSpPr>
              <a:grpSpLocks/>
            </p:cNvGrpSpPr>
            <p:nvPr/>
          </p:nvGrpSpPr>
          <p:grpSpPr bwMode="auto">
            <a:xfrm>
              <a:off x="2407" y="3001"/>
              <a:ext cx="423" cy="271"/>
              <a:chOff x="2407" y="3001"/>
              <a:chExt cx="423" cy="271"/>
            </a:xfrm>
          </p:grpSpPr>
          <p:sp>
            <p:nvSpPr>
              <p:cNvPr id="183644"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5"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6"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7"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8"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0" name="Group 1081"/>
            <p:cNvGrpSpPr>
              <a:grpSpLocks/>
            </p:cNvGrpSpPr>
            <p:nvPr/>
          </p:nvGrpSpPr>
          <p:grpSpPr bwMode="auto">
            <a:xfrm>
              <a:off x="2854" y="3296"/>
              <a:ext cx="439" cy="279"/>
              <a:chOff x="2854" y="3296"/>
              <a:chExt cx="439" cy="279"/>
            </a:xfrm>
          </p:grpSpPr>
          <p:sp>
            <p:nvSpPr>
              <p:cNvPr id="183639"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0"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1"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2"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3"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1" name="Group 1087"/>
            <p:cNvGrpSpPr>
              <a:grpSpLocks/>
            </p:cNvGrpSpPr>
            <p:nvPr/>
          </p:nvGrpSpPr>
          <p:grpSpPr bwMode="auto">
            <a:xfrm>
              <a:off x="2863" y="3304"/>
              <a:ext cx="422" cy="279"/>
              <a:chOff x="2863" y="3304"/>
              <a:chExt cx="422" cy="279"/>
            </a:xfrm>
          </p:grpSpPr>
          <p:sp>
            <p:nvSpPr>
              <p:cNvPr id="183634"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5"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6"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7"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8"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2" name="Group 1093"/>
            <p:cNvGrpSpPr>
              <a:grpSpLocks/>
            </p:cNvGrpSpPr>
            <p:nvPr/>
          </p:nvGrpSpPr>
          <p:grpSpPr bwMode="auto">
            <a:xfrm>
              <a:off x="2870" y="2690"/>
              <a:ext cx="415" cy="287"/>
              <a:chOff x="2870" y="2690"/>
              <a:chExt cx="415" cy="287"/>
            </a:xfrm>
          </p:grpSpPr>
          <p:sp>
            <p:nvSpPr>
              <p:cNvPr id="183629"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0"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1"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2"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3"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3" name="Group 1099"/>
            <p:cNvGrpSpPr>
              <a:grpSpLocks/>
            </p:cNvGrpSpPr>
            <p:nvPr/>
          </p:nvGrpSpPr>
          <p:grpSpPr bwMode="auto">
            <a:xfrm>
              <a:off x="2878" y="2068"/>
              <a:ext cx="431" cy="287"/>
              <a:chOff x="2878" y="2068"/>
              <a:chExt cx="431" cy="287"/>
            </a:xfrm>
          </p:grpSpPr>
          <p:sp>
            <p:nvSpPr>
              <p:cNvPr id="183624"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625"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6"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7"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8"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4" name="Group 1105"/>
            <p:cNvGrpSpPr>
              <a:grpSpLocks/>
            </p:cNvGrpSpPr>
            <p:nvPr/>
          </p:nvGrpSpPr>
          <p:grpSpPr bwMode="auto">
            <a:xfrm>
              <a:off x="2415" y="2387"/>
              <a:ext cx="439" cy="271"/>
              <a:chOff x="2415" y="2387"/>
              <a:chExt cx="439" cy="271"/>
            </a:xfrm>
          </p:grpSpPr>
          <p:sp>
            <p:nvSpPr>
              <p:cNvPr id="183619"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20"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1"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2"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3"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5" name="Group 1111"/>
            <p:cNvGrpSpPr>
              <a:grpSpLocks/>
            </p:cNvGrpSpPr>
            <p:nvPr/>
          </p:nvGrpSpPr>
          <p:grpSpPr bwMode="auto">
            <a:xfrm>
              <a:off x="1944" y="2387"/>
              <a:ext cx="439" cy="271"/>
              <a:chOff x="1944" y="2387"/>
              <a:chExt cx="439" cy="271"/>
            </a:xfrm>
          </p:grpSpPr>
          <p:sp>
            <p:nvSpPr>
              <p:cNvPr id="183614"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15"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6"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7"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8"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6" name="Group 1117"/>
            <p:cNvGrpSpPr>
              <a:grpSpLocks/>
            </p:cNvGrpSpPr>
            <p:nvPr/>
          </p:nvGrpSpPr>
          <p:grpSpPr bwMode="auto">
            <a:xfrm>
              <a:off x="2399" y="3304"/>
              <a:ext cx="447" cy="279"/>
              <a:chOff x="2399" y="3304"/>
              <a:chExt cx="447" cy="279"/>
            </a:xfrm>
          </p:grpSpPr>
          <p:sp>
            <p:nvSpPr>
              <p:cNvPr id="183609"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10"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1"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2"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3"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7" name="Group 1123"/>
            <p:cNvGrpSpPr>
              <a:grpSpLocks/>
            </p:cNvGrpSpPr>
            <p:nvPr/>
          </p:nvGrpSpPr>
          <p:grpSpPr bwMode="auto">
            <a:xfrm>
              <a:off x="1936" y="3304"/>
              <a:ext cx="431" cy="271"/>
              <a:chOff x="1936" y="3304"/>
              <a:chExt cx="431" cy="271"/>
            </a:xfrm>
          </p:grpSpPr>
          <p:sp>
            <p:nvSpPr>
              <p:cNvPr id="183604"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05"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6"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7"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8"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8" name="Group 1129"/>
            <p:cNvGrpSpPr>
              <a:grpSpLocks/>
            </p:cNvGrpSpPr>
            <p:nvPr/>
          </p:nvGrpSpPr>
          <p:grpSpPr bwMode="auto">
            <a:xfrm>
              <a:off x="2400" y="3304"/>
              <a:ext cx="414" cy="279"/>
              <a:chOff x="2400" y="3304"/>
              <a:chExt cx="414" cy="279"/>
            </a:xfrm>
          </p:grpSpPr>
          <p:sp>
            <p:nvSpPr>
              <p:cNvPr id="183599"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00"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1"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2"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3"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9" name="Group 1135"/>
            <p:cNvGrpSpPr>
              <a:grpSpLocks/>
            </p:cNvGrpSpPr>
            <p:nvPr/>
          </p:nvGrpSpPr>
          <p:grpSpPr bwMode="auto">
            <a:xfrm>
              <a:off x="2400" y="3001"/>
              <a:ext cx="422" cy="271"/>
              <a:chOff x="2400" y="3001"/>
              <a:chExt cx="422" cy="271"/>
            </a:xfrm>
          </p:grpSpPr>
          <p:sp>
            <p:nvSpPr>
              <p:cNvPr id="183594"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5"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6"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7"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8"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0" name="Group 1141"/>
            <p:cNvGrpSpPr>
              <a:grpSpLocks/>
            </p:cNvGrpSpPr>
            <p:nvPr/>
          </p:nvGrpSpPr>
          <p:grpSpPr bwMode="auto">
            <a:xfrm>
              <a:off x="3318" y="3001"/>
              <a:ext cx="422" cy="271"/>
              <a:chOff x="3318" y="3001"/>
              <a:chExt cx="422" cy="271"/>
            </a:xfrm>
          </p:grpSpPr>
          <p:sp>
            <p:nvSpPr>
              <p:cNvPr id="183589"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0"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1"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2"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3"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1" name="Group 1147"/>
            <p:cNvGrpSpPr>
              <a:grpSpLocks/>
            </p:cNvGrpSpPr>
            <p:nvPr/>
          </p:nvGrpSpPr>
          <p:grpSpPr bwMode="auto">
            <a:xfrm>
              <a:off x="3325" y="2076"/>
              <a:ext cx="439" cy="271"/>
              <a:chOff x="3325" y="2076"/>
              <a:chExt cx="439" cy="271"/>
            </a:xfrm>
          </p:grpSpPr>
          <p:sp>
            <p:nvSpPr>
              <p:cNvPr id="183584"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85"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6"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7"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8"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2" name="Group 1153"/>
            <p:cNvGrpSpPr>
              <a:grpSpLocks/>
            </p:cNvGrpSpPr>
            <p:nvPr/>
          </p:nvGrpSpPr>
          <p:grpSpPr bwMode="auto">
            <a:xfrm>
              <a:off x="3788" y="2068"/>
              <a:ext cx="431" cy="287"/>
              <a:chOff x="3788" y="2068"/>
              <a:chExt cx="431" cy="287"/>
            </a:xfrm>
          </p:grpSpPr>
          <p:sp>
            <p:nvSpPr>
              <p:cNvPr id="183579"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80"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1"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2"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3"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3" name="Group 1159"/>
            <p:cNvGrpSpPr>
              <a:grpSpLocks/>
            </p:cNvGrpSpPr>
            <p:nvPr/>
          </p:nvGrpSpPr>
          <p:grpSpPr bwMode="auto">
            <a:xfrm>
              <a:off x="4251" y="2084"/>
              <a:ext cx="431" cy="263"/>
              <a:chOff x="4251" y="2084"/>
              <a:chExt cx="431" cy="263"/>
            </a:xfrm>
          </p:grpSpPr>
          <p:sp>
            <p:nvSpPr>
              <p:cNvPr id="183574"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75"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6"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7"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8"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4" name="Group 1165"/>
            <p:cNvGrpSpPr>
              <a:grpSpLocks/>
            </p:cNvGrpSpPr>
            <p:nvPr/>
          </p:nvGrpSpPr>
          <p:grpSpPr bwMode="auto">
            <a:xfrm>
              <a:off x="4236" y="3001"/>
              <a:ext cx="430" cy="279"/>
              <a:chOff x="4236" y="3001"/>
              <a:chExt cx="430" cy="279"/>
            </a:xfrm>
          </p:grpSpPr>
          <p:sp>
            <p:nvSpPr>
              <p:cNvPr id="183569"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70"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1"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2"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3"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5" name="Group 1171"/>
            <p:cNvGrpSpPr>
              <a:grpSpLocks/>
            </p:cNvGrpSpPr>
            <p:nvPr/>
          </p:nvGrpSpPr>
          <p:grpSpPr bwMode="auto">
            <a:xfrm>
              <a:off x="3772" y="2682"/>
              <a:ext cx="423" cy="287"/>
              <a:chOff x="3772" y="2682"/>
              <a:chExt cx="423" cy="287"/>
            </a:xfrm>
          </p:grpSpPr>
          <p:sp>
            <p:nvSpPr>
              <p:cNvPr id="183564"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5"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6"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7"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8"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6" name="Group 1177"/>
            <p:cNvGrpSpPr>
              <a:grpSpLocks/>
            </p:cNvGrpSpPr>
            <p:nvPr/>
          </p:nvGrpSpPr>
          <p:grpSpPr bwMode="auto">
            <a:xfrm>
              <a:off x="3780" y="2387"/>
              <a:ext cx="431" cy="279"/>
              <a:chOff x="3780" y="2387"/>
              <a:chExt cx="431" cy="279"/>
            </a:xfrm>
          </p:grpSpPr>
          <p:sp>
            <p:nvSpPr>
              <p:cNvPr id="183559"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0"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1"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2"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3"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7" name="Group 1183"/>
            <p:cNvGrpSpPr>
              <a:grpSpLocks/>
            </p:cNvGrpSpPr>
            <p:nvPr/>
          </p:nvGrpSpPr>
          <p:grpSpPr bwMode="auto">
            <a:xfrm>
              <a:off x="3780" y="1781"/>
              <a:ext cx="415" cy="263"/>
              <a:chOff x="3780" y="1781"/>
              <a:chExt cx="415" cy="263"/>
            </a:xfrm>
          </p:grpSpPr>
          <p:sp>
            <p:nvSpPr>
              <p:cNvPr id="183554"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55"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6"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7"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8"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8" name="Group 1189"/>
            <p:cNvGrpSpPr>
              <a:grpSpLocks/>
            </p:cNvGrpSpPr>
            <p:nvPr/>
          </p:nvGrpSpPr>
          <p:grpSpPr bwMode="auto">
            <a:xfrm>
              <a:off x="3780" y="1765"/>
              <a:ext cx="447" cy="279"/>
              <a:chOff x="3780" y="1765"/>
              <a:chExt cx="447" cy="279"/>
            </a:xfrm>
          </p:grpSpPr>
          <p:sp>
            <p:nvSpPr>
              <p:cNvPr id="183549"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50"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1"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2"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3"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9" name="Group 1195"/>
            <p:cNvGrpSpPr>
              <a:grpSpLocks/>
            </p:cNvGrpSpPr>
            <p:nvPr/>
          </p:nvGrpSpPr>
          <p:grpSpPr bwMode="auto">
            <a:xfrm>
              <a:off x="3326" y="1781"/>
              <a:ext cx="430" cy="255"/>
              <a:chOff x="3326" y="1781"/>
              <a:chExt cx="430" cy="255"/>
            </a:xfrm>
          </p:grpSpPr>
          <p:sp>
            <p:nvSpPr>
              <p:cNvPr id="183544"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45"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6"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7"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8"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0" name="Group 1201"/>
            <p:cNvGrpSpPr>
              <a:grpSpLocks/>
            </p:cNvGrpSpPr>
            <p:nvPr/>
          </p:nvGrpSpPr>
          <p:grpSpPr bwMode="auto">
            <a:xfrm>
              <a:off x="3325" y="2698"/>
              <a:ext cx="415" cy="279"/>
              <a:chOff x="3325" y="2698"/>
              <a:chExt cx="415" cy="279"/>
            </a:xfrm>
          </p:grpSpPr>
          <p:sp>
            <p:nvSpPr>
              <p:cNvPr id="183539"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40"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1"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2"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3"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1" name="Group 1207"/>
            <p:cNvGrpSpPr>
              <a:grpSpLocks/>
            </p:cNvGrpSpPr>
            <p:nvPr/>
          </p:nvGrpSpPr>
          <p:grpSpPr bwMode="auto">
            <a:xfrm>
              <a:off x="2878" y="2395"/>
              <a:ext cx="423" cy="271"/>
              <a:chOff x="2878" y="2395"/>
              <a:chExt cx="423" cy="271"/>
            </a:xfrm>
          </p:grpSpPr>
          <p:sp>
            <p:nvSpPr>
              <p:cNvPr id="183534"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35"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6"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7"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8"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2" name="Group 1213"/>
            <p:cNvGrpSpPr>
              <a:grpSpLocks/>
            </p:cNvGrpSpPr>
            <p:nvPr/>
          </p:nvGrpSpPr>
          <p:grpSpPr bwMode="auto">
            <a:xfrm>
              <a:off x="2862" y="3001"/>
              <a:ext cx="423" cy="263"/>
              <a:chOff x="2862" y="3001"/>
              <a:chExt cx="423" cy="263"/>
            </a:xfrm>
          </p:grpSpPr>
          <p:sp>
            <p:nvSpPr>
              <p:cNvPr id="183529"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530"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1"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2"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3"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3" name="Group 1219"/>
            <p:cNvGrpSpPr>
              <a:grpSpLocks/>
            </p:cNvGrpSpPr>
            <p:nvPr/>
          </p:nvGrpSpPr>
          <p:grpSpPr bwMode="auto">
            <a:xfrm>
              <a:off x="3318" y="3304"/>
              <a:ext cx="422" cy="287"/>
              <a:chOff x="3318" y="3304"/>
              <a:chExt cx="422" cy="287"/>
            </a:xfrm>
          </p:grpSpPr>
          <p:sp>
            <p:nvSpPr>
              <p:cNvPr id="183524"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25"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6"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7"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8"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278" name="Content Placeholder 1267"/>
          <p:cNvSpPr txBox="1">
            <a:spLocks/>
          </p:cNvSpPr>
          <p:nvPr/>
        </p:nvSpPr>
        <p:spPr>
          <a:xfrm>
            <a:off x="685800" y="1143000"/>
            <a:ext cx="7772400" cy="4953000"/>
          </a:xfrm>
          <a:prstGeom prst="rect">
            <a:avLst/>
          </a:prstGeom>
        </p:spPr>
        <p:txBody>
          <a:bodyPr/>
          <a:lstStyle/>
          <a:p>
            <a:pPr marL="342900" indent="-342900" algn="l">
              <a:spcBef>
                <a:spcPct val="20000"/>
              </a:spcBef>
              <a:buFont typeface="Wingdings" pitchFamily="2" charset="2"/>
              <a:buChar char="n"/>
              <a:defRPr/>
            </a:pPr>
            <a:r>
              <a:rPr lang="en-US" sz="2800" i="0" kern="0" dirty="0">
                <a:latin typeface="+mn-lt"/>
              </a:rPr>
              <a:t>Assume that this is the full model (over T time periods)</a:t>
            </a:r>
          </a:p>
        </p:txBody>
      </p:sp>
      <p:sp>
        <p:nvSpPr>
          <p:cNvPr id="183305" name="Rectangle 2"/>
          <p:cNvSpPr>
            <a:spLocks noChangeArrowheads="1"/>
          </p:cNvSpPr>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i="0" dirty="0" err="1"/>
              <a:t>Lookahead</a:t>
            </a:r>
            <a:r>
              <a:rPr lang="en-US" sz="3200" i="0" dirty="0"/>
              <a:t> policies</a:t>
            </a:r>
            <a:endParaRPr lang="en-US" sz="3200" i="0" dirty="0">
              <a:solidFill>
                <a:schemeClr val="tx2"/>
              </a:solidFill>
            </a:endParaRPr>
          </a:p>
        </p:txBody>
      </p:sp>
      <p:grpSp>
        <p:nvGrpSpPr>
          <p:cNvPr id="9" name="Group 8"/>
          <p:cNvGrpSpPr/>
          <p:nvPr/>
        </p:nvGrpSpPr>
        <p:grpSpPr>
          <a:xfrm>
            <a:off x="1435110" y="1915884"/>
            <a:ext cx="6275841" cy="406397"/>
            <a:chOff x="1420596" y="1683660"/>
            <a:chExt cx="6275841" cy="406397"/>
          </a:xfrm>
        </p:grpSpPr>
        <p:cxnSp>
          <p:nvCxnSpPr>
            <p:cNvPr id="6" name="Straight Arrow Connector 5"/>
            <p:cNvCxnSpPr/>
            <p:nvPr/>
          </p:nvCxnSpPr>
          <p:spPr bwMode="auto">
            <a:xfrm>
              <a:off x="1420596" y="2090057"/>
              <a:ext cx="6133702" cy="0"/>
            </a:xfrm>
            <a:prstGeom prst="straightConnector1">
              <a:avLst/>
            </a:prstGeom>
            <a:noFill/>
            <a:ln w="28575" cap="flat" cmpd="sng" algn="ctr">
              <a:solidFill>
                <a:schemeClr val="tx1"/>
              </a:solidFill>
              <a:prstDash val="solid"/>
              <a:round/>
              <a:headEnd type="none" w="med" len="med"/>
              <a:tailEnd type="arrow"/>
            </a:ln>
            <a:effectLst/>
          </p:spPr>
        </p:cxnSp>
        <p:sp>
          <p:nvSpPr>
            <p:cNvPr id="8" name="TextBox 7"/>
            <p:cNvSpPr txBox="1"/>
            <p:nvPr/>
          </p:nvSpPr>
          <p:spPr>
            <a:xfrm>
              <a:off x="7354677" y="1683660"/>
              <a:ext cx="341760" cy="400110"/>
            </a:xfrm>
            <a:prstGeom prst="rect">
              <a:avLst/>
            </a:prstGeom>
            <a:noFill/>
          </p:spPr>
          <p:txBody>
            <a:bodyPr wrap="none" rtlCol="0">
              <a:spAutoFit/>
            </a:bodyPr>
            <a:lstStyle/>
            <a:p>
              <a:pPr algn="l"/>
              <a:r>
                <a:rPr lang="en-US" sz="2000" i="0" dirty="0"/>
                <a:t>T</a:t>
              </a:r>
            </a:p>
          </p:txBody>
        </p:sp>
      </p:grpSp>
      <p:sp>
        <p:nvSpPr>
          <p:cNvPr id="4" name="Slide Number Placeholder 3">
            <a:extLst>
              <a:ext uri="{FF2B5EF4-FFF2-40B4-BE49-F238E27FC236}">
                <a16:creationId xmlns:a16="http://schemas.microsoft.com/office/drawing/2014/main" id="{B0211FA0-3F4C-4C58-91F7-101EB46C2648}"/>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38</a:t>
            </a:fld>
            <a:endParaRPr lang="en-US"/>
          </a:p>
        </p:txBody>
      </p:sp>
    </p:spTree>
    <p:extLst>
      <p:ext uri="{BB962C8B-B14F-4D97-AF65-F5344CB8AC3E}">
        <p14:creationId xmlns:p14="http://schemas.microsoft.com/office/powerpoint/2010/main" val="30812957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Rectangle 2501"/>
          <p:cNvSpPr>
            <a:spLocks noChangeArrowheads="1"/>
          </p:cNvSpPr>
          <p:nvPr/>
        </p:nvSpPr>
        <p:spPr bwMode="auto">
          <a:xfrm>
            <a:off x="304800" y="59436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sp>
        <p:nvSpPr>
          <p:cNvPr id="183300" name="Rectangle 3747"/>
          <p:cNvSpPr>
            <a:spLocks noChangeArrowheads="1"/>
          </p:cNvSpPr>
          <p:nvPr/>
        </p:nvSpPr>
        <p:spPr bwMode="auto">
          <a:xfrm>
            <a:off x="457200" y="60960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grpSp>
        <p:nvGrpSpPr>
          <p:cNvPr id="183301" name="Group 2"/>
          <p:cNvGrpSpPr>
            <a:grpSpLocks/>
          </p:cNvGrpSpPr>
          <p:nvPr/>
        </p:nvGrpSpPr>
        <p:grpSpPr bwMode="auto">
          <a:xfrm>
            <a:off x="1487488" y="2598738"/>
            <a:ext cx="6081712" cy="3332162"/>
            <a:chOff x="1449" y="1725"/>
            <a:chExt cx="3265" cy="1898"/>
          </a:xfrm>
        </p:grpSpPr>
        <p:grpSp>
          <p:nvGrpSpPr>
            <p:cNvPr id="183315" name="Group 3"/>
            <p:cNvGrpSpPr>
              <a:grpSpLocks/>
            </p:cNvGrpSpPr>
            <p:nvPr/>
          </p:nvGrpSpPr>
          <p:grpSpPr bwMode="auto">
            <a:xfrm>
              <a:off x="3772" y="2690"/>
              <a:ext cx="894" cy="596"/>
              <a:chOff x="3772" y="2690"/>
              <a:chExt cx="894" cy="596"/>
            </a:xfrm>
          </p:grpSpPr>
          <p:sp>
            <p:nvSpPr>
              <p:cNvPr id="184535"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6"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6" name="Group 6"/>
            <p:cNvGrpSpPr>
              <a:grpSpLocks/>
            </p:cNvGrpSpPr>
            <p:nvPr/>
          </p:nvGrpSpPr>
          <p:grpSpPr bwMode="auto">
            <a:xfrm>
              <a:off x="1944" y="2690"/>
              <a:ext cx="894" cy="596"/>
              <a:chOff x="1944" y="2690"/>
              <a:chExt cx="894" cy="596"/>
            </a:xfrm>
          </p:grpSpPr>
          <p:sp>
            <p:nvSpPr>
              <p:cNvPr id="184533"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534"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7" name="Group 9"/>
            <p:cNvGrpSpPr>
              <a:grpSpLocks/>
            </p:cNvGrpSpPr>
            <p:nvPr/>
          </p:nvGrpSpPr>
          <p:grpSpPr bwMode="auto">
            <a:xfrm>
              <a:off x="1483" y="2379"/>
              <a:ext cx="429" cy="598"/>
              <a:chOff x="1483" y="2379"/>
              <a:chExt cx="429" cy="598"/>
            </a:xfrm>
          </p:grpSpPr>
          <p:sp>
            <p:nvSpPr>
              <p:cNvPr id="184531"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532"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8" name="Group 12"/>
            <p:cNvGrpSpPr>
              <a:grpSpLocks/>
            </p:cNvGrpSpPr>
            <p:nvPr/>
          </p:nvGrpSpPr>
          <p:grpSpPr bwMode="auto">
            <a:xfrm>
              <a:off x="1936" y="2379"/>
              <a:ext cx="894" cy="604"/>
              <a:chOff x="1936" y="2379"/>
              <a:chExt cx="894" cy="604"/>
            </a:xfrm>
          </p:grpSpPr>
          <p:sp>
            <p:nvSpPr>
              <p:cNvPr id="184529"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0"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9" name="Group 15"/>
            <p:cNvGrpSpPr>
              <a:grpSpLocks/>
            </p:cNvGrpSpPr>
            <p:nvPr/>
          </p:nvGrpSpPr>
          <p:grpSpPr bwMode="auto">
            <a:xfrm>
              <a:off x="1952" y="2076"/>
              <a:ext cx="886" cy="290"/>
              <a:chOff x="1952" y="2076"/>
              <a:chExt cx="886" cy="290"/>
            </a:xfrm>
          </p:grpSpPr>
          <p:sp>
            <p:nvSpPr>
              <p:cNvPr id="184527"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528"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20" name="Group 18"/>
            <p:cNvGrpSpPr>
              <a:grpSpLocks/>
            </p:cNvGrpSpPr>
            <p:nvPr/>
          </p:nvGrpSpPr>
          <p:grpSpPr bwMode="auto">
            <a:xfrm>
              <a:off x="1481" y="1769"/>
              <a:ext cx="894" cy="283"/>
              <a:chOff x="1481" y="1769"/>
              <a:chExt cx="894" cy="283"/>
            </a:xfrm>
          </p:grpSpPr>
          <p:sp>
            <p:nvSpPr>
              <p:cNvPr id="184525"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526"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21"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22"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23"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24"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25"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26"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27"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28"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29"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30"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31" name="Group 31"/>
            <p:cNvGrpSpPr>
              <a:grpSpLocks/>
            </p:cNvGrpSpPr>
            <p:nvPr/>
          </p:nvGrpSpPr>
          <p:grpSpPr bwMode="auto">
            <a:xfrm>
              <a:off x="1912" y="1741"/>
              <a:ext cx="40" cy="1260"/>
              <a:chOff x="1912" y="1741"/>
              <a:chExt cx="40" cy="1260"/>
            </a:xfrm>
          </p:grpSpPr>
          <p:sp>
            <p:nvSpPr>
              <p:cNvPr id="184515"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516"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517"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518"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519"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520"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521"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522"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523"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524"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32" name="Group 42"/>
            <p:cNvGrpSpPr>
              <a:grpSpLocks/>
            </p:cNvGrpSpPr>
            <p:nvPr/>
          </p:nvGrpSpPr>
          <p:grpSpPr bwMode="auto">
            <a:xfrm>
              <a:off x="2375" y="1749"/>
              <a:ext cx="40" cy="1252"/>
              <a:chOff x="2375" y="1749"/>
              <a:chExt cx="40" cy="1252"/>
            </a:xfrm>
          </p:grpSpPr>
          <p:sp>
            <p:nvSpPr>
              <p:cNvPr id="184505"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506"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507"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508"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509"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510"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511"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512"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513"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514"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33" name="Group 53"/>
            <p:cNvGrpSpPr>
              <a:grpSpLocks/>
            </p:cNvGrpSpPr>
            <p:nvPr/>
          </p:nvGrpSpPr>
          <p:grpSpPr bwMode="auto">
            <a:xfrm>
              <a:off x="1489" y="2076"/>
              <a:ext cx="431" cy="284"/>
              <a:chOff x="1489" y="2076"/>
              <a:chExt cx="431" cy="284"/>
            </a:xfrm>
          </p:grpSpPr>
          <p:sp>
            <p:nvSpPr>
              <p:cNvPr id="184503"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504"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34" name="Group 56"/>
            <p:cNvGrpSpPr>
              <a:grpSpLocks/>
            </p:cNvGrpSpPr>
            <p:nvPr/>
          </p:nvGrpSpPr>
          <p:grpSpPr bwMode="auto">
            <a:xfrm>
              <a:off x="1489" y="1733"/>
              <a:ext cx="423" cy="56"/>
              <a:chOff x="1489" y="1733"/>
              <a:chExt cx="423" cy="56"/>
            </a:xfrm>
          </p:grpSpPr>
          <p:sp>
            <p:nvSpPr>
              <p:cNvPr id="184495"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96" name="Group 58"/>
              <p:cNvGrpSpPr>
                <a:grpSpLocks/>
              </p:cNvGrpSpPr>
              <p:nvPr/>
            </p:nvGrpSpPr>
            <p:grpSpPr bwMode="auto">
              <a:xfrm>
                <a:off x="1489" y="1757"/>
                <a:ext cx="295" cy="1"/>
                <a:chOff x="1489" y="1757"/>
                <a:chExt cx="295" cy="1"/>
              </a:xfrm>
            </p:grpSpPr>
            <p:sp>
              <p:nvSpPr>
                <p:cNvPr id="184497"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8"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9"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0"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1"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2"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5" name="Group 65"/>
            <p:cNvGrpSpPr>
              <a:grpSpLocks/>
            </p:cNvGrpSpPr>
            <p:nvPr/>
          </p:nvGrpSpPr>
          <p:grpSpPr bwMode="auto">
            <a:xfrm>
              <a:off x="1952" y="1725"/>
              <a:ext cx="415" cy="56"/>
              <a:chOff x="1952" y="1725"/>
              <a:chExt cx="415" cy="56"/>
            </a:xfrm>
          </p:grpSpPr>
          <p:sp>
            <p:nvSpPr>
              <p:cNvPr id="184487"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8" name="Group 67"/>
              <p:cNvGrpSpPr>
                <a:grpSpLocks/>
              </p:cNvGrpSpPr>
              <p:nvPr/>
            </p:nvGrpSpPr>
            <p:grpSpPr bwMode="auto">
              <a:xfrm>
                <a:off x="1952" y="1757"/>
                <a:ext cx="295" cy="1"/>
                <a:chOff x="1952" y="1757"/>
                <a:chExt cx="295" cy="1"/>
              </a:xfrm>
            </p:grpSpPr>
            <p:sp>
              <p:nvSpPr>
                <p:cNvPr id="184489"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0"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1"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2"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3"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4"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6" name="Group 74"/>
            <p:cNvGrpSpPr>
              <a:grpSpLocks/>
            </p:cNvGrpSpPr>
            <p:nvPr/>
          </p:nvGrpSpPr>
          <p:grpSpPr bwMode="auto">
            <a:xfrm>
              <a:off x="1497" y="2036"/>
              <a:ext cx="415" cy="56"/>
              <a:chOff x="1497" y="2036"/>
              <a:chExt cx="415" cy="56"/>
            </a:xfrm>
          </p:grpSpPr>
          <p:sp>
            <p:nvSpPr>
              <p:cNvPr id="184479"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0" name="Group 76"/>
              <p:cNvGrpSpPr>
                <a:grpSpLocks/>
              </p:cNvGrpSpPr>
              <p:nvPr/>
            </p:nvGrpSpPr>
            <p:grpSpPr bwMode="auto">
              <a:xfrm>
                <a:off x="1497" y="2068"/>
                <a:ext cx="295" cy="1"/>
                <a:chOff x="1497" y="2068"/>
                <a:chExt cx="295" cy="1"/>
              </a:xfrm>
            </p:grpSpPr>
            <p:sp>
              <p:nvSpPr>
                <p:cNvPr id="184481"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2"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3"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4"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5"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6"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7" name="Group 83"/>
            <p:cNvGrpSpPr>
              <a:grpSpLocks/>
            </p:cNvGrpSpPr>
            <p:nvPr/>
          </p:nvGrpSpPr>
          <p:grpSpPr bwMode="auto">
            <a:xfrm>
              <a:off x="1960" y="2036"/>
              <a:ext cx="423" cy="56"/>
              <a:chOff x="1960" y="2036"/>
              <a:chExt cx="423" cy="56"/>
            </a:xfrm>
          </p:grpSpPr>
          <p:sp>
            <p:nvSpPr>
              <p:cNvPr id="184471"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72" name="Group 85"/>
              <p:cNvGrpSpPr>
                <a:grpSpLocks/>
              </p:cNvGrpSpPr>
              <p:nvPr/>
            </p:nvGrpSpPr>
            <p:grpSpPr bwMode="auto">
              <a:xfrm>
                <a:off x="1960" y="2068"/>
                <a:ext cx="303" cy="1"/>
                <a:chOff x="1960" y="2068"/>
                <a:chExt cx="303" cy="1"/>
              </a:xfrm>
            </p:grpSpPr>
            <p:sp>
              <p:nvSpPr>
                <p:cNvPr id="184473"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4"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5"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6"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7"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8"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8" name="Group 92"/>
            <p:cNvGrpSpPr>
              <a:grpSpLocks/>
            </p:cNvGrpSpPr>
            <p:nvPr/>
          </p:nvGrpSpPr>
          <p:grpSpPr bwMode="auto">
            <a:xfrm>
              <a:off x="2431" y="2036"/>
              <a:ext cx="415" cy="56"/>
              <a:chOff x="2431" y="2036"/>
              <a:chExt cx="415" cy="56"/>
            </a:xfrm>
          </p:grpSpPr>
          <p:sp>
            <p:nvSpPr>
              <p:cNvPr id="184463"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64" name="Group 94"/>
              <p:cNvGrpSpPr>
                <a:grpSpLocks/>
              </p:cNvGrpSpPr>
              <p:nvPr/>
            </p:nvGrpSpPr>
            <p:grpSpPr bwMode="auto">
              <a:xfrm>
                <a:off x="2431" y="2068"/>
                <a:ext cx="295" cy="1"/>
                <a:chOff x="2431" y="2068"/>
                <a:chExt cx="295" cy="1"/>
              </a:xfrm>
            </p:grpSpPr>
            <p:sp>
              <p:nvSpPr>
                <p:cNvPr id="184465"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6"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7"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8"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9"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0"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9" name="Group 101"/>
            <p:cNvGrpSpPr>
              <a:grpSpLocks/>
            </p:cNvGrpSpPr>
            <p:nvPr/>
          </p:nvGrpSpPr>
          <p:grpSpPr bwMode="auto">
            <a:xfrm>
              <a:off x="2423" y="2347"/>
              <a:ext cx="415" cy="56"/>
              <a:chOff x="2423" y="2347"/>
              <a:chExt cx="415" cy="56"/>
            </a:xfrm>
          </p:grpSpPr>
          <p:sp>
            <p:nvSpPr>
              <p:cNvPr id="184455"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56" name="Group 103"/>
              <p:cNvGrpSpPr>
                <a:grpSpLocks/>
              </p:cNvGrpSpPr>
              <p:nvPr/>
            </p:nvGrpSpPr>
            <p:grpSpPr bwMode="auto">
              <a:xfrm>
                <a:off x="2423" y="2371"/>
                <a:ext cx="295" cy="1"/>
                <a:chOff x="2423" y="2371"/>
                <a:chExt cx="295" cy="1"/>
              </a:xfrm>
            </p:grpSpPr>
            <p:sp>
              <p:nvSpPr>
                <p:cNvPr id="184457"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8"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9"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0"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1"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2"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0" name="Group 110"/>
            <p:cNvGrpSpPr>
              <a:grpSpLocks/>
            </p:cNvGrpSpPr>
            <p:nvPr/>
          </p:nvGrpSpPr>
          <p:grpSpPr bwMode="auto">
            <a:xfrm>
              <a:off x="1960" y="2347"/>
              <a:ext cx="415" cy="56"/>
              <a:chOff x="1960" y="2347"/>
              <a:chExt cx="415" cy="56"/>
            </a:xfrm>
          </p:grpSpPr>
          <p:sp>
            <p:nvSpPr>
              <p:cNvPr id="184447"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48" name="Group 112"/>
              <p:cNvGrpSpPr>
                <a:grpSpLocks/>
              </p:cNvGrpSpPr>
              <p:nvPr/>
            </p:nvGrpSpPr>
            <p:grpSpPr bwMode="auto">
              <a:xfrm>
                <a:off x="1960" y="2371"/>
                <a:ext cx="295" cy="1"/>
                <a:chOff x="1960" y="2371"/>
                <a:chExt cx="295" cy="1"/>
              </a:xfrm>
            </p:grpSpPr>
            <p:sp>
              <p:nvSpPr>
                <p:cNvPr id="184449"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0"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1"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2"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3"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4"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1" name="Group 119"/>
            <p:cNvGrpSpPr>
              <a:grpSpLocks/>
            </p:cNvGrpSpPr>
            <p:nvPr/>
          </p:nvGrpSpPr>
          <p:grpSpPr bwMode="auto">
            <a:xfrm>
              <a:off x="1497" y="2339"/>
              <a:ext cx="415" cy="56"/>
              <a:chOff x="1497" y="2339"/>
              <a:chExt cx="415" cy="56"/>
            </a:xfrm>
          </p:grpSpPr>
          <p:sp>
            <p:nvSpPr>
              <p:cNvPr id="184439"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40" name="Group 121"/>
              <p:cNvGrpSpPr>
                <a:grpSpLocks/>
              </p:cNvGrpSpPr>
              <p:nvPr/>
            </p:nvGrpSpPr>
            <p:grpSpPr bwMode="auto">
              <a:xfrm>
                <a:off x="1497" y="2371"/>
                <a:ext cx="295" cy="1"/>
                <a:chOff x="1497" y="2371"/>
                <a:chExt cx="295" cy="1"/>
              </a:xfrm>
            </p:grpSpPr>
            <p:sp>
              <p:nvSpPr>
                <p:cNvPr id="184441"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2"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3"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4"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5"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6"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2" name="Group 128"/>
            <p:cNvGrpSpPr>
              <a:grpSpLocks/>
            </p:cNvGrpSpPr>
            <p:nvPr/>
          </p:nvGrpSpPr>
          <p:grpSpPr bwMode="auto">
            <a:xfrm>
              <a:off x="1489" y="2650"/>
              <a:ext cx="423" cy="56"/>
              <a:chOff x="1489" y="2650"/>
              <a:chExt cx="423" cy="56"/>
            </a:xfrm>
          </p:grpSpPr>
          <p:sp>
            <p:nvSpPr>
              <p:cNvPr id="184431"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32" name="Group 130"/>
              <p:cNvGrpSpPr>
                <a:grpSpLocks/>
              </p:cNvGrpSpPr>
              <p:nvPr/>
            </p:nvGrpSpPr>
            <p:grpSpPr bwMode="auto">
              <a:xfrm>
                <a:off x="1489" y="2674"/>
                <a:ext cx="295" cy="1"/>
                <a:chOff x="1489" y="2674"/>
                <a:chExt cx="295" cy="1"/>
              </a:xfrm>
            </p:grpSpPr>
            <p:sp>
              <p:nvSpPr>
                <p:cNvPr id="184433"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4"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5"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6"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7"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8"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3" name="Group 137"/>
            <p:cNvGrpSpPr>
              <a:grpSpLocks/>
            </p:cNvGrpSpPr>
            <p:nvPr/>
          </p:nvGrpSpPr>
          <p:grpSpPr bwMode="auto">
            <a:xfrm>
              <a:off x="1968" y="2650"/>
              <a:ext cx="415" cy="56"/>
              <a:chOff x="1968" y="2650"/>
              <a:chExt cx="415" cy="56"/>
            </a:xfrm>
          </p:grpSpPr>
          <p:sp>
            <p:nvSpPr>
              <p:cNvPr id="184423"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24" name="Group 139"/>
              <p:cNvGrpSpPr>
                <a:grpSpLocks/>
              </p:cNvGrpSpPr>
              <p:nvPr/>
            </p:nvGrpSpPr>
            <p:grpSpPr bwMode="auto">
              <a:xfrm>
                <a:off x="1968" y="2674"/>
                <a:ext cx="295" cy="1"/>
                <a:chOff x="1968" y="2674"/>
                <a:chExt cx="295" cy="1"/>
              </a:xfrm>
            </p:grpSpPr>
            <p:sp>
              <p:nvSpPr>
                <p:cNvPr id="184425"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6"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7"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8"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9"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0"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4" name="Group 146"/>
            <p:cNvGrpSpPr>
              <a:grpSpLocks/>
            </p:cNvGrpSpPr>
            <p:nvPr/>
          </p:nvGrpSpPr>
          <p:grpSpPr bwMode="auto">
            <a:xfrm>
              <a:off x="1489" y="2953"/>
              <a:ext cx="423" cy="56"/>
              <a:chOff x="1489" y="2953"/>
              <a:chExt cx="423" cy="56"/>
            </a:xfrm>
          </p:grpSpPr>
          <p:sp>
            <p:nvSpPr>
              <p:cNvPr id="184415"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416" name="Group 148"/>
              <p:cNvGrpSpPr>
                <a:grpSpLocks/>
              </p:cNvGrpSpPr>
              <p:nvPr/>
            </p:nvGrpSpPr>
            <p:grpSpPr bwMode="auto">
              <a:xfrm>
                <a:off x="1489" y="2985"/>
                <a:ext cx="295" cy="1"/>
                <a:chOff x="1489" y="2985"/>
                <a:chExt cx="295" cy="1"/>
              </a:xfrm>
            </p:grpSpPr>
            <p:sp>
              <p:nvSpPr>
                <p:cNvPr id="184417"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8"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9"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0"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1"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2"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5" name="Group 155"/>
            <p:cNvGrpSpPr>
              <a:grpSpLocks/>
            </p:cNvGrpSpPr>
            <p:nvPr/>
          </p:nvGrpSpPr>
          <p:grpSpPr bwMode="auto">
            <a:xfrm>
              <a:off x="1952" y="2953"/>
              <a:ext cx="415" cy="56"/>
              <a:chOff x="1952" y="2953"/>
              <a:chExt cx="415" cy="56"/>
            </a:xfrm>
          </p:grpSpPr>
          <p:sp>
            <p:nvSpPr>
              <p:cNvPr id="184407"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8" name="Group 157"/>
              <p:cNvGrpSpPr>
                <a:grpSpLocks/>
              </p:cNvGrpSpPr>
              <p:nvPr/>
            </p:nvGrpSpPr>
            <p:grpSpPr bwMode="auto">
              <a:xfrm>
                <a:off x="1952" y="2985"/>
                <a:ext cx="295" cy="1"/>
                <a:chOff x="1952" y="2985"/>
                <a:chExt cx="295" cy="1"/>
              </a:xfrm>
            </p:grpSpPr>
            <p:sp>
              <p:nvSpPr>
                <p:cNvPr id="184409"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0"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1"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2"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3"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4"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6" name="Group 164"/>
            <p:cNvGrpSpPr>
              <a:grpSpLocks/>
            </p:cNvGrpSpPr>
            <p:nvPr/>
          </p:nvGrpSpPr>
          <p:grpSpPr bwMode="auto">
            <a:xfrm>
              <a:off x="2415" y="2953"/>
              <a:ext cx="415" cy="56"/>
              <a:chOff x="2415" y="2953"/>
              <a:chExt cx="415" cy="56"/>
            </a:xfrm>
          </p:grpSpPr>
          <p:sp>
            <p:nvSpPr>
              <p:cNvPr id="184399"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0" name="Group 166"/>
              <p:cNvGrpSpPr>
                <a:grpSpLocks/>
              </p:cNvGrpSpPr>
              <p:nvPr/>
            </p:nvGrpSpPr>
            <p:grpSpPr bwMode="auto">
              <a:xfrm>
                <a:off x="2415" y="2985"/>
                <a:ext cx="295" cy="1"/>
                <a:chOff x="2415" y="2985"/>
                <a:chExt cx="295" cy="1"/>
              </a:xfrm>
            </p:grpSpPr>
            <p:sp>
              <p:nvSpPr>
                <p:cNvPr id="184401"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2"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3"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4"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5"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6"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7" name="Group 173"/>
            <p:cNvGrpSpPr>
              <a:grpSpLocks/>
            </p:cNvGrpSpPr>
            <p:nvPr/>
          </p:nvGrpSpPr>
          <p:grpSpPr bwMode="auto">
            <a:xfrm>
              <a:off x="2838" y="1741"/>
              <a:ext cx="40" cy="1260"/>
              <a:chOff x="2838" y="1741"/>
              <a:chExt cx="40" cy="1260"/>
            </a:xfrm>
          </p:grpSpPr>
          <p:sp>
            <p:nvSpPr>
              <p:cNvPr id="184389"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390"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391"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392"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393"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394"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395"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396"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397"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398"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8" name="Group 184"/>
            <p:cNvGrpSpPr>
              <a:grpSpLocks/>
            </p:cNvGrpSpPr>
            <p:nvPr/>
          </p:nvGrpSpPr>
          <p:grpSpPr bwMode="auto">
            <a:xfrm>
              <a:off x="1912" y="3272"/>
              <a:ext cx="32" cy="335"/>
              <a:chOff x="1912" y="3272"/>
              <a:chExt cx="32" cy="335"/>
            </a:xfrm>
          </p:grpSpPr>
          <p:sp>
            <p:nvSpPr>
              <p:cNvPr id="184385"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86"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87"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8"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9" name="Group 189"/>
            <p:cNvGrpSpPr>
              <a:grpSpLocks/>
            </p:cNvGrpSpPr>
            <p:nvPr/>
          </p:nvGrpSpPr>
          <p:grpSpPr bwMode="auto">
            <a:xfrm>
              <a:off x="1449" y="3272"/>
              <a:ext cx="40" cy="335"/>
              <a:chOff x="1449" y="3272"/>
              <a:chExt cx="40" cy="335"/>
            </a:xfrm>
          </p:grpSpPr>
          <p:sp>
            <p:nvSpPr>
              <p:cNvPr id="184381"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82"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83"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84"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0" name="Group 194"/>
            <p:cNvGrpSpPr>
              <a:grpSpLocks/>
            </p:cNvGrpSpPr>
            <p:nvPr/>
          </p:nvGrpSpPr>
          <p:grpSpPr bwMode="auto">
            <a:xfrm>
              <a:off x="2367" y="3272"/>
              <a:ext cx="32" cy="335"/>
              <a:chOff x="2367" y="3272"/>
              <a:chExt cx="32" cy="335"/>
            </a:xfrm>
          </p:grpSpPr>
          <p:sp>
            <p:nvSpPr>
              <p:cNvPr id="184377"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78"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79"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0"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1" name="Group 199"/>
            <p:cNvGrpSpPr>
              <a:grpSpLocks/>
            </p:cNvGrpSpPr>
            <p:nvPr/>
          </p:nvGrpSpPr>
          <p:grpSpPr bwMode="auto">
            <a:xfrm>
              <a:off x="2822" y="3272"/>
              <a:ext cx="40" cy="335"/>
              <a:chOff x="2822" y="3272"/>
              <a:chExt cx="40" cy="335"/>
            </a:xfrm>
          </p:grpSpPr>
          <p:sp>
            <p:nvSpPr>
              <p:cNvPr id="184373"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74"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75"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76"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2" name="Group 204"/>
            <p:cNvGrpSpPr>
              <a:grpSpLocks/>
            </p:cNvGrpSpPr>
            <p:nvPr/>
          </p:nvGrpSpPr>
          <p:grpSpPr bwMode="auto">
            <a:xfrm>
              <a:off x="2415" y="2650"/>
              <a:ext cx="415" cy="56"/>
              <a:chOff x="2415" y="2650"/>
              <a:chExt cx="415" cy="56"/>
            </a:xfrm>
          </p:grpSpPr>
          <p:sp>
            <p:nvSpPr>
              <p:cNvPr id="184365"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66" name="Group 206"/>
              <p:cNvGrpSpPr>
                <a:grpSpLocks/>
              </p:cNvGrpSpPr>
              <p:nvPr/>
            </p:nvGrpSpPr>
            <p:grpSpPr bwMode="auto">
              <a:xfrm>
                <a:off x="2415" y="2674"/>
                <a:ext cx="295" cy="1"/>
                <a:chOff x="2415" y="2674"/>
                <a:chExt cx="295" cy="1"/>
              </a:xfrm>
            </p:grpSpPr>
            <p:sp>
              <p:nvSpPr>
                <p:cNvPr id="184367"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8"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9"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0"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1"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2"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3" name="Group 213"/>
            <p:cNvGrpSpPr>
              <a:grpSpLocks/>
            </p:cNvGrpSpPr>
            <p:nvPr/>
          </p:nvGrpSpPr>
          <p:grpSpPr bwMode="auto">
            <a:xfrm>
              <a:off x="2415" y="1733"/>
              <a:ext cx="415" cy="56"/>
              <a:chOff x="2415" y="1733"/>
              <a:chExt cx="415" cy="56"/>
            </a:xfrm>
          </p:grpSpPr>
          <p:sp>
            <p:nvSpPr>
              <p:cNvPr id="184357"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58" name="Group 215"/>
              <p:cNvGrpSpPr>
                <a:grpSpLocks/>
              </p:cNvGrpSpPr>
              <p:nvPr/>
            </p:nvGrpSpPr>
            <p:grpSpPr bwMode="auto">
              <a:xfrm>
                <a:off x="2415" y="1757"/>
                <a:ext cx="295" cy="1"/>
                <a:chOff x="2415" y="1757"/>
                <a:chExt cx="295" cy="1"/>
              </a:xfrm>
            </p:grpSpPr>
            <p:sp>
              <p:nvSpPr>
                <p:cNvPr id="184359"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0"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1"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2"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3"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4"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4" name="Group 222"/>
            <p:cNvGrpSpPr>
              <a:grpSpLocks/>
            </p:cNvGrpSpPr>
            <p:nvPr/>
          </p:nvGrpSpPr>
          <p:grpSpPr bwMode="auto">
            <a:xfrm>
              <a:off x="1489" y="3264"/>
              <a:ext cx="423" cy="56"/>
              <a:chOff x="1489" y="3264"/>
              <a:chExt cx="423" cy="56"/>
            </a:xfrm>
          </p:grpSpPr>
          <p:sp>
            <p:nvSpPr>
              <p:cNvPr id="184349"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350" name="Group 224"/>
              <p:cNvGrpSpPr>
                <a:grpSpLocks/>
              </p:cNvGrpSpPr>
              <p:nvPr/>
            </p:nvGrpSpPr>
            <p:grpSpPr bwMode="auto">
              <a:xfrm>
                <a:off x="1489" y="3288"/>
                <a:ext cx="295" cy="1"/>
                <a:chOff x="1489" y="3288"/>
                <a:chExt cx="295" cy="1"/>
              </a:xfrm>
            </p:grpSpPr>
            <p:sp>
              <p:nvSpPr>
                <p:cNvPr id="184351"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2"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3"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4"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5"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6"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5" name="Group 231"/>
            <p:cNvGrpSpPr>
              <a:grpSpLocks/>
            </p:cNvGrpSpPr>
            <p:nvPr/>
          </p:nvGrpSpPr>
          <p:grpSpPr bwMode="auto">
            <a:xfrm>
              <a:off x="1944" y="3256"/>
              <a:ext cx="423" cy="56"/>
              <a:chOff x="1944" y="3256"/>
              <a:chExt cx="423" cy="56"/>
            </a:xfrm>
          </p:grpSpPr>
          <p:sp>
            <p:nvSpPr>
              <p:cNvPr id="184341"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42" name="Group 233"/>
              <p:cNvGrpSpPr>
                <a:grpSpLocks/>
              </p:cNvGrpSpPr>
              <p:nvPr/>
            </p:nvGrpSpPr>
            <p:grpSpPr bwMode="auto">
              <a:xfrm>
                <a:off x="1944" y="3288"/>
                <a:ext cx="303" cy="1"/>
                <a:chOff x="1944" y="3288"/>
                <a:chExt cx="303" cy="1"/>
              </a:xfrm>
            </p:grpSpPr>
            <p:sp>
              <p:nvSpPr>
                <p:cNvPr id="184343"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4"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5"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6"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7"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8"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6" name="Group 240"/>
            <p:cNvGrpSpPr>
              <a:grpSpLocks/>
            </p:cNvGrpSpPr>
            <p:nvPr/>
          </p:nvGrpSpPr>
          <p:grpSpPr bwMode="auto">
            <a:xfrm>
              <a:off x="2415" y="3256"/>
              <a:ext cx="415" cy="56"/>
              <a:chOff x="2415" y="3256"/>
              <a:chExt cx="415" cy="56"/>
            </a:xfrm>
          </p:grpSpPr>
          <p:sp>
            <p:nvSpPr>
              <p:cNvPr id="184333"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34" name="Group 242"/>
              <p:cNvGrpSpPr>
                <a:grpSpLocks/>
              </p:cNvGrpSpPr>
              <p:nvPr/>
            </p:nvGrpSpPr>
            <p:grpSpPr bwMode="auto">
              <a:xfrm>
                <a:off x="2415" y="3288"/>
                <a:ext cx="295" cy="1"/>
                <a:chOff x="2415" y="3288"/>
                <a:chExt cx="295" cy="1"/>
              </a:xfrm>
            </p:grpSpPr>
            <p:sp>
              <p:nvSpPr>
                <p:cNvPr id="184335"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6"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7"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8"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9"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0"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7" name="Group 249"/>
            <p:cNvGrpSpPr>
              <a:grpSpLocks/>
            </p:cNvGrpSpPr>
            <p:nvPr/>
          </p:nvGrpSpPr>
          <p:grpSpPr bwMode="auto">
            <a:xfrm>
              <a:off x="1489" y="3567"/>
              <a:ext cx="423" cy="56"/>
              <a:chOff x="1489" y="3567"/>
              <a:chExt cx="423" cy="56"/>
            </a:xfrm>
          </p:grpSpPr>
          <p:sp>
            <p:nvSpPr>
              <p:cNvPr id="184325"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26" name="Group 251"/>
              <p:cNvGrpSpPr>
                <a:grpSpLocks/>
              </p:cNvGrpSpPr>
              <p:nvPr/>
            </p:nvGrpSpPr>
            <p:grpSpPr bwMode="auto">
              <a:xfrm>
                <a:off x="1489" y="3591"/>
                <a:ext cx="303" cy="1"/>
                <a:chOff x="1489" y="3591"/>
                <a:chExt cx="303" cy="1"/>
              </a:xfrm>
            </p:grpSpPr>
            <p:sp>
              <p:nvSpPr>
                <p:cNvPr id="184327"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8"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9"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0"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1"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2"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8" name="Group 258"/>
            <p:cNvGrpSpPr>
              <a:grpSpLocks/>
            </p:cNvGrpSpPr>
            <p:nvPr/>
          </p:nvGrpSpPr>
          <p:grpSpPr bwMode="auto">
            <a:xfrm>
              <a:off x="1952" y="3567"/>
              <a:ext cx="415" cy="56"/>
              <a:chOff x="1952" y="3567"/>
              <a:chExt cx="415" cy="56"/>
            </a:xfrm>
          </p:grpSpPr>
          <p:sp>
            <p:nvSpPr>
              <p:cNvPr id="184317"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8" name="Group 260"/>
              <p:cNvGrpSpPr>
                <a:grpSpLocks/>
              </p:cNvGrpSpPr>
              <p:nvPr/>
            </p:nvGrpSpPr>
            <p:grpSpPr bwMode="auto">
              <a:xfrm>
                <a:off x="1952" y="3591"/>
                <a:ext cx="295" cy="1"/>
                <a:chOff x="1952" y="3591"/>
                <a:chExt cx="295" cy="1"/>
              </a:xfrm>
            </p:grpSpPr>
            <p:sp>
              <p:nvSpPr>
                <p:cNvPr id="184319"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0"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1"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2"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3"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4"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9" name="Group 267"/>
            <p:cNvGrpSpPr>
              <a:grpSpLocks/>
            </p:cNvGrpSpPr>
            <p:nvPr/>
          </p:nvGrpSpPr>
          <p:grpSpPr bwMode="auto">
            <a:xfrm>
              <a:off x="2407" y="3567"/>
              <a:ext cx="415" cy="56"/>
              <a:chOff x="2407" y="3567"/>
              <a:chExt cx="415" cy="56"/>
            </a:xfrm>
          </p:grpSpPr>
          <p:sp>
            <p:nvSpPr>
              <p:cNvPr id="184309"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0" name="Group 269"/>
              <p:cNvGrpSpPr>
                <a:grpSpLocks/>
              </p:cNvGrpSpPr>
              <p:nvPr/>
            </p:nvGrpSpPr>
            <p:grpSpPr bwMode="auto">
              <a:xfrm>
                <a:off x="2407" y="3591"/>
                <a:ext cx="295" cy="1"/>
                <a:chOff x="2407" y="3591"/>
                <a:chExt cx="295" cy="1"/>
              </a:xfrm>
            </p:grpSpPr>
            <p:sp>
              <p:nvSpPr>
                <p:cNvPr id="184311"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2"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3"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4"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5"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6"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60" name="Group 276"/>
            <p:cNvGrpSpPr>
              <a:grpSpLocks/>
            </p:cNvGrpSpPr>
            <p:nvPr/>
          </p:nvGrpSpPr>
          <p:grpSpPr bwMode="auto">
            <a:xfrm>
              <a:off x="1944" y="2690"/>
              <a:ext cx="894" cy="596"/>
              <a:chOff x="1944" y="2690"/>
              <a:chExt cx="894" cy="596"/>
            </a:xfrm>
          </p:grpSpPr>
          <p:sp>
            <p:nvSpPr>
              <p:cNvPr id="184307"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308"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1" name="Group 279"/>
            <p:cNvGrpSpPr>
              <a:grpSpLocks/>
            </p:cNvGrpSpPr>
            <p:nvPr/>
          </p:nvGrpSpPr>
          <p:grpSpPr bwMode="auto">
            <a:xfrm>
              <a:off x="1952" y="2376"/>
              <a:ext cx="886" cy="290"/>
              <a:chOff x="1952" y="2376"/>
              <a:chExt cx="886" cy="290"/>
            </a:xfrm>
          </p:grpSpPr>
          <p:sp>
            <p:nvSpPr>
              <p:cNvPr id="184305"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306"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2" name="Group 282"/>
            <p:cNvGrpSpPr>
              <a:grpSpLocks/>
            </p:cNvGrpSpPr>
            <p:nvPr/>
          </p:nvGrpSpPr>
          <p:grpSpPr bwMode="auto">
            <a:xfrm>
              <a:off x="1481" y="2084"/>
              <a:ext cx="1373" cy="1507"/>
              <a:chOff x="1481" y="2084"/>
              <a:chExt cx="1373" cy="1507"/>
            </a:xfrm>
          </p:grpSpPr>
          <p:sp>
            <p:nvSpPr>
              <p:cNvPr id="184303"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304"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3" name="Group 285"/>
            <p:cNvGrpSpPr>
              <a:grpSpLocks/>
            </p:cNvGrpSpPr>
            <p:nvPr/>
          </p:nvGrpSpPr>
          <p:grpSpPr bwMode="auto">
            <a:xfrm>
              <a:off x="1944" y="2076"/>
              <a:ext cx="902" cy="885"/>
              <a:chOff x="1944" y="2076"/>
              <a:chExt cx="902" cy="885"/>
            </a:xfrm>
          </p:grpSpPr>
          <p:sp>
            <p:nvSpPr>
              <p:cNvPr id="184301"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302"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4" name="Group 288"/>
            <p:cNvGrpSpPr>
              <a:grpSpLocks/>
            </p:cNvGrpSpPr>
            <p:nvPr/>
          </p:nvGrpSpPr>
          <p:grpSpPr bwMode="auto">
            <a:xfrm>
              <a:off x="1489" y="2379"/>
              <a:ext cx="902" cy="893"/>
              <a:chOff x="1489" y="2379"/>
              <a:chExt cx="902" cy="893"/>
            </a:xfrm>
          </p:grpSpPr>
          <p:sp>
            <p:nvSpPr>
              <p:cNvPr id="184299"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300"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5" name="Group 291"/>
            <p:cNvGrpSpPr>
              <a:grpSpLocks/>
            </p:cNvGrpSpPr>
            <p:nvPr/>
          </p:nvGrpSpPr>
          <p:grpSpPr bwMode="auto">
            <a:xfrm>
              <a:off x="1483" y="2379"/>
              <a:ext cx="429" cy="598"/>
              <a:chOff x="1483" y="2379"/>
              <a:chExt cx="429" cy="598"/>
            </a:xfrm>
          </p:grpSpPr>
          <p:sp>
            <p:nvSpPr>
              <p:cNvPr id="184297"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298"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6" name="Group 294"/>
            <p:cNvGrpSpPr>
              <a:grpSpLocks/>
            </p:cNvGrpSpPr>
            <p:nvPr/>
          </p:nvGrpSpPr>
          <p:grpSpPr bwMode="auto">
            <a:xfrm>
              <a:off x="1936" y="2379"/>
              <a:ext cx="894" cy="604"/>
              <a:chOff x="1936" y="2379"/>
              <a:chExt cx="894" cy="604"/>
            </a:xfrm>
          </p:grpSpPr>
          <p:sp>
            <p:nvSpPr>
              <p:cNvPr id="184295"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296"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7" name="Group 297"/>
            <p:cNvGrpSpPr>
              <a:grpSpLocks/>
            </p:cNvGrpSpPr>
            <p:nvPr/>
          </p:nvGrpSpPr>
          <p:grpSpPr bwMode="auto">
            <a:xfrm>
              <a:off x="1952" y="2076"/>
              <a:ext cx="886" cy="290"/>
              <a:chOff x="1952" y="2076"/>
              <a:chExt cx="886" cy="290"/>
            </a:xfrm>
          </p:grpSpPr>
          <p:sp>
            <p:nvSpPr>
              <p:cNvPr id="184293"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294"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8" name="Group 300"/>
            <p:cNvGrpSpPr>
              <a:grpSpLocks/>
            </p:cNvGrpSpPr>
            <p:nvPr/>
          </p:nvGrpSpPr>
          <p:grpSpPr bwMode="auto">
            <a:xfrm>
              <a:off x="1481" y="1769"/>
              <a:ext cx="894" cy="283"/>
              <a:chOff x="1481" y="1769"/>
              <a:chExt cx="894" cy="283"/>
            </a:xfrm>
          </p:grpSpPr>
          <p:sp>
            <p:nvSpPr>
              <p:cNvPr id="184291"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292"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69"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70"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71"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72"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73"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74"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75"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76"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77"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78"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79" name="Group 313"/>
            <p:cNvGrpSpPr>
              <a:grpSpLocks/>
            </p:cNvGrpSpPr>
            <p:nvPr/>
          </p:nvGrpSpPr>
          <p:grpSpPr bwMode="auto">
            <a:xfrm>
              <a:off x="1912" y="1741"/>
              <a:ext cx="40" cy="1260"/>
              <a:chOff x="1912" y="1741"/>
              <a:chExt cx="40" cy="1260"/>
            </a:xfrm>
          </p:grpSpPr>
          <p:sp>
            <p:nvSpPr>
              <p:cNvPr id="184281"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282"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283"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284"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285"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286"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287"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288"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289"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290"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80" name="Group 324"/>
            <p:cNvGrpSpPr>
              <a:grpSpLocks/>
            </p:cNvGrpSpPr>
            <p:nvPr/>
          </p:nvGrpSpPr>
          <p:grpSpPr bwMode="auto">
            <a:xfrm>
              <a:off x="2375" y="1749"/>
              <a:ext cx="40" cy="1252"/>
              <a:chOff x="2375" y="1749"/>
              <a:chExt cx="40" cy="1252"/>
            </a:xfrm>
          </p:grpSpPr>
          <p:sp>
            <p:nvSpPr>
              <p:cNvPr id="184271"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272"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273"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274"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275"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276"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277"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278"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279"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280"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81" name="Group 335"/>
            <p:cNvGrpSpPr>
              <a:grpSpLocks/>
            </p:cNvGrpSpPr>
            <p:nvPr/>
          </p:nvGrpSpPr>
          <p:grpSpPr bwMode="auto">
            <a:xfrm>
              <a:off x="1489" y="2076"/>
              <a:ext cx="431" cy="284"/>
              <a:chOff x="1489" y="2076"/>
              <a:chExt cx="431" cy="284"/>
            </a:xfrm>
          </p:grpSpPr>
          <p:sp>
            <p:nvSpPr>
              <p:cNvPr id="184269"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270"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82" name="Group 338"/>
            <p:cNvGrpSpPr>
              <a:grpSpLocks/>
            </p:cNvGrpSpPr>
            <p:nvPr/>
          </p:nvGrpSpPr>
          <p:grpSpPr bwMode="auto">
            <a:xfrm>
              <a:off x="1489" y="1733"/>
              <a:ext cx="423" cy="56"/>
              <a:chOff x="1489" y="1733"/>
              <a:chExt cx="423" cy="56"/>
            </a:xfrm>
          </p:grpSpPr>
          <p:sp>
            <p:nvSpPr>
              <p:cNvPr id="184261"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262" name="Group 340"/>
              <p:cNvGrpSpPr>
                <a:grpSpLocks/>
              </p:cNvGrpSpPr>
              <p:nvPr/>
            </p:nvGrpSpPr>
            <p:grpSpPr bwMode="auto">
              <a:xfrm>
                <a:off x="1489" y="1757"/>
                <a:ext cx="295" cy="1"/>
                <a:chOff x="1489" y="1757"/>
                <a:chExt cx="295" cy="1"/>
              </a:xfrm>
            </p:grpSpPr>
            <p:sp>
              <p:nvSpPr>
                <p:cNvPr id="184263"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4"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5"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6"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7"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8"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3" name="Group 347"/>
            <p:cNvGrpSpPr>
              <a:grpSpLocks/>
            </p:cNvGrpSpPr>
            <p:nvPr/>
          </p:nvGrpSpPr>
          <p:grpSpPr bwMode="auto">
            <a:xfrm>
              <a:off x="1952" y="1725"/>
              <a:ext cx="415" cy="56"/>
              <a:chOff x="1952" y="1725"/>
              <a:chExt cx="415" cy="56"/>
            </a:xfrm>
          </p:grpSpPr>
          <p:sp>
            <p:nvSpPr>
              <p:cNvPr id="184253"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54" name="Group 349"/>
              <p:cNvGrpSpPr>
                <a:grpSpLocks/>
              </p:cNvGrpSpPr>
              <p:nvPr/>
            </p:nvGrpSpPr>
            <p:grpSpPr bwMode="auto">
              <a:xfrm>
                <a:off x="1952" y="1757"/>
                <a:ext cx="295" cy="1"/>
                <a:chOff x="1952" y="1757"/>
                <a:chExt cx="295" cy="1"/>
              </a:xfrm>
            </p:grpSpPr>
            <p:sp>
              <p:nvSpPr>
                <p:cNvPr id="184255"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6"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7"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8"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9"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0"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4" name="Group 356"/>
            <p:cNvGrpSpPr>
              <a:grpSpLocks/>
            </p:cNvGrpSpPr>
            <p:nvPr/>
          </p:nvGrpSpPr>
          <p:grpSpPr bwMode="auto">
            <a:xfrm>
              <a:off x="1497" y="2036"/>
              <a:ext cx="415" cy="56"/>
              <a:chOff x="1497" y="2036"/>
              <a:chExt cx="415" cy="56"/>
            </a:xfrm>
          </p:grpSpPr>
          <p:sp>
            <p:nvSpPr>
              <p:cNvPr id="184245"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46" name="Group 358"/>
              <p:cNvGrpSpPr>
                <a:grpSpLocks/>
              </p:cNvGrpSpPr>
              <p:nvPr/>
            </p:nvGrpSpPr>
            <p:grpSpPr bwMode="auto">
              <a:xfrm>
                <a:off x="1497" y="2068"/>
                <a:ext cx="295" cy="1"/>
                <a:chOff x="1497" y="2068"/>
                <a:chExt cx="295" cy="1"/>
              </a:xfrm>
            </p:grpSpPr>
            <p:sp>
              <p:nvSpPr>
                <p:cNvPr id="184247"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8"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9"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0"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1"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2"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5" name="Group 365"/>
            <p:cNvGrpSpPr>
              <a:grpSpLocks/>
            </p:cNvGrpSpPr>
            <p:nvPr/>
          </p:nvGrpSpPr>
          <p:grpSpPr bwMode="auto">
            <a:xfrm>
              <a:off x="1960" y="2036"/>
              <a:ext cx="423" cy="56"/>
              <a:chOff x="1960" y="2036"/>
              <a:chExt cx="423" cy="56"/>
            </a:xfrm>
          </p:grpSpPr>
          <p:sp>
            <p:nvSpPr>
              <p:cNvPr id="184237"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8" name="Group 367"/>
              <p:cNvGrpSpPr>
                <a:grpSpLocks/>
              </p:cNvGrpSpPr>
              <p:nvPr/>
            </p:nvGrpSpPr>
            <p:grpSpPr bwMode="auto">
              <a:xfrm>
                <a:off x="1960" y="2068"/>
                <a:ext cx="303" cy="1"/>
                <a:chOff x="1960" y="2068"/>
                <a:chExt cx="303" cy="1"/>
              </a:xfrm>
            </p:grpSpPr>
            <p:sp>
              <p:nvSpPr>
                <p:cNvPr id="184239"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0"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1"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2"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3"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4"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6" name="Group 374"/>
            <p:cNvGrpSpPr>
              <a:grpSpLocks/>
            </p:cNvGrpSpPr>
            <p:nvPr/>
          </p:nvGrpSpPr>
          <p:grpSpPr bwMode="auto">
            <a:xfrm>
              <a:off x="2431" y="2036"/>
              <a:ext cx="415" cy="56"/>
              <a:chOff x="2431" y="2036"/>
              <a:chExt cx="415" cy="56"/>
            </a:xfrm>
          </p:grpSpPr>
          <p:sp>
            <p:nvSpPr>
              <p:cNvPr id="184229"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0" name="Group 376"/>
              <p:cNvGrpSpPr>
                <a:grpSpLocks/>
              </p:cNvGrpSpPr>
              <p:nvPr/>
            </p:nvGrpSpPr>
            <p:grpSpPr bwMode="auto">
              <a:xfrm>
                <a:off x="2431" y="2068"/>
                <a:ext cx="295" cy="1"/>
                <a:chOff x="2431" y="2068"/>
                <a:chExt cx="295" cy="1"/>
              </a:xfrm>
            </p:grpSpPr>
            <p:sp>
              <p:nvSpPr>
                <p:cNvPr id="184231"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2"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3"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4"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5"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6"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7" name="Group 383"/>
            <p:cNvGrpSpPr>
              <a:grpSpLocks/>
            </p:cNvGrpSpPr>
            <p:nvPr/>
          </p:nvGrpSpPr>
          <p:grpSpPr bwMode="auto">
            <a:xfrm>
              <a:off x="2423" y="2347"/>
              <a:ext cx="415" cy="56"/>
              <a:chOff x="2423" y="2347"/>
              <a:chExt cx="415" cy="56"/>
            </a:xfrm>
          </p:grpSpPr>
          <p:sp>
            <p:nvSpPr>
              <p:cNvPr id="184221"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22" name="Group 385"/>
              <p:cNvGrpSpPr>
                <a:grpSpLocks/>
              </p:cNvGrpSpPr>
              <p:nvPr/>
            </p:nvGrpSpPr>
            <p:grpSpPr bwMode="auto">
              <a:xfrm>
                <a:off x="2423" y="2371"/>
                <a:ext cx="295" cy="1"/>
                <a:chOff x="2423" y="2371"/>
                <a:chExt cx="295" cy="1"/>
              </a:xfrm>
            </p:grpSpPr>
            <p:sp>
              <p:nvSpPr>
                <p:cNvPr id="184223"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4"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5"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6"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7"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8"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8" name="Group 392"/>
            <p:cNvGrpSpPr>
              <a:grpSpLocks/>
            </p:cNvGrpSpPr>
            <p:nvPr/>
          </p:nvGrpSpPr>
          <p:grpSpPr bwMode="auto">
            <a:xfrm>
              <a:off x="1960" y="2347"/>
              <a:ext cx="415" cy="56"/>
              <a:chOff x="1960" y="2347"/>
              <a:chExt cx="415" cy="56"/>
            </a:xfrm>
          </p:grpSpPr>
          <p:sp>
            <p:nvSpPr>
              <p:cNvPr id="184213"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14" name="Group 394"/>
              <p:cNvGrpSpPr>
                <a:grpSpLocks/>
              </p:cNvGrpSpPr>
              <p:nvPr/>
            </p:nvGrpSpPr>
            <p:grpSpPr bwMode="auto">
              <a:xfrm>
                <a:off x="1960" y="2371"/>
                <a:ext cx="295" cy="1"/>
                <a:chOff x="1960" y="2371"/>
                <a:chExt cx="295" cy="1"/>
              </a:xfrm>
            </p:grpSpPr>
            <p:sp>
              <p:nvSpPr>
                <p:cNvPr id="184215"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6"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7"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8"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9"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0"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9" name="Group 401"/>
            <p:cNvGrpSpPr>
              <a:grpSpLocks/>
            </p:cNvGrpSpPr>
            <p:nvPr/>
          </p:nvGrpSpPr>
          <p:grpSpPr bwMode="auto">
            <a:xfrm>
              <a:off x="1497" y="2339"/>
              <a:ext cx="415" cy="56"/>
              <a:chOff x="1497" y="2339"/>
              <a:chExt cx="415" cy="56"/>
            </a:xfrm>
          </p:grpSpPr>
          <p:sp>
            <p:nvSpPr>
              <p:cNvPr id="184205"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06" name="Group 403"/>
              <p:cNvGrpSpPr>
                <a:grpSpLocks/>
              </p:cNvGrpSpPr>
              <p:nvPr/>
            </p:nvGrpSpPr>
            <p:grpSpPr bwMode="auto">
              <a:xfrm>
                <a:off x="1497" y="2371"/>
                <a:ext cx="295" cy="1"/>
                <a:chOff x="1497" y="2371"/>
                <a:chExt cx="295" cy="1"/>
              </a:xfrm>
            </p:grpSpPr>
            <p:sp>
              <p:nvSpPr>
                <p:cNvPr id="184207"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8"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9"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0"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1"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2"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0" name="Group 410"/>
            <p:cNvGrpSpPr>
              <a:grpSpLocks/>
            </p:cNvGrpSpPr>
            <p:nvPr/>
          </p:nvGrpSpPr>
          <p:grpSpPr bwMode="auto">
            <a:xfrm>
              <a:off x="1489" y="2650"/>
              <a:ext cx="423" cy="56"/>
              <a:chOff x="1489" y="2650"/>
              <a:chExt cx="423" cy="56"/>
            </a:xfrm>
          </p:grpSpPr>
          <p:sp>
            <p:nvSpPr>
              <p:cNvPr id="184197"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98" name="Group 412"/>
              <p:cNvGrpSpPr>
                <a:grpSpLocks/>
              </p:cNvGrpSpPr>
              <p:nvPr/>
            </p:nvGrpSpPr>
            <p:grpSpPr bwMode="auto">
              <a:xfrm>
                <a:off x="1489" y="2674"/>
                <a:ext cx="295" cy="1"/>
                <a:chOff x="1489" y="2674"/>
                <a:chExt cx="295" cy="1"/>
              </a:xfrm>
            </p:grpSpPr>
            <p:sp>
              <p:nvSpPr>
                <p:cNvPr id="184199"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0"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1"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2"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3"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4"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1" name="Group 419"/>
            <p:cNvGrpSpPr>
              <a:grpSpLocks/>
            </p:cNvGrpSpPr>
            <p:nvPr/>
          </p:nvGrpSpPr>
          <p:grpSpPr bwMode="auto">
            <a:xfrm>
              <a:off x="1968" y="2650"/>
              <a:ext cx="415" cy="56"/>
              <a:chOff x="1968" y="2650"/>
              <a:chExt cx="415" cy="56"/>
            </a:xfrm>
          </p:grpSpPr>
          <p:sp>
            <p:nvSpPr>
              <p:cNvPr id="184189"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90" name="Group 421"/>
              <p:cNvGrpSpPr>
                <a:grpSpLocks/>
              </p:cNvGrpSpPr>
              <p:nvPr/>
            </p:nvGrpSpPr>
            <p:grpSpPr bwMode="auto">
              <a:xfrm>
                <a:off x="1968" y="2674"/>
                <a:ext cx="295" cy="1"/>
                <a:chOff x="1968" y="2674"/>
                <a:chExt cx="295" cy="1"/>
              </a:xfrm>
            </p:grpSpPr>
            <p:sp>
              <p:nvSpPr>
                <p:cNvPr id="184191"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2"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3"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4"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5"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6"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2" name="Group 428"/>
            <p:cNvGrpSpPr>
              <a:grpSpLocks/>
            </p:cNvGrpSpPr>
            <p:nvPr/>
          </p:nvGrpSpPr>
          <p:grpSpPr bwMode="auto">
            <a:xfrm>
              <a:off x="1489" y="2953"/>
              <a:ext cx="423" cy="56"/>
              <a:chOff x="1489" y="2953"/>
              <a:chExt cx="423" cy="56"/>
            </a:xfrm>
          </p:grpSpPr>
          <p:sp>
            <p:nvSpPr>
              <p:cNvPr id="184181"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182" name="Group 430"/>
              <p:cNvGrpSpPr>
                <a:grpSpLocks/>
              </p:cNvGrpSpPr>
              <p:nvPr/>
            </p:nvGrpSpPr>
            <p:grpSpPr bwMode="auto">
              <a:xfrm>
                <a:off x="1489" y="2985"/>
                <a:ext cx="295" cy="1"/>
                <a:chOff x="1489" y="2985"/>
                <a:chExt cx="295" cy="1"/>
              </a:xfrm>
            </p:grpSpPr>
            <p:sp>
              <p:nvSpPr>
                <p:cNvPr id="184183"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4"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5"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6"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7"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8"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3" name="Group 437"/>
            <p:cNvGrpSpPr>
              <a:grpSpLocks/>
            </p:cNvGrpSpPr>
            <p:nvPr/>
          </p:nvGrpSpPr>
          <p:grpSpPr bwMode="auto">
            <a:xfrm>
              <a:off x="1952" y="2953"/>
              <a:ext cx="415" cy="56"/>
              <a:chOff x="1952" y="2953"/>
              <a:chExt cx="415" cy="56"/>
            </a:xfrm>
          </p:grpSpPr>
          <p:sp>
            <p:nvSpPr>
              <p:cNvPr id="184173"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74" name="Group 439"/>
              <p:cNvGrpSpPr>
                <a:grpSpLocks/>
              </p:cNvGrpSpPr>
              <p:nvPr/>
            </p:nvGrpSpPr>
            <p:grpSpPr bwMode="auto">
              <a:xfrm>
                <a:off x="1952" y="2985"/>
                <a:ext cx="295" cy="1"/>
                <a:chOff x="1952" y="2985"/>
                <a:chExt cx="295" cy="1"/>
              </a:xfrm>
            </p:grpSpPr>
            <p:sp>
              <p:nvSpPr>
                <p:cNvPr id="184175"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6"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7"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8"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9"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0"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4" name="Group 446"/>
            <p:cNvGrpSpPr>
              <a:grpSpLocks/>
            </p:cNvGrpSpPr>
            <p:nvPr/>
          </p:nvGrpSpPr>
          <p:grpSpPr bwMode="auto">
            <a:xfrm>
              <a:off x="2415" y="2953"/>
              <a:ext cx="415" cy="56"/>
              <a:chOff x="2415" y="2953"/>
              <a:chExt cx="415" cy="56"/>
            </a:xfrm>
          </p:grpSpPr>
          <p:sp>
            <p:nvSpPr>
              <p:cNvPr id="184165"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66" name="Group 448"/>
              <p:cNvGrpSpPr>
                <a:grpSpLocks/>
              </p:cNvGrpSpPr>
              <p:nvPr/>
            </p:nvGrpSpPr>
            <p:grpSpPr bwMode="auto">
              <a:xfrm>
                <a:off x="2415" y="2985"/>
                <a:ext cx="295" cy="1"/>
                <a:chOff x="2415" y="2985"/>
                <a:chExt cx="295" cy="1"/>
              </a:xfrm>
            </p:grpSpPr>
            <p:sp>
              <p:nvSpPr>
                <p:cNvPr id="184167"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8"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9"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0"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1"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2"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5" name="Group 455"/>
            <p:cNvGrpSpPr>
              <a:grpSpLocks/>
            </p:cNvGrpSpPr>
            <p:nvPr/>
          </p:nvGrpSpPr>
          <p:grpSpPr bwMode="auto">
            <a:xfrm>
              <a:off x="2838" y="1741"/>
              <a:ext cx="40" cy="1260"/>
              <a:chOff x="2838" y="1741"/>
              <a:chExt cx="40" cy="1260"/>
            </a:xfrm>
          </p:grpSpPr>
          <p:sp>
            <p:nvSpPr>
              <p:cNvPr id="184155"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156"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157"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158"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159"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160"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161"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162"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163"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164"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6" name="Group 466"/>
            <p:cNvGrpSpPr>
              <a:grpSpLocks/>
            </p:cNvGrpSpPr>
            <p:nvPr/>
          </p:nvGrpSpPr>
          <p:grpSpPr bwMode="auto">
            <a:xfrm>
              <a:off x="1912" y="3272"/>
              <a:ext cx="32" cy="335"/>
              <a:chOff x="1912" y="3272"/>
              <a:chExt cx="32" cy="335"/>
            </a:xfrm>
          </p:grpSpPr>
          <p:sp>
            <p:nvSpPr>
              <p:cNvPr id="184151"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52"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53"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54"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7" name="Group 471"/>
            <p:cNvGrpSpPr>
              <a:grpSpLocks/>
            </p:cNvGrpSpPr>
            <p:nvPr/>
          </p:nvGrpSpPr>
          <p:grpSpPr bwMode="auto">
            <a:xfrm>
              <a:off x="1449" y="3272"/>
              <a:ext cx="40" cy="335"/>
              <a:chOff x="1449" y="3272"/>
              <a:chExt cx="40" cy="335"/>
            </a:xfrm>
          </p:grpSpPr>
          <p:sp>
            <p:nvSpPr>
              <p:cNvPr id="184147"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8"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9"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50"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8" name="Group 476"/>
            <p:cNvGrpSpPr>
              <a:grpSpLocks/>
            </p:cNvGrpSpPr>
            <p:nvPr/>
          </p:nvGrpSpPr>
          <p:grpSpPr bwMode="auto">
            <a:xfrm>
              <a:off x="2367" y="3272"/>
              <a:ext cx="32" cy="335"/>
              <a:chOff x="2367" y="3272"/>
              <a:chExt cx="32" cy="335"/>
            </a:xfrm>
          </p:grpSpPr>
          <p:sp>
            <p:nvSpPr>
              <p:cNvPr id="184143"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44"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45"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46"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9" name="Group 481"/>
            <p:cNvGrpSpPr>
              <a:grpSpLocks/>
            </p:cNvGrpSpPr>
            <p:nvPr/>
          </p:nvGrpSpPr>
          <p:grpSpPr bwMode="auto">
            <a:xfrm>
              <a:off x="2822" y="3272"/>
              <a:ext cx="40" cy="335"/>
              <a:chOff x="2822" y="3272"/>
              <a:chExt cx="40" cy="335"/>
            </a:xfrm>
          </p:grpSpPr>
          <p:sp>
            <p:nvSpPr>
              <p:cNvPr id="184139"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0"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1"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42"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00" name="Group 486"/>
            <p:cNvGrpSpPr>
              <a:grpSpLocks/>
            </p:cNvGrpSpPr>
            <p:nvPr/>
          </p:nvGrpSpPr>
          <p:grpSpPr bwMode="auto">
            <a:xfrm>
              <a:off x="2415" y="2650"/>
              <a:ext cx="415" cy="56"/>
              <a:chOff x="2415" y="2650"/>
              <a:chExt cx="415" cy="56"/>
            </a:xfrm>
          </p:grpSpPr>
          <p:sp>
            <p:nvSpPr>
              <p:cNvPr id="184131"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32" name="Group 488"/>
              <p:cNvGrpSpPr>
                <a:grpSpLocks/>
              </p:cNvGrpSpPr>
              <p:nvPr/>
            </p:nvGrpSpPr>
            <p:grpSpPr bwMode="auto">
              <a:xfrm>
                <a:off x="2415" y="2674"/>
                <a:ext cx="295" cy="1"/>
                <a:chOff x="2415" y="2674"/>
                <a:chExt cx="295" cy="1"/>
              </a:xfrm>
            </p:grpSpPr>
            <p:sp>
              <p:nvSpPr>
                <p:cNvPr id="184133"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4"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5"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6"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7"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8"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1" name="Group 495"/>
            <p:cNvGrpSpPr>
              <a:grpSpLocks/>
            </p:cNvGrpSpPr>
            <p:nvPr/>
          </p:nvGrpSpPr>
          <p:grpSpPr bwMode="auto">
            <a:xfrm>
              <a:off x="2415" y="1733"/>
              <a:ext cx="415" cy="56"/>
              <a:chOff x="2415" y="1733"/>
              <a:chExt cx="415" cy="56"/>
            </a:xfrm>
          </p:grpSpPr>
          <p:sp>
            <p:nvSpPr>
              <p:cNvPr id="184123"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24" name="Group 497"/>
              <p:cNvGrpSpPr>
                <a:grpSpLocks/>
              </p:cNvGrpSpPr>
              <p:nvPr/>
            </p:nvGrpSpPr>
            <p:grpSpPr bwMode="auto">
              <a:xfrm>
                <a:off x="2415" y="1757"/>
                <a:ext cx="295" cy="1"/>
                <a:chOff x="2415" y="1757"/>
                <a:chExt cx="295" cy="1"/>
              </a:xfrm>
            </p:grpSpPr>
            <p:sp>
              <p:nvSpPr>
                <p:cNvPr id="184125"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6"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7"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8"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9"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0"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2" name="Group 504"/>
            <p:cNvGrpSpPr>
              <a:grpSpLocks/>
            </p:cNvGrpSpPr>
            <p:nvPr/>
          </p:nvGrpSpPr>
          <p:grpSpPr bwMode="auto">
            <a:xfrm>
              <a:off x="1489" y="3264"/>
              <a:ext cx="423" cy="56"/>
              <a:chOff x="1489" y="3264"/>
              <a:chExt cx="423" cy="56"/>
            </a:xfrm>
          </p:grpSpPr>
          <p:sp>
            <p:nvSpPr>
              <p:cNvPr id="184115"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16" name="Group 506"/>
              <p:cNvGrpSpPr>
                <a:grpSpLocks/>
              </p:cNvGrpSpPr>
              <p:nvPr/>
            </p:nvGrpSpPr>
            <p:grpSpPr bwMode="auto">
              <a:xfrm>
                <a:off x="1489" y="3288"/>
                <a:ext cx="295" cy="1"/>
                <a:chOff x="1489" y="3288"/>
                <a:chExt cx="295" cy="1"/>
              </a:xfrm>
            </p:grpSpPr>
            <p:sp>
              <p:nvSpPr>
                <p:cNvPr id="184117"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8"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9"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0"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1"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2"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3" name="Group 513"/>
            <p:cNvGrpSpPr>
              <a:grpSpLocks/>
            </p:cNvGrpSpPr>
            <p:nvPr/>
          </p:nvGrpSpPr>
          <p:grpSpPr bwMode="auto">
            <a:xfrm>
              <a:off x="1944" y="3256"/>
              <a:ext cx="423" cy="56"/>
              <a:chOff x="1944" y="3256"/>
              <a:chExt cx="423" cy="56"/>
            </a:xfrm>
          </p:grpSpPr>
          <p:sp>
            <p:nvSpPr>
              <p:cNvPr id="184107"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8" name="Group 515"/>
              <p:cNvGrpSpPr>
                <a:grpSpLocks/>
              </p:cNvGrpSpPr>
              <p:nvPr/>
            </p:nvGrpSpPr>
            <p:grpSpPr bwMode="auto">
              <a:xfrm>
                <a:off x="1944" y="3288"/>
                <a:ext cx="303" cy="1"/>
                <a:chOff x="1944" y="3288"/>
                <a:chExt cx="303" cy="1"/>
              </a:xfrm>
            </p:grpSpPr>
            <p:sp>
              <p:nvSpPr>
                <p:cNvPr id="184109"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0"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1"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2"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3"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4"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4" name="Group 522"/>
            <p:cNvGrpSpPr>
              <a:grpSpLocks/>
            </p:cNvGrpSpPr>
            <p:nvPr/>
          </p:nvGrpSpPr>
          <p:grpSpPr bwMode="auto">
            <a:xfrm>
              <a:off x="2415" y="3256"/>
              <a:ext cx="415" cy="56"/>
              <a:chOff x="2415" y="3256"/>
              <a:chExt cx="415" cy="56"/>
            </a:xfrm>
          </p:grpSpPr>
          <p:sp>
            <p:nvSpPr>
              <p:cNvPr id="184099"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0" name="Group 524"/>
              <p:cNvGrpSpPr>
                <a:grpSpLocks/>
              </p:cNvGrpSpPr>
              <p:nvPr/>
            </p:nvGrpSpPr>
            <p:grpSpPr bwMode="auto">
              <a:xfrm>
                <a:off x="2415" y="3288"/>
                <a:ext cx="295" cy="1"/>
                <a:chOff x="2415" y="3288"/>
                <a:chExt cx="295" cy="1"/>
              </a:xfrm>
            </p:grpSpPr>
            <p:sp>
              <p:nvSpPr>
                <p:cNvPr id="184101"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2"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3"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4"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5"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6"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5" name="Group 531"/>
            <p:cNvGrpSpPr>
              <a:grpSpLocks/>
            </p:cNvGrpSpPr>
            <p:nvPr/>
          </p:nvGrpSpPr>
          <p:grpSpPr bwMode="auto">
            <a:xfrm>
              <a:off x="1489" y="3567"/>
              <a:ext cx="423" cy="56"/>
              <a:chOff x="1489" y="3567"/>
              <a:chExt cx="423" cy="56"/>
            </a:xfrm>
          </p:grpSpPr>
          <p:sp>
            <p:nvSpPr>
              <p:cNvPr id="184091"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92" name="Group 533"/>
              <p:cNvGrpSpPr>
                <a:grpSpLocks/>
              </p:cNvGrpSpPr>
              <p:nvPr/>
            </p:nvGrpSpPr>
            <p:grpSpPr bwMode="auto">
              <a:xfrm>
                <a:off x="1489" y="3591"/>
                <a:ext cx="303" cy="1"/>
                <a:chOff x="1489" y="3591"/>
                <a:chExt cx="303" cy="1"/>
              </a:xfrm>
            </p:grpSpPr>
            <p:sp>
              <p:nvSpPr>
                <p:cNvPr id="184093"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4"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5"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6"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7"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8"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6" name="Group 540"/>
            <p:cNvGrpSpPr>
              <a:grpSpLocks/>
            </p:cNvGrpSpPr>
            <p:nvPr/>
          </p:nvGrpSpPr>
          <p:grpSpPr bwMode="auto">
            <a:xfrm>
              <a:off x="1952" y="3567"/>
              <a:ext cx="415" cy="56"/>
              <a:chOff x="1952" y="3567"/>
              <a:chExt cx="415" cy="56"/>
            </a:xfrm>
          </p:grpSpPr>
          <p:sp>
            <p:nvSpPr>
              <p:cNvPr id="184083"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84" name="Group 542"/>
              <p:cNvGrpSpPr>
                <a:grpSpLocks/>
              </p:cNvGrpSpPr>
              <p:nvPr/>
            </p:nvGrpSpPr>
            <p:grpSpPr bwMode="auto">
              <a:xfrm>
                <a:off x="1952" y="3591"/>
                <a:ext cx="295" cy="1"/>
                <a:chOff x="1952" y="3591"/>
                <a:chExt cx="295" cy="1"/>
              </a:xfrm>
            </p:grpSpPr>
            <p:sp>
              <p:nvSpPr>
                <p:cNvPr id="184085"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6"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7"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8"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9"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0"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7" name="Group 549"/>
            <p:cNvGrpSpPr>
              <a:grpSpLocks/>
            </p:cNvGrpSpPr>
            <p:nvPr/>
          </p:nvGrpSpPr>
          <p:grpSpPr bwMode="auto">
            <a:xfrm>
              <a:off x="2407" y="3567"/>
              <a:ext cx="415" cy="56"/>
              <a:chOff x="2407" y="3567"/>
              <a:chExt cx="415" cy="56"/>
            </a:xfrm>
          </p:grpSpPr>
          <p:sp>
            <p:nvSpPr>
              <p:cNvPr id="184075"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76" name="Group 551"/>
              <p:cNvGrpSpPr>
                <a:grpSpLocks/>
              </p:cNvGrpSpPr>
              <p:nvPr/>
            </p:nvGrpSpPr>
            <p:grpSpPr bwMode="auto">
              <a:xfrm>
                <a:off x="2407" y="3591"/>
                <a:ext cx="295" cy="1"/>
                <a:chOff x="2407" y="3591"/>
                <a:chExt cx="295" cy="1"/>
              </a:xfrm>
            </p:grpSpPr>
            <p:sp>
              <p:nvSpPr>
                <p:cNvPr id="184077"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8"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9"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0"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1"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2"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8" name="Group 558"/>
            <p:cNvGrpSpPr>
              <a:grpSpLocks/>
            </p:cNvGrpSpPr>
            <p:nvPr/>
          </p:nvGrpSpPr>
          <p:grpSpPr bwMode="auto">
            <a:xfrm>
              <a:off x="1952" y="2376"/>
              <a:ext cx="886" cy="290"/>
              <a:chOff x="1952" y="2376"/>
              <a:chExt cx="886" cy="290"/>
            </a:xfrm>
          </p:grpSpPr>
          <p:sp>
            <p:nvSpPr>
              <p:cNvPr id="184073"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074"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09" name="Group 561"/>
            <p:cNvGrpSpPr>
              <a:grpSpLocks/>
            </p:cNvGrpSpPr>
            <p:nvPr/>
          </p:nvGrpSpPr>
          <p:grpSpPr bwMode="auto">
            <a:xfrm>
              <a:off x="1481" y="2084"/>
              <a:ext cx="1373" cy="1507"/>
              <a:chOff x="1481" y="2084"/>
              <a:chExt cx="1373" cy="1507"/>
            </a:xfrm>
          </p:grpSpPr>
          <p:sp>
            <p:nvSpPr>
              <p:cNvPr id="184071"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072"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0" name="Group 564"/>
            <p:cNvGrpSpPr>
              <a:grpSpLocks/>
            </p:cNvGrpSpPr>
            <p:nvPr/>
          </p:nvGrpSpPr>
          <p:grpSpPr bwMode="auto">
            <a:xfrm>
              <a:off x="1944" y="2076"/>
              <a:ext cx="902" cy="885"/>
              <a:chOff x="1944" y="2076"/>
              <a:chExt cx="902" cy="885"/>
            </a:xfrm>
          </p:grpSpPr>
          <p:sp>
            <p:nvSpPr>
              <p:cNvPr id="184069"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070"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1" name="Group 567"/>
            <p:cNvGrpSpPr>
              <a:grpSpLocks/>
            </p:cNvGrpSpPr>
            <p:nvPr/>
          </p:nvGrpSpPr>
          <p:grpSpPr bwMode="auto">
            <a:xfrm>
              <a:off x="1489" y="2379"/>
              <a:ext cx="902" cy="893"/>
              <a:chOff x="1489" y="2379"/>
              <a:chExt cx="902" cy="893"/>
            </a:xfrm>
          </p:grpSpPr>
          <p:sp>
            <p:nvSpPr>
              <p:cNvPr id="184067"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068"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2" name="Group 570"/>
            <p:cNvGrpSpPr>
              <a:grpSpLocks/>
            </p:cNvGrpSpPr>
            <p:nvPr/>
          </p:nvGrpSpPr>
          <p:grpSpPr bwMode="auto">
            <a:xfrm>
              <a:off x="3311" y="2387"/>
              <a:ext cx="437" cy="590"/>
              <a:chOff x="3311" y="2387"/>
              <a:chExt cx="437" cy="590"/>
            </a:xfrm>
          </p:grpSpPr>
          <p:sp>
            <p:nvSpPr>
              <p:cNvPr id="184065"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4066"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3" name="Group 573"/>
            <p:cNvGrpSpPr>
              <a:grpSpLocks/>
            </p:cNvGrpSpPr>
            <p:nvPr/>
          </p:nvGrpSpPr>
          <p:grpSpPr bwMode="auto">
            <a:xfrm>
              <a:off x="3772" y="2387"/>
              <a:ext cx="894" cy="596"/>
              <a:chOff x="3772" y="2387"/>
              <a:chExt cx="894" cy="596"/>
            </a:xfrm>
          </p:grpSpPr>
          <p:sp>
            <p:nvSpPr>
              <p:cNvPr id="184063"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84064"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4" name="Group 576"/>
            <p:cNvGrpSpPr>
              <a:grpSpLocks/>
            </p:cNvGrpSpPr>
            <p:nvPr/>
          </p:nvGrpSpPr>
          <p:grpSpPr bwMode="auto">
            <a:xfrm>
              <a:off x="3788" y="2076"/>
              <a:ext cx="886" cy="290"/>
              <a:chOff x="3788" y="2076"/>
              <a:chExt cx="886" cy="290"/>
            </a:xfrm>
          </p:grpSpPr>
          <p:sp>
            <p:nvSpPr>
              <p:cNvPr id="184061"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84062"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5" name="Group 579"/>
            <p:cNvGrpSpPr>
              <a:grpSpLocks/>
            </p:cNvGrpSpPr>
            <p:nvPr/>
          </p:nvGrpSpPr>
          <p:grpSpPr bwMode="auto">
            <a:xfrm>
              <a:off x="3317" y="1769"/>
              <a:ext cx="886" cy="283"/>
              <a:chOff x="3317" y="1769"/>
              <a:chExt cx="886" cy="283"/>
            </a:xfrm>
          </p:grpSpPr>
          <p:sp>
            <p:nvSpPr>
              <p:cNvPr id="184059"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4060"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416"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417"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418"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419"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420"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421"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422"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423"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424"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425"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83426" name="Group 592"/>
            <p:cNvGrpSpPr>
              <a:grpSpLocks/>
            </p:cNvGrpSpPr>
            <p:nvPr/>
          </p:nvGrpSpPr>
          <p:grpSpPr bwMode="auto">
            <a:xfrm>
              <a:off x="3748" y="1741"/>
              <a:ext cx="40" cy="1260"/>
              <a:chOff x="3748" y="1741"/>
              <a:chExt cx="40" cy="1260"/>
            </a:xfrm>
          </p:grpSpPr>
          <p:sp>
            <p:nvSpPr>
              <p:cNvPr id="184049"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84050"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84051"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052"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053"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54"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55"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056"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057"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058"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7" name="Group 603"/>
            <p:cNvGrpSpPr>
              <a:grpSpLocks/>
            </p:cNvGrpSpPr>
            <p:nvPr/>
          </p:nvGrpSpPr>
          <p:grpSpPr bwMode="auto">
            <a:xfrm>
              <a:off x="4203" y="1749"/>
              <a:ext cx="48" cy="1252"/>
              <a:chOff x="4203" y="1749"/>
              <a:chExt cx="48" cy="1252"/>
            </a:xfrm>
          </p:grpSpPr>
          <p:sp>
            <p:nvSpPr>
              <p:cNvPr id="184039"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040"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041"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042"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043"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44"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45"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84046"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84047"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4048"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8" name="Group 614"/>
            <p:cNvGrpSpPr>
              <a:grpSpLocks/>
            </p:cNvGrpSpPr>
            <p:nvPr/>
          </p:nvGrpSpPr>
          <p:grpSpPr bwMode="auto">
            <a:xfrm>
              <a:off x="3317" y="2076"/>
              <a:ext cx="431" cy="284"/>
              <a:chOff x="3317" y="2076"/>
              <a:chExt cx="431" cy="284"/>
            </a:xfrm>
          </p:grpSpPr>
          <p:sp>
            <p:nvSpPr>
              <p:cNvPr id="184037"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038"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29" name="Group 617"/>
            <p:cNvGrpSpPr>
              <a:grpSpLocks/>
            </p:cNvGrpSpPr>
            <p:nvPr/>
          </p:nvGrpSpPr>
          <p:grpSpPr bwMode="auto">
            <a:xfrm>
              <a:off x="3325" y="1733"/>
              <a:ext cx="415" cy="56"/>
              <a:chOff x="3325" y="1733"/>
              <a:chExt cx="415" cy="56"/>
            </a:xfrm>
          </p:grpSpPr>
          <p:sp>
            <p:nvSpPr>
              <p:cNvPr id="184029"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30" name="Group 619"/>
              <p:cNvGrpSpPr>
                <a:grpSpLocks/>
              </p:cNvGrpSpPr>
              <p:nvPr/>
            </p:nvGrpSpPr>
            <p:grpSpPr bwMode="auto">
              <a:xfrm>
                <a:off x="3325" y="1757"/>
                <a:ext cx="295" cy="1"/>
                <a:chOff x="3325" y="1757"/>
                <a:chExt cx="295" cy="1"/>
              </a:xfrm>
            </p:grpSpPr>
            <p:sp>
              <p:nvSpPr>
                <p:cNvPr id="184031"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2"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3"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4"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5"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6"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0" name="Group 626"/>
            <p:cNvGrpSpPr>
              <a:grpSpLocks/>
            </p:cNvGrpSpPr>
            <p:nvPr/>
          </p:nvGrpSpPr>
          <p:grpSpPr bwMode="auto">
            <a:xfrm>
              <a:off x="3788" y="1733"/>
              <a:ext cx="415" cy="56"/>
              <a:chOff x="3788" y="1733"/>
              <a:chExt cx="415" cy="56"/>
            </a:xfrm>
          </p:grpSpPr>
          <p:sp>
            <p:nvSpPr>
              <p:cNvPr id="184021"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22" name="Group 628"/>
              <p:cNvGrpSpPr>
                <a:grpSpLocks/>
              </p:cNvGrpSpPr>
              <p:nvPr/>
            </p:nvGrpSpPr>
            <p:grpSpPr bwMode="auto">
              <a:xfrm>
                <a:off x="3788" y="1757"/>
                <a:ext cx="295" cy="1"/>
                <a:chOff x="3788" y="1757"/>
                <a:chExt cx="295" cy="1"/>
              </a:xfrm>
            </p:grpSpPr>
            <p:sp>
              <p:nvSpPr>
                <p:cNvPr id="184023"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4"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5"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6"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7"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8"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1" name="Group 635"/>
            <p:cNvGrpSpPr>
              <a:grpSpLocks/>
            </p:cNvGrpSpPr>
            <p:nvPr/>
          </p:nvGrpSpPr>
          <p:grpSpPr bwMode="auto">
            <a:xfrm>
              <a:off x="3325" y="2044"/>
              <a:ext cx="423" cy="56"/>
              <a:chOff x="3325" y="2044"/>
              <a:chExt cx="423" cy="56"/>
            </a:xfrm>
          </p:grpSpPr>
          <p:sp>
            <p:nvSpPr>
              <p:cNvPr id="184013"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014" name="Group 637"/>
              <p:cNvGrpSpPr>
                <a:grpSpLocks/>
              </p:cNvGrpSpPr>
              <p:nvPr/>
            </p:nvGrpSpPr>
            <p:grpSpPr bwMode="auto">
              <a:xfrm>
                <a:off x="3325" y="2068"/>
                <a:ext cx="295" cy="1"/>
                <a:chOff x="3325" y="2068"/>
                <a:chExt cx="295" cy="1"/>
              </a:xfrm>
            </p:grpSpPr>
            <p:sp>
              <p:nvSpPr>
                <p:cNvPr id="184015"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6"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7"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8"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9"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0"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2" name="Group 644"/>
            <p:cNvGrpSpPr>
              <a:grpSpLocks/>
            </p:cNvGrpSpPr>
            <p:nvPr/>
          </p:nvGrpSpPr>
          <p:grpSpPr bwMode="auto">
            <a:xfrm>
              <a:off x="3796" y="2036"/>
              <a:ext cx="415" cy="56"/>
              <a:chOff x="3796" y="2036"/>
              <a:chExt cx="415" cy="56"/>
            </a:xfrm>
          </p:grpSpPr>
          <p:sp>
            <p:nvSpPr>
              <p:cNvPr id="184005"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006" name="Group 646"/>
              <p:cNvGrpSpPr>
                <a:grpSpLocks/>
              </p:cNvGrpSpPr>
              <p:nvPr/>
            </p:nvGrpSpPr>
            <p:grpSpPr bwMode="auto">
              <a:xfrm>
                <a:off x="3796" y="2068"/>
                <a:ext cx="295" cy="1"/>
                <a:chOff x="3796" y="2068"/>
                <a:chExt cx="295" cy="1"/>
              </a:xfrm>
            </p:grpSpPr>
            <p:sp>
              <p:nvSpPr>
                <p:cNvPr id="184007"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8"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9"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0"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1"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2"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3" name="Group 653"/>
            <p:cNvGrpSpPr>
              <a:grpSpLocks/>
            </p:cNvGrpSpPr>
            <p:nvPr/>
          </p:nvGrpSpPr>
          <p:grpSpPr bwMode="auto">
            <a:xfrm>
              <a:off x="4267" y="2036"/>
              <a:ext cx="415" cy="56"/>
              <a:chOff x="4267" y="2036"/>
              <a:chExt cx="415" cy="56"/>
            </a:xfrm>
          </p:grpSpPr>
          <p:sp>
            <p:nvSpPr>
              <p:cNvPr id="183997"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98" name="Group 655"/>
              <p:cNvGrpSpPr>
                <a:grpSpLocks/>
              </p:cNvGrpSpPr>
              <p:nvPr/>
            </p:nvGrpSpPr>
            <p:grpSpPr bwMode="auto">
              <a:xfrm>
                <a:off x="4267" y="2068"/>
                <a:ext cx="295" cy="1"/>
                <a:chOff x="4267" y="2068"/>
                <a:chExt cx="295" cy="1"/>
              </a:xfrm>
            </p:grpSpPr>
            <p:sp>
              <p:nvSpPr>
                <p:cNvPr id="183999"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0"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1"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2"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3"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4"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4" name="Group 662"/>
            <p:cNvGrpSpPr>
              <a:grpSpLocks/>
            </p:cNvGrpSpPr>
            <p:nvPr/>
          </p:nvGrpSpPr>
          <p:grpSpPr bwMode="auto">
            <a:xfrm>
              <a:off x="4259" y="2347"/>
              <a:ext cx="415" cy="56"/>
              <a:chOff x="4259" y="2347"/>
              <a:chExt cx="415" cy="56"/>
            </a:xfrm>
          </p:grpSpPr>
          <p:sp>
            <p:nvSpPr>
              <p:cNvPr id="183989"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90" name="Group 664"/>
              <p:cNvGrpSpPr>
                <a:grpSpLocks/>
              </p:cNvGrpSpPr>
              <p:nvPr/>
            </p:nvGrpSpPr>
            <p:grpSpPr bwMode="auto">
              <a:xfrm>
                <a:off x="4259" y="2371"/>
                <a:ext cx="295" cy="1"/>
                <a:chOff x="4259" y="2371"/>
                <a:chExt cx="295" cy="1"/>
              </a:xfrm>
            </p:grpSpPr>
            <p:sp>
              <p:nvSpPr>
                <p:cNvPr id="183991"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2"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3"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4"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5"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6"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5" name="Group 671"/>
            <p:cNvGrpSpPr>
              <a:grpSpLocks/>
            </p:cNvGrpSpPr>
            <p:nvPr/>
          </p:nvGrpSpPr>
          <p:grpSpPr bwMode="auto">
            <a:xfrm>
              <a:off x="3796" y="2347"/>
              <a:ext cx="415" cy="56"/>
              <a:chOff x="3796" y="2347"/>
              <a:chExt cx="415" cy="56"/>
            </a:xfrm>
          </p:grpSpPr>
          <p:sp>
            <p:nvSpPr>
              <p:cNvPr id="183981"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82" name="Group 673"/>
              <p:cNvGrpSpPr>
                <a:grpSpLocks/>
              </p:cNvGrpSpPr>
              <p:nvPr/>
            </p:nvGrpSpPr>
            <p:grpSpPr bwMode="auto">
              <a:xfrm>
                <a:off x="3796" y="2371"/>
                <a:ext cx="295" cy="1"/>
                <a:chOff x="3796" y="2371"/>
                <a:chExt cx="295" cy="1"/>
              </a:xfrm>
            </p:grpSpPr>
            <p:sp>
              <p:nvSpPr>
                <p:cNvPr id="183983"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4"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5"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6"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7"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8"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6" name="Group 680"/>
            <p:cNvGrpSpPr>
              <a:grpSpLocks/>
            </p:cNvGrpSpPr>
            <p:nvPr/>
          </p:nvGrpSpPr>
          <p:grpSpPr bwMode="auto">
            <a:xfrm>
              <a:off x="3333" y="2339"/>
              <a:ext cx="415" cy="64"/>
              <a:chOff x="3333" y="2339"/>
              <a:chExt cx="415" cy="64"/>
            </a:xfrm>
          </p:grpSpPr>
          <p:sp>
            <p:nvSpPr>
              <p:cNvPr id="183973"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74" name="Group 682"/>
              <p:cNvGrpSpPr>
                <a:grpSpLocks/>
              </p:cNvGrpSpPr>
              <p:nvPr/>
            </p:nvGrpSpPr>
            <p:grpSpPr bwMode="auto">
              <a:xfrm>
                <a:off x="3333" y="2371"/>
                <a:ext cx="295" cy="1"/>
                <a:chOff x="3333" y="2371"/>
                <a:chExt cx="295" cy="1"/>
              </a:xfrm>
            </p:grpSpPr>
            <p:sp>
              <p:nvSpPr>
                <p:cNvPr id="183975"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6"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7"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8"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9"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0"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7" name="Group 689"/>
            <p:cNvGrpSpPr>
              <a:grpSpLocks/>
            </p:cNvGrpSpPr>
            <p:nvPr/>
          </p:nvGrpSpPr>
          <p:grpSpPr bwMode="auto">
            <a:xfrm>
              <a:off x="3325" y="2650"/>
              <a:ext cx="415" cy="56"/>
              <a:chOff x="3325" y="2650"/>
              <a:chExt cx="415" cy="56"/>
            </a:xfrm>
          </p:grpSpPr>
          <p:sp>
            <p:nvSpPr>
              <p:cNvPr id="183965"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66" name="Group 691"/>
              <p:cNvGrpSpPr>
                <a:grpSpLocks/>
              </p:cNvGrpSpPr>
              <p:nvPr/>
            </p:nvGrpSpPr>
            <p:grpSpPr bwMode="auto">
              <a:xfrm>
                <a:off x="3325" y="2674"/>
                <a:ext cx="295" cy="1"/>
                <a:chOff x="3325" y="2674"/>
                <a:chExt cx="295" cy="1"/>
              </a:xfrm>
            </p:grpSpPr>
            <p:sp>
              <p:nvSpPr>
                <p:cNvPr id="183967"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8"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9"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0"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1"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2"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8" name="Group 698"/>
            <p:cNvGrpSpPr>
              <a:grpSpLocks/>
            </p:cNvGrpSpPr>
            <p:nvPr/>
          </p:nvGrpSpPr>
          <p:grpSpPr bwMode="auto">
            <a:xfrm>
              <a:off x="3788" y="2650"/>
              <a:ext cx="415" cy="56"/>
              <a:chOff x="3788" y="2650"/>
              <a:chExt cx="415" cy="56"/>
            </a:xfrm>
          </p:grpSpPr>
          <p:sp>
            <p:nvSpPr>
              <p:cNvPr id="183957"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58" name="Group 700"/>
              <p:cNvGrpSpPr>
                <a:grpSpLocks/>
              </p:cNvGrpSpPr>
              <p:nvPr/>
            </p:nvGrpSpPr>
            <p:grpSpPr bwMode="auto">
              <a:xfrm>
                <a:off x="3788" y="2674"/>
                <a:ext cx="295" cy="1"/>
                <a:chOff x="3788" y="2674"/>
                <a:chExt cx="295" cy="1"/>
              </a:xfrm>
            </p:grpSpPr>
            <p:sp>
              <p:nvSpPr>
                <p:cNvPr id="183959"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0"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1"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2"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3"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4"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9" name="Group 707"/>
            <p:cNvGrpSpPr>
              <a:grpSpLocks/>
            </p:cNvGrpSpPr>
            <p:nvPr/>
          </p:nvGrpSpPr>
          <p:grpSpPr bwMode="auto">
            <a:xfrm>
              <a:off x="3325" y="2953"/>
              <a:ext cx="415" cy="56"/>
              <a:chOff x="3325" y="2953"/>
              <a:chExt cx="415" cy="56"/>
            </a:xfrm>
          </p:grpSpPr>
          <p:sp>
            <p:nvSpPr>
              <p:cNvPr id="183949"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50" name="Group 709"/>
              <p:cNvGrpSpPr>
                <a:grpSpLocks/>
              </p:cNvGrpSpPr>
              <p:nvPr/>
            </p:nvGrpSpPr>
            <p:grpSpPr bwMode="auto">
              <a:xfrm>
                <a:off x="3325" y="2985"/>
                <a:ext cx="295" cy="1"/>
                <a:chOff x="3325" y="2985"/>
                <a:chExt cx="295" cy="1"/>
              </a:xfrm>
            </p:grpSpPr>
            <p:sp>
              <p:nvSpPr>
                <p:cNvPr id="183951"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2"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3"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4"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5"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6"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0" name="Group 716"/>
            <p:cNvGrpSpPr>
              <a:grpSpLocks/>
            </p:cNvGrpSpPr>
            <p:nvPr/>
          </p:nvGrpSpPr>
          <p:grpSpPr bwMode="auto">
            <a:xfrm>
              <a:off x="3788" y="2953"/>
              <a:ext cx="415" cy="56"/>
              <a:chOff x="3788" y="2953"/>
              <a:chExt cx="415" cy="56"/>
            </a:xfrm>
          </p:grpSpPr>
          <p:sp>
            <p:nvSpPr>
              <p:cNvPr id="183941"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42" name="Group 718"/>
              <p:cNvGrpSpPr>
                <a:grpSpLocks/>
              </p:cNvGrpSpPr>
              <p:nvPr/>
            </p:nvGrpSpPr>
            <p:grpSpPr bwMode="auto">
              <a:xfrm>
                <a:off x="3788" y="2985"/>
                <a:ext cx="295" cy="1"/>
                <a:chOff x="3788" y="2985"/>
                <a:chExt cx="295" cy="1"/>
              </a:xfrm>
            </p:grpSpPr>
            <p:sp>
              <p:nvSpPr>
                <p:cNvPr id="183943"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4"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5"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6"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7"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8"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1" name="Group 725"/>
            <p:cNvGrpSpPr>
              <a:grpSpLocks/>
            </p:cNvGrpSpPr>
            <p:nvPr/>
          </p:nvGrpSpPr>
          <p:grpSpPr bwMode="auto">
            <a:xfrm>
              <a:off x="4251" y="2953"/>
              <a:ext cx="415" cy="56"/>
              <a:chOff x="4251" y="2953"/>
              <a:chExt cx="415" cy="56"/>
            </a:xfrm>
          </p:grpSpPr>
          <p:sp>
            <p:nvSpPr>
              <p:cNvPr id="183933"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34" name="Group 727"/>
              <p:cNvGrpSpPr>
                <a:grpSpLocks/>
              </p:cNvGrpSpPr>
              <p:nvPr/>
            </p:nvGrpSpPr>
            <p:grpSpPr bwMode="auto">
              <a:xfrm>
                <a:off x="4251" y="2985"/>
                <a:ext cx="295" cy="1"/>
                <a:chOff x="4251" y="2985"/>
                <a:chExt cx="295" cy="1"/>
              </a:xfrm>
            </p:grpSpPr>
            <p:sp>
              <p:nvSpPr>
                <p:cNvPr id="183935"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6"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7"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8"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9"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0"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2" name="Group 734"/>
            <p:cNvGrpSpPr>
              <a:grpSpLocks/>
            </p:cNvGrpSpPr>
            <p:nvPr/>
          </p:nvGrpSpPr>
          <p:grpSpPr bwMode="auto">
            <a:xfrm>
              <a:off x="4674" y="1741"/>
              <a:ext cx="40" cy="1260"/>
              <a:chOff x="4674" y="1741"/>
              <a:chExt cx="40" cy="1260"/>
            </a:xfrm>
          </p:grpSpPr>
          <p:sp>
            <p:nvSpPr>
              <p:cNvPr id="183923"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924"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925"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926"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927"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928"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929"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930"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931"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932"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43" name="Group 745"/>
            <p:cNvGrpSpPr>
              <a:grpSpLocks/>
            </p:cNvGrpSpPr>
            <p:nvPr/>
          </p:nvGrpSpPr>
          <p:grpSpPr bwMode="auto">
            <a:xfrm>
              <a:off x="3740" y="3272"/>
              <a:ext cx="40" cy="343"/>
              <a:chOff x="3740" y="3272"/>
              <a:chExt cx="40" cy="343"/>
            </a:xfrm>
          </p:grpSpPr>
          <p:sp>
            <p:nvSpPr>
              <p:cNvPr id="183919"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3920"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3921"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83922"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4" name="Group 750"/>
            <p:cNvGrpSpPr>
              <a:grpSpLocks/>
            </p:cNvGrpSpPr>
            <p:nvPr/>
          </p:nvGrpSpPr>
          <p:grpSpPr bwMode="auto">
            <a:xfrm>
              <a:off x="3285" y="3272"/>
              <a:ext cx="32" cy="343"/>
              <a:chOff x="3285" y="3272"/>
              <a:chExt cx="32" cy="343"/>
            </a:xfrm>
          </p:grpSpPr>
          <p:sp>
            <p:nvSpPr>
              <p:cNvPr id="183915"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6"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7"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8"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5" name="Group 755"/>
            <p:cNvGrpSpPr>
              <a:grpSpLocks/>
            </p:cNvGrpSpPr>
            <p:nvPr/>
          </p:nvGrpSpPr>
          <p:grpSpPr bwMode="auto">
            <a:xfrm>
              <a:off x="4203" y="3272"/>
              <a:ext cx="32" cy="343"/>
              <a:chOff x="4203" y="3272"/>
              <a:chExt cx="32" cy="343"/>
            </a:xfrm>
          </p:grpSpPr>
          <p:sp>
            <p:nvSpPr>
              <p:cNvPr id="183911"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2"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3"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4"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6" name="Group 760"/>
            <p:cNvGrpSpPr>
              <a:grpSpLocks/>
            </p:cNvGrpSpPr>
            <p:nvPr/>
          </p:nvGrpSpPr>
          <p:grpSpPr bwMode="auto">
            <a:xfrm>
              <a:off x="4658" y="3272"/>
              <a:ext cx="32" cy="343"/>
              <a:chOff x="4658" y="3272"/>
              <a:chExt cx="32" cy="343"/>
            </a:xfrm>
          </p:grpSpPr>
          <p:sp>
            <p:nvSpPr>
              <p:cNvPr id="183907"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08"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09"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0"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7" name="Group 765"/>
            <p:cNvGrpSpPr>
              <a:grpSpLocks/>
            </p:cNvGrpSpPr>
            <p:nvPr/>
          </p:nvGrpSpPr>
          <p:grpSpPr bwMode="auto">
            <a:xfrm>
              <a:off x="4251" y="2650"/>
              <a:ext cx="415" cy="56"/>
              <a:chOff x="4251" y="2650"/>
              <a:chExt cx="415" cy="56"/>
            </a:xfrm>
          </p:grpSpPr>
          <p:sp>
            <p:nvSpPr>
              <p:cNvPr id="183899"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00" name="Group 767"/>
              <p:cNvGrpSpPr>
                <a:grpSpLocks/>
              </p:cNvGrpSpPr>
              <p:nvPr/>
            </p:nvGrpSpPr>
            <p:grpSpPr bwMode="auto">
              <a:xfrm>
                <a:off x="4251" y="2674"/>
                <a:ext cx="295" cy="1"/>
                <a:chOff x="4251" y="2674"/>
                <a:chExt cx="295" cy="1"/>
              </a:xfrm>
            </p:grpSpPr>
            <p:sp>
              <p:nvSpPr>
                <p:cNvPr id="183901"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2"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3"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4"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5"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6"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8" name="Group 774"/>
            <p:cNvGrpSpPr>
              <a:grpSpLocks/>
            </p:cNvGrpSpPr>
            <p:nvPr/>
          </p:nvGrpSpPr>
          <p:grpSpPr bwMode="auto">
            <a:xfrm>
              <a:off x="4251" y="1733"/>
              <a:ext cx="415" cy="56"/>
              <a:chOff x="4251" y="1733"/>
              <a:chExt cx="415" cy="56"/>
            </a:xfrm>
          </p:grpSpPr>
          <p:sp>
            <p:nvSpPr>
              <p:cNvPr id="183891"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92" name="Group 776"/>
              <p:cNvGrpSpPr>
                <a:grpSpLocks/>
              </p:cNvGrpSpPr>
              <p:nvPr/>
            </p:nvGrpSpPr>
            <p:grpSpPr bwMode="auto">
              <a:xfrm>
                <a:off x="4251" y="1757"/>
                <a:ext cx="295" cy="1"/>
                <a:chOff x="4251" y="1757"/>
                <a:chExt cx="295" cy="1"/>
              </a:xfrm>
            </p:grpSpPr>
            <p:sp>
              <p:nvSpPr>
                <p:cNvPr id="183893"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4"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5"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6"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7"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8"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9" name="Group 783"/>
            <p:cNvGrpSpPr>
              <a:grpSpLocks/>
            </p:cNvGrpSpPr>
            <p:nvPr/>
          </p:nvGrpSpPr>
          <p:grpSpPr bwMode="auto">
            <a:xfrm>
              <a:off x="3325" y="3264"/>
              <a:ext cx="415" cy="56"/>
              <a:chOff x="3325" y="3264"/>
              <a:chExt cx="415" cy="56"/>
            </a:xfrm>
          </p:grpSpPr>
          <p:sp>
            <p:nvSpPr>
              <p:cNvPr id="183883"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84" name="Group 785"/>
              <p:cNvGrpSpPr>
                <a:grpSpLocks/>
              </p:cNvGrpSpPr>
              <p:nvPr/>
            </p:nvGrpSpPr>
            <p:grpSpPr bwMode="auto">
              <a:xfrm>
                <a:off x="3325" y="3288"/>
                <a:ext cx="295" cy="1"/>
                <a:chOff x="3325" y="3288"/>
                <a:chExt cx="295" cy="1"/>
              </a:xfrm>
            </p:grpSpPr>
            <p:sp>
              <p:nvSpPr>
                <p:cNvPr id="183885"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6"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7"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8"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9"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0"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0" name="Group 792"/>
            <p:cNvGrpSpPr>
              <a:grpSpLocks/>
            </p:cNvGrpSpPr>
            <p:nvPr/>
          </p:nvGrpSpPr>
          <p:grpSpPr bwMode="auto">
            <a:xfrm>
              <a:off x="3780" y="3256"/>
              <a:ext cx="415" cy="56"/>
              <a:chOff x="3780" y="3256"/>
              <a:chExt cx="415" cy="56"/>
            </a:xfrm>
          </p:grpSpPr>
          <p:sp>
            <p:nvSpPr>
              <p:cNvPr id="183875"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76" name="Group 794"/>
              <p:cNvGrpSpPr>
                <a:grpSpLocks/>
              </p:cNvGrpSpPr>
              <p:nvPr/>
            </p:nvGrpSpPr>
            <p:grpSpPr bwMode="auto">
              <a:xfrm>
                <a:off x="3780" y="3288"/>
                <a:ext cx="295" cy="1"/>
                <a:chOff x="3780" y="3288"/>
                <a:chExt cx="295" cy="1"/>
              </a:xfrm>
            </p:grpSpPr>
            <p:sp>
              <p:nvSpPr>
                <p:cNvPr id="183877"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8"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9"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0"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1"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2"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1" name="Group 801"/>
            <p:cNvGrpSpPr>
              <a:grpSpLocks/>
            </p:cNvGrpSpPr>
            <p:nvPr/>
          </p:nvGrpSpPr>
          <p:grpSpPr bwMode="auto">
            <a:xfrm>
              <a:off x="4251" y="3256"/>
              <a:ext cx="415" cy="56"/>
              <a:chOff x="4251" y="3256"/>
              <a:chExt cx="415" cy="56"/>
            </a:xfrm>
          </p:grpSpPr>
          <p:sp>
            <p:nvSpPr>
              <p:cNvPr id="183867"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8" name="Group 803"/>
              <p:cNvGrpSpPr>
                <a:grpSpLocks/>
              </p:cNvGrpSpPr>
              <p:nvPr/>
            </p:nvGrpSpPr>
            <p:grpSpPr bwMode="auto">
              <a:xfrm>
                <a:off x="4251" y="3288"/>
                <a:ext cx="295" cy="1"/>
                <a:chOff x="4251" y="3288"/>
                <a:chExt cx="295" cy="1"/>
              </a:xfrm>
            </p:grpSpPr>
            <p:sp>
              <p:nvSpPr>
                <p:cNvPr id="183869"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0"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1"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2"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3"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4"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2" name="Group 810"/>
            <p:cNvGrpSpPr>
              <a:grpSpLocks/>
            </p:cNvGrpSpPr>
            <p:nvPr/>
          </p:nvGrpSpPr>
          <p:grpSpPr bwMode="auto">
            <a:xfrm>
              <a:off x="3325" y="3567"/>
              <a:ext cx="415" cy="56"/>
              <a:chOff x="3325" y="3567"/>
              <a:chExt cx="415" cy="56"/>
            </a:xfrm>
          </p:grpSpPr>
          <p:sp>
            <p:nvSpPr>
              <p:cNvPr id="183859"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0" name="Group 812"/>
              <p:cNvGrpSpPr>
                <a:grpSpLocks/>
              </p:cNvGrpSpPr>
              <p:nvPr/>
            </p:nvGrpSpPr>
            <p:grpSpPr bwMode="auto">
              <a:xfrm>
                <a:off x="3325" y="3599"/>
                <a:ext cx="295" cy="1"/>
                <a:chOff x="3325" y="3599"/>
                <a:chExt cx="295" cy="1"/>
              </a:xfrm>
            </p:grpSpPr>
            <p:sp>
              <p:nvSpPr>
                <p:cNvPr id="183861"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2"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3"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4"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5"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6"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3" name="Group 819"/>
            <p:cNvGrpSpPr>
              <a:grpSpLocks/>
            </p:cNvGrpSpPr>
            <p:nvPr/>
          </p:nvGrpSpPr>
          <p:grpSpPr bwMode="auto">
            <a:xfrm>
              <a:off x="3788" y="3567"/>
              <a:ext cx="415" cy="56"/>
              <a:chOff x="3788" y="3567"/>
              <a:chExt cx="415" cy="56"/>
            </a:xfrm>
          </p:grpSpPr>
          <p:sp>
            <p:nvSpPr>
              <p:cNvPr id="183851"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52" name="Group 821"/>
              <p:cNvGrpSpPr>
                <a:grpSpLocks/>
              </p:cNvGrpSpPr>
              <p:nvPr/>
            </p:nvGrpSpPr>
            <p:grpSpPr bwMode="auto">
              <a:xfrm>
                <a:off x="3788" y="3591"/>
                <a:ext cx="295" cy="1"/>
                <a:chOff x="3788" y="3591"/>
                <a:chExt cx="295" cy="1"/>
              </a:xfrm>
            </p:grpSpPr>
            <p:sp>
              <p:nvSpPr>
                <p:cNvPr id="183853"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4"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5"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6"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7"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8"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4" name="Group 828"/>
            <p:cNvGrpSpPr>
              <a:grpSpLocks/>
            </p:cNvGrpSpPr>
            <p:nvPr/>
          </p:nvGrpSpPr>
          <p:grpSpPr bwMode="auto">
            <a:xfrm>
              <a:off x="4243" y="3567"/>
              <a:ext cx="415" cy="56"/>
              <a:chOff x="4243" y="3567"/>
              <a:chExt cx="415" cy="56"/>
            </a:xfrm>
          </p:grpSpPr>
          <p:sp>
            <p:nvSpPr>
              <p:cNvPr id="183843"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44" name="Group 830"/>
              <p:cNvGrpSpPr>
                <a:grpSpLocks/>
              </p:cNvGrpSpPr>
              <p:nvPr/>
            </p:nvGrpSpPr>
            <p:grpSpPr bwMode="auto">
              <a:xfrm>
                <a:off x="4243" y="3599"/>
                <a:ext cx="295" cy="1"/>
                <a:chOff x="4243" y="3599"/>
                <a:chExt cx="295" cy="1"/>
              </a:xfrm>
            </p:grpSpPr>
            <p:sp>
              <p:nvSpPr>
                <p:cNvPr id="183845"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6"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7"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8"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9"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0"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5" name="Group 837"/>
            <p:cNvGrpSpPr>
              <a:grpSpLocks/>
            </p:cNvGrpSpPr>
            <p:nvPr/>
          </p:nvGrpSpPr>
          <p:grpSpPr bwMode="auto">
            <a:xfrm>
              <a:off x="3788" y="2376"/>
              <a:ext cx="886" cy="290"/>
              <a:chOff x="3788" y="2376"/>
              <a:chExt cx="886" cy="290"/>
            </a:xfrm>
          </p:grpSpPr>
          <p:sp>
            <p:nvSpPr>
              <p:cNvPr id="183841"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842"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6" name="Group 840"/>
            <p:cNvGrpSpPr>
              <a:grpSpLocks/>
            </p:cNvGrpSpPr>
            <p:nvPr/>
          </p:nvGrpSpPr>
          <p:grpSpPr bwMode="auto">
            <a:xfrm>
              <a:off x="3309" y="2084"/>
              <a:ext cx="1381" cy="1507"/>
              <a:chOff x="3309" y="2084"/>
              <a:chExt cx="1381" cy="1507"/>
            </a:xfrm>
          </p:grpSpPr>
          <p:sp>
            <p:nvSpPr>
              <p:cNvPr id="183839"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83840"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7" name="Group 843"/>
            <p:cNvGrpSpPr>
              <a:grpSpLocks/>
            </p:cNvGrpSpPr>
            <p:nvPr/>
          </p:nvGrpSpPr>
          <p:grpSpPr bwMode="auto">
            <a:xfrm>
              <a:off x="3773" y="2076"/>
              <a:ext cx="909" cy="893"/>
              <a:chOff x="3773" y="2076"/>
              <a:chExt cx="909" cy="893"/>
            </a:xfrm>
          </p:grpSpPr>
          <p:sp>
            <p:nvSpPr>
              <p:cNvPr id="183837"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8"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8" name="Group 846"/>
            <p:cNvGrpSpPr>
              <a:grpSpLocks/>
            </p:cNvGrpSpPr>
            <p:nvPr/>
          </p:nvGrpSpPr>
          <p:grpSpPr bwMode="auto">
            <a:xfrm>
              <a:off x="3317" y="2379"/>
              <a:ext cx="910" cy="893"/>
              <a:chOff x="3317" y="2379"/>
              <a:chExt cx="910" cy="893"/>
            </a:xfrm>
          </p:grpSpPr>
          <p:sp>
            <p:nvSpPr>
              <p:cNvPr id="183835"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6"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9" name="Group 849"/>
            <p:cNvGrpSpPr>
              <a:grpSpLocks/>
            </p:cNvGrpSpPr>
            <p:nvPr/>
          </p:nvGrpSpPr>
          <p:grpSpPr bwMode="auto">
            <a:xfrm>
              <a:off x="2878" y="1725"/>
              <a:ext cx="415" cy="56"/>
              <a:chOff x="2878" y="1725"/>
              <a:chExt cx="415" cy="56"/>
            </a:xfrm>
          </p:grpSpPr>
          <p:sp>
            <p:nvSpPr>
              <p:cNvPr id="183827"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28" name="Group 851"/>
              <p:cNvGrpSpPr>
                <a:grpSpLocks/>
              </p:cNvGrpSpPr>
              <p:nvPr/>
            </p:nvGrpSpPr>
            <p:grpSpPr bwMode="auto">
              <a:xfrm>
                <a:off x="2878" y="1757"/>
                <a:ext cx="295" cy="1"/>
                <a:chOff x="2878" y="1757"/>
                <a:chExt cx="295" cy="1"/>
              </a:xfrm>
            </p:grpSpPr>
            <p:sp>
              <p:nvSpPr>
                <p:cNvPr id="183829"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0"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1"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2"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3"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4"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0" name="Group 858"/>
            <p:cNvGrpSpPr>
              <a:grpSpLocks/>
            </p:cNvGrpSpPr>
            <p:nvPr/>
          </p:nvGrpSpPr>
          <p:grpSpPr bwMode="auto">
            <a:xfrm>
              <a:off x="2878" y="2036"/>
              <a:ext cx="415" cy="56"/>
              <a:chOff x="2878" y="2036"/>
              <a:chExt cx="415" cy="56"/>
            </a:xfrm>
          </p:grpSpPr>
          <p:sp>
            <p:nvSpPr>
              <p:cNvPr id="183819"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20" name="Group 860"/>
              <p:cNvGrpSpPr>
                <a:grpSpLocks/>
              </p:cNvGrpSpPr>
              <p:nvPr/>
            </p:nvGrpSpPr>
            <p:grpSpPr bwMode="auto">
              <a:xfrm>
                <a:off x="2878" y="2060"/>
                <a:ext cx="295" cy="1"/>
                <a:chOff x="2878" y="2060"/>
                <a:chExt cx="295" cy="1"/>
              </a:xfrm>
            </p:grpSpPr>
            <p:sp>
              <p:nvSpPr>
                <p:cNvPr id="183821"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2"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3"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4"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5"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6"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1" name="Group 867"/>
            <p:cNvGrpSpPr>
              <a:grpSpLocks/>
            </p:cNvGrpSpPr>
            <p:nvPr/>
          </p:nvGrpSpPr>
          <p:grpSpPr bwMode="auto">
            <a:xfrm>
              <a:off x="2886" y="2339"/>
              <a:ext cx="415" cy="56"/>
              <a:chOff x="2886" y="2339"/>
              <a:chExt cx="415" cy="56"/>
            </a:xfrm>
          </p:grpSpPr>
          <p:sp>
            <p:nvSpPr>
              <p:cNvPr id="183811"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12" name="Group 869"/>
              <p:cNvGrpSpPr>
                <a:grpSpLocks/>
              </p:cNvGrpSpPr>
              <p:nvPr/>
            </p:nvGrpSpPr>
            <p:grpSpPr bwMode="auto">
              <a:xfrm>
                <a:off x="2886" y="2371"/>
                <a:ext cx="295" cy="1"/>
                <a:chOff x="2886" y="2371"/>
                <a:chExt cx="295" cy="1"/>
              </a:xfrm>
            </p:grpSpPr>
            <p:sp>
              <p:nvSpPr>
                <p:cNvPr id="183813"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4"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5"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6"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7"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8"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2" name="Group 876"/>
            <p:cNvGrpSpPr>
              <a:grpSpLocks/>
            </p:cNvGrpSpPr>
            <p:nvPr/>
          </p:nvGrpSpPr>
          <p:grpSpPr bwMode="auto">
            <a:xfrm>
              <a:off x="2878" y="2642"/>
              <a:ext cx="415" cy="56"/>
              <a:chOff x="2878" y="2642"/>
              <a:chExt cx="415" cy="56"/>
            </a:xfrm>
          </p:grpSpPr>
          <p:sp>
            <p:nvSpPr>
              <p:cNvPr id="183803"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04" name="Group 878"/>
              <p:cNvGrpSpPr>
                <a:grpSpLocks/>
              </p:cNvGrpSpPr>
              <p:nvPr/>
            </p:nvGrpSpPr>
            <p:grpSpPr bwMode="auto">
              <a:xfrm>
                <a:off x="2878" y="2674"/>
                <a:ext cx="295" cy="1"/>
                <a:chOff x="2878" y="2674"/>
                <a:chExt cx="295" cy="1"/>
              </a:xfrm>
            </p:grpSpPr>
            <p:sp>
              <p:nvSpPr>
                <p:cNvPr id="183805"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6"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7"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8"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9"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0"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3" name="Group 885"/>
            <p:cNvGrpSpPr>
              <a:grpSpLocks/>
            </p:cNvGrpSpPr>
            <p:nvPr/>
          </p:nvGrpSpPr>
          <p:grpSpPr bwMode="auto">
            <a:xfrm>
              <a:off x="2878" y="2953"/>
              <a:ext cx="415" cy="56"/>
              <a:chOff x="2878" y="2953"/>
              <a:chExt cx="415" cy="56"/>
            </a:xfrm>
          </p:grpSpPr>
          <p:sp>
            <p:nvSpPr>
              <p:cNvPr id="183795"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796" name="Group 887"/>
              <p:cNvGrpSpPr>
                <a:grpSpLocks/>
              </p:cNvGrpSpPr>
              <p:nvPr/>
            </p:nvGrpSpPr>
            <p:grpSpPr bwMode="auto">
              <a:xfrm>
                <a:off x="2878" y="2985"/>
                <a:ext cx="295" cy="1"/>
                <a:chOff x="2878" y="2985"/>
                <a:chExt cx="295" cy="1"/>
              </a:xfrm>
            </p:grpSpPr>
            <p:sp>
              <p:nvSpPr>
                <p:cNvPr id="183797"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8"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9"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0"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1"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2"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4" name="Group 894"/>
            <p:cNvGrpSpPr>
              <a:grpSpLocks/>
            </p:cNvGrpSpPr>
            <p:nvPr/>
          </p:nvGrpSpPr>
          <p:grpSpPr bwMode="auto">
            <a:xfrm>
              <a:off x="2870" y="3256"/>
              <a:ext cx="415" cy="56"/>
              <a:chOff x="2870" y="3256"/>
              <a:chExt cx="415" cy="56"/>
            </a:xfrm>
          </p:grpSpPr>
          <p:sp>
            <p:nvSpPr>
              <p:cNvPr id="183787"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8" name="Group 896"/>
              <p:cNvGrpSpPr>
                <a:grpSpLocks/>
              </p:cNvGrpSpPr>
              <p:nvPr/>
            </p:nvGrpSpPr>
            <p:grpSpPr bwMode="auto">
              <a:xfrm>
                <a:off x="2870" y="3280"/>
                <a:ext cx="295" cy="1"/>
                <a:chOff x="2870" y="3280"/>
                <a:chExt cx="295" cy="1"/>
              </a:xfrm>
            </p:grpSpPr>
            <p:sp>
              <p:nvSpPr>
                <p:cNvPr id="183789"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0"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1"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2"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3"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4"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5" name="Group 903"/>
            <p:cNvGrpSpPr>
              <a:grpSpLocks/>
            </p:cNvGrpSpPr>
            <p:nvPr/>
          </p:nvGrpSpPr>
          <p:grpSpPr bwMode="auto">
            <a:xfrm>
              <a:off x="2870" y="3567"/>
              <a:ext cx="415" cy="56"/>
              <a:chOff x="2870" y="3567"/>
              <a:chExt cx="415" cy="56"/>
            </a:xfrm>
          </p:grpSpPr>
          <p:sp>
            <p:nvSpPr>
              <p:cNvPr id="183779"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0" name="Group 905"/>
              <p:cNvGrpSpPr>
                <a:grpSpLocks/>
              </p:cNvGrpSpPr>
              <p:nvPr/>
            </p:nvGrpSpPr>
            <p:grpSpPr bwMode="auto">
              <a:xfrm>
                <a:off x="2870" y="3591"/>
                <a:ext cx="295" cy="1"/>
                <a:chOff x="2870" y="3591"/>
                <a:chExt cx="295" cy="1"/>
              </a:xfrm>
            </p:grpSpPr>
            <p:sp>
              <p:nvSpPr>
                <p:cNvPr id="183781"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2"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3"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4"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5"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6"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6" name="Group 912"/>
            <p:cNvGrpSpPr>
              <a:grpSpLocks/>
            </p:cNvGrpSpPr>
            <p:nvPr/>
          </p:nvGrpSpPr>
          <p:grpSpPr bwMode="auto">
            <a:xfrm>
              <a:off x="2399" y="1765"/>
              <a:ext cx="1357" cy="1196"/>
              <a:chOff x="2399" y="1765"/>
              <a:chExt cx="1357" cy="1196"/>
            </a:xfrm>
          </p:grpSpPr>
          <p:sp>
            <p:nvSpPr>
              <p:cNvPr id="183777"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3778"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7" name="Group 915"/>
            <p:cNvGrpSpPr>
              <a:grpSpLocks/>
            </p:cNvGrpSpPr>
            <p:nvPr/>
          </p:nvGrpSpPr>
          <p:grpSpPr bwMode="auto">
            <a:xfrm>
              <a:off x="2862" y="1765"/>
              <a:ext cx="1349" cy="1204"/>
              <a:chOff x="2862" y="1765"/>
              <a:chExt cx="1349" cy="1204"/>
            </a:xfrm>
          </p:grpSpPr>
          <p:sp>
            <p:nvSpPr>
              <p:cNvPr id="183775"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776"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8" name="Group 918"/>
            <p:cNvGrpSpPr>
              <a:grpSpLocks/>
            </p:cNvGrpSpPr>
            <p:nvPr/>
          </p:nvGrpSpPr>
          <p:grpSpPr bwMode="auto">
            <a:xfrm>
              <a:off x="2870" y="2990"/>
              <a:ext cx="886" cy="290"/>
              <a:chOff x="2870" y="2990"/>
              <a:chExt cx="886" cy="290"/>
            </a:xfrm>
          </p:grpSpPr>
          <p:sp>
            <p:nvSpPr>
              <p:cNvPr id="183773"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774"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9" name="Group 921"/>
            <p:cNvGrpSpPr>
              <a:grpSpLocks/>
            </p:cNvGrpSpPr>
            <p:nvPr/>
          </p:nvGrpSpPr>
          <p:grpSpPr bwMode="auto">
            <a:xfrm>
              <a:off x="2393" y="2993"/>
              <a:ext cx="437" cy="598"/>
              <a:chOff x="2393" y="2993"/>
              <a:chExt cx="437" cy="598"/>
            </a:xfrm>
          </p:grpSpPr>
          <p:sp>
            <p:nvSpPr>
              <p:cNvPr id="183771"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3772"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0" name="Group 924"/>
            <p:cNvGrpSpPr>
              <a:grpSpLocks/>
            </p:cNvGrpSpPr>
            <p:nvPr/>
          </p:nvGrpSpPr>
          <p:grpSpPr bwMode="auto">
            <a:xfrm>
              <a:off x="2854" y="2690"/>
              <a:ext cx="902" cy="596"/>
              <a:chOff x="2854" y="2690"/>
              <a:chExt cx="902" cy="596"/>
            </a:xfrm>
          </p:grpSpPr>
          <p:sp>
            <p:nvSpPr>
              <p:cNvPr id="183769"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3770"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1" name="Group 927"/>
            <p:cNvGrpSpPr>
              <a:grpSpLocks/>
            </p:cNvGrpSpPr>
            <p:nvPr/>
          </p:nvGrpSpPr>
          <p:grpSpPr bwMode="auto">
            <a:xfrm>
              <a:off x="2862" y="1781"/>
              <a:ext cx="1349" cy="1188"/>
              <a:chOff x="2862" y="1781"/>
              <a:chExt cx="1349" cy="1188"/>
            </a:xfrm>
          </p:grpSpPr>
          <p:sp>
            <p:nvSpPr>
              <p:cNvPr id="183767"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83768"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2" name="Group 930"/>
            <p:cNvGrpSpPr>
              <a:grpSpLocks/>
            </p:cNvGrpSpPr>
            <p:nvPr/>
          </p:nvGrpSpPr>
          <p:grpSpPr bwMode="auto">
            <a:xfrm>
              <a:off x="1944" y="2687"/>
              <a:ext cx="886" cy="282"/>
              <a:chOff x="1944" y="2687"/>
              <a:chExt cx="886" cy="282"/>
            </a:xfrm>
          </p:grpSpPr>
          <p:sp>
            <p:nvSpPr>
              <p:cNvPr id="183765"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3766"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3" name="Group 933"/>
            <p:cNvGrpSpPr>
              <a:grpSpLocks/>
            </p:cNvGrpSpPr>
            <p:nvPr/>
          </p:nvGrpSpPr>
          <p:grpSpPr bwMode="auto">
            <a:xfrm>
              <a:off x="1944" y="2395"/>
              <a:ext cx="1357" cy="1196"/>
              <a:chOff x="1944" y="2395"/>
              <a:chExt cx="1357" cy="1196"/>
            </a:xfrm>
          </p:grpSpPr>
          <p:sp>
            <p:nvSpPr>
              <p:cNvPr id="183763"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83764"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4" name="Group 936"/>
            <p:cNvGrpSpPr>
              <a:grpSpLocks/>
            </p:cNvGrpSpPr>
            <p:nvPr/>
          </p:nvGrpSpPr>
          <p:grpSpPr bwMode="auto">
            <a:xfrm>
              <a:off x="3317" y="3293"/>
              <a:ext cx="886" cy="282"/>
              <a:chOff x="3317" y="3293"/>
              <a:chExt cx="886" cy="282"/>
            </a:xfrm>
          </p:grpSpPr>
          <p:sp>
            <p:nvSpPr>
              <p:cNvPr id="183761"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83762"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5" name="Group 939"/>
            <p:cNvGrpSpPr>
              <a:grpSpLocks/>
            </p:cNvGrpSpPr>
            <p:nvPr/>
          </p:nvGrpSpPr>
          <p:grpSpPr bwMode="auto">
            <a:xfrm>
              <a:off x="3317" y="2682"/>
              <a:ext cx="1349" cy="619"/>
              <a:chOff x="3317" y="2682"/>
              <a:chExt cx="1349" cy="619"/>
            </a:xfrm>
          </p:grpSpPr>
          <p:sp>
            <p:nvSpPr>
              <p:cNvPr id="183759"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83760"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6" name="Group 942"/>
            <p:cNvGrpSpPr>
              <a:grpSpLocks/>
            </p:cNvGrpSpPr>
            <p:nvPr/>
          </p:nvGrpSpPr>
          <p:grpSpPr bwMode="auto">
            <a:xfrm>
              <a:off x="3317" y="2387"/>
              <a:ext cx="886" cy="282"/>
              <a:chOff x="3317" y="2387"/>
              <a:chExt cx="886" cy="282"/>
            </a:xfrm>
          </p:grpSpPr>
          <p:sp>
            <p:nvSpPr>
              <p:cNvPr id="183757"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8"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7" name="Group 945"/>
            <p:cNvGrpSpPr>
              <a:grpSpLocks/>
            </p:cNvGrpSpPr>
            <p:nvPr/>
          </p:nvGrpSpPr>
          <p:grpSpPr bwMode="auto">
            <a:xfrm>
              <a:off x="3780" y="2387"/>
              <a:ext cx="886" cy="282"/>
              <a:chOff x="3780" y="2387"/>
              <a:chExt cx="886" cy="282"/>
            </a:xfrm>
          </p:grpSpPr>
          <p:sp>
            <p:nvSpPr>
              <p:cNvPr id="183755"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83756"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8" name="Group 948"/>
            <p:cNvGrpSpPr>
              <a:grpSpLocks/>
            </p:cNvGrpSpPr>
            <p:nvPr/>
          </p:nvGrpSpPr>
          <p:grpSpPr bwMode="auto">
            <a:xfrm>
              <a:off x="1473" y="2993"/>
              <a:ext cx="886" cy="291"/>
              <a:chOff x="1473" y="2993"/>
              <a:chExt cx="886" cy="291"/>
            </a:xfrm>
          </p:grpSpPr>
          <p:sp>
            <p:nvSpPr>
              <p:cNvPr id="183753"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4"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9" name="Group 951"/>
            <p:cNvGrpSpPr>
              <a:grpSpLocks/>
            </p:cNvGrpSpPr>
            <p:nvPr/>
          </p:nvGrpSpPr>
          <p:grpSpPr bwMode="auto">
            <a:xfrm>
              <a:off x="1497" y="1765"/>
              <a:ext cx="878" cy="290"/>
              <a:chOff x="1497" y="1765"/>
              <a:chExt cx="878" cy="290"/>
            </a:xfrm>
          </p:grpSpPr>
          <p:sp>
            <p:nvSpPr>
              <p:cNvPr id="183751"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2"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0" name="Group 954"/>
            <p:cNvGrpSpPr>
              <a:grpSpLocks/>
            </p:cNvGrpSpPr>
            <p:nvPr/>
          </p:nvGrpSpPr>
          <p:grpSpPr bwMode="auto">
            <a:xfrm>
              <a:off x="1938" y="1765"/>
              <a:ext cx="892" cy="1507"/>
              <a:chOff x="1938" y="1765"/>
              <a:chExt cx="892" cy="1507"/>
            </a:xfrm>
          </p:grpSpPr>
          <p:sp>
            <p:nvSpPr>
              <p:cNvPr id="183749"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83750"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1" name="Group 957"/>
            <p:cNvGrpSpPr>
              <a:grpSpLocks/>
            </p:cNvGrpSpPr>
            <p:nvPr/>
          </p:nvGrpSpPr>
          <p:grpSpPr bwMode="auto">
            <a:xfrm>
              <a:off x="1482" y="1781"/>
              <a:ext cx="438" cy="263"/>
              <a:chOff x="1482" y="1781"/>
              <a:chExt cx="438" cy="263"/>
            </a:xfrm>
          </p:grpSpPr>
          <p:sp>
            <p:nvSpPr>
              <p:cNvPr id="183744"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745"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6"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7"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8"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2" name="Group 963"/>
            <p:cNvGrpSpPr>
              <a:grpSpLocks/>
            </p:cNvGrpSpPr>
            <p:nvPr/>
          </p:nvGrpSpPr>
          <p:grpSpPr bwMode="auto">
            <a:xfrm>
              <a:off x="1481" y="1789"/>
              <a:ext cx="455" cy="550"/>
              <a:chOff x="1481" y="1789"/>
              <a:chExt cx="455" cy="550"/>
            </a:xfrm>
          </p:grpSpPr>
          <p:sp>
            <p:nvSpPr>
              <p:cNvPr id="183737"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83738"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9"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0"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1"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2"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3"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3" name="Group 971"/>
            <p:cNvGrpSpPr>
              <a:grpSpLocks/>
            </p:cNvGrpSpPr>
            <p:nvPr/>
          </p:nvGrpSpPr>
          <p:grpSpPr bwMode="auto">
            <a:xfrm>
              <a:off x="1489" y="2084"/>
              <a:ext cx="439" cy="574"/>
              <a:chOff x="1489" y="2084"/>
              <a:chExt cx="439" cy="574"/>
            </a:xfrm>
          </p:grpSpPr>
          <p:sp>
            <p:nvSpPr>
              <p:cNvPr id="183730"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83731"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2"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3"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4"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5"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6"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4" name="Group 979"/>
            <p:cNvGrpSpPr>
              <a:grpSpLocks/>
            </p:cNvGrpSpPr>
            <p:nvPr/>
          </p:nvGrpSpPr>
          <p:grpSpPr bwMode="auto">
            <a:xfrm>
              <a:off x="1481" y="2084"/>
              <a:ext cx="447" cy="574"/>
              <a:chOff x="1481" y="2084"/>
              <a:chExt cx="447" cy="574"/>
            </a:xfrm>
          </p:grpSpPr>
          <p:sp>
            <p:nvSpPr>
              <p:cNvPr id="183723"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724"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5"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6"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7"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8"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9"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5" name="Group 987"/>
            <p:cNvGrpSpPr>
              <a:grpSpLocks/>
            </p:cNvGrpSpPr>
            <p:nvPr/>
          </p:nvGrpSpPr>
          <p:grpSpPr bwMode="auto">
            <a:xfrm>
              <a:off x="1944" y="2076"/>
              <a:ext cx="447" cy="263"/>
              <a:chOff x="1944" y="2076"/>
              <a:chExt cx="447" cy="263"/>
            </a:xfrm>
          </p:grpSpPr>
          <p:sp>
            <p:nvSpPr>
              <p:cNvPr id="183718"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9"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0"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1"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2"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6" name="Group 993"/>
            <p:cNvGrpSpPr>
              <a:grpSpLocks/>
            </p:cNvGrpSpPr>
            <p:nvPr/>
          </p:nvGrpSpPr>
          <p:grpSpPr bwMode="auto">
            <a:xfrm>
              <a:off x="1944" y="1781"/>
              <a:ext cx="431" cy="263"/>
              <a:chOff x="1944" y="1781"/>
              <a:chExt cx="431" cy="263"/>
            </a:xfrm>
          </p:grpSpPr>
          <p:sp>
            <p:nvSpPr>
              <p:cNvPr id="183713"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4"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5"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6"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7"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7" name="Group 999"/>
            <p:cNvGrpSpPr>
              <a:grpSpLocks/>
            </p:cNvGrpSpPr>
            <p:nvPr/>
          </p:nvGrpSpPr>
          <p:grpSpPr bwMode="auto">
            <a:xfrm>
              <a:off x="2415" y="1781"/>
              <a:ext cx="423" cy="271"/>
              <a:chOff x="2415" y="1781"/>
              <a:chExt cx="423" cy="271"/>
            </a:xfrm>
          </p:grpSpPr>
          <p:sp>
            <p:nvSpPr>
              <p:cNvPr id="183708"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9"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0"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1"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2"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8" name="Group 1005"/>
            <p:cNvGrpSpPr>
              <a:grpSpLocks/>
            </p:cNvGrpSpPr>
            <p:nvPr/>
          </p:nvGrpSpPr>
          <p:grpSpPr bwMode="auto">
            <a:xfrm>
              <a:off x="2886" y="1773"/>
              <a:ext cx="415" cy="271"/>
              <a:chOff x="2886" y="1773"/>
              <a:chExt cx="415" cy="271"/>
            </a:xfrm>
          </p:grpSpPr>
          <p:sp>
            <p:nvSpPr>
              <p:cNvPr id="183703"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4"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5"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6"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7"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9" name="Group 1011"/>
            <p:cNvGrpSpPr>
              <a:grpSpLocks/>
            </p:cNvGrpSpPr>
            <p:nvPr/>
          </p:nvGrpSpPr>
          <p:grpSpPr bwMode="auto">
            <a:xfrm>
              <a:off x="3325" y="1773"/>
              <a:ext cx="423" cy="271"/>
              <a:chOff x="3325" y="1773"/>
              <a:chExt cx="423" cy="271"/>
            </a:xfrm>
          </p:grpSpPr>
          <p:sp>
            <p:nvSpPr>
              <p:cNvPr id="183698"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9"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0"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1"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2"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0" name="Group 1017"/>
            <p:cNvGrpSpPr>
              <a:grpSpLocks/>
            </p:cNvGrpSpPr>
            <p:nvPr/>
          </p:nvGrpSpPr>
          <p:grpSpPr bwMode="auto">
            <a:xfrm>
              <a:off x="2878" y="2379"/>
              <a:ext cx="407" cy="287"/>
              <a:chOff x="2878" y="2379"/>
              <a:chExt cx="407" cy="287"/>
            </a:xfrm>
          </p:grpSpPr>
          <p:sp>
            <p:nvSpPr>
              <p:cNvPr id="183693"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4"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5"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6"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7"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1" name="Group 1023"/>
            <p:cNvGrpSpPr>
              <a:grpSpLocks/>
            </p:cNvGrpSpPr>
            <p:nvPr/>
          </p:nvGrpSpPr>
          <p:grpSpPr bwMode="auto">
            <a:xfrm>
              <a:off x="2878" y="2076"/>
              <a:ext cx="415" cy="279"/>
              <a:chOff x="2878" y="2076"/>
              <a:chExt cx="415" cy="279"/>
            </a:xfrm>
          </p:grpSpPr>
          <p:sp>
            <p:nvSpPr>
              <p:cNvPr id="183688"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9"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0"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1"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2"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2" name="Group 1029"/>
            <p:cNvGrpSpPr>
              <a:grpSpLocks/>
            </p:cNvGrpSpPr>
            <p:nvPr/>
          </p:nvGrpSpPr>
          <p:grpSpPr bwMode="auto">
            <a:xfrm>
              <a:off x="2415" y="2068"/>
              <a:ext cx="431" cy="279"/>
              <a:chOff x="2415" y="2068"/>
              <a:chExt cx="431" cy="279"/>
            </a:xfrm>
          </p:grpSpPr>
          <p:sp>
            <p:nvSpPr>
              <p:cNvPr id="183683"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4"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5"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6"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7"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3" name="Group 1035"/>
            <p:cNvGrpSpPr>
              <a:grpSpLocks/>
            </p:cNvGrpSpPr>
            <p:nvPr/>
          </p:nvGrpSpPr>
          <p:grpSpPr bwMode="auto">
            <a:xfrm>
              <a:off x="2399" y="2387"/>
              <a:ext cx="439" cy="582"/>
              <a:chOff x="2399" y="2387"/>
              <a:chExt cx="439" cy="582"/>
            </a:xfrm>
          </p:grpSpPr>
          <p:sp>
            <p:nvSpPr>
              <p:cNvPr id="183676"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677"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8"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9"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0"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1"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2"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4" name="Group 1043"/>
            <p:cNvGrpSpPr>
              <a:grpSpLocks/>
            </p:cNvGrpSpPr>
            <p:nvPr/>
          </p:nvGrpSpPr>
          <p:grpSpPr bwMode="auto">
            <a:xfrm>
              <a:off x="1498" y="3296"/>
              <a:ext cx="406" cy="287"/>
              <a:chOff x="1498" y="3296"/>
              <a:chExt cx="406" cy="287"/>
            </a:xfrm>
          </p:grpSpPr>
          <p:sp>
            <p:nvSpPr>
              <p:cNvPr id="183671"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72"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3"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4"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5"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5" name="Group 1049"/>
            <p:cNvGrpSpPr>
              <a:grpSpLocks/>
            </p:cNvGrpSpPr>
            <p:nvPr/>
          </p:nvGrpSpPr>
          <p:grpSpPr bwMode="auto">
            <a:xfrm>
              <a:off x="1489" y="2690"/>
              <a:ext cx="423" cy="279"/>
              <a:chOff x="1489" y="2690"/>
              <a:chExt cx="423" cy="279"/>
            </a:xfrm>
          </p:grpSpPr>
          <p:sp>
            <p:nvSpPr>
              <p:cNvPr id="183666"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7"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8"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9"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0"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6" name="Group 1055"/>
            <p:cNvGrpSpPr>
              <a:grpSpLocks/>
            </p:cNvGrpSpPr>
            <p:nvPr/>
          </p:nvGrpSpPr>
          <p:grpSpPr bwMode="auto">
            <a:xfrm>
              <a:off x="1490" y="2993"/>
              <a:ext cx="414" cy="271"/>
              <a:chOff x="1490" y="2993"/>
              <a:chExt cx="414" cy="271"/>
            </a:xfrm>
          </p:grpSpPr>
          <p:sp>
            <p:nvSpPr>
              <p:cNvPr id="183661"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2"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3"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4"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5"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7" name="Group 1061"/>
            <p:cNvGrpSpPr>
              <a:grpSpLocks/>
            </p:cNvGrpSpPr>
            <p:nvPr/>
          </p:nvGrpSpPr>
          <p:grpSpPr bwMode="auto">
            <a:xfrm>
              <a:off x="1936" y="2993"/>
              <a:ext cx="439" cy="582"/>
              <a:chOff x="1936" y="2993"/>
              <a:chExt cx="439" cy="582"/>
            </a:xfrm>
          </p:grpSpPr>
          <p:sp>
            <p:nvSpPr>
              <p:cNvPr id="183654"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83655"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6"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7"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8"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9"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0"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8" name="Group 1069"/>
            <p:cNvGrpSpPr>
              <a:grpSpLocks/>
            </p:cNvGrpSpPr>
            <p:nvPr/>
          </p:nvGrpSpPr>
          <p:grpSpPr bwMode="auto">
            <a:xfrm>
              <a:off x="1944" y="2690"/>
              <a:ext cx="447" cy="279"/>
              <a:chOff x="1944" y="2690"/>
              <a:chExt cx="447" cy="279"/>
            </a:xfrm>
          </p:grpSpPr>
          <p:sp>
            <p:nvSpPr>
              <p:cNvPr id="183649"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50"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1"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2"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3"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9" name="Group 1075"/>
            <p:cNvGrpSpPr>
              <a:grpSpLocks/>
            </p:cNvGrpSpPr>
            <p:nvPr/>
          </p:nvGrpSpPr>
          <p:grpSpPr bwMode="auto">
            <a:xfrm>
              <a:off x="2407" y="3001"/>
              <a:ext cx="423" cy="271"/>
              <a:chOff x="2407" y="3001"/>
              <a:chExt cx="423" cy="271"/>
            </a:xfrm>
          </p:grpSpPr>
          <p:sp>
            <p:nvSpPr>
              <p:cNvPr id="183644"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5"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6"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7"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8"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0" name="Group 1081"/>
            <p:cNvGrpSpPr>
              <a:grpSpLocks/>
            </p:cNvGrpSpPr>
            <p:nvPr/>
          </p:nvGrpSpPr>
          <p:grpSpPr bwMode="auto">
            <a:xfrm>
              <a:off x="2854" y="3296"/>
              <a:ext cx="439" cy="279"/>
              <a:chOff x="2854" y="3296"/>
              <a:chExt cx="439" cy="279"/>
            </a:xfrm>
          </p:grpSpPr>
          <p:sp>
            <p:nvSpPr>
              <p:cNvPr id="183639"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0"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1"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2"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3"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1" name="Group 1087"/>
            <p:cNvGrpSpPr>
              <a:grpSpLocks/>
            </p:cNvGrpSpPr>
            <p:nvPr/>
          </p:nvGrpSpPr>
          <p:grpSpPr bwMode="auto">
            <a:xfrm>
              <a:off x="2863" y="3304"/>
              <a:ext cx="422" cy="279"/>
              <a:chOff x="2863" y="3304"/>
              <a:chExt cx="422" cy="279"/>
            </a:xfrm>
          </p:grpSpPr>
          <p:sp>
            <p:nvSpPr>
              <p:cNvPr id="183634"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5"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6"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7"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8"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2" name="Group 1093"/>
            <p:cNvGrpSpPr>
              <a:grpSpLocks/>
            </p:cNvGrpSpPr>
            <p:nvPr/>
          </p:nvGrpSpPr>
          <p:grpSpPr bwMode="auto">
            <a:xfrm>
              <a:off x="2870" y="2690"/>
              <a:ext cx="415" cy="287"/>
              <a:chOff x="2870" y="2690"/>
              <a:chExt cx="415" cy="287"/>
            </a:xfrm>
          </p:grpSpPr>
          <p:sp>
            <p:nvSpPr>
              <p:cNvPr id="183629"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0"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1"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2"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3"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3" name="Group 1099"/>
            <p:cNvGrpSpPr>
              <a:grpSpLocks/>
            </p:cNvGrpSpPr>
            <p:nvPr/>
          </p:nvGrpSpPr>
          <p:grpSpPr bwMode="auto">
            <a:xfrm>
              <a:off x="2878" y="2068"/>
              <a:ext cx="431" cy="287"/>
              <a:chOff x="2878" y="2068"/>
              <a:chExt cx="431" cy="287"/>
            </a:xfrm>
          </p:grpSpPr>
          <p:sp>
            <p:nvSpPr>
              <p:cNvPr id="183624"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625"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6"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7"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8"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4" name="Group 1105"/>
            <p:cNvGrpSpPr>
              <a:grpSpLocks/>
            </p:cNvGrpSpPr>
            <p:nvPr/>
          </p:nvGrpSpPr>
          <p:grpSpPr bwMode="auto">
            <a:xfrm>
              <a:off x="2415" y="2387"/>
              <a:ext cx="439" cy="271"/>
              <a:chOff x="2415" y="2387"/>
              <a:chExt cx="439" cy="271"/>
            </a:xfrm>
          </p:grpSpPr>
          <p:sp>
            <p:nvSpPr>
              <p:cNvPr id="183619"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20"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1"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2"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3"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5" name="Group 1111"/>
            <p:cNvGrpSpPr>
              <a:grpSpLocks/>
            </p:cNvGrpSpPr>
            <p:nvPr/>
          </p:nvGrpSpPr>
          <p:grpSpPr bwMode="auto">
            <a:xfrm>
              <a:off x="1944" y="2387"/>
              <a:ext cx="439" cy="271"/>
              <a:chOff x="1944" y="2387"/>
              <a:chExt cx="439" cy="271"/>
            </a:xfrm>
          </p:grpSpPr>
          <p:sp>
            <p:nvSpPr>
              <p:cNvPr id="183614"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15"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6"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7"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8"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6" name="Group 1117"/>
            <p:cNvGrpSpPr>
              <a:grpSpLocks/>
            </p:cNvGrpSpPr>
            <p:nvPr/>
          </p:nvGrpSpPr>
          <p:grpSpPr bwMode="auto">
            <a:xfrm>
              <a:off x="2399" y="3304"/>
              <a:ext cx="447" cy="279"/>
              <a:chOff x="2399" y="3304"/>
              <a:chExt cx="447" cy="279"/>
            </a:xfrm>
          </p:grpSpPr>
          <p:sp>
            <p:nvSpPr>
              <p:cNvPr id="183609"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10"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1"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2"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3"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7" name="Group 1123"/>
            <p:cNvGrpSpPr>
              <a:grpSpLocks/>
            </p:cNvGrpSpPr>
            <p:nvPr/>
          </p:nvGrpSpPr>
          <p:grpSpPr bwMode="auto">
            <a:xfrm>
              <a:off x="1936" y="3304"/>
              <a:ext cx="431" cy="271"/>
              <a:chOff x="1936" y="3304"/>
              <a:chExt cx="431" cy="271"/>
            </a:xfrm>
          </p:grpSpPr>
          <p:sp>
            <p:nvSpPr>
              <p:cNvPr id="183604"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05"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6"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7"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8"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8" name="Group 1129"/>
            <p:cNvGrpSpPr>
              <a:grpSpLocks/>
            </p:cNvGrpSpPr>
            <p:nvPr/>
          </p:nvGrpSpPr>
          <p:grpSpPr bwMode="auto">
            <a:xfrm>
              <a:off x="2400" y="3304"/>
              <a:ext cx="414" cy="279"/>
              <a:chOff x="2400" y="3304"/>
              <a:chExt cx="414" cy="279"/>
            </a:xfrm>
          </p:grpSpPr>
          <p:sp>
            <p:nvSpPr>
              <p:cNvPr id="183599"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00"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1"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2"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3"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9" name="Group 1135"/>
            <p:cNvGrpSpPr>
              <a:grpSpLocks/>
            </p:cNvGrpSpPr>
            <p:nvPr/>
          </p:nvGrpSpPr>
          <p:grpSpPr bwMode="auto">
            <a:xfrm>
              <a:off x="2400" y="3001"/>
              <a:ext cx="422" cy="271"/>
              <a:chOff x="2400" y="3001"/>
              <a:chExt cx="422" cy="271"/>
            </a:xfrm>
          </p:grpSpPr>
          <p:sp>
            <p:nvSpPr>
              <p:cNvPr id="183594"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5"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6"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7"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8"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0" name="Group 1141"/>
            <p:cNvGrpSpPr>
              <a:grpSpLocks/>
            </p:cNvGrpSpPr>
            <p:nvPr/>
          </p:nvGrpSpPr>
          <p:grpSpPr bwMode="auto">
            <a:xfrm>
              <a:off x="3318" y="3001"/>
              <a:ext cx="422" cy="271"/>
              <a:chOff x="3318" y="3001"/>
              <a:chExt cx="422" cy="271"/>
            </a:xfrm>
          </p:grpSpPr>
          <p:sp>
            <p:nvSpPr>
              <p:cNvPr id="183589"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0"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1"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2"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3"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1" name="Group 1147"/>
            <p:cNvGrpSpPr>
              <a:grpSpLocks/>
            </p:cNvGrpSpPr>
            <p:nvPr/>
          </p:nvGrpSpPr>
          <p:grpSpPr bwMode="auto">
            <a:xfrm>
              <a:off x="3325" y="2076"/>
              <a:ext cx="439" cy="271"/>
              <a:chOff x="3325" y="2076"/>
              <a:chExt cx="439" cy="271"/>
            </a:xfrm>
          </p:grpSpPr>
          <p:sp>
            <p:nvSpPr>
              <p:cNvPr id="183584"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85"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6"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7"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8"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2" name="Group 1153"/>
            <p:cNvGrpSpPr>
              <a:grpSpLocks/>
            </p:cNvGrpSpPr>
            <p:nvPr/>
          </p:nvGrpSpPr>
          <p:grpSpPr bwMode="auto">
            <a:xfrm>
              <a:off x="3788" y="2068"/>
              <a:ext cx="431" cy="287"/>
              <a:chOff x="3788" y="2068"/>
              <a:chExt cx="431" cy="287"/>
            </a:xfrm>
          </p:grpSpPr>
          <p:sp>
            <p:nvSpPr>
              <p:cNvPr id="183579"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80"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1"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2"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3"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3" name="Group 1159"/>
            <p:cNvGrpSpPr>
              <a:grpSpLocks/>
            </p:cNvGrpSpPr>
            <p:nvPr/>
          </p:nvGrpSpPr>
          <p:grpSpPr bwMode="auto">
            <a:xfrm>
              <a:off x="4251" y="2084"/>
              <a:ext cx="431" cy="263"/>
              <a:chOff x="4251" y="2084"/>
              <a:chExt cx="431" cy="263"/>
            </a:xfrm>
          </p:grpSpPr>
          <p:sp>
            <p:nvSpPr>
              <p:cNvPr id="183574"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75"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6"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7"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8"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4" name="Group 1165"/>
            <p:cNvGrpSpPr>
              <a:grpSpLocks/>
            </p:cNvGrpSpPr>
            <p:nvPr/>
          </p:nvGrpSpPr>
          <p:grpSpPr bwMode="auto">
            <a:xfrm>
              <a:off x="4236" y="3001"/>
              <a:ext cx="430" cy="279"/>
              <a:chOff x="4236" y="3001"/>
              <a:chExt cx="430" cy="279"/>
            </a:xfrm>
          </p:grpSpPr>
          <p:sp>
            <p:nvSpPr>
              <p:cNvPr id="183569"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70"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1"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2"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3"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5" name="Group 1171"/>
            <p:cNvGrpSpPr>
              <a:grpSpLocks/>
            </p:cNvGrpSpPr>
            <p:nvPr/>
          </p:nvGrpSpPr>
          <p:grpSpPr bwMode="auto">
            <a:xfrm>
              <a:off x="3772" y="2682"/>
              <a:ext cx="423" cy="287"/>
              <a:chOff x="3772" y="2682"/>
              <a:chExt cx="423" cy="287"/>
            </a:xfrm>
          </p:grpSpPr>
          <p:sp>
            <p:nvSpPr>
              <p:cNvPr id="183564"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5"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6"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7"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8"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6" name="Group 1177"/>
            <p:cNvGrpSpPr>
              <a:grpSpLocks/>
            </p:cNvGrpSpPr>
            <p:nvPr/>
          </p:nvGrpSpPr>
          <p:grpSpPr bwMode="auto">
            <a:xfrm>
              <a:off x="3780" y="2387"/>
              <a:ext cx="431" cy="279"/>
              <a:chOff x="3780" y="2387"/>
              <a:chExt cx="431" cy="279"/>
            </a:xfrm>
          </p:grpSpPr>
          <p:sp>
            <p:nvSpPr>
              <p:cNvPr id="183559"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0"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1"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2"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3"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7" name="Group 1183"/>
            <p:cNvGrpSpPr>
              <a:grpSpLocks/>
            </p:cNvGrpSpPr>
            <p:nvPr/>
          </p:nvGrpSpPr>
          <p:grpSpPr bwMode="auto">
            <a:xfrm>
              <a:off x="3780" y="1781"/>
              <a:ext cx="415" cy="263"/>
              <a:chOff x="3780" y="1781"/>
              <a:chExt cx="415" cy="263"/>
            </a:xfrm>
          </p:grpSpPr>
          <p:sp>
            <p:nvSpPr>
              <p:cNvPr id="183554"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55"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6"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7"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8"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8" name="Group 1189"/>
            <p:cNvGrpSpPr>
              <a:grpSpLocks/>
            </p:cNvGrpSpPr>
            <p:nvPr/>
          </p:nvGrpSpPr>
          <p:grpSpPr bwMode="auto">
            <a:xfrm>
              <a:off x="3780" y="1765"/>
              <a:ext cx="447" cy="279"/>
              <a:chOff x="3780" y="1765"/>
              <a:chExt cx="447" cy="279"/>
            </a:xfrm>
          </p:grpSpPr>
          <p:sp>
            <p:nvSpPr>
              <p:cNvPr id="183549"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50"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1"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2"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3"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9" name="Group 1195"/>
            <p:cNvGrpSpPr>
              <a:grpSpLocks/>
            </p:cNvGrpSpPr>
            <p:nvPr/>
          </p:nvGrpSpPr>
          <p:grpSpPr bwMode="auto">
            <a:xfrm>
              <a:off x="3326" y="1781"/>
              <a:ext cx="430" cy="255"/>
              <a:chOff x="3326" y="1781"/>
              <a:chExt cx="430" cy="255"/>
            </a:xfrm>
          </p:grpSpPr>
          <p:sp>
            <p:nvSpPr>
              <p:cNvPr id="183544"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45"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6"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7"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8"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0" name="Group 1201"/>
            <p:cNvGrpSpPr>
              <a:grpSpLocks/>
            </p:cNvGrpSpPr>
            <p:nvPr/>
          </p:nvGrpSpPr>
          <p:grpSpPr bwMode="auto">
            <a:xfrm>
              <a:off x="3325" y="2698"/>
              <a:ext cx="415" cy="279"/>
              <a:chOff x="3325" y="2698"/>
              <a:chExt cx="415" cy="279"/>
            </a:xfrm>
          </p:grpSpPr>
          <p:sp>
            <p:nvSpPr>
              <p:cNvPr id="183539"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40"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1"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2"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3"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1" name="Group 1207"/>
            <p:cNvGrpSpPr>
              <a:grpSpLocks/>
            </p:cNvGrpSpPr>
            <p:nvPr/>
          </p:nvGrpSpPr>
          <p:grpSpPr bwMode="auto">
            <a:xfrm>
              <a:off x="2878" y="2395"/>
              <a:ext cx="423" cy="271"/>
              <a:chOff x="2878" y="2395"/>
              <a:chExt cx="423" cy="271"/>
            </a:xfrm>
          </p:grpSpPr>
          <p:sp>
            <p:nvSpPr>
              <p:cNvPr id="183534"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35"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6"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7"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8"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2" name="Group 1213"/>
            <p:cNvGrpSpPr>
              <a:grpSpLocks/>
            </p:cNvGrpSpPr>
            <p:nvPr/>
          </p:nvGrpSpPr>
          <p:grpSpPr bwMode="auto">
            <a:xfrm>
              <a:off x="2862" y="3001"/>
              <a:ext cx="423" cy="263"/>
              <a:chOff x="2862" y="3001"/>
              <a:chExt cx="423" cy="263"/>
            </a:xfrm>
          </p:grpSpPr>
          <p:sp>
            <p:nvSpPr>
              <p:cNvPr id="183529"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530"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1"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2"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3"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3" name="Group 1219"/>
            <p:cNvGrpSpPr>
              <a:grpSpLocks/>
            </p:cNvGrpSpPr>
            <p:nvPr/>
          </p:nvGrpSpPr>
          <p:grpSpPr bwMode="auto">
            <a:xfrm>
              <a:off x="3318" y="3304"/>
              <a:ext cx="422" cy="287"/>
              <a:chOff x="3318" y="3304"/>
              <a:chExt cx="422" cy="287"/>
            </a:xfrm>
          </p:grpSpPr>
          <p:sp>
            <p:nvSpPr>
              <p:cNvPr id="183524"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25"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6"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7"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8"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278" name="Content Placeholder 1267"/>
          <p:cNvSpPr txBox="1">
            <a:spLocks/>
          </p:cNvSpPr>
          <p:nvPr/>
        </p:nvSpPr>
        <p:spPr>
          <a:xfrm>
            <a:off x="685800" y="1143000"/>
            <a:ext cx="8342086" cy="4953000"/>
          </a:xfrm>
          <a:prstGeom prst="rect">
            <a:avLst/>
          </a:prstGeom>
        </p:spPr>
        <p:txBody>
          <a:bodyPr/>
          <a:lstStyle/>
          <a:p>
            <a:pPr marL="342900" indent="-342900" algn="l">
              <a:spcBef>
                <a:spcPct val="20000"/>
              </a:spcBef>
              <a:buFont typeface="Wingdings" pitchFamily="2" charset="2"/>
              <a:buChar char="n"/>
              <a:defRPr/>
            </a:pPr>
            <a:r>
              <a:rPr lang="en-US" sz="2400" i="0" kern="0" dirty="0">
                <a:latin typeface="+mn-lt"/>
              </a:rPr>
              <a:t>But we solve a smaller </a:t>
            </a:r>
            <a:r>
              <a:rPr lang="en-US" sz="2400" i="0" kern="0" dirty="0" err="1">
                <a:latin typeface="+mn-lt"/>
              </a:rPr>
              <a:t>lookahead</a:t>
            </a:r>
            <a:r>
              <a:rPr lang="en-US" sz="2400" i="0" kern="0" dirty="0">
                <a:latin typeface="+mn-lt"/>
              </a:rPr>
              <a:t> model (from t to </a:t>
            </a:r>
            <a:r>
              <a:rPr lang="en-US" sz="2400" i="0" kern="0" dirty="0" err="1">
                <a:latin typeface="+mn-lt"/>
              </a:rPr>
              <a:t>t+H</a:t>
            </a:r>
            <a:r>
              <a:rPr lang="en-US" sz="2400" i="0" kern="0" dirty="0">
                <a:latin typeface="+mn-lt"/>
              </a:rPr>
              <a:t>)</a:t>
            </a:r>
          </a:p>
        </p:txBody>
      </p:sp>
      <p:sp>
        <p:nvSpPr>
          <p:cNvPr id="183305" name="Rectangle 2"/>
          <p:cNvSpPr>
            <a:spLocks noChangeArrowheads="1"/>
          </p:cNvSpPr>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i="0" dirty="0" err="1"/>
              <a:t>Lookahead</a:t>
            </a:r>
            <a:r>
              <a:rPr lang="en-US" sz="3200" i="0" dirty="0"/>
              <a:t> policies</a:t>
            </a:r>
            <a:endParaRPr lang="en-US" sz="3200" i="0" dirty="0">
              <a:solidFill>
                <a:schemeClr val="tx2"/>
              </a:solidFill>
            </a:endParaRPr>
          </a:p>
        </p:txBody>
      </p:sp>
      <p:grpSp>
        <p:nvGrpSpPr>
          <p:cNvPr id="5" name="Group 4"/>
          <p:cNvGrpSpPr/>
          <p:nvPr/>
        </p:nvGrpSpPr>
        <p:grpSpPr>
          <a:xfrm>
            <a:off x="1333512" y="1647378"/>
            <a:ext cx="3035181" cy="4639122"/>
            <a:chOff x="3089706" y="1647378"/>
            <a:chExt cx="3035181" cy="4639122"/>
          </a:xfrm>
        </p:grpSpPr>
        <p:grpSp>
          <p:nvGrpSpPr>
            <p:cNvPr id="4" name="Group 3"/>
            <p:cNvGrpSpPr/>
            <p:nvPr/>
          </p:nvGrpSpPr>
          <p:grpSpPr>
            <a:xfrm>
              <a:off x="3089706" y="2247900"/>
              <a:ext cx="2633468" cy="4038600"/>
              <a:chOff x="1943100" y="2247900"/>
              <a:chExt cx="1836012" cy="4038600"/>
            </a:xfrm>
          </p:grpSpPr>
          <p:sp>
            <p:nvSpPr>
              <p:cNvPr id="3949773" name="Rectangle 1229"/>
              <p:cNvSpPr>
                <a:spLocks noChangeArrowheads="1"/>
              </p:cNvSpPr>
              <p:nvPr/>
            </p:nvSpPr>
            <p:spPr bwMode="auto">
              <a:xfrm>
                <a:off x="1943100" y="2247900"/>
                <a:ext cx="406818" cy="4038600"/>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3" name="Group 2"/>
              <p:cNvGrpSpPr/>
              <p:nvPr/>
            </p:nvGrpSpPr>
            <p:grpSpPr>
              <a:xfrm>
                <a:off x="2381251" y="2670175"/>
                <a:ext cx="707712" cy="3217863"/>
                <a:chOff x="2381250" y="2670175"/>
                <a:chExt cx="2568575" cy="3217863"/>
              </a:xfrm>
            </p:grpSpPr>
            <p:sp>
              <p:nvSpPr>
                <p:cNvPr id="183306" name="Line 1226"/>
                <p:cNvSpPr>
                  <a:spLocks noChangeShapeType="1"/>
                </p:cNvSpPr>
                <p:nvPr/>
              </p:nvSpPr>
              <p:spPr bwMode="auto">
                <a:xfrm flipV="1">
                  <a:off x="2381250" y="3227388"/>
                  <a:ext cx="1544638" cy="496887"/>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7" name="Line 1227"/>
                <p:cNvSpPr>
                  <a:spLocks noChangeShapeType="1"/>
                </p:cNvSpPr>
                <p:nvPr/>
              </p:nvSpPr>
              <p:spPr bwMode="auto">
                <a:xfrm flipV="1">
                  <a:off x="2381250" y="3767138"/>
                  <a:ext cx="2568575" cy="2120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8" name="Line 1228"/>
                <p:cNvSpPr>
                  <a:spLocks noChangeShapeType="1"/>
                </p:cNvSpPr>
                <p:nvPr/>
              </p:nvSpPr>
              <p:spPr bwMode="auto">
                <a:xfrm>
                  <a:off x="2381250" y="2670175"/>
                  <a:ext cx="1701800" cy="2713038"/>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2" name="Group 1"/>
              <p:cNvGrpSpPr/>
              <p:nvPr/>
            </p:nvGrpSpPr>
            <p:grpSpPr>
              <a:xfrm>
                <a:off x="2795838" y="3200399"/>
                <a:ext cx="983274" cy="2162175"/>
                <a:chOff x="4000500" y="3200399"/>
                <a:chExt cx="3568700" cy="2162175"/>
              </a:xfrm>
            </p:grpSpPr>
            <p:sp>
              <p:nvSpPr>
                <p:cNvPr id="183309" name="Line 1226"/>
                <p:cNvSpPr>
                  <a:spLocks noChangeShapeType="1"/>
                </p:cNvSpPr>
                <p:nvPr/>
              </p:nvSpPr>
              <p:spPr bwMode="auto">
                <a:xfrm flipV="1">
                  <a:off x="4032250" y="4241799"/>
                  <a:ext cx="1784350" cy="1120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0" name="Line 1226"/>
                <p:cNvSpPr>
                  <a:spLocks noChangeShapeType="1"/>
                </p:cNvSpPr>
                <p:nvPr/>
              </p:nvSpPr>
              <p:spPr bwMode="auto">
                <a:xfrm flipV="1">
                  <a:off x="5784850" y="3695699"/>
                  <a:ext cx="1784350" cy="5746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1" name="Line 1226"/>
                <p:cNvSpPr>
                  <a:spLocks noChangeShapeType="1"/>
                </p:cNvSpPr>
                <p:nvPr/>
              </p:nvSpPr>
              <p:spPr bwMode="auto">
                <a:xfrm>
                  <a:off x="4000500" y="3238500"/>
                  <a:ext cx="1841500" cy="1612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2" name="Line 1226"/>
                <p:cNvSpPr>
                  <a:spLocks noChangeShapeType="1"/>
                </p:cNvSpPr>
                <p:nvPr/>
              </p:nvSpPr>
              <p:spPr bwMode="auto">
                <a:xfrm flipV="1">
                  <a:off x="5797550" y="3200399"/>
                  <a:ext cx="1771650" cy="1628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3" name="Line 1227"/>
                <p:cNvSpPr>
                  <a:spLocks noChangeShapeType="1"/>
                </p:cNvSpPr>
                <p:nvPr/>
              </p:nvSpPr>
              <p:spPr bwMode="auto">
                <a:xfrm>
                  <a:off x="4940300" y="3759200"/>
                  <a:ext cx="1739900" cy="15621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4" name="Line 1227"/>
                <p:cNvSpPr>
                  <a:spLocks noChangeShapeType="1"/>
                </p:cNvSpPr>
                <p:nvPr/>
              </p:nvSpPr>
              <p:spPr bwMode="auto">
                <a:xfrm flipV="1">
                  <a:off x="6642100" y="4826000"/>
                  <a:ext cx="901700" cy="5207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3" name="Group 12"/>
            <p:cNvGrpSpPr/>
            <p:nvPr/>
          </p:nvGrpSpPr>
          <p:grpSpPr>
            <a:xfrm>
              <a:off x="3177003" y="1647378"/>
              <a:ext cx="2947884" cy="468919"/>
              <a:chOff x="3177003" y="1647378"/>
              <a:chExt cx="2947884" cy="468919"/>
            </a:xfrm>
          </p:grpSpPr>
          <p:cxnSp>
            <p:nvCxnSpPr>
              <p:cNvPr id="11" name="Straight Arrow Connector 10"/>
              <p:cNvCxnSpPr/>
              <p:nvPr/>
            </p:nvCxnSpPr>
            <p:spPr bwMode="auto">
              <a:xfrm>
                <a:off x="3286855" y="2090052"/>
                <a:ext cx="2482978" cy="0"/>
              </a:xfrm>
              <a:prstGeom prst="straightConnector1">
                <a:avLst/>
              </a:prstGeom>
              <a:noFill/>
              <a:ln w="28575" cap="flat" cmpd="sng" algn="ctr">
                <a:solidFill>
                  <a:schemeClr val="tx1"/>
                </a:solidFill>
                <a:prstDash val="solid"/>
                <a:round/>
                <a:headEnd type="none" w="med" len="med"/>
                <a:tailEnd type="arrow"/>
              </a:ln>
              <a:effectLst/>
            </p:spPr>
          </p:cxnSp>
          <p:sp>
            <p:nvSpPr>
              <p:cNvPr id="12" name="TextBox 11"/>
              <p:cNvSpPr txBox="1"/>
              <p:nvPr/>
            </p:nvSpPr>
            <p:spPr>
              <a:xfrm>
                <a:off x="3177003" y="1654632"/>
                <a:ext cx="338554" cy="461665"/>
              </a:xfrm>
              <a:prstGeom prst="rect">
                <a:avLst/>
              </a:prstGeom>
              <a:noFill/>
            </p:spPr>
            <p:txBody>
              <a:bodyPr wrap="none" rtlCol="0">
                <a:spAutoFit/>
              </a:bodyPr>
              <a:lstStyle/>
              <a:p>
                <a:pPr algn="l"/>
                <a:r>
                  <a:rPr lang="en-US" sz="2400" i="0" dirty="0"/>
                  <a:t>0</a:t>
                </a:r>
              </a:p>
            </p:txBody>
          </p:sp>
          <p:sp>
            <p:nvSpPr>
              <p:cNvPr id="1251" name="TextBox 1250"/>
              <p:cNvSpPr txBox="1"/>
              <p:nvPr/>
            </p:nvSpPr>
            <p:spPr>
              <a:xfrm>
                <a:off x="5390391" y="1647378"/>
                <a:ext cx="734496" cy="461665"/>
              </a:xfrm>
              <a:prstGeom prst="rect">
                <a:avLst/>
              </a:prstGeom>
              <a:noFill/>
            </p:spPr>
            <p:txBody>
              <a:bodyPr wrap="none" rtlCol="0">
                <a:spAutoFit/>
              </a:bodyPr>
              <a:lstStyle/>
              <a:p>
                <a:pPr algn="l"/>
                <a:r>
                  <a:rPr lang="en-US" sz="2400" i="0" dirty="0"/>
                  <a:t>0+H</a:t>
                </a:r>
              </a:p>
            </p:txBody>
          </p:sp>
        </p:grpSp>
      </p:grpSp>
      <p:sp>
        <p:nvSpPr>
          <p:cNvPr id="8" name="Slide Number Placeholder 7">
            <a:extLst>
              <a:ext uri="{FF2B5EF4-FFF2-40B4-BE49-F238E27FC236}">
                <a16:creationId xmlns:a16="http://schemas.microsoft.com/office/drawing/2014/main" id="{B7AE9D8A-E94A-4654-A35A-10E14F1216E9}"/>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39</a:t>
            </a:fld>
            <a:endParaRPr lang="en-US"/>
          </a:p>
        </p:txBody>
      </p:sp>
    </p:spTree>
    <p:extLst>
      <p:ext uri="{BB962C8B-B14F-4D97-AF65-F5344CB8AC3E}">
        <p14:creationId xmlns:p14="http://schemas.microsoft.com/office/powerpoint/2010/main" val="493787786"/>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state variable</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r>
                  <a:rPr lang="en-US" dirty="0"/>
                  <a:t>Resource variables (single layer)</a:t>
                </a:r>
              </a:p>
              <a:p>
                <a:pPr lvl="1"/>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𝑅</m:t>
                        </m:r>
                      </m:e>
                      <m:sub>
                        <m:r>
                          <a:rPr lang="en-US" b="0" i="1" smtClean="0">
                            <a:latin typeface="Cambria Math" panose="02040503050406030204" pitchFamily="18" charset="0"/>
                          </a:rPr>
                          <m:t>𝑡</m:t>
                        </m:r>
                      </m:sub>
                    </m:sSub>
                  </m:oMath>
                </a14:m>
                <a:r>
                  <a:rPr lang="en-US" dirty="0"/>
                  <a:t>=Amount of resource on hand at time </a:t>
                </a:r>
                <a14:m>
                  <m:oMath xmlns:m="http://schemas.openxmlformats.org/officeDocument/2006/math">
                    <m:r>
                      <a:rPr lang="en-US" b="0" i="1" smtClean="0">
                        <a:latin typeface="Cambria Math" panose="02040503050406030204" pitchFamily="18" charset="0"/>
                      </a:rPr>
                      <m:t>𝑡</m:t>
                    </m:r>
                  </m:oMath>
                </a14:m>
                <a:r>
                  <a:rPr lang="en-US" dirty="0"/>
                  <a:t>.</a:t>
                </a:r>
              </a:p>
              <a:p>
                <a:pPr lvl="1"/>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𝑅</m:t>
                        </m:r>
                      </m:e>
                      <m:sub>
                        <m:r>
                          <a:rPr lang="en-US" b="0" i="1" smtClean="0">
                            <a:latin typeface="Cambria Math" panose="02040503050406030204" pitchFamily="18" charset="0"/>
                          </a:rPr>
                          <m:t>𝑡𝑖</m:t>
                        </m:r>
                      </m:sub>
                    </m:sSub>
                    <m:r>
                      <a:rPr lang="en-US" b="0" i="1" smtClean="0">
                        <a:latin typeface="Cambria Math" panose="02040503050406030204" pitchFamily="18" charset="0"/>
                      </a:rPr>
                      <m:t>=</m:t>
                    </m:r>
                  </m:oMath>
                </a14:m>
                <a:r>
                  <a:rPr lang="en-US" dirty="0"/>
                  <a:t>Amount of resource of type </a:t>
                </a:r>
                <a14:m>
                  <m:oMath xmlns:m="http://schemas.openxmlformats.org/officeDocument/2006/math">
                    <m:r>
                      <a:rPr lang="en-US" b="0" i="1" smtClean="0">
                        <a:latin typeface="Cambria Math" panose="02040503050406030204" pitchFamily="18" charset="0"/>
                      </a:rPr>
                      <m:t>𝑖</m:t>
                    </m:r>
                  </m:oMath>
                </a14:m>
                <a:r>
                  <a:rPr lang="en-US" dirty="0"/>
                  <a:t> on hand at time </a:t>
                </a:r>
                <a14:m>
                  <m:oMath xmlns:m="http://schemas.openxmlformats.org/officeDocument/2006/math">
                    <m:r>
                      <a:rPr lang="en-US" b="0" i="1" smtClean="0">
                        <a:latin typeface="Cambria Math" panose="02040503050406030204" pitchFamily="18" charset="0"/>
                      </a:rPr>
                      <m:t>𝑡</m:t>
                    </m:r>
                  </m:oMath>
                </a14:m>
                <a:r>
                  <a:rPr lang="en-US" dirty="0"/>
                  <a:t>.</a:t>
                </a:r>
              </a:p>
              <a:p>
                <a:pPr lvl="1"/>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𝑅</m:t>
                        </m:r>
                      </m:e>
                      <m:sub>
                        <m:r>
                          <a:rPr lang="en-US" b="0" i="1" smtClean="0">
                            <a:latin typeface="Cambria Math" panose="02040503050406030204" pitchFamily="18" charset="0"/>
                          </a:rPr>
                          <m:t>𝑡𝑎</m:t>
                        </m:r>
                      </m:sub>
                    </m:sSub>
                    <m:r>
                      <a:rPr lang="en-US" b="0" i="1" smtClean="0">
                        <a:latin typeface="Cambria Math" panose="02040503050406030204" pitchFamily="18" charset="0"/>
                      </a:rPr>
                      <m:t>=</m:t>
                    </m:r>
                  </m:oMath>
                </a14:m>
                <a:r>
                  <a:rPr lang="en-US" dirty="0"/>
                  <a:t>Resources with attribute vector </a:t>
                </a:r>
                <a14:m>
                  <m:oMath xmlns:m="http://schemas.openxmlformats.org/officeDocument/2006/math">
                    <m:r>
                      <a:rPr lang="en-US" b="0" i="1" smtClean="0">
                        <a:latin typeface="Cambria Math" panose="02040503050406030204" pitchFamily="18" charset="0"/>
                      </a:rPr>
                      <m:t>𝑎</m:t>
                    </m:r>
                  </m:oMath>
                </a14:m>
                <a:r>
                  <a:rPr lang="en-US" dirty="0"/>
                  <a:t> available at time </a:t>
                </a:r>
                <a14:m>
                  <m:oMath xmlns:m="http://schemas.openxmlformats.org/officeDocument/2006/math">
                    <m:r>
                      <a:rPr lang="en-US" b="0" i="1" smtClean="0">
                        <a:latin typeface="Cambria Math" panose="02040503050406030204" pitchFamily="18" charset="0"/>
                      </a:rPr>
                      <m:t>𝑡</m:t>
                    </m:r>
                  </m:oMath>
                </a14:m>
                <a:r>
                  <a:rPr lang="en-US" dirty="0"/>
                  <a:t>.</a:t>
                </a:r>
              </a:p>
              <a:p>
                <a:r>
                  <a:rPr lang="en-US" dirty="0"/>
                  <a:t>Decision variables</a:t>
                </a:r>
              </a:p>
              <a:p>
                <a:pPr lvl="1"/>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𝑡</m:t>
                        </m:r>
                      </m:sub>
                    </m:sSub>
                  </m:oMath>
                </a14:m>
                <a:r>
                  <a:rPr lang="en-US" dirty="0"/>
                  <a:t>=Amount of inventory purchased at time </a:t>
                </a:r>
                <a14:m>
                  <m:oMath xmlns:m="http://schemas.openxmlformats.org/officeDocument/2006/math">
                    <m:r>
                      <a:rPr lang="en-US" b="0" i="1" smtClean="0">
                        <a:latin typeface="Cambria Math" panose="02040503050406030204" pitchFamily="18" charset="0"/>
                      </a:rPr>
                      <m:t>𝑡</m:t>
                    </m:r>
                  </m:oMath>
                </a14:m>
                <a:r>
                  <a:rPr lang="en-US" dirty="0"/>
                  <a:t> (arriving immediately).</a:t>
                </a:r>
              </a:p>
              <a:p>
                <a:pPr lvl="1"/>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𝑡𝑖𝑗</m:t>
                        </m:r>
                      </m:sub>
                    </m:sSub>
                    <m:r>
                      <a:rPr lang="en-US" b="0" i="1" smtClean="0">
                        <a:latin typeface="Cambria Math" panose="02040503050406030204" pitchFamily="18" charset="0"/>
                      </a:rPr>
                      <m:t>=</m:t>
                    </m:r>
                  </m:oMath>
                </a14:m>
                <a:r>
                  <a:rPr lang="en-US" dirty="0"/>
                  <a:t>Resources moved from </a:t>
                </a:r>
                <a14:m>
                  <m:oMath xmlns:m="http://schemas.openxmlformats.org/officeDocument/2006/math">
                    <m:r>
                      <a:rPr lang="en-US" b="0" i="1" smtClean="0">
                        <a:latin typeface="Cambria Math" panose="02040503050406030204" pitchFamily="18" charset="0"/>
                      </a:rPr>
                      <m:t>𝑖</m:t>
                    </m:r>
                  </m:oMath>
                </a14:m>
                <a:r>
                  <a:rPr lang="en-US" dirty="0"/>
                  <a:t> to </a:t>
                </a:r>
                <a14:m>
                  <m:oMath xmlns:m="http://schemas.openxmlformats.org/officeDocument/2006/math">
                    <m:r>
                      <a:rPr lang="en-US" b="0" i="1" smtClean="0">
                        <a:latin typeface="Cambria Math" panose="02040503050406030204" pitchFamily="18" charset="0"/>
                      </a:rPr>
                      <m:t>𝑗</m:t>
                    </m:r>
                  </m:oMath>
                </a14:m>
                <a:r>
                  <a:rPr lang="en-US" dirty="0"/>
                  <a:t> leaving </a:t>
                </a:r>
                <a14:m>
                  <m:oMath xmlns:m="http://schemas.openxmlformats.org/officeDocument/2006/math">
                    <m:r>
                      <a:rPr lang="en-US" b="0" i="1" smtClean="0">
                        <a:latin typeface="Cambria Math" panose="02040503050406030204" pitchFamily="18" charset="0"/>
                      </a:rPr>
                      <m:t>𝑖</m:t>
                    </m:r>
                    <m:r>
                      <a:rPr lang="en-US" b="0" i="1" smtClean="0">
                        <a:latin typeface="Cambria Math" panose="02040503050406030204" pitchFamily="18" charset="0"/>
                      </a:rPr>
                      <m:t> </m:t>
                    </m:r>
                  </m:oMath>
                </a14:m>
                <a:r>
                  <a:rPr lang="en-US" dirty="0"/>
                  <a:t>at time </a:t>
                </a:r>
                <a14:m>
                  <m:oMath xmlns:m="http://schemas.openxmlformats.org/officeDocument/2006/math">
                    <m:r>
                      <a:rPr lang="en-US" b="0" i="1" smtClean="0">
                        <a:latin typeface="Cambria Math" panose="02040503050406030204" pitchFamily="18" charset="0"/>
                      </a:rPr>
                      <m:t>𝑡</m:t>
                    </m:r>
                  </m:oMath>
                </a14:m>
                <a:r>
                  <a:rPr lang="en-US" dirty="0"/>
                  <a:t>.</a:t>
                </a:r>
              </a:p>
              <a:p>
                <a:pPr lvl="1"/>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𝑡𝑎𝑑</m:t>
                        </m:r>
                      </m:sub>
                    </m:sSub>
                    <m:r>
                      <a:rPr lang="en-US" b="0" i="1" smtClean="0">
                        <a:latin typeface="Cambria Math" panose="02040503050406030204" pitchFamily="18" charset="0"/>
                      </a:rPr>
                      <m:t>=</m:t>
                    </m:r>
                  </m:oMath>
                </a14:m>
                <a:r>
                  <a:rPr lang="en-US" dirty="0"/>
                  <a:t>Number of resources with attribute </a:t>
                </a:r>
                <a14:m>
                  <m:oMath xmlns:m="http://schemas.openxmlformats.org/officeDocument/2006/math">
                    <m:r>
                      <a:rPr lang="en-US" b="0" i="1" smtClean="0">
                        <a:latin typeface="Cambria Math" panose="02040503050406030204" pitchFamily="18" charset="0"/>
                      </a:rPr>
                      <m:t>𝑎</m:t>
                    </m:r>
                  </m:oMath>
                </a14:m>
                <a:r>
                  <a:rPr lang="en-US" dirty="0"/>
                  <a:t> acted on with decision of type </a:t>
                </a:r>
                <a14:m>
                  <m:oMath xmlns:m="http://schemas.openxmlformats.org/officeDocument/2006/math">
                    <m:r>
                      <a:rPr lang="en-US" b="0" i="1" smtClean="0">
                        <a:latin typeface="Cambria Math" panose="02040503050406030204" pitchFamily="18" charset="0"/>
                      </a:rPr>
                      <m:t>𝑑</m:t>
                    </m:r>
                  </m:oMath>
                </a14:m>
                <a:r>
                  <a:rPr lang="en-US" dirty="0"/>
                  <a:t> (move loaded, move empty, stay, purchase, sell, …) at time </a:t>
                </a:r>
                <a14:m>
                  <m:oMath xmlns:m="http://schemas.openxmlformats.org/officeDocument/2006/math">
                    <m:r>
                      <a:rPr lang="en-US" b="0" i="1" smtClean="0">
                        <a:latin typeface="Cambria Math" panose="02040503050406030204" pitchFamily="18" charset="0"/>
                      </a:rPr>
                      <m:t>𝑡</m:t>
                    </m:r>
                  </m:oMath>
                </a14:m>
                <a:r>
                  <a:rPr lang="en-US" dirty="0"/>
                  <a:t>.</a:t>
                </a:r>
              </a:p>
              <a:p>
                <a:pPr lvl="1"/>
                <a:endParaRPr lang="en-US" dirty="0"/>
              </a:p>
              <a:p>
                <a:pPr lvl="1"/>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a:blip r:embed="rId2"/>
                <a:stretch>
                  <a:fillRect t="-1355" b="-7020"/>
                </a:stretch>
              </a:blipFill>
            </p:spPr>
            <p:txBody>
              <a:bodyPr/>
              <a:lstStyle/>
              <a:p>
                <a:r>
                  <a:rPr lang="en-US">
                    <a:noFill/>
                  </a:rPr>
                  <a:t> </a:t>
                </a:r>
              </a:p>
            </p:txBody>
          </p:sp>
        </mc:Fallback>
      </mc:AlternateContent>
      <p:sp>
        <p:nvSpPr>
          <p:cNvPr id="4" name="Slide Number Placeholder 5">
            <a:extLst>
              <a:ext uri="{FF2B5EF4-FFF2-40B4-BE49-F238E27FC236}">
                <a16:creationId xmlns:a16="http://schemas.microsoft.com/office/drawing/2014/main" id="{1DFB86F6-168F-4C7B-9E44-E945D5ABE4C4}"/>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4</a:t>
            </a:fld>
            <a:endParaRPr lang="en-US" dirty="0"/>
          </a:p>
        </p:txBody>
      </p:sp>
    </p:spTree>
    <p:extLst>
      <p:ext uri="{BB962C8B-B14F-4D97-AF65-F5344CB8AC3E}">
        <p14:creationId xmlns:p14="http://schemas.microsoft.com/office/powerpoint/2010/main" val="241493312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Rectangle 2501"/>
          <p:cNvSpPr>
            <a:spLocks noChangeArrowheads="1"/>
          </p:cNvSpPr>
          <p:nvPr/>
        </p:nvSpPr>
        <p:spPr bwMode="auto">
          <a:xfrm>
            <a:off x="304800" y="59436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sp>
        <p:nvSpPr>
          <p:cNvPr id="183300" name="Rectangle 3747"/>
          <p:cNvSpPr>
            <a:spLocks noChangeArrowheads="1"/>
          </p:cNvSpPr>
          <p:nvPr/>
        </p:nvSpPr>
        <p:spPr bwMode="auto">
          <a:xfrm>
            <a:off x="457200" y="60960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grpSp>
        <p:nvGrpSpPr>
          <p:cNvPr id="183301" name="Group 2"/>
          <p:cNvGrpSpPr>
            <a:grpSpLocks/>
          </p:cNvGrpSpPr>
          <p:nvPr/>
        </p:nvGrpSpPr>
        <p:grpSpPr bwMode="auto">
          <a:xfrm>
            <a:off x="1487488" y="2598738"/>
            <a:ext cx="6081712" cy="3332162"/>
            <a:chOff x="1449" y="1725"/>
            <a:chExt cx="3265" cy="1898"/>
          </a:xfrm>
        </p:grpSpPr>
        <p:grpSp>
          <p:nvGrpSpPr>
            <p:cNvPr id="183315" name="Group 3"/>
            <p:cNvGrpSpPr>
              <a:grpSpLocks/>
            </p:cNvGrpSpPr>
            <p:nvPr/>
          </p:nvGrpSpPr>
          <p:grpSpPr bwMode="auto">
            <a:xfrm>
              <a:off x="3772" y="2690"/>
              <a:ext cx="894" cy="596"/>
              <a:chOff x="3772" y="2690"/>
              <a:chExt cx="894" cy="596"/>
            </a:xfrm>
          </p:grpSpPr>
          <p:sp>
            <p:nvSpPr>
              <p:cNvPr id="184535"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6"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6" name="Group 6"/>
            <p:cNvGrpSpPr>
              <a:grpSpLocks/>
            </p:cNvGrpSpPr>
            <p:nvPr/>
          </p:nvGrpSpPr>
          <p:grpSpPr bwMode="auto">
            <a:xfrm>
              <a:off x="1944" y="2690"/>
              <a:ext cx="894" cy="596"/>
              <a:chOff x="1944" y="2690"/>
              <a:chExt cx="894" cy="596"/>
            </a:xfrm>
          </p:grpSpPr>
          <p:sp>
            <p:nvSpPr>
              <p:cNvPr id="184533"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534"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7" name="Group 9"/>
            <p:cNvGrpSpPr>
              <a:grpSpLocks/>
            </p:cNvGrpSpPr>
            <p:nvPr/>
          </p:nvGrpSpPr>
          <p:grpSpPr bwMode="auto">
            <a:xfrm>
              <a:off x="1483" y="2379"/>
              <a:ext cx="429" cy="598"/>
              <a:chOff x="1483" y="2379"/>
              <a:chExt cx="429" cy="598"/>
            </a:xfrm>
          </p:grpSpPr>
          <p:sp>
            <p:nvSpPr>
              <p:cNvPr id="184531"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532"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8" name="Group 12"/>
            <p:cNvGrpSpPr>
              <a:grpSpLocks/>
            </p:cNvGrpSpPr>
            <p:nvPr/>
          </p:nvGrpSpPr>
          <p:grpSpPr bwMode="auto">
            <a:xfrm>
              <a:off x="1936" y="2379"/>
              <a:ext cx="894" cy="604"/>
              <a:chOff x="1936" y="2379"/>
              <a:chExt cx="894" cy="604"/>
            </a:xfrm>
          </p:grpSpPr>
          <p:sp>
            <p:nvSpPr>
              <p:cNvPr id="184529"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0"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9" name="Group 15"/>
            <p:cNvGrpSpPr>
              <a:grpSpLocks/>
            </p:cNvGrpSpPr>
            <p:nvPr/>
          </p:nvGrpSpPr>
          <p:grpSpPr bwMode="auto">
            <a:xfrm>
              <a:off x="1952" y="2076"/>
              <a:ext cx="886" cy="290"/>
              <a:chOff x="1952" y="2076"/>
              <a:chExt cx="886" cy="290"/>
            </a:xfrm>
          </p:grpSpPr>
          <p:sp>
            <p:nvSpPr>
              <p:cNvPr id="184527"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528"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20" name="Group 18"/>
            <p:cNvGrpSpPr>
              <a:grpSpLocks/>
            </p:cNvGrpSpPr>
            <p:nvPr/>
          </p:nvGrpSpPr>
          <p:grpSpPr bwMode="auto">
            <a:xfrm>
              <a:off x="1481" y="1769"/>
              <a:ext cx="894" cy="283"/>
              <a:chOff x="1481" y="1769"/>
              <a:chExt cx="894" cy="283"/>
            </a:xfrm>
          </p:grpSpPr>
          <p:sp>
            <p:nvSpPr>
              <p:cNvPr id="184525"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526"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21"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22"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23"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24"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25"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26"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27"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28"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29"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30"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31" name="Group 31"/>
            <p:cNvGrpSpPr>
              <a:grpSpLocks/>
            </p:cNvGrpSpPr>
            <p:nvPr/>
          </p:nvGrpSpPr>
          <p:grpSpPr bwMode="auto">
            <a:xfrm>
              <a:off x="1912" y="1741"/>
              <a:ext cx="40" cy="1260"/>
              <a:chOff x="1912" y="1741"/>
              <a:chExt cx="40" cy="1260"/>
            </a:xfrm>
          </p:grpSpPr>
          <p:sp>
            <p:nvSpPr>
              <p:cNvPr id="184515"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516"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517"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518"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519"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520"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521"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522"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523"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524"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32" name="Group 42"/>
            <p:cNvGrpSpPr>
              <a:grpSpLocks/>
            </p:cNvGrpSpPr>
            <p:nvPr/>
          </p:nvGrpSpPr>
          <p:grpSpPr bwMode="auto">
            <a:xfrm>
              <a:off x="2375" y="1749"/>
              <a:ext cx="40" cy="1252"/>
              <a:chOff x="2375" y="1749"/>
              <a:chExt cx="40" cy="1252"/>
            </a:xfrm>
          </p:grpSpPr>
          <p:sp>
            <p:nvSpPr>
              <p:cNvPr id="184505"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506"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507"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508"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509"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510"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511"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512"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513"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514"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33" name="Group 53"/>
            <p:cNvGrpSpPr>
              <a:grpSpLocks/>
            </p:cNvGrpSpPr>
            <p:nvPr/>
          </p:nvGrpSpPr>
          <p:grpSpPr bwMode="auto">
            <a:xfrm>
              <a:off x="1489" y="2076"/>
              <a:ext cx="431" cy="284"/>
              <a:chOff x="1489" y="2076"/>
              <a:chExt cx="431" cy="284"/>
            </a:xfrm>
          </p:grpSpPr>
          <p:sp>
            <p:nvSpPr>
              <p:cNvPr id="184503"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504"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34" name="Group 56"/>
            <p:cNvGrpSpPr>
              <a:grpSpLocks/>
            </p:cNvGrpSpPr>
            <p:nvPr/>
          </p:nvGrpSpPr>
          <p:grpSpPr bwMode="auto">
            <a:xfrm>
              <a:off x="1489" y="1733"/>
              <a:ext cx="423" cy="56"/>
              <a:chOff x="1489" y="1733"/>
              <a:chExt cx="423" cy="56"/>
            </a:xfrm>
          </p:grpSpPr>
          <p:sp>
            <p:nvSpPr>
              <p:cNvPr id="184495"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96" name="Group 58"/>
              <p:cNvGrpSpPr>
                <a:grpSpLocks/>
              </p:cNvGrpSpPr>
              <p:nvPr/>
            </p:nvGrpSpPr>
            <p:grpSpPr bwMode="auto">
              <a:xfrm>
                <a:off x="1489" y="1757"/>
                <a:ext cx="295" cy="1"/>
                <a:chOff x="1489" y="1757"/>
                <a:chExt cx="295" cy="1"/>
              </a:xfrm>
            </p:grpSpPr>
            <p:sp>
              <p:nvSpPr>
                <p:cNvPr id="184497"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8"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9"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0"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1"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2"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5" name="Group 65"/>
            <p:cNvGrpSpPr>
              <a:grpSpLocks/>
            </p:cNvGrpSpPr>
            <p:nvPr/>
          </p:nvGrpSpPr>
          <p:grpSpPr bwMode="auto">
            <a:xfrm>
              <a:off x="1952" y="1725"/>
              <a:ext cx="415" cy="56"/>
              <a:chOff x="1952" y="1725"/>
              <a:chExt cx="415" cy="56"/>
            </a:xfrm>
          </p:grpSpPr>
          <p:sp>
            <p:nvSpPr>
              <p:cNvPr id="184487"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8" name="Group 67"/>
              <p:cNvGrpSpPr>
                <a:grpSpLocks/>
              </p:cNvGrpSpPr>
              <p:nvPr/>
            </p:nvGrpSpPr>
            <p:grpSpPr bwMode="auto">
              <a:xfrm>
                <a:off x="1952" y="1757"/>
                <a:ext cx="295" cy="1"/>
                <a:chOff x="1952" y="1757"/>
                <a:chExt cx="295" cy="1"/>
              </a:xfrm>
            </p:grpSpPr>
            <p:sp>
              <p:nvSpPr>
                <p:cNvPr id="184489"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0"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1"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2"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3"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4"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6" name="Group 74"/>
            <p:cNvGrpSpPr>
              <a:grpSpLocks/>
            </p:cNvGrpSpPr>
            <p:nvPr/>
          </p:nvGrpSpPr>
          <p:grpSpPr bwMode="auto">
            <a:xfrm>
              <a:off x="1497" y="2036"/>
              <a:ext cx="415" cy="56"/>
              <a:chOff x="1497" y="2036"/>
              <a:chExt cx="415" cy="56"/>
            </a:xfrm>
          </p:grpSpPr>
          <p:sp>
            <p:nvSpPr>
              <p:cNvPr id="184479"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0" name="Group 76"/>
              <p:cNvGrpSpPr>
                <a:grpSpLocks/>
              </p:cNvGrpSpPr>
              <p:nvPr/>
            </p:nvGrpSpPr>
            <p:grpSpPr bwMode="auto">
              <a:xfrm>
                <a:off x="1497" y="2068"/>
                <a:ext cx="295" cy="1"/>
                <a:chOff x="1497" y="2068"/>
                <a:chExt cx="295" cy="1"/>
              </a:xfrm>
            </p:grpSpPr>
            <p:sp>
              <p:nvSpPr>
                <p:cNvPr id="184481"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2"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3"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4"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5"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6"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7" name="Group 83"/>
            <p:cNvGrpSpPr>
              <a:grpSpLocks/>
            </p:cNvGrpSpPr>
            <p:nvPr/>
          </p:nvGrpSpPr>
          <p:grpSpPr bwMode="auto">
            <a:xfrm>
              <a:off x="1960" y="2036"/>
              <a:ext cx="423" cy="56"/>
              <a:chOff x="1960" y="2036"/>
              <a:chExt cx="423" cy="56"/>
            </a:xfrm>
          </p:grpSpPr>
          <p:sp>
            <p:nvSpPr>
              <p:cNvPr id="184471"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72" name="Group 85"/>
              <p:cNvGrpSpPr>
                <a:grpSpLocks/>
              </p:cNvGrpSpPr>
              <p:nvPr/>
            </p:nvGrpSpPr>
            <p:grpSpPr bwMode="auto">
              <a:xfrm>
                <a:off x="1960" y="2068"/>
                <a:ext cx="303" cy="1"/>
                <a:chOff x="1960" y="2068"/>
                <a:chExt cx="303" cy="1"/>
              </a:xfrm>
            </p:grpSpPr>
            <p:sp>
              <p:nvSpPr>
                <p:cNvPr id="184473"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4"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5"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6"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7"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8"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8" name="Group 92"/>
            <p:cNvGrpSpPr>
              <a:grpSpLocks/>
            </p:cNvGrpSpPr>
            <p:nvPr/>
          </p:nvGrpSpPr>
          <p:grpSpPr bwMode="auto">
            <a:xfrm>
              <a:off x="2431" y="2036"/>
              <a:ext cx="415" cy="56"/>
              <a:chOff x="2431" y="2036"/>
              <a:chExt cx="415" cy="56"/>
            </a:xfrm>
          </p:grpSpPr>
          <p:sp>
            <p:nvSpPr>
              <p:cNvPr id="184463"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64" name="Group 94"/>
              <p:cNvGrpSpPr>
                <a:grpSpLocks/>
              </p:cNvGrpSpPr>
              <p:nvPr/>
            </p:nvGrpSpPr>
            <p:grpSpPr bwMode="auto">
              <a:xfrm>
                <a:off x="2431" y="2068"/>
                <a:ext cx="295" cy="1"/>
                <a:chOff x="2431" y="2068"/>
                <a:chExt cx="295" cy="1"/>
              </a:xfrm>
            </p:grpSpPr>
            <p:sp>
              <p:nvSpPr>
                <p:cNvPr id="184465"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6"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7"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8"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9"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0"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9" name="Group 101"/>
            <p:cNvGrpSpPr>
              <a:grpSpLocks/>
            </p:cNvGrpSpPr>
            <p:nvPr/>
          </p:nvGrpSpPr>
          <p:grpSpPr bwMode="auto">
            <a:xfrm>
              <a:off x="2423" y="2347"/>
              <a:ext cx="415" cy="56"/>
              <a:chOff x="2423" y="2347"/>
              <a:chExt cx="415" cy="56"/>
            </a:xfrm>
          </p:grpSpPr>
          <p:sp>
            <p:nvSpPr>
              <p:cNvPr id="184455"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56" name="Group 103"/>
              <p:cNvGrpSpPr>
                <a:grpSpLocks/>
              </p:cNvGrpSpPr>
              <p:nvPr/>
            </p:nvGrpSpPr>
            <p:grpSpPr bwMode="auto">
              <a:xfrm>
                <a:off x="2423" y="2371"/>
                <a:ext cx="295" cy="1"/>
                <a:chOff x="2423" y="2371"/>
                <a:chExt cx="295" cy="1"/>
              </a:xfrm>
            </p:grpSpPr>
            <p:sp>
              <p:nvSpPr>
                <p:cNvPr id="184457"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8"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9"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0"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1"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2"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0" name="Group 110"/>
            <p:cNvGrpSpPr>
              <a:grpSpLocks/>
            </p:cNvGrpSpPr>
            <p:nvPr/>
          </p:nvGrpSpPr>
          <p:grpSpPr bwMode="auto">
            <a:xfrm>
              <a:off x="1960" y="2347"/>
              <a:ext cx="415" cy="56"/>
              <a:chOff x="1960" y="2347"/>
              <a:chExt cx="415" cy="56"/>
            </a:xfrm>
          </p:grpSpPr>
          <p:sp>
            <p:nvSpPr>
              <p:cNvPr id="184447"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48" name="Group 112"/>
              <p:cNvGrpSpPr>
                <a:grpSpLocks/>
              </p:cNvGrpSpPr>
              <p:nvPr/>
            </p:nvGrpSpPr>
            <p:grpSpPr bwMode="auto">
              <a:xfrm>
                <a:off x="1960" y="2371"/>
                <a:ext cx="295" cy="1"/>
                <a:chOff x="1960" y="2371"/>
                <a:chExt cx="295" cy="1"/>
              </a:xfrm>
            </p:grpSpPr>
            <p:sp>
              <p:nvSpPr>
                <p:cNvPr id="184449"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0"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1"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2"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3"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4"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1" name="Group 119"/>
            <p:cNvGrpSpPr>
              <a:grpSpLocks/>
            </p:cNvGrpSpPr>
            <p:nvPr/>
          </p:nvGrpSpPr>
          <p:grpSpPr bwMode="auto">
            <a:xfrm>
              <a:off x="1497" y="2339"/>
              <a:ext cx="415" cy="56"/>
              <a:chOff x="1497" y="2339"/>
              <a:chExt cx="415" cy="56"/>
            </a:xfrm>
          </p:grpSpPr>
          <p:sp>
            <p:nvSpPr>
              <p:cNvPr id="184439"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40" name="Group 121"/>
              <p:cNvGrpSpPr>
                <a:grpSpLocks/>
              </p:cNvGrpSpPr>
              <p:nvPr/>
            </p:nvGrpSpPr>
            <p:grpSpPr bwMode="auto">
              <a:xfrm>
                <a:off x="1497" y="2371"/>
                <a:ext cx="295" cy="1"/>
                <a:chOff x="1497" y="2371"/>
                <a:chExt cx="295" cy="1"/>
              </a:xfrm>
            </p:grpSpPr>
            <p:sp>
              <p:nvSpPr>
                <p:cNvPr id="184441"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2"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3"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4"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5"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6"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2" name="Group 128"/>
            <p:cNvGrpSpPr>
              <a:grpSpLocks/>
            </p:cNvGrpSpPr>
            <p:nvPr/>
          </p:nvGrpSpPr>
          <p:grpSpPr bwMode="auto">
            <a:xfrm>
              <a:off x="1489" y="2650"/>
              <a:ext cx="423" cy="56"/>
              <a:chOff x="1489" y="2650"/>
              <a:chExt cx="423" cy="56"/>
            </a:xfrm>
          </p:grpSpPr>
          <p:sp>
            <p:nvSpPr>
              <p:cNvPr id="184431"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32" name="Group 130"/>
              <p:cNvGrpSpPr>
                <a:grpSpLocks/>
              </p:cNvGrpSpPr>
              <p:nvPr/>
            </p:nvGrpSpPr>
            <p:grpSpPr bwMode="auto">
              <a:xfrm>
                <a:off x="1489" y="2674"/>
                <a:ext cx="295" cy="1"/>
                <a:chOff x="1489" y="2674"/>
                <a:chExt cx="295" cy="1"/>
              </a:xfrm>
            </p:grpSpPr>
            <p:sp>
              <p:nvSpPr>
                <p:cNvPr id="184433"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4"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5"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6"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7"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8"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3" name="Group 137"/>
            <p:cNvGrpSpPr>
              <a:grpSpLocks/>
            </p:cNvGrpSpPr>
            <p:nvPr/>
          </p:nvGrpSpPr>
          <p:grpSpPr bwMode="auto">
            <a:xfrm>
              <a:off x="1968" y="2650"/>
              <a:ext cx="415" cy="56"/>
              <a:chOff x="1968" y="2650"/>
              <a:chExt cx="415" cy="56"/>
            </a:xfrm>
          </p:grpSpPr>
          <p:sp>
            <p:nvSpPr>
              <p:cNvPr id="184423"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24" name="Group 139"/>
              <p:cNvGrpSpPr>
                <a:grpSpLocks/>
              </p:cNvGrpSpPr>
              <p:nvPr/>
            </p:nvGrpSpPr>
            <p:grpSpPr bwMode="auto">
              <a:xfrm>
                <a:off x="1968" y="2674"/>
                <a:ext cx="295" cy="1"/>
                <a:chOff x="1968" y="2674"/>
                <a:chExt cx="295" cy="1"/>
              </a:xfrm>
            </p:grpSpPr>
            <p:sp>
              <p:nvSpPr>
                <p:cNvPr id="184425"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6"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7"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8"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9"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0"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4" name="Group 146"/>
            <p:cNvGrpSpPr>
              <a:grpSpLocks/>
            </p:cNvGrpSpPr>
            <p:nvPr/>
          </p:nvGrpSpPr>
          <p:grpSpPr bwMode="auto">
            <a:xfrm>
              <a:off x="1489" y="2953"/>
              <a:ext cx="423" cy="56"/>
              <a:chOff x="1489" y="2953"/>
              <a:chExt cx="423" cy="56"/>
            </a:xfrm>
          </p:grpSpPr>
          <p:sp>
            <p:nvSpPr>
              <p:cNvPr id="184415"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416" name="Group 148"/>
              <p:cNvGrpSpPr>
                <a:grpSpLocks/>
              </p:cNvGrpSpPr>
              <p:nvPr/>
            </p:nvGrpSpPr>
            <p:grpSpPr bwMode="auto">
              <a:xfrm>
                <a:off x="1489" y="2985"/>
                <a:ext cx="295" cy="1"/>
                <a:chOff x="1489" y="2985"/>
                <a:chExt cx="295" cy="1"/>
              </a:xfrm>
            </p:grpSpPr>
            <p:sp>
              <p:nvSpPr>
                <p:cNvPr id="184417"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8"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9"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0"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1"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2"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5" name="Group 155"/>
            <p:cNvGrpSpPr>
              <a:grpSpLocks/>
            </p:cNvGrpSpPr>
            <p:nvPr/>
          </p:nvGrpSpPr>
          <p:grpSpPr bwMode="auto">
            <a:xfrm>
              <a:off x="1952" y="2953"/>
              <a:ext cx="415" cy="56"/>
              <a:chOff x="1952" y="2953"/>
              <a:chExt cx="415" cy="56"/>
            </a:xfrm>
          </p:grpSpPr>
          <p:sp>
            <p:nvSpPr>
              <p:cNvPr id="184407"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8" name="Group 157"/>
              <p:cNvGrpSpPr>
                <a:grpSpLocks/>
              </p:cNvGrpSpPr>
              <p:nvPr/>
            </p:nvGrpSpPr>
            <p:grpSpPr bwMode="auto">
              <a:xfrm>
                <a:off x="1952" y="2985"/>
                <a:ext cx="295" cy="1"/>
                <a:chOff x="1952" y="2985"/>
                <a:chExt cx="295" cy="1"/>
              </a:xfrm>
            </p:grpSpPr>
            <p:sp>
              <p:nvSpPr>
                <p:cNvPr id="184409"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0"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1"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2"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3"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4"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6" name="Group 164"/>
            <p:cNvGrpSpPr>
              <a:grpSpLocks/>
            </p:cNvGrpSpPr>
            <p:nvPr/>
          </p:nvGrpSpPr>
          <p:grpSpPr bwMode="auto">
            <a:xfrm>
              <a:off x="2415" y="2953"/>
              <a:ext cx="415" cy="56"/>
              <a:chOff x="2415" y="2953"/>
              <a:chExt cx="415" cy="56"/>
            </a:xfrm>
          </p:grpSpPr>
          <p:sp>
            <p:nvSpPr>
              <p:cNvPr id="184399"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0" name="Group 166"/>
              <p:cNvGrpSpPr>
                <a:grpSpLocks/>
              </p:cNvGrpSpPr>
              <p:nvPr/>
            </p:nvGrpSpPr>
            <p:grpSpPr bwMode="auto">
              <a:xfrm>
                <a:off x="2415" y="2985"/>
                <a:ext cx="295" cy="1"/>
                <a:chOff x="2415" y="2985"/>
                <a:chExt cx="295" cy="1"/>
              </a:xfrm>
            </p:grpSpPr>
            <p:sp>
              <p:nvSpPr>
                <p:cNvPr id="184401"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2"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3"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4"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5"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6"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7" name="Group 173"/>
            <p:cNvGrpSpPr>
              <a:grpSpLocks/>
            </p:cNvGrpSpPr>
            <p:nvPr/>
          </p:nvGrpSpPr>
          <p:grpSpPr bwMode="auto">
            <a:xfrm>
              <a:off x="2838" y="1741"/>
              <a:ext cx="40" cy="1260"/>
              <a:chOff x="2838" y="1741"/>
              <a:chExt cx="40" cy="1260"/>
            </a:xfrm>
          </p:grpSpPr>
          <p:sp>
            <p:nvSpPr>
              <p:cNvPr id="184389"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390"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391"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392"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393"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394"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395"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396"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397"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398"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8" name="Group 184"/>
            <p:cNvGrpSpPr>
              <a:grpSpLocks/>
            </p:cNvGrpSpPr>
            <p:nvPr/>
          </p:nvGrpSpPr>
          <p:grpSpPr bwMode="auto">
            <a:xfrm>
              <a:off x="1912" y="3272"/>
              <a:ext cx="32" cy="335"/>
              <a:chOff x="1912" y="3272"/>
              <a:chExt cx="32" cy="335"/>
            </a:xfrm>
          </p:grpSpPr>
          <p:sp>
            <p:nvSpPr>
              <p:cNvPr id="184385"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86"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87"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8"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9" name="Group 189"/>
            <p:cNvGrpSpPr>
              <a:grpSpLocks/>
            </p:cNvGrpSpPr>
            <p:nvPr/>
          </p:nvGrpSpPr>
          <p:grpSpPr bwMode="auto">
            <a:xfrm>
              <a:off x="1449" y="3272"/>
              <a:ext cx="40" cy="335"/>
              <a:chOff x="1449" y="3272"/>
              <a:chExt cx="40" cy="335"/>
            </a:xfrm>
          </p:grpSpPr>
          <p:sp>
            <p:nvSpPr>
              <p:cNvPr id="184381"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82"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83"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84"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0" name="Group 194"/>
            <p:cNvGrpSpPr>
              <a:grpSpLocks/>
            </p:cNvGrpSpPr>
            <p:nvPr/>
          </p:nvGrpSpPr>
          <p:grpSpPr bwMode="auto">
            <a:xfrm>
              <a:off x="2367" y="3272"/>
              <a:ext cx="32" cy="335"/>
              <a:chOff x="2367" y="3272"/>
              <a:chExt cx="32" cy="335"/>
            </a:xfrm>
          </p:grpSpPr>
          <p:sp>
            <p:nvSpPr>
              <p:cNvPr id="184377"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78"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79"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0"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1" name="Group 199"/>
            <p:cNvGrpSpPr>
              <a:grpSpLocks/>
            </p:cNvGrpSpPr>
            <p:nvPr/>
          </p:nvGrpSpPr>
          <p:grpSpPr bwMode="auto">
            <a:xfrm>
              <a:off x="2822" y="3272"/>
              <a:ext cx="40" cy="335"/>
              <a:chOff x="2822" y="3272"/>
              <a:chExt cx="40" cy="335"/>
            </a:xfrm>
          </p:grpSpPr>
          <p:sp>
            <p:nvSpPr>
              <p:cNvPr id="184373"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74"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75"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76"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2" name="Group 204"/>
            <p:cNvGrpSpPr>
              <a:grpSpLocks/>
            </p:cNvGrpSpPr>
            <p:nvPr/>
          </p:nvGrpSpPr>
          <p:grpSpPr bwMode="auto">
            <a:xfrm>
              <a:off x="2415" y="2650"/>
              <a:ext cx="415" cy="56"/>
              <a:chOff x="2415" y="2650"/>
              <a:chExt cx="415" cy="56"/>
            </a:xfrm>
          </p:grpSpPr>
          <p:sp>
            <p:nvSpPr>
              <p:cNvPr id="184365"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66" name="Group 206"/>
              <p:cNvGrpSpPr>
                <a:grpSpLocks/>
              </p:cNvGrpSpPr>
              <p:nvPr/>
            </p:nvGrpSpPr>
            <p:grpSpPr bwMode="auto">
              <a:xfrm>
                <a:off x="2415" y="2674"/>
                <a:ext cx="295" cy="1"/>
                <a:chOff x="2415" y="2674"/>
                <a:chExt cx="295" cy="1"/>
              </a:xfrm>
            </p:grpSpPr>
            <p:sp>
              <p:nvSpPr>
                <p:cNvPr id="184367"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8"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9"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0"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1"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2"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3" name="Group 213"/>
            <p:cNvGrpSpPr>
              <a:grpSpLocks/>
            </p:cNvGrpSpPr>
            <p:nvPr/>
          </p:nvGrpSpPr>
          <p:grpSpPr bwMode="auto">
            <a:xfrm>
              <a:off x="2415" y="1733"/>
              <a:ext cx="415" cy="56"/>
              <a:chOff x="2415" y="1733"/>
              <a:chExt cx="415" cy="56"/>
            </a:xfrm>
          </p:grpSpPr>
          <p:sp>
            <p:nvSpPr>
              <p:cNvPr id="184357"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58" name="Group 215"/>
              <p:cNvGrpSpPr>
                <a:grpSpLocks/>
              </p:cNvGrpSpPr>
              <p:nvPr/>
            </p:nvGrpSpPr>
            <p:grpSpPr bwMode="auto">
              <a:xfrm>
                <a:off x="2415" y="1757"/>
                <a:ext cx="295" cy="1"/>
                <a:chOff x="2415" y="1757"/>
                <a:chExt cx="295" cy="1"/>
              </a:xfrm>
            </p:grpSpPr>
            <p:sp>
              <p:nvSpPr>
                <p:cNvPr id="184359"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0"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1"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2"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3"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4"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4" name="Group 222"/>
            <p:cNvGrpSpPr>
              <a:grpSpLocks/>
            </p:cNvGrpSpPr>
            <p:nvPr/>
          </p:nvGrpSpPr>
          <p:grpSpPr bwMode="auto">
            <a:xfrm>
              <a:off x="1489" y="3264"/>
              <a:ext cx="423" cy="56"/>
              <a:chOff x="1489" y="3264"/>
              <a:chExt cx="423" cy="56"/>
            </a:xfrm>
          </p:grpSpPr>
          <p:sp>
            <p:nvSpPr>
              <p:cNvPr id="184349"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350" name="Group 224"/>
              <p:cNvGrpSpPr>
                <a:grpSpLocks/>
              </p:cNvGrpSpPr>
              <p:nvPr/>
            </p:nvGrpSpPr>
            <p:grpSpPr bwMode="auto">
              <a:xfrm>
                <a:off x="1489" y="3288"/>
                <a:ext cx="295" cy="1"/>
                <a:chOff x="1489" y="3288"/>
                <a:chExt cx="295" cy="1"/>
              </a:xfrm>
            </p:grpSpPr>
            <p:sp>
              <p:nvSpPr>
                <p:cNvPr id="184351"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2"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3"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4"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5"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6"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5" name="Group 231"/>
            <p:cNvGrpSpPr>
              <a:grpSpLocks/>
            </p:cNvGrpSpPr>
            <p:nvPr/>
          </p:nvGrpSpPr>
          <p:grpSpPr bwMode="auto">
            <a:xfrm>
              <a:off x="1944" y="3256"/>
              <a:ext cx="423" cy="56"/>
              <a:chOff x="1944" y="3256"/>
              <a:chExt cx="423" cy="56"/>
            </a:xfrm>
          </p:grpSpPr>
          <p:sp>
            <p:nvSpPr>
              <p:cNvPr id="184341"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42" name="Group 233"/>
              <p:cNvGrpSpPr>
                <a:grpSpLocks/>
              </p:cNvGrpSpPr>
              <p:nvPr/>
            </p:nvGrpSpPr>
            <p:grpSpPr bwMode="auto">
              <a:xfrm>
                <a:off x="1944" y="3288"/>
                <a:ext cx="303" cy="1"/>
                <a:chOff x="1944" y="3288"/>
                <a:chExt cx="303" cy="1"/>
              </a:xfrm>
            </p:grpSpPr>
            <p:sp>
              <p:nvSpPr>
                <p:cNvPr id="184343"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4"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5"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6"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7"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8"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6" name="Group 240"/>
            <p:cNvGrpSpPr>
              <a:grpSpLocks/>
            </p:cNvGrpSpPr>
            <p:nvPr/>
          </p:nvGrpSpPr>
          <p:grpSpPr bwMode="auto">
            <a:xfrm>
              <a:off x="2415" y="3256"/>
              <a:ext cx="415" cy="56"/>
              <a:chOff x="2415" y="3256"/>
              <a:chExt cx="415" cy="56"/>
            </a:xfrm>
          </p:grpSpPr>
          <p:sp>
            <p:nvSpPr>
              <p:cNvPr id="184333"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34" name="Group 242"/>
              <p:cNvGrpSpPr>
                <a:grpSpLocks/>
              </p:cNvGrpSpPr>
              <p:nvPr/>
            </p:nvGrpSpPr>
            <p:grpSpPr bwMode="auto">
              <a:xfrm>
                <a:off x="2415" y="3288"/>
                <a:ext cx="295" cy="1"/>
                <a:chOff x="2415" y="3288"/>
                <a:chExt cx="295" cy="1"/>
              </a:xfrm>
            </p:grpSpPr>
            <p:sp>
              <p:nvSpPr>
                <p:cNvPr id="184335"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6"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7"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8"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9"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0"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7" name="Group 249"/>
            <p:cNvGrpSpPr>
              <a:grpSpLocks/>
            </p:cNvGrpSpPr>
            <p:nvPr/>
          </p:nvGrpSpPr>
          <p:grpSpPr bwMode="auto">
            <a:xfrm>
              <a:off x="1489" y="3567"/>
              <a:ext cx="423" cy="56"/>
              <a:chOff x="1489" y="3567"/>
              <a:chExt cx="423" cy="56"/>
            </a:xfrm>
          </p:grpSpPr>
          <p:sp>
            <p:nvSpPr>
              <p:cNvPr id="184325"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26" name="Group 251"/>
              <p:cNvGrpSpPr>
                <a:grpSpLocks/>
              </p:cNvGrpSpPr>
              <p:nvPr/>
            </p:nvGrpSpPr>
            <p:grpSpPr bwMode="auto">
              <a:xfrm>
                <a:off x="1489" y="3591"/>
                <a:ext cx="303" cy="1"/>
                <a:chOff x="1489" y="3591"/>
                <a:chExt cx="303" cy="1"/>
              </a:xfrm>
            </p:grpSpPr>
            <p:sp>
              <p:nvSpPr>
                <p:cNvPr id="184327"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8"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9"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0"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1"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2"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8" name="Group 258"/>
            <p:cNvGrpSpPr>
              <a:grpSpLocks/>
            </p:cNvGrpSpPr>
            <p:nvPr/>
          </p:nvGrpSpPr>
          <p:grpSpPr bwMode="auto">
            <a:xfrm>
              <a:off x="1952" y="3567"/>
              <a:ext cx="415" cy="56"/>
              <a:chOff x="1952" y="3567"/>
              <a:chExt cx="415" cy="56"/>
            </a:xfrm>
          </p:grpSpPr>
          <p:sp>
            <p:nvSpPr>
              <p:cNvPr id="184317"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8" name="Group 260"/>
              <p:cNvGrpSpPr>
                <a:grpSpLocks/>
              </p:cNvGrpSpPr>
              <p:nvPr/>
            </p:nvGrpSpPr>
            <p:grpSpPr bwMode="auto">
              <a:xfrm>
                <a:off x="1952" y="3591"/>
                <a:ext cx="295" cy="1"/>
                <a:chOff x="1952" y="3591"/>
                <a:chExt cx="295" cy="1"/>
              </a:xfrm>
            </p:grpSpPr>
            <p:sp>
              <p:nvSpPr>
                <p:cNvPr id="184319"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0"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1"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2"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3"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4"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9" name="Group 267"/>
            <p:cNvGrpSpPr>
              <a:grpSpLocks/>
            </p:cNvGrpSpPr>
            <p:nvPr/>
          </p:nvGrpSpPr>
          <p:grpSpPr bwMode="auto">
            <a:xfrm>
              <a:off x="2407" y="3567"/>
              <a:ext cx="415" cy="56"/>
              <a:chOff x="2407" y="3567"/>
              <a:chExt cx="415" cy="56"/>
            </a:xfrm>
          </p:grpSpPr>
          <p:sp>
            <p:nvSpPr>
              <p:cNvPr id="184309"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0" name="Group 269"/>
              <p:cNvGrpSpPr>
                <a:grpSpLocks/>
              </p:cNvGrpSpPr>
              <p:nvPr/>
            </p:nvGrpSpPr>
            <p:grpSpPr bwMode="auto">
              <a:xfrm>
                <a:off x="2407" y="3591"/>
                <a:ext cx="295" cy="1"/>
                <a:chOff x="2407" y="3591"/>
                <a:chExt cx="295" cy="1"/>
              </a:xfrm>
            </p:grpSpPr>
            <p:sp>
              <p:nvSpPr>
                <p:cNvPr id="184311"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2"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3"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4"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5"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6"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60" name="Group 276"/>
            <p:cNvGrpSpPr>
              <a:grpSpLocks/>
            </p:cNvGrpSpPr>
            <p:nvPr/>
          </p:nvGrpSpPr>
          <p:grpSpPr bwMode="auto">
            <a:xfrm>
              <a:off x="1944" y="2690"/>
              <a:ext cx="894" cy="596"/>
              <a:chOff x="1944" y="2690"/>
              <a:chExt cx="894" cy="596"/>
            </a:xfrm>
          </p:grpSpPr>
          <p:sp>
            <p:nvSpPr>
              <p:cNvPr id="184307"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308"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1" name="Group 279"/>
            <p:cNvGrpSpPr>
              <a:grpSpLocks/>
            </p:cNvGrpSpPr>
            <p:nvPr/>
          </p:nvGrpSpPr>
          <p:grpSpPr bwMode="auto">
            <a:xfrm>
              <a:off x="1952" y="2376"/>
              <a:ext cx="886" cy="290"/>
              <a:chOff x="1952" y="2376"/>
              <a:chExt cx="886" cy="290"/>
            </a:xfrm>
          </p:grpSpPr>
          <p:sp>
            <p:nvSpPr>
              <p:cNvPr id="184305"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306"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2" name="Group 282"/>
            <p:cNvGrpSpPr>
              <a:grpSpLocks/>
            </p:cNvGrpSpPr>
            <p:nvPr/>
          </p:nvGrpSpPr>
          <p:grpSpPr bwMode="auto">
            <a:xfrm>
              <a:off x="1481" y="2084"/>
              <a:ext cx="1373" cy="1507"/>
              <a:chOff x="1481" y="2084"/>
              <a:chExt cx="1373" cy="1507"/>
            </a:xfrm>
          </p:grpSpPr>
          <p:sp>
            <p:nvSpPr>
              <p:cNvPr id="184303"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304"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3" name="Group 285"/>
            <p:cNvGrpSpPr>
              <a:grpSpLocks/>
            </p:cNvGrpSpPr>
            <p:nvPr/>
          </p:nvGrpSpPr>
          <p:grpSpPr bwMode="auto">
            <a:xfrm>
              <a:off x="1944" y="2076"/>
              <a:ext cx="902" cy="885"/>
              <a:chOff x="1944" y="2076"/>
              <a:chExt cx="902" cy="885"/>
            </a:xfrm>
          </p:grpSpPr>
          <p:sp>
            <p:nvSpPr>
              <p:cNvPr id="184301"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302"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4" name="Group 288"/>
            <p:cNvGrpSpPr>
              <a:grpSpLocks/>
            </p:cNvGrpSpPr>
            <p:nvPr/>
          </p:nvGrpSpPr>
          <p:grpSpPr bwMode="auto">
            <a:xfrm>
              <a:off x="1489" y="2379"/>
              <a:ext cx="902" cy="893"/>
              <a:chOff x="1489" y="2379"/>
              <a:chExt cx="902" cy="893"/>
            </a:xfrm>
          </p:grpSpPr>
          <p:sp>
            <p:nvSpPr>
              <p:cNvPr id="184299"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300"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5" name="Group 291"/>
            <p:cNvGrpSpPr>
              <a:grpSpLocks/>
            </p:cNvGrpSpPr>
            <p:nvPr/>
          </p:nvGrpSpPr>
          <p:grpSpPr bwMode="auto">
            <a:xfrm>
              <a:off x="1483" y="2379"/>
              <a:ext cx="429" cy="598"/>
              <a:chOff x="1483" y="2379"/>
              <a:chExt cx="429" cy="598"/>
            </a:xfrm>
          </p:grpSpPr>
          <p:sp>
            <p:nvSpPr>
              <p:cNvPr id="184297"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298"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6" name="Group 294"/>
            <p:cNvGrpSpPr>
              <a:grpSpLocks/>
            </p:cNvGrpSpPr>
            <p:nvPr/>
          </p:nvGrpSpPr>
          <p:grpSpPr bwMode="auto">
            <a:xfrm>
              <a:off x="1936" y="2379"/>
              <a:ext cx="894" cy="604"/>
              <a:chOff x="1936" y="2379"/>
              <a:chExt cx="894" cy="604"/>
            </a:xfrm>
          </p:grpSpPr>
          <p:sp>
            <p:nvSpPr>
              <p:cNvPr id="184295"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296"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7" name="Group 297"/>
            <p:cNvGrpSpPr>
              <a:grpSpLocks/>
            </p:cNvGrpSpPr>
            <p:nvPr/>
          </p:nvGrpSpPr>
          <p:grpSpPr bwMode="auto">
            <a:xfrm>
              <a:off x="1952" y="2076"/>
              <a:ext cx="886" cy="290"/>
              <a:chOff x="1952" y="2076"/>
              <a:chExt cx="886" cy="290"/>
            </a:xfrm>
          </p:grpSpPr>
          <p:sp>
            <p:nvSpPr>
              <p:cNvPr id="184293"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294"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8" name="Group 300"/>
            <p:cNvGrpSpPr>
              <a:grpSpLocks/>
            </p:cNvGrpSpPr>
            <p:nvPr/>
          </p:nvGrpSpPr>
          <p:grpSpPr bwMode="auto">
            <a:xfrm>
              <a:off x="1481" y="1769"/>
              <a:ext cx="894" cy="283"/>
              <a:chOff x="1481" y="1769"/>
              <a:chExt cx="894" cy="283"/>
            </a:xfrm>
          </p:grpSpPr>
          <p:sp>
            <p:nvSpPr>
              <p:cNvPr id="184291"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292"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69"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70"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71"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72"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73"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74"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75"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76"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77"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78"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79" name="Group 313"/>
            <p:cNvGrpSpPr>
              <a:grpSpLocks/>
            </p:cNvGrpSpPr>
            <p:nvPr/>
          </p:nvGrpSpPr>
          <p:grpSpPr bwMode="auto">
            <a:xfrm>
              <a:off x="1912" y="1741"/>
              <a:ext cx="40" cy="1260"/>
              <a:chOff x="1912" y="1741"/>
              <a:chExt cx="40" cy="1260"/>
            </a:xfrm>
          </p:grpSpPr>
          <p:sp>
            <p:nvSpPr>
              <p:cNvPr id="184281"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282"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283"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284"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285"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286"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287"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288"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289"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290"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80" name="Group 324"/>
            <p:cNvGrpSpPr>
              <a:grpSpLocks/>
            </p:cNvGrpSpPr>
            <p:nvPr/>
          </p:nvGrpSpPr>
          <p:grpSpPr bwMode="auto">
            <a:xfrm>
              <a:off x="2375" y="1749"/>
              <a:ext cx="40" cy="1252"/>
              <a:chOff x="2375" y="1749"/>
              <a:chExt cx="40" cy="1252"/>
            </a:xfrm>
          </p:grpSpPr>
          <p:sp>
            <p:nvSpPr>
              <p:cNvPr id="184271"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272"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273"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274"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275"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276"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277"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278"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279"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280"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81" name="Group 335"/>
            <p:cNvGrpSpPr>
              <a:grpSpLocks/>
            </p:cNvGrpSpPr>
            <p:nvPr/>
          </p:nvGrpSpPr>
          <p:grpSpPr bwMode="auto">
            <a:xfrm>
              <a:off x="1489" y="2076"/>
              <a:ext cx="431" cy="284"/>
              <a:chOff x="1489" y="2076"/>
              <a:chExt cx="431" cy="284"/>
            </a:xfrm>
          </p:grpSpPr>
          <p:sp>
            <p:nvSpPr>
              <p:cNvPr id="184269"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270"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82" name="Group 338"/>
            <p:cNvGrpSpPr>
              <a:grpSpLocks/>
            </p:cNvGrpSpPr>
            <p:nvPr/>
          </p:nvGrpSpPr>
          <p:grpSpPr bwMode="auto">
            <a:xfrm>
              <a:off x="1489" y="1733"/>
              <a:ext cx="423" cy="56"/>
              <a:chOff x="1489" y="1733"/>
              <a:chExt cx="423" cy="56"/>
            </a:xfrm>
          </p:grpSpPr>
          <p:sp>
            <p:nvSpPr>
              <p:cNvPr id="184261"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262" name="Group 340"/>
              <p:cNvGrpSpPr>
                <a:grpSpLocks/>
              </p:cNvGrpSpPr>
              <p:nvPr/>
            </p:nvGrpSpPr>
            <p:grpSpPr bwMode="auto">
              <a:xfrm>
                <a:off x="1489" y="1757"/>
                <a:ext cx="295" cy="1"/>
                <a:chOff x="1489" y="1757"/>
                <a:chExt cx="295" cy="1"/>
              </a:xfrm>
            </p:grpSpPr>
            <p:sp>
              <p:nvSpPr>
                <p:cNvPr id="184263"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4"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5"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6"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7"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8"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3" name="Group 347"/>
            <p:cNvGrpSpPr>
              <a:grpSpLocks/>
            </p:cNvGrpSpPr>
            <p:nvPr/>
          </p:nvGrpSpPr>
          <p:grpSpPr bwMode="auto">
            <a:xfrm>
              <a:off x="1952" y="1725"/>
              <a:ext cx="415" cy="56"/>
              <a:chOff x="1952" y="1725"/>
              <a:chExt cx="415" cy="56"/>
            </a:xfrm>
          </p:grpSpPr>
          <p:sp>
            <p:nvSpPr>
              <p:cNvPr id="184253"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54" name="Group 349"/>
              <p:cNvGrpSpPr>
                <a:grpSpLocks/>
              </p:cNvGrpSpPr>
              <p:nvPr/>
            </p:nvGrpSpPr>
            <p:grpSpPr bwMode="auto">
              <a:xfrm>
                <a:off x="1952" y="1757"/>
                <a:ext cx="295" cy="1"/>
                <a:chOff x="1952" y="1757"/>
                <a:chExt cx="295" cy="1"/>
              </a:xfrm>
            </p:grpSpPr>
            <p:sp>
              <p:nvSpPr>
                <p:cNvPr id="184255"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6"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7"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8"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9"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0"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4" name="Group 356"/>
            <p:cNvGrpSpPr>
              <a:grpSpLocks/>
            </p:cNvGrpSpPr>
            <p:nvPr/>
          </p:nvGrpSpPr>
          <p:grpSpPr bwMode="auto">
            <a:xfrm>
              <a:off x="1497" y="2036"/>
              <a:ext cx="415" cy="56"/>
              <a:chOff x="1497" y="2036"/>
              <a:chExt cx="415" cy="56"/>
            </a:xfrm>
          </p:grpSpPr>
          <p:sp>
            <p:nvSpPr>
              <p:cNvPr id="184245"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46" name="Group 358"/>
              <p:cNvGrpSpPr>
                <a:grpSpLocks/>
              </p:cNvGrpSpPr>
              <p:nvPr/>
            </p:nvGrpSpPr>
            <p:grpSpPr bwMode="auto">
              <a:xfrm>
                <a:off x="1497" y="2068"/>
                <a:ext cx="295" cy="1"/>
                <a:chOff x="1497" y="2068"/>
                <a:chExt cx="295" cy="1"/>
              </a:xfrm>
            </p:grpSpPr>
            <p:sp>
              <p:nvSpPr>
                <p:cNvPr id="184247"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8"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9"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0"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1"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2"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5" name="Group 365"/>
            <p:cNvGrpSpPr>
              <a:grpSpLocks/>
            </p:cNvGrpSpPr>
            <p:nvPr/>
          </p:nvGrpSpPr>
          <p:grpSpPr bwMode="auto">
            <a:xfrm>
              <a:off x="1960" y="2036"/>
              <a:ext cx="423" cy="56"/>
              <a:chOff x="1960" y="2036"/>
              <a:chExt cx="423" cy="56"/>
            </a:xfrm>
          </p:grpSpPr>
          <p:sp>
            <p:nvSpPr>
              <p:cNvPr id="184237"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8" name="Group 367"/>
              <p:cNvGrpSpPr>
                <a:grpSpLocks/>
              </p:cNvGrpSpPr>
              <p:nvPr/>
            </p:nvGrpSpPr>
            <p:grpSpPr bwMode="auto">
              <a:xfrm>
                <a:off x="1960" y="2068"/>
                <a:ext cx="303" cy="1"/>
                <a:chOff x="1960" y="2068"/>
                <a:chExt cx="303" cy="1"/>
              </a:xfrm>
            </p:grpSpPr>
            <p:sp>
              <p:nvSpPr>
                <p:cNvPr id="184239"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0"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1"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2"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3"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4"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6" name="Group 374"/>
            <p:cNvGrpSpPr>
              <a:grpSpLocks/>
            </p:cNvGrpSpPr>
            <p:nvPr/>
          </p:nvGrpSpPr>
          <p:grpSpPr bwMode="auto">
            <a:xfrm>
              <a:off x="2431" y="2036"/>
              <a:ext cx="415" cy="56"/>
              <a:chOff x="2431" y="2036"/>
              <a:chExt cx="415" cy="56"/>
            </a:xfrm>
          </p:grpSpPr>
          <p:sp>
            <p:nvSpPr>
              <p:cNvPr id="184229"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0" name="Group 376"/>
              <p:cNvGrpSpPr>
                <a:grpSpLocks/>
              </p:cNvGrpSpPr>
              <p:nvPr/>
            </p:nvGrpSpPr>
            <p:grpSpPr bwMode="auto">
              <a:xfrm>
                <a:off x="2431" y="2068"/>
                <a:ext cx="295" cy="1"/>
                <a:chOff x="2431" y="2068"/>
                <a:chExt cx="295" cy="1"/>
              </a:xfrm>
            </p:grpSpPr>
            <p:sp>
              <p:nvSpPr>
                <p:cNvPr id="184231"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2"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3"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4"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5"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6"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7" name="Group 383"/>
            <p:cNvGrpSpPr>
              <a:grpSpLocks/>
            </p:cNvGrpSpPr>
            <p:nvPr/>
          </p:nvGrpSpPr>
          <p:grpSpPr bwMode="auto">
            <a:xfrm>
              <a:off x="2423" y="2347"/>
              <a:ext cx="415" cy="56"/>
              <a:chOff x="2423" y="2347"/>
              <a:chExt cx="415" cy="56"/>
            </a:xfrm>
          </p:grpSpPr>
          <p:sp>
            <p:nvSpPr>
              <p:cNvPr id="184221"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22" name="Group 385"/>
              <p:cNvGrpSpPr>
                <a:grpSpLocks/>
              </p:cNvGrpSpPr>
              <p:nvPr/>
            </p:nvGrpSpPr>
            <p:grpSpPr bwMode="auto">
              <a:xfrm>
                <a:off x="2423" y="2371"/>
                <a:ext cx="295" cy="1"/>
                <a:chOff x="2423" y="2371"/>
                <a:chExt cx="295" cy="1"/>
              </a:xfrm>
            </p:grpSpPr>
            <p:sp>
              <p:nvSpPr>
                <p:cNvPr id="184223"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4"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5"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6"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7"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8"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8" name="Group 392"/>
            <p:cNvGrpSpPr>
              <a:grpSpLocks/>
            </p:cNvGrpSpPr>
            <p:nvPr/>
          </p:nvGrpSpPr>
          <p:grpSpPr bwMode="auto">
            <a:xfrm>
              <a:off x="1960" y="2347"/>
              <a:ext cx="415" cy="56"/>
              <a:chOff x="1960" y="2347"/>
              <a:chExt cx="415" cy="56"/>
            </a:xfrm>
          </p:grpSpPr>
          <p:sp>
            <p:nvSpPr>
              <p:cNvPr id="184213"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14" name="Group 394"/>
              <p:cNvGrpSpPr>
                <a:grpSpLocks/>
              </p:cNvGrpSpPr>
              <p:nvPr/>
            </p:nvGrpSpPr>
            <p:grpSpPr bwMode="auto">
              <a:xfrm>
                <a:off x="1960" y="2371"/>
                <a:ext cx="295" cy="1"/>
                <a:chOff x="1960" y="2371"/>
                <a:chExt cx="295" cy="1"/>
              </a:xfrm>
            </p:grpSpPr>
            <p:sp>
              <p:nvSpPr>
                <p:cNvPr id="184215"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6"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7"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8"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9"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0"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9" name="Group 401"/>
            <p:cNvGrpSpPr>
              <a:grpSpLocks/>
            </p:cNvGrpSpPr>
            <p:nvPr/>
          </p:nvGrpSpPr>
          <p:grpSpPr bwMode="auto">
            <a:xfrm>
              <a:off x="1497" y="2339"/>
              <a:ext cx="415" cy="56"/>
              <a:chOff x="1497" y="2339"/>
              <a:chExt cx="415" cy="56"/>
            </a:xfrm>
          </p:grpSpPr>
          <p:sp>
            <p:nvSpPr>
              <p:cNvPr id="184205"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06" name="Group 403"/>
              <p:cNvGrpSpPr>
                <a:grpSpLocks/>
              </p:cNvGrpSpPr>
              <p:nvPr/>
            </p:nvGrpSpPr>
            <p:grpSpPr bwMode="auto">
              <a:xfrm>
                <a:off x="1497" y="2371"/>
                <a:ext cx="295" cy="1"/>
                <a:chOff x="1497" y="2371"/>
                <a:chExt cx="295" cy="1"/>
              </a:xfrm>
            </p:grpSpPr>
            <p:sp>
              <p:nvSpPr>
                <p:cNvPr id="184207"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8"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9"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0"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1"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2"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0" name="Group 410"/>
            <p:cNvGrpSpPr>
              <a:grpSpLocks/>
            </p:cNvGrpSpPr>
            <p:nvPr/>
          </p:nvGrpSpPr>
          <p:grpSpPr bwMode="auto">
            <a:xfrm>
              <a:off x="1489" y="2650"/>
              <a:ext cx="423" cy="56"/>
              <a:chOff x="1489" y="2650"/>
              <a:chExt cx="423" cy="56"/>
            </a:xfrm>
          </p:grpSpPr>
          <p:sp>
            <p:nvSpPr>
              <p:cNvPr id="184197"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98" name="Group 412"/>
              <p:cNvGrpSpPr>
                <a:grpSpLocks/>
              </p:cNvGrpSpPr>
              <p:nvPr/>
            </p:nvGrpSpPr>
            <p:grpSpPr bwMode="auto">
              <a:xfrm>
                <a:off x="1489" y="2674"/>
                <a:ext cx="295" cy="1"/>
                <a:chOff x="1489" y="2674"/>
                <a:chExt cx="295" cy="1"/>
              </a:xfrm>
            </p:grpSpPr>
            <p:sp>
              <p:nvSpPr>
                <p:cNvPr id="184199"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0"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1"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2"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3"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4"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1" name="Group 419"/>
            <p:cNvGrpSpPr>
              <a:grpSpLocks/>
            </p:cNvGrpSpPr>
            <p:nvPr/>
          </p:nvGrpSpPr>
          <p:grpSpPr bwMode="auto">
            <a:xfrm>
              <a:off x="1968" y="2650"/>
              <a:ext cx="415" cy="56"/>
              <a:chOff x="1968" y="2650"/>
              <a:chExt cx="415" cy="56"/>
            </a:xfrm>
          </p:grpSpPr>
          <p:sp>
            <p:nvSpPr>
              <p:cNvPr id="184189"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90" name="Group 421"/>
              <p:cNvGrpSpPr>
                <a:grpSpLocks/>
              </p:cNvGrpSpPr>
              <p:nvPr/>
            </p:nvGrpSpPr>
            <p:grpSpPr bwMode="auto">
              <a:xfrm>
                <a:off x="1968" y="2674"/>
                <a:ext cx="295" cy="1"/>
                <a:chOff x="1968" y="2674"/>
                <a:chExt cx="295" cy="1"/>
              </a:xfrm>
            </p:grpSpPr>
            <p:sp>
              <p:nvSpPr>
                <p:cNvPr id="184191"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2"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3"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4"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5"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6"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2" name="Group 428"/>
            <p:cNvGrpSpPr>
              <a:grpSpLocks/>
            </p:cNvGrpSpPr>
            <p:nvPr/>
          </p:nvGrpSpPr>
          <p:grpSpPr bwMode="auto">
            <a:xfrm>
              <a:off x="1489" y="2953"/>
              <a:ext cx="423" cy="56"/>
              <a:chOff x="1489" y="2953"/>
              <a:chExt cx="423" cy="56"/>
            </a:xfrm>
          </p:grpSpPr>
          <p:sp>
            <p:nvSpPr>
              <p:cNvPr id="184181"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182" name="Group 430"/>
              <p:cNvGrpSpPr>
                <a:grpSpLocks/>
              </p:cNvGrpSpPr>
              <p:nvPr/>
            </p:nvGrpSpPr>
            <p:grpSpPr bwMode="auto">
              <a:xfrm>
                <a:off x="1489" y="2985"/>
                <a:ext cx="295" cy="1"/>
                <a:chOff x="1489" y="2985"/>
                <a:chExt cx="295" cy="1"/>
              </a:xfrm>
            </p:grpSpPr>
            <p:sp>
              <p:nvSpPr>
                <p:cNvPr id="184183"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4"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5"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6"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7"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8"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3" name="Group 437"/>
            <p:cNvGrpSpPr>
              <a:grpSpLocks/>
            </p:cNvGrpSpPr>
            <p:nvPr/>
          </p:nvGrpSpPr>
          <p:grpSpPr bwMode="auto">
            <a:xfrm>
              <a:off x="1952" y="2953"/>
              <a:ext cx="415" cy="56"/>
              <a:chOff x="1952" y="2953"/>
              <a:chExt cx="415" cy="56"/>
            </a:xfrm>
          </p:grpSpPr>
          <p:sp>
            <p:nvSpPr>
              <p:cNvPr id="184173"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74" name="Group 439"/>
              <p:cNvGrpSpPr>
                <a:grpSpLocks/>
              </p:cNvGrpSpPr>
              <p:nvPr/>
            </p:nvGrpSpPr>
            <p:grpSpPr bwMode="auto">
              <a:xfrm>
                <a:off x="1952" y="2985"/>
                <a:ext cx="295" cy="1"/>
                <a:chOff x="1952" y="2985"/>
                <a:chExt cx="295" cy="1"/>
              </a:xfrm>
            </p:grpSpPr>
            <p:sp>
              <p:nvSpPr>
                <p:cNvPr id="184175"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6"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7"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8"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9"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0"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4" name="Group 446"/>
            <p:cNvGrpSpPr>
              <a:grpSpLocks/>
            </p:cNvGrpSpPr>
            <p:nvPr/>
          </p:nvGrpSpPr>
          <p:grpSpPr bwMode="auto">
            <a:xfrm>
              <a:off x="2415" y="2953"/>
              <a:ext cx="415" cy="56"/>
              <a:chOff x="2415" y="2953"/>
              <a:chExt cx="415" cy="56"/>
            </a:xfrm>
          </p:grpSpPr>
          <p:sp>
            <p:nvSpPr>
              <p:cNvPr id="184165"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66" name="Group 448"/>
              <p:cNvGrpSpPr>
                <a:grpSpLocks/>
              </p:cNvGrpSpPr>
              <p:nvPr/>
            </p:nvGrpSpPr>
            <p:grpSpPr bwMode="auto">
              <a:xfrm>
                <a:off x="2415" y="2985"/>
                <a:ext cx="295" cy="1"/>
                <a:chOff x="2415" y="2985"/>
                <a:chExt cx="295" cy="1"/>
              </a:xfrm>
            </p:grpSpPr>
            <p:sp>
              <p:nvSpPr>
                <p:cNvPr id="184167"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8"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9"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0"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1"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2"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5" name="Group 455"/>
            <p:cNvGrpSpPr>
              <a:grpSpLocks/>
            </p:cNvGrpSpPr>
            <p:nvPr/>
          </p:nvGrpSpPr>
          <p:grpSpPr bwMode="auto">
            <a:xfrm>
              <a:off x="2838" y="1741"/>
              <a:ext cx="40" cy="1260"/>
              <a:chOff x="2838" y="1741"/>
              <a:chExt cx="40" cy="1260"/>
            </a:xfrm>
          </p:grpSpPr>
          <p:sp>
            <p:nvSpPr>
              <p:cNvPr id="184155"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156"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157"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158"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159"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160"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161"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162"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163"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164"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6" name="Group 466"/>
            <p:cNvGrpSpPr>
              <a:grpSpLocks/>
            </p:cNvGrpSpPr>
            <p:nvPr/>
          </p:nvGrpSpPr>
          <p:grpSpPr bwMode="auto">
            <a:xfrm>
              <a:off x="1912" y="3272"/>
              <a:ext cx="32" cy="335"/>
              <a:chOff x="1912" y="3272"/>
              <a:chExt cx="32" cy="335"/>
            </a:xfrm>
          </p:grpSpPr>
          <p:sp>
            <p:nvSpPr>
              <p:cNvPr id="184151"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52"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53"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54"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7" name="Group 471"/>
            <p:cNvGrpSpPr>
              <a:grpSpLocks/>
            </p:cNvGrpSpPr>
            <p:nvPr/>
          </p:nvGrpSpPr>
          <p:grpSpPr bwMode="auto">
            <a:xfrm>
              <a:off x="1449" y="3272"/>
              <a:ext cx="40" cy="335"/>
              <a:chOff x="1449" y="3272"/>
              <a:chExt cx="40" cy="335"/>
            </a:xfrm>
          </p:grpSpPr>
          <p:sp>
            <p:nvSpPr>
              <p:cNvPr id="184147"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8"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9"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50"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8" name="Group 476"/>
            <p:cNvGrpSpPr>
              <a:grpSpLocks/>
            </p:cNvGrpSpPr>
            <p:nvPr/>
          </p:nvGrpSpPr>
          <p:grpSpPr bwMode="auto">
            <a:xfrm>
              <a:off x="2367" y="3272"/>
              <a:ext cx="32" cy="335"/>
              <a:chOff x="2367" y="3272"/>
              <a:chExt cx="32" cy="335"/>
            </a:xfrm>
          </p:grpSpPr>
          <p:sp>
            <p:nvSpPr>
              <p:cNvPr id="184143"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44"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45"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46"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9" name="Group 481"/>
            <p:cNvGrpSpPr>
              <a:grpSpLocks/>
            </p:cNvGrpSpPr>
            <p:nvPr/>
          </p:nvGrpSpPr>
          <p:grpSpPr bwMode="auto">
            <a:xfrm>
              <a:off x="2822" y="3272"/>
              <a:ext cx="40" cy="335"/>
              <a:chOff x="2822" y="3272"/>
              <a:chExt cx="40" cy="335"/>
            </a:xfrm>
          </p:grpSpPr>
          <p:sp>
            <p:nvSpPr>
              <p:cNvPr id="184139"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0"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1"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42"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00" name="Group 486"/>
            <p:cNvGrpSpPr>
              <a:grpSpLocks/>
            </p:cNvGrpSpPr>
            <p:nvPr/>
          </p:nvGrpSpPr>
          <p:grpSpPr bwMode="auto">
            <a:xfrm>
              <a:off x="2415" y="2650"/>
              <a:ext cx="415" cy="56"/>
              <a:chOff x="2415" y="2650"/>
              <a:chExt cx="415" cy="56"/>
            </a:xfrm>
          </p:grpSpPr>
          <p:sp>
            <p:nvSpPr>
              <p:cNvPr id="184131"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32" name="Group 488"/>
              <p:cNvGrpSpPr>
                <a:grpSpLocks/>
              </p:cNvGrpSpPr>
              <p:nvPr/>
            </p:nvGrpSpPr>
            <p:grpSpPr bwMode="auto">
              <a:xfrm>
                <a:off x="2415" y="2674"/>
                <a:ext cx="295" cy="1"/>
                <a:chOff x="2415" y="2674"/>
                <a:chExt cx="295" cy="1"/>
              </a:xfrm>
            </p:grpSpPr>
            <p:sp>
              <p:nvSpPr>
                <p:cNvPr id="184133"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4"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5"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6"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7"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8"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1" name="Group 495"/>
            <p:cNvGrpSpPr>
              <a:grpSpLocks/>
            </p:cNvGrpSpPr>
            <p:nvPr/>
          </p:nvGrpSpPr>
          <p:grpSpPr bwMode="auto">
            <a:xfrm>
              <a:off x="2415" y="1733"/>
              <a:ext cx="415" cy="56"/>
              <a:chOff x="2415" y="1733"/>
              <a:chExt cx="415" cy="56"/>
            </a:xfrm>
          </p:grpSpPr>
          <p:sp>
            <p:nvSpPr>
              <p:cNvPr id="184123"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24" name="Group 497"/>
              <p:cNvGrpSpPr>
                <a:grpSpLocks/>
              </p:cNvGrpSpPr>
              <p:nvPr/>
            </p:nvGrpSpPr>
            <p:grpSpPr bwMode="auto">
              <a:xfrm>
                <a:off x="2415" y="1757"/>
                <a:ext cx="295" cy="1"/>
                <a:chOff x="2415" y="1757"/>
                <a:chExt cx="295" cy="1"/>
              </a:xfrm>
            </p:grpSpPr>
            <p:sp>
              <p:nvSpPr>
                <p:cNvPr id="184125"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6"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7"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8"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9"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0"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2" name="Group 504"/>
            <p:cNvGrpSpPr>
              <a:grpSpLocks/>
            </p:cNvGrpSpPr>
            <p:nvPr/>
          </p:nvGrpSpPr>
          <p:grpSpPr bwMode="auto">
            <a:xfrm>
              <a:off x="1489" y="3264"/>
              <a:ext cx="423" cy="56"/>
              <a:chOff x="1489" y="3264"/>
              <a:chExt cx="423" cy="56"/>
            </a:xfrm>
          </p:grpSpPr>
          <p:sp>
            <p:nvSpPr>
              <p:cNvPr id="184115"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16" name="Group 506"/>
              <p:cNvGrpSpPr>
                <a:grpSpLocks/>
              </p:cNvGrpSpPr>
              <p:nvPr/>
            </p:nvGrpSpPr>
            <p:grpSpPr bwMode="auto">
              <a:xfrm>
                <a:off x="1489" y="3288"/>
                <a:ext cx="295" cy="1"/>
                <a:chOff x="1489" y="3288"/>
                <a:chExt cx="295" cy="1"/>
              </a:xfrm>
            </p:grpSpPr>
            <p:sp>
              <p:nvSpPr>
                <p:cNvPr id="184117"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8"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9"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0"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1"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2"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3" name="Group 513"/>
            <p:cNvGrpSpPr>
              <a:grpSpLocks/>
            </p:cNvGrpSpPr>
            <p:nvPr/>
          </p:nvGrpSpPr>
          <p:grpSpPr bwMode="auto">
            <a:xfrm>
              <a:off x="1944" y="3256"/>
              <a:ext cx="423" cy="56"/>
              <a:chOff x="1944" y="3256"/>
              <a:chExt cx="423" cy="56"/>
            </a:xfrm>
          </p:grpSpPr>
          <p:sp>
            <p:nvSpPr>
              <p:cNvPr id="184107"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8" name="Group 515"/>
              <p:cNvGrpSpPr>
                <a:grpSpLocks/>
              </p:cNvGrpSpPr>
              <p:nvPr/>
            </p:nvGrpSpPr>
            <p:grpSpPr bwMode="auto">
              <a:xfrm>
                <a:off x="1944" y="3288"/>
                <a:ext cx="303" cy="1"/>
                <a:chOff x="1944" y="3288"/>
                <a:chExt cx="303" cy="1"/>
              </a:xfrm>
            </p:grpSpPr>
            <p:sp>
              <p:nvSpPr>
                <p:cNvPr id="184109"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0"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1"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2"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3"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4"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4" name="Group 522"/>
            <p:cNvGrpSpPr>
              <a:grpSpLocks/>
            </p:cNvGrpSpPr>
            <p:nvPr/>
          </p:nvGrpSpPr>
          <p:grpSpPr bwMode="auto">
            <a:xfrm>
              <a:off x="2415" y="3256"/>
              <a:ext cx="415" cy="56"/>
              <a:chOff x="2415" y="3256"/>
              <a:chExt cx="415" cy="56"/>
            </a:xfrm>
          </p:grpSpPr>
          <p:sp>
            <p:nvSpPr>
              <p:cNvPr id="184099"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0" name="Group 524"/>
              <p:cNvGrpSpPr>
                <a:grpSpLocks/>
              </p:cNvGrpSpPr>
              <p:nvPr/>
            </p:nvGrpSpPr>
            <p:grpSpPr bwMode="auto">
              <a:xfrm>
                <a:off x="2415" y="3288"/>
                <a:ext cx="295" cy="1"/>
                <a:chOff x="2415" y="3288"/>
                <a:chExt cx="295" cy="1"/>
              </a:xfrm>
            </p:grpSpPr>
            <p:sp>
              <p:nvSpPr>
                <p:cNvPr id="184101"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2"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3"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4"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5"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6"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5" name="Group 531"/>
            <p:cNvGrpSpPr>
              <a:grpSpLocks/>
            </p:cNvGrpSpPr>
            <p:nvPr/>
          </p:nvGrpSpPr>
          <p:grpSpPr bwMode="auto">
            <a:xfrm>
              <a:off x="1489" y="3567"/>
              <a:ext cx="423" cy="56"/>
              <a:chOff x="1489" y="3567"/>
              <a:chExt cx="423" cy="56"/>
            </a:xfrm>
          </p:grpSpPr>
          <p:sp>
            <p:nvSpPr>
              <p:cNvPr id="184091"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92" name="Group 533"/>
              <p:cNvGrpSpPr>
                <a:grpSpLocks/>
              </p:cNvGrpSpPr>
              <p:nvPr/>
            </p:nvGrpSpPr>
            <p:grpSpPr bwMode="auto">
              <a:xfrm>
                <a:off x="1489" y="3591"/>
                <a:ext cx="303" cy="1"/>
                <a:chOff x="1489" y="3591"/>
                <a:chExt cx="303" cy="1"/>
              </a:xfrm>
            </p:grpSpPr>
            <p:sp>
              <p:nvSpPr>
                <p:cNvPr id="184093"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4"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5"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6"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7"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8"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6" name="Group 540"/>
            <p:cNvGrpSpPr>
              <a:grpSpLocks/>
            </p:cNvGrpSpPr>
            <p:nvPr/>
          </p:nvGrpSpPr>
          <p:grpSpPr bwMode="auto">
            <a:xfrm>
              <a:off x="1952" y="3567"/>
              <a:ext cx="415" cy="56"/>
              <a:chOff x="1952" y="3567"/>
              <a:chExt cx="415" cy="56"/>
            </a:xfrm>
          </p:grpSpPr>
          <p:sp>
            <p:nvSpPr>
              <p:cNvPr id="184083"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84" name="Group 542"/>
              <p:cNvGrpSpPr>
                <a:grpSpLocks/>
              </p:cNvGrpSpPr>
              <p:nvPr/>
            </p:nvGrpSpPr>
            <p:grpSpPr bwMode="auto">
              <a:xfrm>
                <a:off x="1952" y="3591"/>
                <a:ext cx="295" cy="1"/>
                <a:chOff x="1952" y="3591"/>
                <a:chExt cx="295" cy="1"/>
              </a:xfrm>
            </p:grpSpPr>
            <p:sp>
              <p:nvSpPr>
                <p:cNvPr id="184085"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6"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7"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8"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9"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0"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7" name="Group 549"/>
            <p:cNvGrpSpPr>
              <a:grpSpLocks/>
            </p:cNvGrpSpPr>
            <p:nvPr/>
          </p:nvGrpSpPr>
          <p:grpSpPr bwMode="auto">
            <a:xfrm>
              <a:off x="2407" y="3567"/>
              <a:ext cx="415" cy="56"/>
              <a:chOff x="2407" y="3567"/>
              <a:chExt cx="415" cy="56"/>
            </a:xfrm>
          </p:grpSpPr>
          <p:sp>
            <p:nvSpPr>
              <p:cNvPr id="184075"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76" name="Group 551"/>
              <p:cNvGrpSpPr>
                <a:grpSpLocks/>
              </p:cNvGrpSpPr>
              <p:nvPr/>
            </p:nvGrpSpPr>
            <p:grpSpPr bwMode="auto">
              <a:xfrm>
                <a:off x="2407" y="3591"/>
                <a:ext cx="295" cy="1"/>
                <a:chOff x="2407" y="3591"/>
                <a:chExt cx="295" cy="1"/>
              </a:xfrm>
            </p:grpSpPr>
            <p:sp>
              <p:nvSpPr>
                <p:cNvPr id="184077"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8"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9"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0"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1"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2"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8" name="Group 558"/>
            <p:cNvGrpSpPr>
              <a:grpSpLocks/>
            </p:cNvGrpSpPr>
            <p:nvPr/>
          </p:nvGrpSpPr>
          <p:grpSpPr bwMode="auto">
            <a:xfrm>
              <a:off x="1952" y="2376"/>
              <a:ext cx="886" cy="290"/>
              <a:chOff x="1952" y="2376"/>
              <a:chExt cx="886" cy="290"/>
            </a:xfrm>
          </p:grpSpPr>
          <p:sp>
            <p:nvSpPr>
              <p:cNvPr id="184073"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074"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09" name="Group 561"/>
            <p:cNvGrpSpPr>
              <a:grpSpLocks/>
            </p:cNvGrpSpPr>
            <p:nvPr/>
          </p:nvGrpSpPr>
          <p:grpSpPr bwMode="auto">
            <a:xfrm>
              <a:off x="1481" y="2084"/>
              <a:ext cx="1373" cy="1507"/>
              <a:chOff x="1481" y="2084"/>
              <a:chExt cx="1373" cy="1507"/>
            </a:xfrm>
          </p:grpSpPr>
          <p:sp>
            <p:nvSpPr>
              <p:cNvPr id="184071"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072"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0" name="Group 564"/>
            <p:cNvGrpSpPr>
              <a:grpSpLocks/>
            </p:cNvGrpSpPr>
            <p:nvPr/>
          </p:nvGrpSpPr>
          <p:grpSpPr bwMode="auto">
            <a:xfrm>
              <a:off x="1944" y="2076"/>
              <a:ext cx="902" cy="885"/>
              <a:chOff x="1944" y="2076"/>
              <a:chExt cx="902" cy="885"/>
            </a:xfrm>
          </p:grpSpPr>
          <p:sp>
            <p:nvSpPr>
              <p:cNvPr id="184069"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070"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1" name="Group 567"/>
            <p:cNvGrpSpPr>
              <a:grpSpLocks/>
            </p:cNvGrpSpPr>
            <p:nvPr/>
          </p:nvGrpSpPr>
          <p:grpSpPr bwMode="auto">
            <a:xfrm>
              <a:off x="1489" y="2379"/>
              <a:ext cx="902" cy="893"/>
              <a:chOff x="1489" y="2379"/>
              <a:chExt cx="902" cy="893"/>
            </a:xfrm>
          </p:grpSpPr>
          <p:sp>
            <p:nvSpPr>
              <p:cNvPr id="184067"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068"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2" name="Group 570"/>
            <p:cNvGrpSpPr>
              <a:grpSpLocks/>
            </p:cNvGrpSpPr>
            <p:nvPr/>
          </p:nvGrpSpPr>
          <p:grpSpPr bwMode="auto">
            <a:xfrm>
              <a:off x="3311" y="2387"/>
              <a:ext cx="437" cy="590"/>
              <a:chOff x="3311" y="2387"/>
              <a:chExt cx="437" cy="590"/>
            </a:xfrm>
          </p:grpSpPr>
          <p:sp>
            <p:nvSpPr>
              <p:cNvPr id="184065"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4066"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3" name="Group 573"/>
            <p:cNvGrpSpPr>
              <a:grpSpLocks/>
            </p:cNvGrpSpPr>
            <p:nvPr/>
          </p:nvGrpSpPr>
          <p:grpSpPr bwMode="auto">
            <a:xfrm>
              <a:off x="3772" y="2387"/>
              <a:ext cx="894" cy="596"/>
              <a:chOff x="3772" y="2387"/>
              <a:chExt cx="894" cy="596"/>
            </a:xfrm>
          </p:grpSpPr>
          <p:sp>
            <p:nvSpPr>
              <p:cNvPr id="184063"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84064"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4" name="Group 576"/>
            <p:cNvGrpSpPr>
              <a:grpSpLocks/>
            </p:cNvGrpSpPr>
            <p:nvPr/>
          </p:nvGrpSpPr>
          <p:grpSpPr bwMode="auto">
            <a:xfrm>
              <a:off x="3788" y="2076"/>
              <a:ext cx="886" cy="290"/>
              <a:chOff x="3788" y="2076"/>
              <a:chExt cx="886" cy="290"/>
            </a:xfrm>
          </p:grpSpPr>
          <p:sp>
            <p:nvSpPr>
              <p:cNvPr id="184061"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84062"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5" name="Group 579"/>
            <p:cNvGrpSpPr>
              <a:grpSpLocks/>
            </p:cNvGrpSpPr>
            <p:nvPr/>
          </p:nvGrpSpPr>
          <p:grpSpPr bwMode="auto">
            <a:xfrm>
              <a:off x="3317" y="1769"/>
              <a:ext cx="886" cy="283"/>
              <a:chOff x="3317" y="1769"/>
              <a:chExt cx="886" cy="283"/>
            </a:xfrm>
          </p:grpSpPr>
          <p:sp>
            <p:nvSpPr>
              <p:cNvPr id="184059"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4060"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416"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417"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418"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419"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420"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421"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422"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423"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424"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425"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83426" name="Group 592"/>
            <p:cNvGrpSpPr>
              <a:grpSpLocks/>
            </p:cNvGrpSpPr>
            <p:nvPr/>
          </p:nvGrpSpPr>
          <p:grpSpPr bwMode="auto">
            <a:xfrm>
              <a:off x="3748" y="1741"/>
              <a:ext cx="40" cy="1260"/>
              <a:chOff x="3748" y="1741"/>
              <a:chExt cx="40" cy="1260"/>
            </a:xfrm>
          </p:grpSpPr>
          <p:sp>
            <p:nvSpPr>
              <p:cNvPr id="184049"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84050"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84051"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052"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053"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54"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55"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056"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057"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058"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7" name="Group 603"/>
            <p:cNvGrpSpPr>
              <a:grpSpLocks/>
            </p:cNvGrpSpPr>
            <p:nvPr/>
          </p:nvGrpSpPr>
          <p:grpSpPr bwMode="auto">
            <a:xfrm>
              <a:off x="4203" y="1749"/>
              <a:ext cx="48" cy="1252"/>
              <a:chOff x="4203" y="1749"/>
              <a:chExt cx="48" cy="1252"/>
            </a:xfrm>
          </p:grpSpPr>
          <p:sp>
            <p:nvSpPr>
              <p:cNvPr id="184039"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040"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041"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042"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043"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44"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45"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84046"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84047"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4048"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8" name="Group 614"/>
            <p:cNvGrpSpPr>
              <a:grpSpLocks/>
            </p:cNvGrpSpPr>
            <p:nvPr/>
          </p:nvGrpSpPr>
          <p:grpSpPr bwMode="auto">
            <a:xfrm>
              <a:off x="3317" y="2076"/>
              <a:ext cx="431" cy="284"/>
              <a:chOff x="3317" y="2076"/>
              <a:chExt cx="431" cy="284"/>
            </a:xfrm>
          </p:grpSpPr>
          <p:sp>
            <p:nvSpPr>
              <p:cNvPr id="184037"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038"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29" name="Group 617"/>
            <p:cNvGrpSpPr>
              <a:grpSpLocks/>
            </p:cNvGrpSpPr>
            <p:nvPr/>
          </p:nvGrpSpPr>
          <p:grpSpPr bwMode="auto">
            <a:xfrm>
              <a:off x="3325" y="1733"/>
              <a:ext cx="415" cy="56"/>
              <a:chOff x="3325" y="1733"/>
              <a:chExt cx="415" cy="56"/>
            </a:xfrm>
          </p:grpSpPr>
          <p:sp>
            <p:nvSpPr>
              <p:cNvPr id="184029"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30" name="Group 619"/>
              <p:cNvGrpSpPr>
                <a:grpSpLocks/>
              </p:cNvGrpSpPr>
              <p:nvPr/>
            </p:nvGrpSpPr>
            <p:grpSpPr bwMode="auto">
              <a:xfrm>
                <a:off x="3325" y="1757"/>
                <a:ext cx="295" cy="1"/>
                <a:chOff x="3325" y="1757"/>
                <a:chExt cx="295" cy="1"/>
              </a:xfrm>
            </p:grpSpPr>
            <p:sp>
              <p:nvSpPr>
                <p:cNvPr id="184031"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2"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3"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4"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5"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6"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0" name="Group 626"/>
            <p:cNvGrpSpPr>
              <a:grpSpLocks/>
            </p:cNvGrpSpPr>
            <p:nvPr/>
          </p:nvGrpSpPr>
          <p:grpSpPr bwMode="auto">
            <a:xfrm>
              <a:off x="3788" y="1733"/>
              <a:ext cx="415" cy="56"/>
              <a:chOff x="3788" y="1733"/>
              <a:chExt cx="415" cy="56"/>
            </a:xfrm>
          </p:grpSpPr>
          <p:sp>
            <p:nvSpPr>
              <p:cNvPr id="184021"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22" name="Group 628"/>
              <p:cNvGrpSpPr>
                <a:grpSpLocks/>
              </p:cNvGrpSpPr>
              <p:nvPr/>
            </p:nvGrpSpPr>
            <p:grpSpPr bwMode="auto">
              <a:xfrm>
                <a:off x="3788" y="1757"/>
                <a:ext cx="295" cy="1"/>
                <a:chOff x="3788" y="1757"/>
                <a:chExt cx="295" cy="1"/>
              </a:xfrm>
            </p:grpSpPr>
            <p:sp>
              <p:nvSpPr>
                <p:cNvPr id="184023"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4"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5"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6"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7"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8"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1" name="Group 635"/>
            <p:cNvGrpSpPr>
              <a:grpSpLocks/>
            </p:cNvGrpSpPr>
            <p:nvPr/>
          </p:nvGrpSpPr>
          <p:grpSpPr bwMode="auto">
            <a:xfrm>
              <a:off x="3325" y="2044"/>
              <a:ext cx="423" cy="56"/>
              <a:chOff x="3325" y="2044"/>
              <a:chExt cx="423" cy="56"/>
            </a:xfrm>
          </p:grpSpPr>
          <p:sp>
            <p:nvSpPr>
              <p:cNvPr id="184013"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014" name="Group 637"/>
              <p:cNvGrpSpPr>
                <a:grpSpLocks/>
              </p:cNvGrpSpPr>
              <p:nvPr/>
            </p:nvGrpSpPr>
            <p:grpSpPr bwMode="auto">
              <a:xfrm>
                <a:off x="3325" y="2068"/>
                <a:ext cx="295" cy="1"/>
                <a:chOff x="3325" y="2068"/>
                <a:chExt cx="295" cy="1"/>
              </a:xfrm>
            </p:grpSpPr>
            <p:sp>
              <p:nvSpPr>
                <p:cNvPr id="184015"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6"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7"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8"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9"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0"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2" name="Group 644"/>
            <p:cNvGrpSpPr>
              <a:grpSpLocks/>
            </p:cNvGrpSpPr>
            <p:nvPr/>
          </p:nvGrpSpPr>
          <p:grpSpPr bwMode="auto">
            <a:xfrm>
              <a:off x="3796" y="2036"/>
              <a:ext cx="415" cy="56"/>
              <a:chOff x="3796" y="2036"/>
              <a:chExt cx="415" cy="56"/>
            </a:xfrm>
          </p:grpSpPr>
          <p:sp>
            <p:nvSpPr>
              <p:cNvPr id="184005"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006" name="Group 646"/>
              <p:cNvGrpSpPr>
                <a:grpSpLocks/>
              </p:cNvGrpSpPr>
              <p:nvPr/>
            </p:nvGrpSpPr>
            <p:grpSpPr bwMode="auto">
              <a:xfrm>
                <a:off x="3796" y="2068"/>
                <a:ext cx="295" cy="1"/>
                <a:chOff x="3796" y="2068"/>
                <a:chExt cx="295" cy="1"/>
              </a:xfrm>
            </p:grpSpPr>
            <p:sp>
              <p:nvSpPr>
                <p:cNvPr id="184007"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8"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9"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0"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1"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2"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3" name="Group 653"/>
            <p:cNvGrpSpPr>
              <a:grpSpLocks/>
            </p:cNvGrpSpPr>
            <p:nvPr/>
          </p:nvGrpSpPr>
          <p:grpSpPr bwMode="auto">
            <a:xfrm>
              <a:off x="4267" y="2036"/>
              <a:ext cx="415" cy="56"/>
              <a:chOff x="4267" y="2036"/>
              <a:chExt cx="415" cy="56"/>
            </a:xfrm>
          </p:grpSpPr>
          <p:sp>
            <p:nvSpPr>
              <p:cNvPr id="183997"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98" name="Group 655"/>
              <p:cNvGrpSpPr>
                <a:grpSpLocks/>
              </p:cNvGrpSpPr>
              <p:nvPr/>
            </p:nvGrpSpPr>
            <p:grpSpPr bwMode="auto">
              <a:xfrm>
                <a:off x="4267" y="2068"/>
                <a:ext cx="295" cy="1"/>
                <a:chOff x="4267" y="2068"/>
                <a:chExt cx="295" cy="1"/>
              </a:xfrm>
            </p:grpSpPr>
            <p:sp>
              <p:nvSpPr>
                <p:cNvPr id="183999"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0"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1"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2"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3"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4"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4" name="Group 662"/>
            <p:cNvGrpSpPr>
              <a:grpSpLocks/>
            </p:cNvGrpSpPr>
            <p:nvPr/>
          </p:nvGrpSpPr>
          <p:grpSpPr bwMode="auto">
            <a:xfrm>
              <a:off x="4259" y="2347"/>
              <a:ext cx="415" cy="56"/>
              <a:chOff x="4259" y="2347"/>
              <a:chExt cx="415" cy="56"/>
            </a:xfrm>
          </p:grpSpPr>
          <p:sp>
            <p:nvSpPr>
              <p:cNvPr id="183989"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90" name="Group 664"/>
              <p:cNvGrpSpPr>
                <a:grpSpLocks/>
              </p:cNvGrpSpPr>
              <p:nvPr/>
            </p:nvGrpSpPr>
            <p:grpSpPr bwMode="auto">
              <a:xfrm>
                <a:off x="4259" y="2371"/>
                <a:ext cx="295" cy="1"/>
                <a:chOff x="4259" y="2371"/>
                <a:chExt cx="295" cy="1"/>
              </a:xfrm>
            </p:grpSpPr>
            <p:sp>
              <p:nvSpPr>
                <p:cNvPr id="183991"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2"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3"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4"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5"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6"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5" name="Group 671"/>
            <p:cNvGrpSpPr>
              <a:grpSpLocks/>
            </p:cNvGrpSpPr>
            <p:nvPr/>
          </p:nvGrpSpPr>
          <p:grpSpPr bwMode="auto">
            <a:xfrm>
              <a:off x="3796" y="2347"/>
              <a:ext cx="415" cy="56"/>
              <a:chOff x="3796" y="2347"/>
              <a:chExt cx="415" cy="56"/>
            </a:xfrm>
          </p:grpSpPr>
          <p:sp>
            <p:nvSpPr>
              <p:cNvPr id="183981"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82" name="Group 673"/>
              <p:cNvGrpSpPr>
                <a:grpSpLocks/>
              </p:cNvGrpSpPr>
              <p:nvPr/>
            </p:nvGrpSpPr>
            <p:grpSpPr bwMode="auto">
              <a:xfrm>
                <a:off x="3796" y="2371"/>
                <a:ext cx="295" cy="1"/>
                <a:chOff x="3796" y="2371"/>
                <a:chExt cx="295" cy="1"/>
              </a:xfrm>
            </p:grpSpPr>
            <p:sp>
              <p:nvSpPr>
                <p:cNvPr id="183983"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4"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5"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6"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7"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8"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6" name="Group 680"/>
            <p:cNvGrpSpPr>
              <a:grpSpLocks/>
            </p:cNvGrpSpPr>
            <p:nvPr/>
          </p:nvGrpSpPr>
          <p:grpSpPr bwMode="auto">
            <a:xfrm>
              <a:off x="3333" y="2339"/>
              <a:ext cx="415" cy="64"/>
              <a:chOff x="3333" y="2339"/>
              <a:chExt cx="415" cy="64"/>
            </a:xfrm>
          </p:grpSpPr>
          <p:sp>
            <p:nvSpPr>
              <p:cNvPr id="183973"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74" name="Group 682"/>
              <p:cNvGrpSpPr>
                <a:grpSpLocks/>
              </p:cNvGrpSpPr>
              <p:nvPr/>
            </p:nvGrpSpPr>
            <p:grpSpPr bwMode="auto">
              <a:xfrm>
                <a:off x="3333" y="2371"/>
                <a:ext cx="295" cy="1"/>
                <a:chOff x="3333" y="2371"/>
                <a:chExt cx="295" cy="1"/>
              </a:xfrm>
            </p:grpSpPr>
            <p:sp>
              <p:nvSpPr>
                <p:cNvPr id="183975"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6"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7"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8"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9"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0"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7" name="Group 689"/>
            <p:cNvGrpSpPr>
              <a:grpSpLocks/>
            </p:cNvGrpSpPr>
            <p:nvPr/>
          </p:nvGrpSpPr>
          <p:grpSpPr bwMode="auto">
            <a:xfrm>
              <a:off x="3325" y="2650"/>
              <a:ext cx="415" cy="56"/>
              <a:chOff x="3325" y="2650"/>
              <a:chExt cx="415" cy="56"/>
            </a:xfrm>
          </p:grpSpPr>
          <p:sp>
            <p:nvSpPr>
              <p:cNvPr id="183965"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66" name="Group 691"/>
              <p:cNvGrpSpPr>
                <a:grpSpLocks/>
              </p:cNvGrpSpPr>
              <p:nvPr/>
            </p:nvGrpSpPr>
            <p:grpSpPr bwMode="auto">
              <a:xfrm>
                <a:off x="3325" y="2674"/>
                <a:ext cx="295" cy="1"/>
                <a:chOff x="3325" y="2674"/>
                <a:chExt cx="295" cy="1"/>
              </a:xfrm>
            </p:grpSpPr>
            <p:sp>
              <p:nvSpPr>
                <p:cNvPr id="183967"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8"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9"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0"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1"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2"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8" name="Group 698"/>
            <p:cNvGrpSpPr>
              <a:grpSpLocks/>
            </p:cNvGrpSpPr>
            <p:nvPr/>
          </p:nvGrpSpPr>
          <p:grpSpPr bwMode="auto">
            <a:xfrm>
              <a:off x="3788" y="2650"/>
              <a:ext cx="415" cy="56"/>
              <a:chOff x="3788" y="2650"/>
              <a:chExt cx="415" cy="56"/>
            </a:xfrm>
          </p:grpSpPr>
          <p:sp>
            <p:nvSpPr>
              <p:cNvPr id="183957"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58" name="Group 700"/>
              <p:cNvGrpSpPr>
                <a:grpSpLocks/>
              </p:cNvGrpSpPr>
              <p:nvPr/>
            </p:nvGrpSpPr>
            <p:grpSpPr bwMode="auto">
              <a:xfrm>
                <a:off x="3788" y="2674"/>
                <a:ext cx="295" cy="1"/>
                <a:chOff x="3788" y="2674"/>
                <a:chExt cx="295" cy="1"/>
              </a:xfrm>
            </p:grpSpPr>
            <p:sp>
              <p:nvSpPr>
                <p:cNvPr id="183959"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0"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1"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2"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3"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4"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9" name="Group 707"/>
            <p:cNvGrpSpPr>
              <a:grpSpLocks/>
            </p:cNvGrpSpPr>
            <p:nvPr/>
          </p:nvGrpSpPr>
          <p:grpSpPr bwMode="auto">
            <a:xfrm>
              <a:off x="3325" y="2953"/>
              <a:ext cx="415" cy="56"/>
              <a:chOff x="3325" y="2953"/>
              <a:chExt cx="415" cy="56"/>
            </a:xfrm>
          </p:grpSpPr>
          <p:sp>
            <p:nvSpPr>
              <p:cNvPr id="183949"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50" name="Group 709"/>
              <p:cNvGrpSpPr>
                <a:grpSpLocks/>
              </p:cNvGrpSpPr>
              <p:nvPr/>
            </p:nvGrpSpPr>
            <p:grpSpPr bwMode="auto">
              <a:xfrm>
                <a:off x="3325" y="2985"/>
                <a:ext cx="295" cy="1"/>
                <a:chOff x="3325" y="2985"/>
                <a:chExt cx="295" cy="1"/>
              </a:xfrm>
            </p:grpSpPr>
            <p:sp>
              <p:nvSpPr>
                <p:cNvPr id="183951"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2"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3"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4"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5"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6"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0" name="Group 716"/>
            <p:cNvGrpSpPr>
              <a:grpSpLocks/>
            </p:cNvGrpSpPr>
            <p:nvPr/>
          </p:nvGrpSpPr>
          <p:grpSpPr bwMode="auto">
            <a:xfrm>
              <a:off x="3788" y="2953"/>
              <a:ext cx="415" cy="56"/>
              <a:chOff x="3788" y="2953"/>
              <a:chExt cx="415" cy="56"/>
            </a:xfrm>
          </p:grpSpPr>
          <p:sp>
            <p:nvSpPr>
              <p:cNvPr id="183941"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42" name="Group 718"/>
              <p:cNvGrpSpPr>
                <a:grpSpLocks/>
              </p:cNvGrpSpPr>
              <p:nvPr/>
            </p:nvGrpSpPr>
            <p:grpSpPr bwMode="auto">
              <a:xfrm>
                <a:off x="3788" y="2985"/>
                <a:ext cx="295" cy="1"/>
                <a:chOff x="3788" y="2985"/>
                <a:chExt cx="295" cy="1"/>
              </a:xfrm>
            </p:grpSpPr>
            <p:sp>
              <p:nvSpPr>
                <p:cNvPr id="183943"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4"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5"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6"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7"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8"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1" name="Group 725"/>
            <p:cNvGrpSpPr>
              <a:grpSpLocks/>
            </p:cNvGrpSpPr>
            <p:nvPr/>
          </p:nvGrpSpPr>
          <p:grpSpPr bwMode="auto">
            <a:xfrm>
              <a:off x="4251" y="2953"/>
              <a:ext cx="415" cy="56"/>
              <a:chOff x="4251" y="2953"/>
              <a:chExt cx="415" cy="56"/>
            </a:xfrm>
          </p:grpSpPr>
          <p:sp>
            <p:nvSpPr>
              <p:cNvPr id="183933"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34" name="Group 727"/>
              <p:cNvGrpSpPr>
                <a:grpSpLocks/>
              </p:cNvGrpSpPr>
              <p:nvPr/>
            </p:nvGrpSpPr>
            <p:grpSpPr bwMode="auto">
              <a:xfrm>
                <a:off x="4251" y="2985"/>
                <a:ext cx="295" cy="1"/>
                <a:chOff x="4251" y="2985"/>
                <a:chExt cx="295" cy="1"/>
              </a:xfrm>
            </p:grpSpPr>
            <p:sp>
              <p:nvSpPr>
                <p:cNvPr id="183935"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6"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7"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8"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9"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0"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2" name="Group 734"/>
            <p:cNvGrpSpPr>
              <a:grpSpLocks/>
            </p:cNvGrpSpPr>
            <p:nvPr/>
          </p:nvGrpSpPr>
          <p:grpSpPr bwMode="auto">
            <a:xfrm>
              <a:off x="4674" y="1741"/>
              <a:ext cx="40" cy="1260"/>
              <a:chOff x="4674" y="1741"/>
              <a:chExt cx="40" cy="1260"/>
            </a:xfrm>
          </p:grpSpPr>
          <p:sp>
            <p:nvSpPr>
              <p:cNvPr id="183923"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924"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925"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926"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927"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928"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929"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930"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931"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932"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43" name="Group 745"/>
            <p:cNvGrpSpPr>
              <a:grpSpLocks/>
            </p:cNvGrpSpPr>
            <p:nvPr/>
          </p:nvGrpSpPr>
          <p:grpSpPr bwMode="auto">
            <a:xfrm>
              <a:off x="3740" y="3272"/>
              <a:ext cx="40" cy="343"/>
              <a:chOff x="3740" y="3272"/>
              <a:chExt cx="40" cy="343"/>
            </a:xfrm>
          </p:grpSpPr>
          <p:sp>
            <p:nvSpPr>
              <p:cNvPr id="183919"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3920"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3921"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83922"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4" name="Group 750"/>
            <p:cNvGrpSpPr>
              <a:grpSpLocks/>
            </p:cNvGrpSpPr>
            <p:nvPr/>
          </p:nvGrpSpPr>
          <p:grpSpPr bwMode="auto">
            <a:xfrm>
              <a:off x="3285" y="3272"/>
              <a:ext cx="32" cy="343"/>
              <a:chOff x="3285" y="3272"/>
              <a:chExt cx="32" cy="343"/>
            </a:xfrm>
          </p:grpSpPr>
          <p:sp>
            <p:nvSpPr>
              <p:cNvPr id="183915"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6"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7"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8"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5" name="Group 755"/>
            <p:cNvGrpSpPr>
              <a:grpSpLocks/>
            </p:cNvGrpSpPr>
            <p:nvPr/>
          </p:nvGrpSpPr>
          <p:grpSpPr bwMode="auto">
            <a:xfrm>
              <a:off x="4203" y="3272"/>
              <a:ext cx="32" cy="343"/>
              <a:chOff x="4203" y="3272"/>
              <a:chExt cx="32" cy="343"/>
            </a:xfrm>
          </p:grpSpPr>
          <p:sp>
            <p:nvSpPr>
              <p:cNvPr id="183911"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2"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3"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4"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6" name="Group 760"/>
            <p:cNvGrpSpPr>
              <a:grpSpLocks/>
            </p:cNvGrpSpPr>
            <p:nvPr/>
          </p:nvGrpSpPr>
          <p:grpSpPr bwMode="auto">
            <a:xfrm>
              <a:off x="4658" y="3272"/>
              <a:ext cx="32" cy="343"/>
              <a:chOff x="4658" y="3272"/>
              <a:chExt cx="32" cy="343"/>
            </a:xfrm>
          </p:grpSpPr>
          <p:sp>
            <p:nvSpPr>
              <p:cNvPr id="183907"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08"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09"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0"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7" name="Group 765"/>
            <p:cNvGrpSpPr>
              <a:grpSpLocks/>
            </p:cNvGrpSpPr>
            <p:nvPr/>
          </p:nvGrpSpPr>
          <p:grpSpPr bwMode="auto">
            <a:xfrm>
              <a:off x="4251" y="2650"/>
              <a:ext cx="415" cy="56"/>
              <a:chOff x="4251" y="2650"/>
              <a:chExt cx="415" cy="56"/>
            </a:xfrm>
          </p:grpSpPr>
          <p:sp>
            <p:nvSpPr>
              <p:cNvPr id="183899"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00" name="Group 767"/>
              <p:cNvGrpSpPr>
                <a:grpSpLocks/>
              </p:cNvGrpSpPr>
              <p:nvPr/>
            </p:nvGrpSpPr>
            <p:grpSpPr bwMode="auto">
              <a:xfrm>
                <a:off x="4251" y="2674"/>
                <a:ext cx="295" cy="1"/>
                <a:chOff x="4251" y="2674"/>
                <a:chExt cx="295" cy="1"/>
              </a:xfrm>
            </p:grpSpPr>
            <p:sp>
              <p:nvSpPr>
                <p:cNvPr id="183901"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2"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3"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4"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5"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6"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8" name="Group 774"/>
            <p:cNvGrpSpPr>
              <a:grpSpLocks/>
            </p:cNvGrpSpPr>
            <p:nvPr/>
          </p:nvGrpSpPr>
          <p:grpSpPr bwMode="auto">
            <a:xfrm>
              <a:off x="4251" y="1733"/>
              <a:ext cx="415" cy="56"/>
              <a:chOff x="4251" y="1733"/>
              <a:chExt cx="415" cy="56"/>
            </a:xfrm>
          </p:grpSpPr>
          <p:sp>
            <p:nvSpPr>
              <p:cNvPr id="183891"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92" name="Group 776"/>
              <p:cNvGrpSpPr>
                <a:grpSpLocks/>
              </p:cNvGrpSpPr>
              <p:nvPr/>
            </p:nvGrpSpPr>
            <p:grpSpPr bwMode="auto">
              <a:xfrm>
                <a:off x="4251" y="1757"/>
                <a:ext cx="295" cy="1"/>
                <a:chOff x="4251" y="1757"/>
                <a:chExt cx="295" cy="1"/>
              </a:xfrm>
            </p:grpSpPr>
            <p:sp>
              <p:nvSpPr>
                <p:cNvPr id="183893"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4"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5"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6"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7"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8"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9" name="Group 783"/>
            <p:cNvGrpSpPr>
              <a:grpSpLocks/>
            </p:cNvGrpSpPr>
            <p:nvPr/>
          </p:nvGrpSpPr>
          <p:grpSpPr bwMode="auto">
            <a:xfrm>
              <a:off x="3325" y="3264"/>
              <a:ext cx="415" cy="56"/>
              <a:chOff x="3325" y="3264"/>
              <a:chExt cx="415" cy="56"/>
            </a:xfrm>
          </p:grpSpPr>
          <p:sp>
            <p:nvSpPr>
              <p:cNvPr id="183883"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84" name="Group 785"/>
              <p:cNvGrpSpPr>
                <a:grpSpLocks/>
              </p:cNvGrpSpPr>
              <p:nvPr/>
            </p:nvGrpSpPr>
            <p:grpSpPr bwMode="auto">
              <a:xfrm>
                <a:off x="3325" y="3288"/>
                <a:ext cx="295" cy="1"/>
                <a:chOff x="3325" y="3288"/>
                <a:chExt cx="295" cy="1"/>
              </a:xfrm>
            </p:grpSpPr>
            <p:sp>
              <p:nvSpPr>
                <p:cNvPr id="183885"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6"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7"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8"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9"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0"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0" name="Group 792"/>
            <p:cNvGrpSpPr>
              <a:grpSpLocks/>
            </p:cNvGrpSpPr>
            <p:nvPr/>
          </p:nvGrpSpPr>
          <p:grpSpPr bwMode="auto">
            <a:xfrm>
              <a:off x="3780" y="3256"/>
              <a:ext cx="415" cy="56"/>
              <a:chOff x="3780" y="3256"/>
              <a:chExt cx="415" cy="56"/>
            </a:xfrm>
          </p:grpSpPr>
          <p:sp>
            <p:nvSpPr>
              <p:cNvPr id="183875"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76" name="Group 794"/>
              <p:cNvGrpSpPr>
                <a:grpSpLocks/>
              </p:cNvGrpSpPr>
              <p:nvPr/>
            </p:nvGrpSpPr>
            <p:grpSpPr bwMode="auto">
              <a:xfrm>
                <a:off x="3780" y="3288"/>
                <a:ext cx="295" cy="1"/>
                <a:chOff x="3780" y="3288"/>
                <a:chExt cx="295" cy="1"/>
              </a:xfrm>
            </p:grpSpPr>
            <p:sp>
              <p:nvSpPr>
                <p:cNvPr id="183877"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8"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9"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0"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1"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2"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1" name="Group 801"/>
            <p:cNvGrpSpPr>
              <a:grpSpLocks/>
            </p:cNvGrpSpPr>
            <p:nvPr/>
          </p:nvGrpSpPr>
          <p:grpSpPr bwMode="auto">
            <a:xfrm>
              <a:off x="4251" y="3256"/>
              <a:ext cx="415" cy="56"/>
              <a:chOff x="4251" y="3256"/>
              <a:chExt cx="415" cy="56"/>
            </a:xfrm>
          </p:grpSpPr>
          <p:sp>
            <p:nvSpPr>
              <p:cNvPr id="183867"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8" name="Group 803"/>
              <p:cNvGrpSpPr>
                <a:grpSpLocks/>
              </p:cNvGrpSpPr>
              <p:nvPr/>
            </p:nvGrpSpPr>
            <p:grpSpPr bwMode="auto">
              <a:xfrm>
                <a:off x="4251" y="3288"/>
                <a:ext cx="295" cy="1"/>
                <a:chOff x="4251" y="3288"/>
                <a:chExt cx="295" cy="1"/>
              </a:xfrm>
            </p:grpSpPr>
            <p:sp>
              <p:nvSpPr>
                <p:cNvPr id="183869"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0"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1"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2"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3"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4"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2" name="Group 810"/>
            <p:cNvGrpSpPr>
              <a:grpSpLocks/>
            </p:cNvGrpSpPr>
            <p:nvPr/>
          </p:nvGrpSpPr>
          <p:grpSpPr bwMode="auto">
            <a:xfrm>
              <a:off x="3325" y="3567"/>
              <a:ext cx="415" cy="56"/>
              <a:chOff x="3325" y="3567"/>
              <a:chExt cx="415" cy="56"/>
            </a:xfrm>
          </p:grpSpPr>
          <p:sp>
            <p:nvSpPr>
              <p:cNvPr id="183859"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0" name="Group 812"/>
              <p:cNvGrpSpPr>
                <a:grpSpLocks/>
              </p:cNvGrpSpPr>
              <p:nvPr/>
            </p:nvGrpSpPr>
            <p:grpSpPr bwMode="auto">
              <a:xfrm>
                <a:off x="3325" y="3599"/>
                <a:ext cx="295" cy="1"/>
                <a:chOff x="3325" y="3599"/>
                <a:chExt cx="295" cy="1"/>
              </a:xfrm>
            </p:grpSpPr>
            <p:sp>
              <p:nvSpPr>
                <p:cNvPr id="183861"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2"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3"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4"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5"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6"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3" name="Group 819"/>
            <p:cNvGrpSpPr>
              <a:grpSpLocks/>
            </p:cNvGrpSpPr>
            <p:nvPr/>
          </p:nvGrpSpPr>
          <p:grpSpPr bwMode="auto">
            <a:xfrm>
              <a:off x="3788" y="3567"/>
              <a:ext cx="415" cy="56"/>
              <a:chOff x="3788" y="3567"/>
              <a:chExt cx="415" cy="56"/>
            </a:xfrm>
          </p:grpSpPr>
          <p:sp>
            <p:nvSpPr>
              <p:cNvPr id="183851"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52" name="Group 821"/>
              <p:cNvGrpSpPr>
                <a:grpSpLocks/>
              </p:cNvGrpSpPr>
              <p:nvPr/>
            </p:nvGrpSpPr>
            <p:grpSpPr bwMode="auto">
              <a:xfrm>
                <a:off x="3788" y="3591"/>
                <a:ext cx="295" cy="1"/>
                <a:chOff x="3788" y="3591"/>
                <a:chExt cx="295" cy="1"/>
              </a:xfrm>
            </p:grpSpPr>
            <p:sp>
              <p:nvSpPr>
                <p:cNvPr id="183853"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4"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5"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6"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7"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8"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4" name="Group 828"/>
            <p:cNvGrpSpPr>
              <a:grpSpLocks/>
            </p:cNvGrpSpPr>
            <p:nvPr/>
          </p:nvGrpSpPr>
          <p:grpSpPr bwMode="auto">
            <a:xfrm>
              <a:off x="4243" y="3567"/>
              <a:ext cx="415" cy="56"/>
              <a:chOff x="4243" y="3567"/>
              <a:chExt cx="415" cy="56"/>
            </a:xfrm>
          </p:grpSpPr>
          <p:sp>
            <p:nvSpPr>
              <p:cNvPr id="183843"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44" name="Group 830"/>
              <p:cNvGrpSpPr>
                <a:grpSpLocks/>
              </p:cNvGrpSpPr>
              <p:nvPr/>
            </p:nvGrpSpPr>
            <p:grpSpPr bwMode="auto">
              <a:xfrm>
                <a:off x="4243" y="3599"/>
                <a:ext cx="295" cy="1"/>
                <a:chOff x="4243" y="3599"/>
                <a:chExt cx="295" cy="1"/>
              </a:xfrm>
            </p:grpSpPr>
            <p:sp>
              <p:nvSpPr>
                <p:cNvPr id="183845"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6"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7"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8"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9"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0"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5" name="Group 837"/>
            <p:cNvGrpSpPr>
              <a:grpSpLocks/>
            </p:cNvGrpSpPr>
            <p:nvPr/>
          </p:nvGrpSpPr>
          <p:grpSpPr bwMode="auto">
            <a:xfrm>
              <a:off x="3788" y="2376"/>
              <a:ext cx="886" cy="290"/>
              <a:chOff x="3788" y="2376"/>
              <a:chExt cx="886" cy="290"/>
            </a:xfrm>
          </p:grpSpPr>
          <p:sp>
            <p:nvSpPr>
              <p:cNvPr id="183841"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842"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6" name="Group 840"/>
            <p:cNvGrpSpPr>
              <a:grpSpLocks/>
            </p:cNvGrpSpPr>
            <p:nvPr/>
          </p:nvGrpSpPr>
          <p:grpSpPr bwMode="auto">
            <a:xfrm>
              <a:off x="3309" y="2084"/>
              <a:ext cx="1381" cy="1507"/>
              <a:chOff x="3309" y="2084"/>
              <a:chExt cx="1381" cy="1507"/>
            </a:xfrm>
          </p:grpSpPr>
          <p:sp>
            <p:nvSpPr>
              <p:cNvPr id="183839"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83840"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7" name="Group 843"/>
            <p:cNvGrpSpPr>
              <a:grpSpLocks/>
            </p:cNvGrpSpPr>
            <p:nvPr/>
          </p:nvGrpSpPr>
          <p:grpSpPr bwMode="auto">
            <a:xfrm>
              <a:off x="3773" y="2076"/>
              <a:ext cx="909" cy="893"/>
              <a:chOff x="3773" y="2076"/>
              <a:chExt cx="909" cy="893"/>
            </a:xfrm>
          </p:grpSpPr>
          <p:sp>
            <p:nvSpPr>
              <p:cNvPr id="183837"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8"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8" name="Group 846"/>
            <p:cNvGrpSpPr>
              <a:grpSpLocks/>
            </p:cNvGrpSpPr>
            <p:nvPr/>
          </p:nvGrpSpPr>
          <p:grpSpPr bwMode="auto">
            <a:xfrm>
              <a:off x="3317" y="2379"/>
              <a:ext cx="910" cy="893"/>
              <a:chOff x="3317" y="2379"/>
              <a:chExt cx="910" cy="893"/>
            </a:xfrm>
          </p:grpSpPr>
          <p:sp>
            <p:nvSpPr>
              <p:cNvPr id="183835"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6"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9" name="Group 849"/>
            <p:cNvGrpSpPr>
              <a:grpSpLocks/>
            </p:cNvGrpSpPr>
            <p:nvPr/>
          </p:nvGrpSpPr>
          <p:grpSpPr bwMode="auto">
            <a:xfrm>
              <a:off x="2878" y="1725"/>
              <a:ext cx="415" cy="56"/>
              <a:chOff x="2878" y="1725"/>
              <a:chExt cx="415" cy="56"/>
            </a:xfrm>
          </p:grpSpPr>
          <p:sp>
            <p:nvSpPr>
              <p:cNvPr id="183827"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28" name="Group 851"/>
              <p:cNvGrpSpPr>
                <a:grpSpLocks/>
              </p:cNvGrpSpPr>
              <p:nvPr/>
            </p:nvGrpSpPr>
            <p:grpSpPr bwMode="auto">
              <a:xfrm>
                <a:off x="2878" y="1757"/>
                <a:ext cx="295" cy="1"/>
                <a:chOff x="2878" y="1757"/>
                <a:chExt cx="295" cy="1"/>
              </a:xfrm>
            </p:grpSpPr>
            <p:sp>
              <p:nvSpPr>
                <p:cNvPr id="183829"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0"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1"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2"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3"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4"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0" name="Group 858"/>
            <p:cNvGrpSpPr>
              <a:grpSpLocks/>
            </p:cNvGrpSpPr>
            <p:nvPr/>
          </p:nvGrpSpPr>
          <p:grpSpPr bwMode="auto">
            <a:xfrm>
              <a:off x="2878" y="2036"/>
              <a:ext cx="415" cy="56"/>
              <a:chOff x="2878" y="2036"/>
              <a:chExt cx="415" cy="56"/>
            </a:xfrm>
          </p:grpSpPr>
          <p:sp>
            <p:nvSpPr>
              <p:cNvPr id="183819"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20" name="Group 860"/>
              <p:cNvGrpSpPr>
                <a:grpSpLocks/>
              </p:cNvGrpSpPr>
              <p:nvPr/>
            </p:nvGrpSpPr>
            <p:grpSpPr bwMode="auto">
              <a:xfrm>
                <a:off x="2878" y="2060"/>
                <a:ext cx="295" cy="1"/>
                <a:chOff x="2878" y="2060"/>
                <a:chExt cx="295" cy="1"/>
              </a:xfrm>
            </p:grpSpPr>
            <p:sp>
              <p:nvSpPr>
                <p:cNvPr id="183821"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2"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3"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4"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5"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6"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1" name="Group 867"/>
            <p:cNvGrpSpPr>
              <a:grpSpLocks/>
            </p:cNvGrpSpPr>
            <p:nvPr/>
          </p:nvGrpSpPr>
          <p:grpSpPr bwMode="auto">
            <a:xfrm>
              <a:off x="2886" y="2339"/>
              <a:ext cx="415" cy="56"/>
              <a:chOff x="2886" y="2339"/>
              <a:chExt cx="415" cy="56"/>
            </a:xfrm>
          </p:grpSpPr>
          <p:sp>
            <p:nvSpPr>
              <p:cNvPr id="183811"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12" name="Group 869"/>
              <p:cNvGrpSpPr>
                <a:grpSpLocks/>
              </p:cNvGrpSpPr>
              <p:nvPr/>
            </p:nvGrpSpPr>
            <p:grpSpPr bwMode="auto">
              <a:xfrm>
                <a:off x="2886" y="2371"/>
                <a:ext cx="295" cy="1"/>
                <a:chOff x="2886" y="2371"/>
                <a:chExt cx="295" cy="1"/>
              </a:xfrm>
            </p:grpSpPr>
            <p:sp>
              <p:nvSpPr>
                <p:cNvPr id="183813"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4"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5"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6"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7"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8"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2" name="Group 876"/>
            <p:cNvGrpSpPr>
              <a:grpSpLocks/>
            </p:cNvGrpSpPr>
            <p:nvPr/>
          </p:nvGrpSpPr>
          <p:grpSpPr bwMode="auto">
            <a:xfrm>
              <a:off x="2878" y="2642"/>
              <a:ext cx="415" cy="56"/>
              <a:chOff x="2878" y="2642"/>
              <a:chExt cx="415" cy="56"/>
            </a:xfrm>
          </p:grpSpPr>
          <p:sp>
            <p:nvSpPr>
              <p:cNvPr id="183803"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04" name="Group 878"/>
              <p:cNvGrpSpPr>
                <a:grpSpLocks/>
              </p:cNvGrpSpPr>
              <p:nvPr/>
            </p:nvGrpSpPr>
            <p:grpSpPr bwMode="auto">
              <a:xfrm>
                <a:off x="2878" y="2674"/>
                <a:ext cx="295" cy="1"/>
                <a:chOff x="2878" y="2674"/>
                <a:chExt cx="295" cy="1"/>
              </a:xfrm>
            </p:grpSpPr>
            <p:sp>
              <p:nvSpPr>
                <p:cNvPr id="183805"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6"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7"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8"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9"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0"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3" name="Group 885"/>
            <p:cNvGrpSpPr>
              <a:grpSpLocks/>
            </p:cNvGrpSpPr>
            <p:nvPr/>
          </p:nvGrpSpPr>
          <p:grpSpPr bwMode="auto">
            <a:xfrm>
              <a:off x="2878" y="2953"/>
              <a:ext cx="415" cy="56"/>
              <a:chOff x="2878" y="2953"/>
              <a:chExt cx="415" cy="56"/>
            </a:xfrm>
          </p:grpSpPr>
          <p:sp>
            <p:nvSpPr>
              <p:cNvPr id="183795"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796" name="Group 887"/>
              <p:cNvGrpSpPr>
                <a:grpSpLocks/>
              </p:cNvGrpSpPr>
              <p:nvPr/>
            </p:nvGrpSpPr>
            <p:grpSpPr bwMode="auto">
              <a:xfrm>
                <a:off x="2878" y="2985"/>
                <a:ext cx="295" cy="1"/>
                <a:chOff x="2878" y="2985"/>
                <a:chExt cx="295" cy="1"/>
              </a:xfrm>
            </p:grpSpPr>
            <p:sp>
              <p:nvSpPr>
                <p:cNvPr id="183797"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8"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9"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0"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1"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2"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4" name="Group 894"/>
            <p:cNvGrpSpPr>
              <a:grpSpLocks/>
            </p:cNvGrpSpPr>
            <p:nvPr/>
          </p:nvGrpSpPr>
          <p:grpSpPr bwMode="auto">
            <a:xfrm>
              <a:off x="2870" y="3256"/>
              <a:ext cx="415" cy="56"/>
              <a:chOff x="2870" y="3256"/>
              <a:chExt cx="415" cy="56"/>
            </a:xfrm>
          </p:grpSpPr>
          <p:sp>
            <p:nvSpPr>
              <p:cNvPr id="183787"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8" name="Group 896"/>
              <p:cNvGrpSpPr>
                <a:grpSpLocks/>
              </p:cNvGrpSpPr>
              <p:nvPr/>
            </p:nvGrpSpPr>
            <p:grpSpPr bwMode="auto">
              <a:xfrm>
                <a:off x="2870" y="3280"/>
                <a:ext cx="295" cy="1"/>
                <a:chOff x="2870" y="3280"/>
                <a:chExt cx="295" cy="1"/>
              </a:xfrm>
            </p:grpSpPr>
            <p:sp>
              <p:nvSpPr>
                <p:cNvPr id="183789"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0"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1"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2"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3"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4"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5" name="Group 903"/>
            <p:cNvGrpSpPr>
              <a:grpSpLocks/>
            </p:cNvGrpSpPr>
            <p:nvPr/>
          </p:nvGrpSpPr>
          <p:grpSpPr bwMode="auto">
            <a:xfrm>
              <a:off x="2870" y="3567"/>
              <a:ext cx="415" cy="56"/>
              <a:chOff x="2870" y="3567"/>
              <a:chExt cx="415" cy="56"/>
            </a:xfrm>
          </p:grpSpPr>
          <p:sp>
            <p:nvSpPr>
              <p:cNvPr id="183779"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0" name="Group 905"/>
              <p:cNvGrpSpPr>
                <a:grpSpLocks/>
              </p:cNvGrpSpPr>
              <p:nvPr/>
            </p:nvGrpSpPr>
            <p:grpSpPr bwMode="auto">
              <a:xfrm>
                <a:off x="2870" y="3591"/>
                <a:ext cx="295" cy="1"/>
                <a:chOff x="2870" y="3591"/>
                <a:chExt cx="295" cy="1"/>
              </a:xfrm>
            </p:grpSpPr>
            <p:sp>
              <p:nvSpPr>
                <p:cNvPr id="183781"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2"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3"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4"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5"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6"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6" name="Group 912"/>
            <p:cNvGrpSpPr>
              <a:grpSpLocks/>
            </p:cNvGrpSpPr>
            <p:nvPr/>
          </p:nvGrpSpPr>
          <p:grpSpPr bwMode="auto">
            <a:xfrm>
              <a:off x="2399" y="1765"/>
              <a:ext cx="1357" cy="1196"/>
              <a:chOff x="2399" y="1765"/>
              <a:chExt cx="1357" cy="1196"/>
            </a:xfrm>
          </p:grpSpPr>
          <p:sp>
            <p:nvSpPr>
              <p:cNvPr id="183777"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3778"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7" name="Group 915"/>
            <p:cNvGrpSpPr>
              <a:grpSpLocks/>
            </p:cNvGrpSpPr>
            <p:nvPr/>
          </p:nvGrpSpPr>
          <p:grpSpPr bwMode="auto">
            <a:xfrm>
              <a:off x="2862" y="1765"/>
              <a:ext cx="1349" cy="1204"/>
              <a:chOff x="2862" y="1765"/>
              <a:chExt cx="1349" cy="1204"/>
            </a:xfrm>
          </p:grpSpPr>
          <p:sp>
            <p:nvSpPr>
              <p:cNvPr id="183775"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776"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8" name="Group 918"/>
            <p:cNvGrpSpPr>
              <a:grpSpLocks/>
            </p:cNvGrpSpPr>
            <p:nvPr/>
          </p:nvGrpSpPr>
          <p:grpSpPr bwMode="auto">
            <a:xfrm>
              <a:off x="2870" y="2990"/>
              <a:ext cx="886" cy="290"/>
              <a:chOff x="2870" y="2990"/>
              <a:chExt cx="886" cy="290"/>
            </a:xfrm>
          </p:grpSpPr>
          <p:sp>
            <p:nvSpPr>
              <p:cNvPr id="183773"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774"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9" name="Group 921"/>
            <p:cNvGrpSpPr>
              <a:grpSpLocks/>
            </p:cNvGrpSpPr>
            <p:nvPr/>
          </p:nvGrpSpPr>
          <p:grpSpPr bwMode="auto">
            <a:xfrm>
              <a:off x="2393" y="2993"/>
              <a:ext cx="437" cy="598"/>
              <a:chOff x="2393" y="2993"/>
              <a:chExt cx="437" cy="598"/>
            </a:xfrm>
          </p:grpSpPr>
          <p:sp>
            <p:nvSpPr>
              <p:cNvPr id="183771"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3772"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0" name="Group 924"/>
            <p:cNvGrpSpPr>
              <a:grpSpLocks/>
            </p:cNvGrpSpPr>
            <p:nvPr/>
          </p:nvGrpSpPr>
          <p:grpSpPr bwMode="auto">
            <a:xfrm>
              <a:off x="2854" y="2690"/>
              <a:ext cx="902" cy="596"/>
              <a:chOff x="2854" y="2690"/>
              <a:chExt cx="902" cy="596"/>
            </a:xfrm>
          </p:grpSpPr>
          <p:sp>
            <p:nvSpPr>
              <p:cNvPr id="183769"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3770"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1" name="Group 927"/>
            <p:cNvGrpSpPr>
              <a:grpSpLocks/>
            </p:cNvGrpSpPr>
            <p:nvPr/>
          </p:nvGrpSpPr>
          <p:grpSpPr bwMode="auto">
            <a:xfrm>
              <a:off x="2862" y="1781"/>
              <a:ext cx="1349" cy="1188"/>
              <a:chOff x="2862" y="1781"/>
              <a:chExt cx="1349" cy="1188"/>
            </a:xfrm>
          </p:grpSpPr>
          <p:sp>
            <p:nvSpPr>
              <p:cNvPr id="183767"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83768"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2" name="Group 930"/>
            <p:cNvGrpSpPr>
              <a:grpSpLocks/>
            </p:cNvGrpSpPr>
            <p:nvPr/>
          </p:nvGrpSpPr>
          <p:grpSpPr bwMode="auto">
            <a:xfrm>
              <a:off x="1944" y="2687"/>
              <a:ext cx="886" cy="282"/>
              <a:chOff x="1944" y="2687"/>
              <a:chExt cx="886" cy="282"/>
            </a:xfrm>
          </p:grpSpPr>
          <p:sp>
            <p:nvSpPr>
              <p:cNvPr id="183765"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3766"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3" name="Group 933"/>
            <p:cNvGrpSpPr>
              <a:grpSpLocks/>
            </p:cNvGrpSpPr>
            <p:nvPr/>
          </p:nvGrpSpPr>
          <p:grpSpPr bwMode="auto">
            <a:xfrm>
              <a:off x="1944" y="2395"/>
              <a:ext cx="1357" cy="1196"/>
              <a:chOff x="1944" y="2395"/>
              <a:chExt cx="1357" cy="1196"/>
            </a:xfrm>
          </p:grpSpPr>
          <p:sp>
            <p:nvSpPr>
              <p:cNvPr id="183763"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83764"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4" name="Group 936"/>
            <p:cNvGrpSpPr>
              <a:grpSpLocks/>
            </p:cNvGrpSpPr>
            <p:nvPr/>
          </p:nvGrpSpPr>
          <p:grpSpPr bwMode="auto">
            <a:xfrm>
              <a:off x="3317" y="3293"/>
              <a:ext cx="886" cy="282"/>
              <a:chOff x="3317" y="3293"/>
              <a:chExt cx="886" cy="282"/>
            </a:xfrm>
          </p:grpSpPr>
          <p:sp>
            <p:nvSpPr>
              <p:cNvPr id="183761"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83762"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5" name="Group 939"/>
            <p:cNvGrpSpPr>
              <a:grpSpLocks/>
            </p:cNvGrpSpPr>
            <p:nvPr/>
          </p:nvGrpSpPr>
          <p:grpSpPr bwMode="auto">
            <a:xfrm>
              <a:off x="3317" y="2682"/>
              <a:ext cx="1349" cy="619"/>
              <a:chOff x="3317" y="2682"/>
              <a:chExt cx="1349" cy="619"/>
            </a:xfrm>
          </p:grpSpPr>
          <p:sp>
            <p:nvSpPr>
              <p:cNvPr id="183759"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83760"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6" name="Group 942"/>
            <p:cNvGrpSpPr>
              <a:grpSpLocks/>
            </p:cNvGrpSpPr>
            <p:nvPr/>
          </p:nvGrpSpPr>
          <p:grpSpPr bwMode="auto">
            <a:xfrm>
              <a:off x="3317" y="2387"/>
              <a:ext cx="886" cy="282"/>
              <a:chOff x="3317" y="2387"/>
              <a:chExt cx="886" cy="282"/>
            </a:xfrm>
          </p:grpSpPr>
          <p:sp>
            <p:nvSpPr>
              <p:cNvPr id="183757"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8"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7" name="Group 945"/>
            <p:cNvGrpSpPr>
              <a:grpSpLocks/>
            </p:cNvGrpSpPr>
            <p:nvPr/>
          </p:nvGrpSpPr>
          <p:grpSpPr bwMode="auto">
            <a:xfrm>
              <a:off x="3780" y="2387"/>
              <a:ext cx="886" cy="282"/>
              <a:chOff x="3780" y="2387"/>
              <a:chExt cx="886" cy="282"/>
            </a:xfrm>
          </p:grpSpPr>
          <p:sp>
            <p:nvSpPr>
              <p:cNvPr id="183755"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83756"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8" name="Group 948"/>
            <p:cNvGrpSpPr>
              <a:grpSpLocks/>
            </p:cNvGrpSpPr>
            <p:nvPr/>
          </p:nvGrpSpPr>
          <p:grpSpPr bwMode="auto">
            <a:xfrm>
              <a:off x="1473" y="2993"/>
              <a:ext cx="886" cy="291"/>
              <a:chOff x="1473" y="2993"/>
              <a:chExt cx="886" cy="291"/>
            </a:xfrm>
          </p:grpSpPr>
          <p:sp>
            <p:nvSpPr>
              <p:cNvPr id="183753"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4"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9" name="Group 951"/>
            <p:cNvGrpSpPr>
              <a:grpSpLocks/>
            </p:cNvGrpSpPr>
            <p:nvPr/>
          </p:nvGrpSpPr>
          <p:grpSpPr bwMode="auto">
            <a:xfrm>
              <a:off x="1497" y="1765"/>
              <a:ext cx="878" cy="290"/>
              <a:chOff x="1497" y="1765"/>
              <a:chExt cx="878" cy="290"/>
            </a:xfrm>
          </p:grpSpPr>
          <p:sp>
            <p:nvSpPr>
              <p:cNvPr id="183751"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2"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0" name="Group 954"/>
            <p:cNvGrpSpPr>
              <a:grpSpLocks/>
            </p:cNvGrpSpPr>
            <p:nvPr/>
          </p:nvGrpSpPr>
          <p:grpSpPr bwMode="auto">
            <a:xfrm>
              <a:off x="1938" y="1765"/>
              <a:ext cx="892" cy="1507"/>
              <a:chOff x="1938" y="1765"/>
              <a:chExt cx="892" cy="1507"/>
            </a:xfrm>
          </p:grpSpPr>
          <p:sp>
            <p:nvSpPr>
              <p:cNvPr id="183749"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83750"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1" name="Group 957"/>
            <p:cNvGrpSpPr>
              <a:grpSpLocks/>
            </p:cNvGrpSpPr>
            <p:nvPr/>
          </p:nvGrpSpPr>
          <p:grpSpPr bwMode="auto">
            <a:xfrm>
              <a:off x="1482" y="1781"/>
              <a:ext cx="438" cy="263"/>
              <a:chOff x="1482" y="1781"/>
              <a:chExt cx="438" cy="263"/>
            </a:xfrm>
          </p:grpSpPr>
          <p:sp>
            <p:nvSpPr>
              <p:cNvPr id="183744"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745"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6"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7"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8"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2" name="Group 963"/>
            <p:cNvGrpSpPr>
              <a:grpSpLocks/>
            </p:cNvGrpSpPr>
            <p:nvPr/>
          </p:nvGrpSpPr>
          <p:grpSpPr bwMode="auto">
            <a:xfrm>
              <a:off x="1481" y="1789"/>
              <a:ext cx="455" cy="550"/>
              <a:chOff x="1481" y="1789"/>
              <a:chExt cx="455" cy="550"/>
            </a:xfrm>
          </p:grpSpPr>
          <p:sp>
            <p:nvSpPr>
              <p:cNvPr id="183737"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83738"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9"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0"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1"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2"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3"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3" name="Group 971"/>
            <p:cNvGrpSpPr>
              <a:grpSpLocks/>
            </p:cNvGrpSpPr>
            <p:nvPr/>
          </p:nvGrpSpPr>
          <p:grpSpPr bwMode="auto">
            <a:xfrm>
              <a:off x="1489" y="2084"/>
              <a:ext cx="439" cy="574"/>
              <a:chOff x="1489" y="2084"/>
              <a:chExt cx="439" cy="574"/>
            </a:xfrm>
          </p:grpSpPr>
          <p:sp>
            <p:nvSpPr>
              <p:cNvPr id="183730"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83731"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2"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3"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4"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5"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6"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4" name="Group 979"/>
            <p:cNvGrpSpPr>
              <a:grpSpLocks/>
            </p:cNvGrpSpPr>
            <p:nvPr/>
          </p:nvGrpSpPr>
          <p:grpSpPr bwMode="auto">
            <a:xfrm>
              <a:off x="1481" y="2084"/>
              <a:ext cx="447" cy="574"/>
              <a:chOff x="1481" y="2084"/>
              <a:chExt cx="447" cy="574"/>
            </a:xfrm>
          </p:grpSpPr>
          <p:sp>
            <p:nvSpPr>
              <p:cNvPr id="183723"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724"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5"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6"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7"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8"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9"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5" name="Group 987"/>
            <p:cNvGrpSpPr>
              <a:grpSpLocks/>
            </p:cNvGrpSpPr>
            <p:nvPr/>
          </p:nvGrpSpPr>
          <p:grpSpPr bwMode="auto">
            <a:xfrm>
              <a:off x="1944" y="2076"/>
              <a:ext cx="447" cy="263"/>
              <a:chOff x="1944" y="2076"/>
              <a:chExt cx="447" cy="263"/>
            </a:xfrm>
          </p:grpSpPr>
          <p:sp>
            <p:nvSpPr>
              <p:cNvPr id="183718"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9"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0"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1"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2"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6" name="Group 993"/>
            <p:cNvGrpSpPr>
              <a:grpSpLocks/>
            </p:cNvGrpSpPr>
            <p:nvPr/>
          </p:nvGrpSpPr>
          <p:grpSpPr bwMode="auto">
            <a:xfrm>
              <a:off x="1944" y="1781"/>
              <a:ext cx="431" cy="263"/>
              <a:chOff x="1944" y="1781"/>
              <a:chExt cx="431" cy="263"/>
            </a:xfrm>
          </p:grpSpPr>
          <p:sp>
            <p:nvSpPr>
              <p:cNvPr id="183713"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4"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5"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6"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7"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7" name="Group 999"/>
            <p:cNvGrpSpPr>
              <a:grpSpLocks/>
            </p:cNvGrpSpPr>
            <p:nvPr/>
          </p:nvGrpSpPr>
          <p:grpSpPr bwMode="auto">
            <a:xfrm>
              <a:off x="2415" y="1781"/>
              <a:ext cx="423" cy="271"/>
              <a:chOff x="2415" y="1781"/>
              <a:chExt cx="423" cy="271"/>
            </a:xfrm>
          </p:grpSpPr>
          <p:sp>
            <p:nvSpPr>
              <p:cNvPr id="183708"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9"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0"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1"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2"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8" name="Group 1005"/>
            <p:cNvGrpSpPr>
              <a:grpSpLocks/>
            </p:cNvGrpSpPr>
            <p:nvPr/>
          </p:nvGrpSpPr>
          <p:grpSpPr bwMode="auto">
            <a:xfrm>
              <a:off x="2886" y="1773"/>
              <a:ext cx="415" cy="271"/>
              <a:chOff x="2886" y="1773"/>
              <a:chExt cx="415" cy="271"/>
            </a:xfrm>
          </p:grpSpPr>
          <p:sp>
            <p:nvSpPr>
              <p:cNvPr id="183703"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4"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5"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6"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7"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9" name="Group 1011"/>
            <p:cNvGrpSpPr>
              <a:grpSpLocks/>
            </p:cNvGrpSpPr>
            <p:nvPr/>
          </p:nvGrpSpPr>
          <p:grpSpPr bwMode="auto">
            <a:xfrm>
              <a:off x="3325" y="1773"/>
              <a:ext cx="423" cy="271"/>
              <a:chOff x="3325" y="1773"/>
              <a:chExt cx="423" cy="271"/>
            </a:xfrm>
          </p:grpSpPr>
          <p:sp>
            <p:nvSpPr>
              <p:cNvPr id="183698"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9"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0"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1"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2"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0" name="Group 1017"/>
            <p:cNvGrpSpPr>
              <a:grpSpLocks/>
            </p:cNvGrpSpPr>
            <p:nvPr/>
          </p:nvGrpSpPr>
          <p:grpSpPr bwMode="auto">
            <a:xfrm>
              <a:off x="2878" y="2379"/>
              <a:ext cx="407" cy="287"/>
              <a:chOff x="2878" y="2379"/>
              <a:chExt cx="407" cy="287"/>
            </a:xfrm>
          </p:grpSpPr>
          <p:sp>
            <p:nvSpPr>
              <p:cNvPr id="183693"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4"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5"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6"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7"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1" name="Group 1023"/>
            <p:cNvGrpSpPr>
              <a:grpSpLocks/>
            </p:cNvGrpSpPr>
            <p:nvPr/>
          </p:nvGrpSpPr>
          <p:grpSpPr bwMode="auto">
            <a:xfrm>
              <a:off x="2878" y="2076"/>
              <a:ext cx="415" cy="279"/>
              <a:chOff x="2878" y="2076"/>
              <a:chExt cx="415" cy="279"/>
            </a:xfrm>
          </p:grpSpPr>
          <p:sp>
            <p:nvSpPr>
              <p:cNvPr id="183688"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9"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0"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1"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2"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2" name="Group 1029"/>
            <p:cNvGrpSpPr>
              <a:grpSpLocks/>
            </p:cNvGrpSpPr>
            <p:nvPr/>
          </p:nvGrpSpPr>
          <p:grpSpPr bwMode="auto">
            <a:xfrm>
              <a:off x="2415" y="2068"/>
              <a:ext cx="431" cy="279"/>
              <a:chOff x="2415" y="2068"/>
              <a:chExt cx="431" cy="279"/>
            </a:xfrm>
          </p:grpSpPr>
          <p:sp>
            <p:nvSpPr>
              <p:cNvPr id="183683"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4"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5"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6"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7"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3" name="Group 1035"/>
            <p:cNvGrpSpPr>
              <a:grpSpLocks/>
            </p:cNvGrpSpPr>
            <p:nvPr/>
          </p:nvGrpSpPr>
          <p:grpSpPr bwMode="auto">
            <a:xfrm>
              <a:off x="2399" y="2387"/>
              <a:ext cx="439" cy="582"/>
              <a:chOff x="2399" y="2387"/>
              <a:chExt cx="439" cy="582"/>
            </a:xfrm>
          </p:grpSpPr>
          <p:sp>
            <p:nvSpPr>
              <p:cNvPr id="183676"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677"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8"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9"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0"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1"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2"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4" name="Group 1043"/>
            <p:cNvGrpSpPr>
              <a:grpSpLocks/>
            </p:cNvGrpSpPr>
            <p:nvPr/>
          </p:nvGrpSpPr>
          <p:grpSpPr bwMode="auto">
            <a:xfrm>
              <a:off x="1498" y="3296"/>
              <a:ext cx="406" cy="287"/>
              <a:chOff x="1498" y="3296"/>
              <a:chExt cx="406" cy="287"/>
            </a:xfrm>
          </p:grpSpPr>
          <p:sp>
            <p:nvSpPr>
              <p:cNvPr id="183671"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72"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3"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4"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5"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5" name="Group 1049"/>
            <p:cNvGrpSpPr>
              <a:grpSpLocks/>
            </p:cNvGrpSpPr>
            <p:nvPr/>
          </p:nvGrpSpPr>
          <p:grpSpPr bwMode="auto">
            <a:xfrm>
              <a:off x="1489" y="2690"/>
              <a:ext cx="423" cy="279"/>
              <a:chOff x="1489" y="2690"/>
              <a:chExt cx="423" cy="279"/>
            </a:xfrm>
          </p:grpSpPr>
          <p:sp>
            <p:nvSpPr>
              <p:cNvPr id="183666"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7"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8"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9"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0"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6" name="Group 1055"/>
            <p:cNvGrpSpPr>
              <a:grpSpLocks/>
            </p:cNvGrpSpPr>
            <p:nvPr/>
          </p:nvGrpSpPr>
          <p:grpSpPr bwMode="auto">
            <a:xfrm>
              <a:off x="1490" y="2993"/>
              <a:ext cx="414" cy="271"/>
              <a:chOff x="1490" y="2993"/>
              <a:chExt cx="414" cy="271"/>
            </a:xfrm>
          </p:grpSpPr>
          <p:sp>
            <p:nvSpPr>
              <p:cNvPr id="183661"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2"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3"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4"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5"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7" name="Group 1061"/>
            <p:cNvGrpSpPr>
              <a:grpSpLocks/>
            </p:cNvGrpSpPr>
            <p:nvPr/>
          </p:nvGrpSpPr>
          <p:grpSpPr bwMode="auto">
            <a:xfrm>
              <a:off x="1936" y="2993"/>
              <a:ext cx="439" cy="582"/>
              <a:chOff x="1936" y="2993"/>
              <a:chExt cx="439" cy="582"/>
            </a:xfrm>
          </p:grpSpPr>
          <p:sp>
            <p:nvSpPr>
              <p:cNvPr id="183654"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83655"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6"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7"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8"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9"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0"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8" name="Group 1069"/>
            <p:cNvGrpSpPr>
              <a:grpSpLocks/>
            </p:cNvGrpSpPr>
            <p:nvPr/>
          </p:nvGrpSpPr>
          <p:grpSpPr bwMode="auto">
            <a:xfrm>
              <a:off x="1944" y="2690"/>
              <a:ext cx="447" cy="279"/>
              <a:chOff x="1944" y="2690"/>
              <a:chExt cx="447" cy="279"/>
            </a:xfrm>
          </p:grpSpPr>
          <p:sp>
            <p:nvSpPr>
              <p:cNvPr id="183649"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50"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1"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2"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3"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9" name="Group 1075"/>
            <p:cNvGrpSpPr>
              <a:grpSpLocks/>
            </p:cNvGrpSpPr>
            <p:nvPr/>
          </p:nvGrpSpPr>
          <p:grpSpPr bwMode="auto">
            <a:xfrm>
              <a:off x="2407" y="3001"/>
              <a:ext cx="423" cy="271"/>
              <a:chOff x="2407" y="3001"/>
              <a:chExt cx="423" cy="271"/>
            </a:xfrm>
          </p:grpSpPr>
          <p:sp>
            <p:nvSpPr>
              <p:cNvPr id="183644"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5"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6"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7"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8"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0" name="Group 1081"/>
            <p:cNvGrpSpPr>
              <a:grpSpLocks/>
            </p:cNvGrpSpPr>
            <p:nvPr/>
          </p:nvGrpSpPr>
          <p:grpSpPr bwMode="auto">
            <a:xfrm>
              <a:off x="2854" y="3296"/>
              <a:ext cx="439" cy="279"/>
              <a:chOff x="2854" y="3296"/>
              <a:chExt cx="439" cy="279"/>
            </a:xfrm>
          </p:grpSpPr>
          <p:sp>
            <p:nvSpPr>
              <p:cNvPr id="183639"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0"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1"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2"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3"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1" name="Group 1087"/>
            <p:cNvGrpSpPr>
              <a:grpSpLocks/>
            </p:cNvGrpSpPr>
            <p:nvPr/>
          </p:nvGrpSpPr>
          <p:grpSpPr bwMode="auto">
            <a:xfrm>
              <a:off x="2863" y="3304"/>
              <a:ext cx="422" cy="279"/>
              <a:chOff x="2863" y="3304"/>
              <a:chExt cx="422" cy="279"/>
            </a:xfrm>
          </p:grpSpPr>
          <p:sp>
            <p:nvSpPr>
              <p:cNvPr id="183634"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5"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6"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7"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8"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2" name="Group 1093"/>
            <p:cNvGrpSpPr>
              <a:grpSpLocks/>
            </p:cNvGrpSpPr>
            <p:nvPr/>
          </p:nvGrpSpPr>
          <p:grpSpPr bwMode="auto">
            <a:xfrm>
              <a:off x="2870" y="2690"/>
              <a:ext cx="415" cy="287"/>
              <a:chOff x="2870" y="2690"/>
              <a:chExt cx="415" cy="287"/>
            </a:xfrm>
          </p:grpSpPr>
          <p:sp>
            <p:nvSpPr>
              <p:cNvPr id="183629"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0"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1"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2"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3"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3" name="Group 1099"/>
            <p:cNvGrpSpPr>
              <a:grpSpLocks/>
            </p:cNvGrpSpPr>
            <p:nvPr/>
          </p:nvGrpSpPr>
          <p:grpSpPr bwMode="auto">
            <a:xfrm>
              <a:off x="2878" y="2068"/>
              <a:ext cx="431" cy="287"/>
              <a:chOff x="2878" y="2068"/>
              <a:chExt cx="431" cy="287"/>
            </a:xfrm>
          </p:grpSpPr>
          <p:sp>
            <p:nvSpPr>
              <p:cNvPr id="183624"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625"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6"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7"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8"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4" name="Group 1105"/>
            <p:cNvGrpSpPr>
              <a:grpSpLocks/>
            </p:cNvGrpSpPr>
            <p:nvPr/>
          </p:nvGrpSpPr>
          <p:grpSpPr bwMode="auto">
            <a:xfrm>
              <a:off x="2415" y="2387"/>
              <a:ext cx="439" cy="271"/>
              <a:chOff x="2415" y="2387"/>
              <a:chExt cx="439" cy="271"/>
            </a:xfrm>
          </p:grpSpPr>
          <p:sp>
            <p:nvSpPr>
              <p:cNvPr id="183619"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20"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1"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2"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3"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5" name="Group 1111"/>
            <p:cNvGrpSpPr>
              <a:grpSpLocks/>
            </p:cNvGrpSpPr>
            <p:nvPr/>
          </p:nvGrpSpPr>
          <p:grpSpPr bwMode="auto">
            <a:xfrm>
              <a:off x="1944" y="2387"/>
              <a:ext cx="439" cy="271"/>
              <a:chOff x="1944" y="2387"/>
              <a:chExt cx="439" cy="271"/>
            </a:xfrm>
          </p:grpSpPr>
          <p:sp>
            <p:nvSpPr>
              <p:cNvPr id="183614"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15"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6"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7"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8"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6" name="Group 1117"/>
            <p:cNvGrpSpPr>
              <a:grpSpLocks/>
            </p:cNvGrpSpPr>
            <p:nvPr/>
          </p:nvGrpSpPr>
          <p:grpSpPr bwMode="auto">
            <a:xfrm>
              <a:off x="2399" y="3304"/>
              <a:ext cx="447" cy="279"/>
              <a:chOff x="2399" y="3304"/>
              <a:chExt cx="447" cy="279"/>
            </a:xfrm>
          </p:grpSpPr>
          <p:sp>
            <p:nvSpPr>
              <p:cNvPr id="183609"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10"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1"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2"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3"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7" name="Group 1123"/>
            <p:cNvGrpSpPr>
              <a:grpSpLocks/>
            </p:cNvGrpSpPr>
            <p:nvPr/>
          </p:nvGrpSpPr>
          <p:grpSpPr bwMode="auto">
            <a:xfrm>
              <a:off x="1936" y="3304"/>
              <a:ext cx="431" cy="271"/>
              <a:chOff x="1936" y="3304"/>
              <a:chExt cx="431" cy="271"/>
            </a:xfrm>
          </p:grpSpPr>
          <p:sp>
            <p:nvSpPr>
              <p:cNvPr id="183604"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05"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6"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7"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8"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8" name="Group 1129"/>
            <p:cNvGrpSpPr>
              <a:grpSpLocks/>
            </p:cNvGrpSpPr>
            <p:nvPr/>
          </p:nvGrpSpPr>
          <p:grpSpPr bwMode="auto">
            <a:xfrm>
              <a:off x="2400" y="3304"/>
              <a:ext cx="414" cy="279"/>
              <a:chOff x="2400" y="3304"/>
              <a:chExt cx="414" cy="279"/>
            </a:xfrm>
          </p:grpSpPr>
          <p:sp>
            <p:nvSpPr>
              <p:cNvPr id="183599"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00"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1"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2"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3"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9" name="Group 1135"/>
            <p:cNvGrpSpPr>
              <a:grpSpLocks/>
            </p:cNvGrpSpPr>
            <p:nvPr/>
          </p:nvGrpSpPr>
          <p:grpSpPr bwMode="auto">
            <a:xfrm>
              <a:off x="2400" y="3001"/>
              <a:ext cx="422" cy="271"/>
              <a:chOff x="2400" y="3001"/>
              <a:chExt cx="422" cy="271"/>
            </a:xfrm>
          </p:grpSpPr>
          <p:sp>
            <p:nvSpPr>
              <p:cNvPr id="183594"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5"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6"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7"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8"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0" name="Group 1141"/>
            <p:cNvGrpSpPr>
              <a:grpSpLocks/>
            </p:cNvGrpSpPr>
            <p:nvPr/>
          </p:nvGrpSpPr>
          <p:grpSpPr bwMode="auto">
            <a:xfrm>
              <a:off x="3318" y="3001"/>
              <a:ext cx="422" cy="271"/>
              <a:chOff x="3318" y="3001"/>
              <a:chExt cx="422" cy="271"/>
            </a:xfrm>
          </p:grpSpPr>
          <p:sp>
            <p:nvSpPr>
              <p:cNvPr id="183589"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0"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1"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2"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3"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1" name="Group 1147"/>
            <p:cNvGrpSpPr>
              <a:grpSpLocks/>
            </p:cNvGrpSpPr>
            <p:nvPr/>
          </p:nvGrpSpPr>
          <p:grpSpPr bwMode="auto">
            <a:xfrm>
              <a:off x="3325" y="2076"/>
              <a:ext cx="439" cy="271"/>
              <a:chOff x="3325" y="2076"/>
              <a:chExt cx="439" cy="271"/>
            </a:xfrm>
          </p:grpSpPr>
          <p:sp>
            <p:nvSpPr>
              <p:cNvPr id="183584"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85"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6"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7"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8"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2" name="Group 1153"/>
            <p:cNvGrpSpPr>
              <a:grpSpLocks/>
            </p:cNvGrpSpPr>
            <p:nvPr/>
          </p:nvGrpSpPr>
          <p:grpSpPr bwMode="auto">
            <a:xfrm>
              <a:off x="3788" y="2068"/>
              <a:ext cx="431" cy="287"/>
              <a:chOff x="3788" y="2068"/>
              <a:chExt cx="431" cy="287"/>
            </a:xfrm>
          </p:grpSpPr>
          <p:sp>
            <p:nvSpPr>
              <p:cNvPr id="183579"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80"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1"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2"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3"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3" name="Group 1159"/>
            <p:cNvGrpSpPr>
              <a:grpSpLocks/>
            </p:cNvGrpSpPr>
            <p:nvPr/>
          </p:nvGrpSpPr>
          <p:grpSpPr bwMode="auto">
            <a:xfrm>
              <a:off x="4251" y="2084"/>
              <a:ext cx="431" cy="263"/>
              <a:chOff x="4251" y="2084"/>
              <a:chExt cx="431" cy="263"/>
            </a:xfrm>
          </p:grpSpPr>
          <p:sp>
            <p:nvSpPr>
              <p:cNvPr id="183574"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75"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6"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7"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8"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4" name="Group 1165"/>
            <p:cNvGrpSpPr>
              <a:grpSpLocks/>
            </p:cNvGrpSpPr>
            <p:nvPr/>
          </p:nvGrpSpPr>
          <p:grpSpPr bwMode="auto">
            <a:xfrm>
              <a:off x="4236" y="3001"/>
              <a:ext cx="430" cy="279"/>
              <a:chOff x="4236" y="3001"/>
              <a:chExt cx="430" cy="279"/>
            </a:xfrm>
          </p:grpSpPr>
          <p:sp>
            <p:nvSpPr>
              <p:cNvPr id="183569"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70"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1"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2"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3"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5" name="Group 1171"/>
            <p:cNvGrpSpPr>
              <a:grpSpLocks/>
            </p:cNvGrpSpPr>
            <p:nvPr/>
          </p:nvGrpSpPr>
          <p:grpSpPr bwMode="auto">
            <a:xfrm>
              <a:off x="3772" y="2682"/>
              <a:ext cx="423" cy="287"/>
              <a:chOff x="3772" y="2682"/>
              <a:chExt cx="423" cy="287"/>
            </a:xfrm>
          </p:grpSpPr>
          <p:sp>
            <p:nvSpPr>
              <p:cNvPr id="183564"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5"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6"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7"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8"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6" name="Group 1177"/>
            <p:cNvGrpSpPr>
              <a:grpSpLocks/>
            </p:cNvGrpSpPr>
            <p:nvPr/>
          </p:nvGrpSpPr>
          <p:grpSpPr bwMode="auto">
            <a:xfrm>
              <a:off x="3780" y="2387"/>
              <a:ext cx="431" cy="279"/>
              <a:chOff x="3780" y="2387"/>
              <a:chExt cx="431" cy="279"/>
            </a:xfrm>
          </p:grpSpPr>
          <p:sp>
            <p:nvSpPr>
              <p:cNvPr id="183559"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0"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1"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2"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3"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7" name="Group 1183"/>
            <p:cNvGrpSpPr>
              <a:grpSpLocks/>
            </p:cNvGrpSpPr>
            <p:nvPr/>
          </p:nvGrpSpPr>
          <p:grpSpPr bwMode="auto">
            <a:xfrm>
              <a:off x="3780" y="1781"/>
              <a:ext cx="415" cy="263"/>
              <a:chOff x="3780" y="1781"/>
              <a:chExt cx="415" cy="263"/>
            </a:xfrm>
          </p:grpSpPr>
          <p:sp>
            <p:nvSpPr>
              <p:cNvPr id="183554"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55"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6"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7"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8"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8" name="Group 1189"/>
            <p:cNvGrpSpPr>
              <a:grpSpLocks/>
            </p:cNvGrpSpPr>
            <p:nvPr/>
          </p:nvGrpSpPr>
          <p:grpSpPr bwMode="auto">
            <a:xfrm>
              <a:off x="3780" y="1765"/>
              <a:ext cx="447" cy="279"/>
              <a:chOff x="3780" y="1765"/>
              <a:chExt cx="447" cy="279"/>
            </a:xfrm>
          </p:grpSpPr>
          <p:sp>
            <p:nvSpPr>
              <p:cNvPr id="183549"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50"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1"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2"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3"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9" name="Group 1195"/>
            <p:cNvGrpSpPr>
              <a:grpSpLocks/>
            </p:cNvGrpSpPr>
            <p:nvPr/>
          </p:nvGrpSpPr>
          <p:grpSpPr bwMode="auto">
            <a:xfrm>
              <a:off x="3326" y="1781"/>
              <a:ext cx="430" cy="255"/>
              <a:chOff x="3326" y="1781"/>
              <a:chExt cx="430" cy="255"/>
            </a:xfrm>
          </p:grpSpPr>
          <p:sp>
            <p:nvSpPr>
              <p:cNvPr id="183544"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45"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6"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7"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8"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0" name="Group 1201"/>
            <p:cNvGrpSpPr>
              <a:grpSpLocks/>
            </p:cNvGrpSpPr>
            <p:nvPr/>
          </p:nvGrpSpPr>
          <p:grpSpPr bwMode="auto">
            <a:xfrm>
              <a:off x="3325" y="2698"/>
              <a:ext cx="415" cy="279"/>
              <a:chOff x="3325" y="2698"/>
              <a:chExt cx="415" cy="279"/>
            </a:xfrm>
          </p:grpSpPr>
          <p:sp>
            <p:nvSpPr>
              <p:cNvPr id="183539"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40"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1"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2"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3"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1" name="Group 1207"/>
            <p:cNvGrpSpPr>
              <a:grpSpLocks/>
            </p:cNvGrpSpPr>
            <p:nvPr/>
          </p:nvGrpSpPr>
          <p:grpSpPr bwMode="auto">
            <a:xfrm>
              <a:off x="2878" y="2395"/>
              <a:ext cx="423" cy="271"/>
              <a:chOff x="2878" y="2395"/>
              <a:chExt cx="423" cy="271"/>
            </a:xfrm>
          </p:grpSpPr>
          <p:sp>
            <p:nvSpPr>
              <p:cNvPr id="183534"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35"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6"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7"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8"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2" name="Group 1213"/>
            <p:cNvGrpSpPr>
              <a:grpSpLocks/>
            </p:cNvGrpSpPr>
            <p:nvPr/>
          </p:nvGrpSpPr>
          <p:grpSpPr bwMode="auto">
            <a:xfrm>
              <a:off x="2862" y="3001"/>
              <a:ext cx="423" cy="263"/>
              <a:chOff x="2862" y="3001"/>
              <a:chExt cx="423" cy="263"/>
            </a:xfrm>
          </p:grpSpPr>
          <p:sp>
            <p:nvSpPr>
              <p:cNvPr id="183529"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530"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1"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2"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3"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3" name="Group 1219"/>
            <p:cNvGrpSpPr>
              <a:grpSpLocks/>
            </p:cNvGrpSpPr>
            <p:nvPr/>
          </p:nvGrpSpPr>
          <p:grpSpPr bwMode="auto">
            <a:xfrm>
              <a:off x="3318" y="3304"/>
              <a:ext cx="422" cy="287"/>
              <a:chOff x="3318" y="3304"/>
              <a:chExt cx="422" cy="287"/>
            </a:xfrm>
          </p:grpSpPr>
          <p:sp>
            <p:nvSpPr>
              <p:cNvPr id="183524"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25"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6"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7"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8"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278" name="Content Placeholder 1267"/>
          <p:cNvSpPr txBox="1">
            <a:spLocks/>
          </p:cNvSpPr>
          <p:nvPr/>
        </p:nvSpPr>
        <p:spPr>
          <a:xfrm>
            <a:off x="685800" y="1143000"/>
            <a:ext cx="7772400" cy="4953000"/>
          </a:xfrm>
          <a:prstGeom prst="rect">
            <a:avLst/>
          </a:prstGeom>
        </p:spPr>
        <p:txBody>
          <a:bodyPr/>
          <a:lstStyle/>
          <a:p>
            <a:pPr marL="342900" indent="-342900" algn="l">
              <a:spcBef>
                <a:spcPct val="20000"/>
              </a:spcBef>
              <a:buFont typeface="Wingdings" pitchFamily="2" charset="2"/>
              <a:buChar char="n"/>
              <a:defRPr/>
            </a:pPr>
            <a:r>
              <a:rPr lang="en-US" sz="2800" i="0" kern="0" dirty="0">
                <a:latin typeface="+mn-lt"/>
              </a:rPr>
              <a:t>Following a lookahead policy</a:t>
            </a:r>
          </a:p>
        </p:txBody>
      </p:sp>
      <p:sp>
        <p:nvSpPr>
          <p:cNvPr id="183305" name="Rectangle 2"/>
          <p:cNvSpPr>
            <a:spLocks noChangeArrowheads="1"/>
          </p:cNvSpPr>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i="0" dirty="0" err="1"/>
              <a:t>Lookahead</a:t>
            </a:r>
            <a:r>
              <a:rPr lang="en-US" sz="3200" i="0" dirty="0"/>
              <a:t> policies</a:t>
            </a:r>
            <a:endParaRPr lang="en-US" sz="3200" i="0" dirty="0">
              <a:solidFill>
                <a:schemeClr val="tx2"/>
              </a:solidFill>
            </a:endParaRPr>
          </a:p>
        </p:txBody>
      </p:sp>
      <p:grpSp>
        <p:nvGrpSpPr>
          <p:cNvPr id="5" name="Group 4"/>
          <p:cNvGrpSpPr/>
          <p:nvPr/>
        </p:nvGrpSpPr>
        <p:grpSpPr>
          <a:xfrm>
            <a:off x="2131782" y="1647378"/>
            <a:ext cx="3035181" cy="4639122"/>
            <a:chOff x="3089706" y="1647378"/>
            <a:chExt cx="3035181" cy="4639122"/>
          </a:xfrm>
        </p:grpSpPr>
        <p:grpSp>
          <p:nvGrpSpPr>
            <p:cNvPr id="4" name="Group 3"/>
            <p:cNvGrpSpPr/>
            <p:nvPr/>
          </p:nvGrpSpPr>
          <p:grpSpPr>
            <a:xfrm>
              <a:off x="3089706" y="2247900"/>
              <a:ext cx="2633468" cy="4038600"/>
              <a:chOff x="1943100" y="2247900"/>
              <a:chExt cx="1836012" cy="4038600"/>
            </a:xfrm>
          </p:grpSpPr>
          <p:sp>
            <p:nvSpPr>
              <p:cNvPr id="3949773" name="Rectangle 1229"/>
              <p:cNvSpPr>
                <a:spLocks noChangeArrowheads="1"/>
              </p:cNvSpPr>
              <p:nvPr/>
            </p:nvSpPr>
            <p:spPr bwMode="auto">
              <a:xfrm>
                <a:off x="1943100" y="2247900"/>
                <a:ext cx="406818" cy="4038600"/>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3" name="Group 2"/>
              <p:cNvGrpSpPr/>
              <p:nvPr/>
            </p:nvGrpSpPr>
            <p:grpSpPr>
              <a:xfrm>
                <a:off x="2381251" y="2670175"/>
                <a:ext cx="707712" cy="3217863"/>
                <a:chOff x="2381250" y="2670175"/>
                <a:chExt cx="2568575" cy="3217863"/>
              </a:xfrm>
            </p:grpSpPr>
            <p:sp>
              <p:nvSpPr>
                <p:cNvPr id="183306" name="Line 1226"/>
                <p:cNvSpPr>
                  <a:spLocks noChangeShapeType="1"/>
                </p:cNvSpPr>
                <p:nvPr/>
              </p:nvSpPr>
              <p:spPr bwMode="auto">
                <a:xfrm flipV="1">
                  <a:off x="2381250" y="3227388"/>
                  <a:ext cx="1544638" cy="496887"/>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7" name="Line 1227"/>
                <p:cNvSpPr>
                  <a:spLocks noChangeShapeType="1"/>
                </p:cNvSpPr>
                <p:nvPr/>
              </p:nvSpPr>
              <p:spPr bwMode="auto">
                <a:xfrm flipV="1">
                  <a:off x="2381250" y="3767138"/>
                  <a:ext cx="2568575" cy="2120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8" name="Line 1228"/>
                <p:cNvSpPr>
                  <a:spLocks noChangeShapeType="1"/>
                </p:cNvSpPr>
                <p:nvPr/>
              </p:nvSpPr>
              <p:spPr bwMode="auto">
                <a:xfrm>
                  <a:off x="2381250" y="2670175"/>
                  <a:ext cx="1701800" cy="2713038"/>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2" name="Group 1"/>
              <p:cNvGrpSpPr/>
              <p:nvPr/>
            </p:nvGrpSpPr>
            <p:grpSpPr>
              <a:xfrm>
                <a:off x="2795838" y="3200399"/>
                <a:ext cx="983274" cy="2162175"/>
                <a:chOff x="4000500" y="3200399"/>
                <a:chExt cx="3568700" cy="2162175"/>
              </a:xfrm>
            </p:grpSpPr>
            <p:sp>
              <p:nvSpPr>
                <p:cNvPr id="183309" name="Line 1226"/>
                <p:cNvSpPr>
                  <a:spLocks noChangeShapeType="1"/>
                </p:cNvSpPr>
                <p:nvPr/>
              </p:nvSpPr>
              <p:spPr bwMode="auto">
                <a:xfrm flipV="1">
                  <a:off x="4032250" y="4241799"/>
                  <a:ext cx="1784350" cy="1120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0" name="Line 1226"/>
                <p:cNvSpPr>
                  <a:spLocks noChangeShapeType="1"/>
                </p:cNvSpPr>
                <p:nvPr/>
              </p:nvSpPr>
              <p:spPr bwMode="auto">
                <a:xfrm flipV="1">
                  <a:off x="5784850" y="3695699"/>
                  <a:ext cx="1784350" cy="5746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1" name="Line 1226"/>
                <p:cNvSpPr>
                  <a:spLocks noChangeShapeType="1"/>
                </p:cNvSpPr>
                <p:nvPr/>
              </p:nvSpPr>
              <p:spPr bwMode="auto">
                <a:xfrm>
                  <a:off x="4000500" y="3238500"/>
                  <a:ext cx="1841500" cy="1612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2" name="Line 1226"/>
                <p:cNvSpPr>
                  <a:spLocks noChangeShapeType="1"/>
                </p:cNvSpPr>
                <p:nvPr/>
              </p:nvSpPr>
              <p:spPr bwMode="auto">
                <a:xfrm flipV="1">
                  <a:off x="5797550" y="3200399"/>
                  <a:ext cx="1771650" cy="1628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3" name="Line 1227"/>
                <p:cNvSpPr>
                  <a:spLocks noChangeShapeType="1"/>
                </p:cNvSpPr>
                <p:nvPr/>
              </p:nvSpPr>
              <p:spPr bwMode="auto">
                <a:xfrm>
                  <a:off x="4940300" y="3759200"/>
                  <a:ext cx="1739900" cy="15621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4" name="Line 1227"/>
                <p:cNvSpPr>
                  <a:spLocks noChangeShapeType="1"/>
                </p:cNvSpPr>
                <p:nvPr/>
              </p:nvSpPr>
              <p:spPr bwMode="auto">
                <a:xfrm flipV="1">
                  <a:off x="6642100" y="4826000"/>
                  <a:ext cx="901700" cy="5207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3" name="Group 12"/>
            <p:cNvGrpSpPr/>
            <p:nvPr/>
          </p:nvGrpSpPr>
          <p:grpSpPr>
            <a:xfrm>
              <a:off x="3177003" y="1647378"/>
              <a:ext cx="2947884" cy="468919"/>
              <a:chOff x="3177003" y="1647378"/>
              <a:chExt cx="2947884" cy="468919"/>
            </a:xfrm>
          </p:grpSpPr>
          <p:cxnSp>
            <p:nvCxnSpPr>
              <p:cNvPr id="11" name="Straight Arrow Connector 10"/>
              <p:cNvCxnSpPr/>
              <p:nvPr/>
            </p:nvCxnSpPr>
            <p:spPr bwMode="auto">
              <a:xfrm>
                <a:off x="3286855" y="2090052"/>
                <a:ext cx="2482978" cy="0"/>
              </a:xfrm>
              <a:prstGeom prst="straightConnector1">
                <a:avLst/>
              </a:prstGeom>
              <a:noFill/>
              <a:ln w="28575" cap="flat" cmpd="sng" algn="ctr">
                <a:solidFill>
                  <a:schemeClr val="tx1"/>
                </a:solidFill>
                <a:prstDash val="solid"/>
                <a:round/>
                <a:headEnd type="none" w="med" len="med"/>
                <a:tailEnd type="arrow"/>
              </a:ln>
              <a:effectLst/>
            </p:spPr>
          </p:cxnSp>
          <p:sp>
            <p:nvSpPr>
              <p:cNvPr id="12" name="TextBox 11"/>
              <p:cNvSpPr txBox="1"/>
              <p:nvPr/>
            </p:nvSpPr>
            <p:spPr>
              <a:xfrm>
                <a:off x="3177003" y="1654632"/>
                <a:ext cx="338554" cy="461665"/>
              </a:xfrm>
              <a:prstGeom prst="rect">
                <a:avLst/>
              </a:prstGeom>
              <a:noFill/>
            </p:spPr>
            <p:txBody>
              <a:bodyPr wrap="none" rtlCol="0">
                <a:spAutoFit/>
              </a:bodyPr>
              <a:lstStyle/>
              <a:p>
                <a:pPr algn="l"/>
                <a:r>
                  <a:rPr lang="en-US" sz="2400" i="0" dirty="0"/>
                  <a:t>1</a:t>
                </a:r>
              </a:p>
            </p:txBody>
          </p:sp>
          <p:sp>
            <p:nvSpPr>
              <p:cNvPr id="1251" name="TextBox 1250"/>
              <p:cNvSpPr txBox="1"/>
              <p:nvPr/>
            </p:nvSpPr>
            <p:spPr>
              <a:xfrm>
                <a:off x="5390391" y="1647378"/>
                <a:ext cx="734496" cy="461665"/>
              </a:xfrm>
              <a:prstGeom prst="rect">
                <a:avLst/>
              </a:prstGeom>
              <a:noFill/>
            </p:spPr>
            <p:txBody>
              <a:bodyPr wrap="none" rtlCol="0">
                <a:spAutoFit/>
              </a:bodyPr>
              <a:lstStyle/>
              <a:p>
                <a:pPr algn="l"/>
                <a:r>
                  <a:rPr lang="en-US" sz="2400" i="0" dirty="0"/>
                  <a:t>1+H</a:t>
                </a:r>
              </a:p>
            </p:txBody>
          </p:sp>
        </p:grpSp>
      </p:grpSp>
      <p:sp>
        <p:nvSpPr>
          <p:cNvPr id="8" name="Slide Number Placeholder 7">
            <a:extLst>
              <a:ext uri="{FF2B5EF4-FFF2-40B4-BE49-F238E27FC236}">
                <a16:creationId xmlns:a16="http://schemas.microsoft.com/office/drawing/2014/main" id="{416D5354-B97C-4A2E-834A-79E79A1FEAF2}"/>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40</a:t>
            </a:fld>
            <a:endParaRPr lang="en-US"/>
          </a:p>
        </p:txBody>
      </p:sp>
    </p:spTree>
    <p:extLst>
      <p:ext uri="{BB962C8B-B14F-4D97-AF65-F5344CB8AC3E}">
        <p14:creationId xmlns:p14="http://schemas.microsoft.com/office/powerpoint/2010/main" val="1738222030"/>
      </p:ext>
    </p:extLst>
  </p:cSld>
  <p:clrMapOvr>
    <a:masterClrMapping/>
  </p:clrMapOvr>
  <p:transition spd="slow">
    <p:wipe dir="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Rectangle 2501"/>
          <p:cNvSpPr>
            <a:spLocks noChangeArrowheads="1"/>
          </p:cNvSpPr>
          <p:nvPr/>
        </p:nvSpPr>
        <p:spPr bwMode="auto">
          <a:xfrm>
            <a:off x="304800" y="59436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sp>
        <p:nvSpPr>
          <p:cNvPr id="183300" name="Rectangle 3747"/>
          <p:cNvSpPr>
            <a:spLocks noChangeArrowheads="1"/>
          </p:cNvSpPr>
          <p:nvPr/>
        </p:nvSpPr>
        <p:spPr bwMode="auto">
          <a:xfrm>
            <a:off x="457200" y="60960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grpSp>
        <p:nvGrpSpPr>
          <p:cNvPr id="183301" name="Group 2"/>
          <p:cNvGrpSpPr>
            <a:grpSpLocks/>
          </p:cNvGrpSpPr>
          <p:nvPr/>
        </p:nvGrpSpPr>
        <p:grpSpPr bwMode="auto">
          <a:xfrm>
            <a:off x="1487488" y="2598738"/>
            <a:ext cx="6081712" cy="3332162"/>
            <a:chOff x="1449" y="1725"/>
            <a:chExt cx="3265" cy="1898"/>
          </a:xfrm>
        </p:grpSpPr>
        <p:grpSp>
          <p:nvGrpSpPr>
            <p:cNvPr id="183315" name="Group 3"/>
            <p:cNvGrpSpPr>
              <a:grpSpLocks/>
            </p:cNvGrpSpPr>
            <p:nvPr/>
          </p:nvGrpSpPr>
          <p:grpSpPr bwMode="auto">
            <a:xfrm>
              <a:off x="3772" y="2690"/>
              <a:ext cx="894" cy="596"/>
              <a:chOff x="3772" y="2690"/>
              <a:chExt cx="894" cy="596"/>
            </a:xfrm>
          </p:grpSpPr>
          <p:sp>
            <p:nvSpPr>
              <p:cNvPr id="184535"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6"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6" name="Group 6"/>
            <p:cNvGrpSpPr>
              <a:grpSpLocks/>
            </p:cNvGrpSpPr>
            <p:nvPr/>
          </p:nvGrpSpPr>
          <p:grpSpPr bwMode="auto">
            <a:xfrm>
              <a:off x="1944" y="2690"/>
              <a:ext cx="894" cy="596"/>
              <a:chOff x="1944" y="2690"/>
              <a:chExt cx="894" cy="596"/>
            </a:xfrm>
          </p:grpSpPr>
          <p:sp>
            <p:nvSpPr>
              <p:cNvPr id="184533"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534"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7" name="Group 9"/>
            <p:cNvGrpSpPr>
              <a:grpSpLocks/>
            </p:cNvGrpSpPr>
            <p:nvPr/>
          </p:nvGrpSpPr>
          <p:grpSpPr bwMode="auto">
            <a:xfrm>
              <a:off x="1483" y="2379"/>
              <a:ext cx="429" cy="598"/>
              <a:chOff x="1483" y="2379"/>
              <a:chExt cx="429" cy="598"/>
            </a:xfrm>
          </p:grpSpPr>
          <p:sp>
            <p:nvSpPr>
              <p:cNvPr id="184531"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532"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8" name="Group 12"/>
            <p:cNvGrpSpPr>
              <a:grpSpLocks/>
            </p:cNvGrpSpPr>
            <p:nvPr/>
          </p:nvGrpSpPr>
          <p:grpSpPr bwMode="auto">
            <a:xfrm>
              <a:off x="1936" y="2379"/>
              <a:ext cx="894" cy="604"/>
              <a:chOff x="1936" y="2379"/>
              <a:chExt cx="894" cy="604"/>
            </a:xfrm>
          </p:grpSpPr>
          <p:sp>
            <p:nvSpPr>
              <p:cNvPr id="184529"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0"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9" name="Group 15"/>
            <p:cNvGrpSpPr>
              <a:grpSpLocks/>
            </p:cNvGrpSpPr>
            <p:nvPr/>
          </p:nvGrpSpPr>
          <p:grpSpPr bwMode="auto">
            <a:xfrm>
              <a:off x="1952" y="2076"/>
              <a:ext cx="886" cy="290"/>
              <a:chOff x="1952" y="2076"/>
              <a:chExt cx="886" cy="290"/>
            </a:xfrm>
          </p:grpSpPr>
          <p:sp>
            <p:nvSpPr>
              <p:cNvPr id="184527"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528"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20" name="Group 18"/>
            <p:cNvGrpSpPr>
              <a:grpSpLocks/>
            </p:cNvGrpSpPr>
            <p:nvPr/>
          </p:nvGrpSpPr>
          <p:grpSpPr bwMode="auto">
            <a:xfrm>
              <a:off x="1481" y="1769"/>
              <a:ext cx="894" cy="283"/>
              <a:chOff x="1481" y="1769"/>
              <a:chExt cx="894" cy="283"/>
            </a:xfrm>
          </p:grpSpPr>
          <p:sp>
            <p:nvSpPr>
              <p:cNvPr id="184525"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526"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21"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22"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23"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24"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25"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26"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27"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28"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29"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30"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31" name="Group 31"/>
            <p:cNvGrpSpPr>
              <a:grpSpLocks/>
            </p:cNvGrpSpPr>
            <p:nvPr/>
          </p:nvGrpSpPr>
          <p:grpSpPr bwMode="auto">
            <a:xfrm>
              <a:off x="1912" y="1741"/>
              <a:ext cx="40" cy="1260"/>
              <a:chOff x="1912" y="1741"/>
              <a:chExt cx="40" cy="1260"/>
            </a:xfrm>
          </p:grpSpPr>
          <p:sp>
            <p:nvSpPr>
              <p:cNvPr id="184515"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516"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517"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518"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519"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520"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521"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522"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523"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524"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32" name="Group 42"/>
            <p:cNvGrpSpPr>
              <a:grpSpLocks/>
            </p:cNvGrpSpPr>
            <p:nvPr/>
          </p:nvGrpSpPr>
          <p:grpSpPr bwMode="auto">
            <a:xfrm>
              <a:off x="2375" y="1749"/>
              <a:ext cx="40" cy="1252"/>
              <a:chOff x="2375" y="1749"/>
              <a:chExt cx="40" cy="1252"/>
            </a:xfrm>
          </p:grpSpPr>
          <p:sp>
            <p:nvSpPr>
              <p:cNvPr id="184505"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506"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507"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508"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509"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510"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511"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512"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513"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514"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33" name="Group 53"/>
            <p:cNvGrpSpPr>
              <a:grpSpLocks/>
            </p:cNvGrpSpPr>
            <p:nvPr/>
          </p:nvGrpSpPr>
          <p:grpSpPr bwMode="auto">
            <a:xfrm>
              <a:off x="1489" y="2076"/>
              <a:ext cx="431" cy="284"/>
              <a:chOff x="1489" y="2076"/>
              <a:chExt cx="431" cy="284"/>
            </a:xfrm>
          </p:grpSpPr>
          <p:sp>
            <p:nvSpPr>
              <p:cNvPr id="184503"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504"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34" name="Group 56"/>
            <p:cNvGrpSpPr>
              <a:grpSpLocks/>
            </p:cNvGrpSpPr>
            <p:nvPr/>
          </p:nvGrpSpPr>
          <p:grpSpPr bwMode="auto">
            <a:xfrm>
              <a:off x="1489" y="1733"/>
              <a:ext cx="423" cy="56"/>
              <a:chOff x="1489" y="1733"/>
              <a:chExt cx="423" cy="56"/>
            </a:xfrm>
          </p:grpSpPr>
          <p:sp>
            <p:nvSpPr>
              <p:cNvPr id="184495"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96" name="Group 58"/>
              <p:cNvGrpSpPr>
                <a:grpSpLocks/>
              </p:cNvGrpSpPr>
              <p:nvPr/>
            </p:nvGrpSpPr>
            <p:grpSpPr bwMode="auto">
              <a:xfrm>
                <a:off x="1489" y="1757"/>
                <a:ext cx="295" cy="1"/>
                <a:chOff x="1489" y="1757"/>
                <a:chExt cx="295" cy="1"/>
              </a:xfrm>
            </p:grpSpPr>
            <p:sp>
              <p:nvSpPr>
                <p:cNvPr id="184497"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8"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9"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0"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1"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2"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5" name="Group 65"/>
            <p:cNvGrpSpPr>
              <a:grpSpLocks/>
            </p:cNvGrpSpPr>
            <p:nvPr/>
          </p:nvGrpSpPr>
          <p:grpSpPr bwMode="auto">
            <a:xfrm>
              <a:off x="1952" y="1725"/>
              <a:ext cx="415" cy="56"/>
              <a:chOff x="1952" y="1725"/>
              <a:chExt cx="415" cy="56"/>
            </a:xfrm>
          </p:grpSpPr>
          <p:sp>
            <p:nvSpPr>
              <p:cNvPr id="184487"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8" name="Group 67"/>
              <p:cNvGrpSpPr>
                <a:grpSpLocks/>
              </p:cNvGrpSpPr>
              <p:nvPr/>
            </p:nvGrpSpPr>
            <p:grpSpPr bwMode="auto">
              <a:xfrm>
                <a:off x="1952" y="1757"/>
                <a:ext cx="295" cy="1"/>
                <a:chOff x="1952" y="1757"/>
                <a:chExt cx="295" cy="1"/>
              </a:xfrm>
            </p:grpSpPr>
            <p:sp>
              <p:nvSpPr>
                <p:cNvPr id="184489"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0"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1"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2"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3"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4"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6" name="Group 74"/>
            <p:cNvGrpSpPr>
              <a:grpSpLocks/>
            </p:cNvGrpSpPr>
            <p:nvPr/>
          </p:nvGrpSpPr>
          <p:grpSpPr bwMode="auto">
            <a:xfrm>
              <a:off x="1497" y="2036"/>
              <a:ext cx="415" cy="56"/>
              <a:chOff x="1497" y="2036"/>
              <a:chExt cx="415" cy="56"/>
            </a:xfrm>
          </p:grpSpPr>
          <p:sp>
            <p:nvSpPr>
              <p:cNvPr id="184479"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0" name="Group 76"/>
              <p:cNvGrpSpPr>
                <a:grpSpLocks/>
              </p:cNvGrpSpPr>
              <p:nvPr/>
            </p:nvGrpSpPr>
            <p:grpSpPr bwMode="auto">
              <a:xfrm>
                <a:off x="1497" y="2068"/>
                <a:ext cx="295" cy="1"/>
                <a:chOff x="1497" y="2068"/>
                <a:chExt cx="295" cy="1"/>
              </a:xfrm>
            </p:grpSpPr>
            <p:sp>
              <p:nvSpPr>
                <p:cNvPr id="184481"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2"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3"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4"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5"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6"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7" name="Group 83"/>
            <p:cNvGrpSpPr>
              <a:grpSpLocks/>
            </p:cNvGrpSpPr>
            <p:nvPr/>
          </p:nvGrpSpPr>
          <p:grpSpPr bwMode="auto">
            <a:xfrm>
              <a:off x="1960" y="2036"/>
              <a:ext cx="423" cy="56"/>
              <a:chOff x="1960" y="2036"/>
              <a:chExt cx="423" cy="56"/>
            </a:xfrm>
          </p:grpSpPr>
          <p:sp>
            <p:nvSpPr>
              <p:cNvPr id="184471"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72" name="Group 85"/>
              <p:cNvGrpSpPr>
                <a:grpSpLocks/>
              </p:cNvGrpSpPr>
              <p:nvPr/>
            </p:nvGrpSpPr>
            <p:grpSpPr bwMode="auto">
              <a:xfrm>
                <a:off x="1960" y="2068"/>
                <a:ext cx="303" cy="1"/>
                <a:chOff x="1960" y="2068"/>
                <a:chExt cx="303" cy="1"/>
              </a:xfrm>
            </p:grpSpPr>
            <p:sp>
              <p:nvSpPr>
                <p:cNvPr id="184473"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4"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5"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6"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7"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8"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8" name="Group 92"/>
            <p:cNvGrpSpPr>
              <a:grpSpLocks/>
            </p:cNvGrpSpPr>
            <p:nvPr/>
          </p:nvGrpSpPr>
          <p:grpSpPr bwMode="auto">
            <a:xfrm>
              <a:off x="2431" y="2036"/>
              <a:ext cx="415" cy="56"/>
              <a:chOff x="2431" y="2036"/>
              <a:chExt cx="415" cy="56"/>
            </a:xfrm>
          </p:grpSpPr>
          <p:sp>
            <p:nvSpPr>
              <p:cNvPr id="184463"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64" name="Group 94"/>
              <p:cNvGrpSpPr>
                <a:grpSpLocks/>
              </p:cNvGrpSpPr>
              <p:nvPr/>
            </p:nvGrpSpPr>
            <p:grpSpPr bwMode="auto">
              <a:xfrm>
                <a:off x="2431" y="2068"/>
                <a:ext cx="295" cy="1"/>
                <a:chOff x="2431" y="2068"/>
                <a:chExt cx="295" cy="1"/>
              </a:xfrm>
            </p:grpSpPr>
            <p:sp>
              <p:nvSpPr>
                <p:cNvPr id="184465"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6"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7"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8"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9"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0"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9" name="Group 101"/>
            <p:cNvGrpSpPr>
              <a:grpSpLocks/>
            </p:cNvGrpSpPr>
            <p:nvPr/>
          </p:nvGrpSpPr>
          <p:grpSpPr bwMode="auto">
            <a:xfrm>
              <a:off x="2423" y="2347"/>
              <a:ext cx="415" cy="56"/>
              <a:chOff x="2423" y="2347"/>
              <a:chExt cx="415" cy="56"/>
            </a:xfrm>
          </p:grpSpPr>
          <p:sp>
            <p:nvSpPr>
              <p:cNvPr id="184455"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56" name="Group 103"/>
              <p:cNvGrpSpPr>
                <a:grpSpLocks/>
              </p:cNvGrpSpPr>
              <p:nvPr/>
            </p:nvGrpSpPr>
            <p:grpSpPr bwMode="auto">
              <a:xfrm>
                <a:off x="2423" y="2371"/>
                <a:ext cx="295" cy="1"/>
                <a:chOff x="2423" y="2371"/>
                <a:chExt cx="295" cy="1"/>
              </a:xfrm>
            </p:grpSpPr>
            <p:sp>
              <p:nvSpPr>
                <p:cNvPr id="184457"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8"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9"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0"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1"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2"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0" name="Group 110"/>
            <p:cNvGrpSpPr>
              <a:grpSpLocks/>
            </p:cNvGrpSpPr>
            <p:nvPr/>
          </p:nvGrpSpPr>
          <p:grpSpPr bwMode="auto">
            <a:xfrm>
              <a:off x="1960" y="2347"/>
              <a:ext cx="415" cy="56"/>
              <a:chOff x="1960" y="2347"/>
              <a:chExt cx="415" cy="56"/>
            </a:xfrm>
          </p:grpSpPr>
          <p:sp>
            <p:nvSpPr>
              <p:cNvPr id="184447"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48" name="Group 112"/>
              <p:cNvGrpSpPr>
                <a:grpSpLocks/>
              </p:cNvGrpSpPr>
              <p:nvPr/>
            </p:nvGrpSpPr>
            <p:grpSpPr bwMode="auto">
              <a:xfrm>
                <a:off x="1960" y="2371"/>
                <a:ext cx="295" cy="1"/>
                <a:chOff x="1960" y="2371"/>
                <a:chExt cx="295" cy="1"/>
              </a:xfrm>
            </p:grpSpPr>
            <p:sp>
              <p:nvSpPr>
                <p:cNvPr id="184449"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0"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1"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2"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3"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4"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1" name="Group 119"/>
            <p:cNvGrpSpPr>
              <a:grpSpLocks/>
            </p:cNvGrpSpPr>
            <p:nvPr/>
          </p:nvGrpSpPr>
          <p:grpSpPr bwMode="auto">
            <a:xfrm>
              <a:off x="1497" y="2339"/>
              <a:ext cx="415" cy="56"/>
              <a:chOff x="1497" y="2339"/>
              <a:chExt cx="415" cy="56"/>
            </a:xfrm>
          </p:grpSpPr>
          <p:sp>
            <p:nvSpPr>
              <p:cNvPr id="184439"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40" name="Group 121"/>
              <p:cNvGrpSpPr>
                <a:grpSpLocks/>
              </p:cNvGrpSpPr>
              <p:nvPr/>
            </p:nvGrpSpPr>
            <p:grpSpPr bwMode="auto">
              <a:xfrm>
                <a:off x="1497" y="2371"/>
                <a:ext cx="295" cy="1"/>
                <a:chOff x="1497" y="2371"/>
                <a:chExt cx="295" cy="1"/>
              </a:xfrm>
            </p:grpSpPr>
            <p:sp>
              <p:nvSpPr>
                <p:cNvPr id="184441"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2"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3"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4"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5"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6"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2" name="Group 128"/>
            <p:cNvGrpSpPr>
              <a:grpSpLocks/>
            </p:cNvGrpSpPr>
            <p:nvPr/>
          </p:nvGrpSpPr>
          <p:grpSpPr bwMode="auto">
            <a:xfrm>
              <a:off x="1489" y="2650"/>
              <a:ext cx="423" cy="56"/>
              <a:chOff x="1489" y="2650"/>
              <a:chExt cx="423" cy="56"/>
            </a:xfrm>
          </p:grpSpPr>
          <p:sp>
            <p:nvSpPr>
              <p:cNvPr id="184431"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32" name="Group 130"/>
              <p:cNvGrpSpPr>
                <a:grpSpLocks/>
              </p:cNvGrpSpPr>
              <p:nvPr/>
            </p:nvGrpSpPr>
            <p:grpSpPr bwMode="auto">
              <a:xfrm>
                <a:off x="1489" y="2674"/>
                <a:ext cx="295" cy="1"/>
                <a:chOff x="1489" y="2674"/>
                <a:chExt cx="295" cy="1"/>
              </a:xfrm>
            </p:grpSpPr>
            <p:sp>
              <p:nvSpPr>
                <p:cNvPr id="184433"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4"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5"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6"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7"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8"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3" name="Group 137"/>
            <p:cNvGrpSpPr>
              <a:grpSpLocks/>
            </p:cNvGrpSpPr>
            <p:nvPr/>
          </p:nvGrpSpPr>
          <p:grpSpPr bwMode="auto">
            <a:xfrm>
              <a:off x="1968" y="2650"/>
              <a:ext cx="415" cy="56"/>
              <a:chOff x="1968" y="2650"/>
              <a:chExt cx="415" cy="56"/>
            </a:xfrm>
          </p:grpSpPr>
          <p:sp>
            <p:nvSpPr>
              <p:cNvPr id="184423"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24" name="Group 139"/>
              <p:cNvGrpSpPr>
                <a:grpSpLocks/>
              </p:cNvGrpSpPr>
              <p:nvPr/>
            </p:nvGrpSpPr>
            <p:grpSpPr bwMode="auto">
              <a:xfrm>
                <a:off x="1968" y="2674"/>
                <a:ext cx="295" cy="1"/>
                <a:chOff x="1968" y="2674"/>
                <a:chExt cx="295" cy="1"/>
              </a:xfrm>
            </p:grpSpPr>
            <p:sp>
              <p:nvSpPr>
                <p:cNvPr id="184425"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6"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7"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8"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9"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0"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4" name="Group 146"/>
            <p:cNvGrpSpPr>
              <a:grpSpLocks/>
            </p:cNvGrpSpPr>
            <p:nvPr/>
          </p:nvGrpSpPr>
          <p:grpSpPr bwMode="auto">
            <a:xfrm>
              <a:off x="1489" y="2953"/>
              <a:ext cx="423" cy="56"/>
              <a:chOff x="1489" y="2953"/>
              <a:chExt cx="423" cy="56"/>
            </a:xfrm>
          </p:grpSpPr>
          <p:sp>
            <p:nvSpPr>
              <p:cNvPr id="184415"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416" name="Group 148"/>
              <p:cNvGrpSpPr>
                <a:grpSpLocks/>
              </p:cNvGrpSpPr>
              <p:nvPr/>
            </p:nvGrpSpPr>
            <p:grpSpPr bwMode="auto">
              <a:xfrm>
                <a:off x="1489" y="2985"/>
                <a:ext cx="295" cy="1"/>
                <a:chOff x="1489" y="2985"/>
                <a:chExt cx="295" cy="1"/>
              </a:xfrm>
            </p:grpSpPr>
            <p:sp>
              <p:nvSpPr>
                <p:cNvPr id="184417"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8"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9"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0"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1"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2"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5" name="Group 155"/>
            <p:cNvGrpSpPr>
              <a:grpSpLocks/>
            </p:cNvGrpSpPr>
            <p:nvPr/>
          </p:nvGrpSpPr>
          <p:grpSpPr bwMode="auto">
            <a:xfrm>
              <a:off x="1952" y="2953"/>
              <a:ext cx="415" cy="56"/>
              <a:chOff x="1952" y="2953"/>
              <a:chExt cx="415" cy="56"/>
            </a:xfrm>
          </p:grpSpPr>
          <p:sp>
            <p:nvSpPr>
              <p:cNvPr id="184407"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8" name="Group 157"/>
              <p:cNvGrpSpPr>
                <a:grpSpLocks/>
              </p:cNvGrpSpPr>
              <p:nvPr/>
            </p:nvGrpSpPr>
            <p:grpSpPr bwMode="auto">
              <a:xfrm>
                <a:off x="1952" y="2985"/>
                <a:ext cx="295" cy="1"/>
                <a:chOff x="1952" y="2985"/>
                <a:chExt cx="295" cy="1"/>
              </a:xfrm>
            </p:grpSpPr>
            <p:sp>
              <p:nvSpPr>
                <p:cNvPr id="184409"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0"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1"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2"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3"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4"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6" name="Group 164"/>
            <p:cNvGrpSpPr>
              <a:grpSpLocks/>
            </p:cNvGrpSpPr>
            <p:nvPr/>
          </p:nvGrpSpPr>
          <p:grpSpPr bwMode="auto">
            <a:xfrm>
              <a:off x="2415" y="2953"/>
              <a:ext cx="415" cy="56"/>
              <a:chOff x="2415" y="2953"/>
              <a:chExt cx="415" cy="56"/>
            </a:xfrm>
          </p:grpSpPr>
          <p:sp>
            <p:nvSpPr>
              <p:cNvPr id="184399"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0" name="Group 166"/>
              <p:cNvGrpSpPr>
                <a:grpSpLocks/>
              </p:cNvGrpSpPr>
              <p:nvPr/>
            </p:nvGrpSpPr>
            <p:grpSpPr bwMode="auto">
              <a:xfrm>
                <a:off x="2415" y="2985"/>
                <a:ext cx="295" cy="1"/>
                <a:chOff x="2415" y="2985"/>
                <a:chExt cx="295" cy="1"/>
              </a:xfrm>
            </p:grpSpPr>
            <p:sp>
              <p:nvSpPr>
                <p:cNvPr id="184401"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2"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3"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4"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5"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6"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7" name="Group 173"/>
            <p:cNvGrpSpPr>
              <a:grpSpLocks/>
            </p:cNvGrpSpPr>
            <p:nvPr/>
          </p:nvGrpSpPr>
          <p:grpSpPr bwMode="auto">
            <a:xfrm>
              <a:off x="2838" y="1741"/>
              <a:ext cx="40" cy="1260"/>
              <a:chOff x="2838" y="1741"/>
              <a:chExt cx="40" cy="1260"/>
            </a:xfrm>
          </p:grpSpPr>
          <p:sp>
            <p:nvSpPr>
              <p:cNvPr id="184389"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390"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391"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392"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393"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394"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395"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396"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397"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398"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8" name="Group 184"/>
            <p:cNvGrpSpPr>
              <a:grpSpLocks/>
            </p:cNvGrpSpPr>
            <p:nvPr/>
          </p:nvGrpSpPr>
          <p:grpSpPr bwMode="auto">
            <a:xfrm>
              <a:off x="1912" y="3272"/>
              <a:ext cx="32" cy="335"/>
              <a:chOff x="1912" y="3272"/>
              <a:chExt cx="32" cy="335"/>
            </a:xfrm>
          </p:grpSpPr>
          <p:sp>
            <p:nvSpPr>
              <p:cNvPr id="184385"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86"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87"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8"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9" name="Group 189"/>
            <p:cNvGrpSpPr>
              <a:grpSpLocks/>
            </p:cNvGrpSpPr>
            <p:nvPr/>
          </p:nvGrpSpPr>
          <p:grpSpPr bwMode="auto">
            <a:xfrm>
              <a:off x="1449" y="3272"/>
              <a:ext cx="40" cy="335"/>
              <a:chOff x="1449" y="3272"/>
              <a:chExt cx="40" cy="335"/>
            </a:xfrm>
          </p:grpSpPr>
          <p:sp>
            <p:nvSpPr>
              <p:cNvPr id="184381"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82"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83"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84"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0" name="Group 194"/>
            <p:cNvGrpSpPr>
              <a:grpSpLocks/>
            </p:cNvGrpSpPr>
            <p:nvPr/>
          </p:nvGrpSpPr>
          <p:grpSpPr bwMode="auto">
            <a:xfrm>
              <a:off x="2367" y="3272"/>
              <a:ext cx="32" cy="335"/>
              <a:chOff x="2367" y="3272"/>
              <a:chExt cx="32" cy="335"/>
            </a:xfrm>
          </p:grpSpPr>
          <p:sp>
            <p:nvSpPr>
              <p:cNvPr id="184377"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78"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79"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0"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1" name="Group 199"/>
            <p:cNvGrpSpPr>
              <a:grpSpLocks/>
            </p:cNvGrpSpPr>
            <p:nvPr/>
          </p:nvGrpSpPr>
          <p:grpSpPr bwMode="auto">
            <a:xfrm>
              <a:off x="2822" y="3272"/>
              <a:ext cx="40" cy="335"/>
              <a:chOff x="2822" y="3272"/>
              <a:chExt cx="40" cy="335"/>
            </a:xfrm>
          </p:grpSpPr>
          <p:sp>
            <p:nvSpPr>
              <p:cNvPr id="184373"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74"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75"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76"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2" name="Group 204"/>
            <p:cNvGrpSpPr>
              <a:grpSpLocks/>
            </p:cNvGrpSpPr>
            <p:nvPr/>
          </p:nvGrpSpPr>
          <p:grpSpPr bwMode="auto">
            <a:xfrm>
              <a:off x="2415" y="2650"/>
              <a:ext cx="415" cy="56"/>
              <a:chOff x="2415" y="2650"/>
              <a:chExt cx="415" cy="56"/>
            </a:xfrm>
          </p:grpSpPr>
          <p:sp>
            <p:nvSpPr>
              <p:cNvPr id="184365"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66" name="Group 206"/>
              <p:cNvGrpSpPr>
                <a:grpSpLocks/>
              </p:cNvGrpSpPr>
              <p:nvPr/>
            </p:nvGrpSpPr>
            <p:grpSpPr bwMode="auto">
              <a:xfrm>
                <a:off x="2415" y="2674"/>
                <a:ext cx="295" cy="1"/>
                <a:chOff x="2415" y="2674"/>
                <a:chExt cx="295" cy="1"/>
              </a:xfrm>
            </p:grpSpPr>
            <p:sp>
              <p:nvSpPr>
                <p:cNvPr id="184367"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8"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9"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0"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1"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2"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3" name="Group 213"/>
            <p:cNvGrpSpPr>
              <a:grpSpLocks/>
            </p:cNvGrpSpPr>
            <p:nvPr/>
          </p:nvGrpSpPr>
          <p:grpSpPr bwMode="auto">
            <a:xfrm>
              <a:off x="2415" y="1733"/>
              <a:ext cx="415" cy="56"/>
              <a:chOff x="2415" y="1733"/>
              <a:chExt cx="415" cy="56"/>
            </a:xfrm>
          </p:grpSpPr>
          <p:sp>
            <p:nvSpPr>
              <p:cNvPr id="184357"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58" name="Group 215"/>
              <p:cNvGrpSpPr>
                <a:grpSpLocks/>
              </p:cNvGrpSpPr>
              <p:nvPr/>
            </p:nvGrpSpPr>
            <p:grpSpPr bwMode="auto">
              <a:xfrm>
                <a:off x="2415" y="1757"/>
                <a:ext cx="295" cy="1"/>
                <a:chOff x="2415" y="1757"/>
                <a:chExt cx="295" cy="1"/>
              </a:xfrm>
            </p:grpSpPr>
            <p:sp>
              <p:nvSpPr>
                <p:cNvPr id="184359"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0"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1"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2"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3"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4"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4" name="Group 222"/>
            <p:cNvGrpSpPr>
              <a:grpSpLocks/>
            </p:cNvGrpSpPr>
            <p:nvPr/>
          </p:nvGrpSpPr>
          <p:grpSpPr bwMode="auto">
            <a:xfrm>
              <a:off x="1489" y="3264"/>
              <a:ext cx="423" cy="56"/>
              <a:chOff x="1489" y="3264"/>
              <a:chExt cx="423" cy="56"/>
            </a:xfrm>
          </p:grpSpPr>
          <p:sp>
            <p:nvSpPr>
              <p:cNvPr id="184349"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350" name="Group 224"/>
              <p:cNvGrpSpPr>
                <a:grpSpLocks/>
              </p:cNvGrpSpPr>
              <p:nvPr/>
            </p:nvGrpSpPr>
            <p:grpSpPr bwMode="auto">
              <a:xfrm>
                <a:off x="1489" y="3288"/>
                <a:ext cx="295" cy="1"/>
                <a:chOff x="1489" y="3288"/>
                <a:chExt cx="295" cy="1"/>
              </a:xfrm>
            </p:grpSpPr>
            <p:sp>
              <p:nvSpPr>
                <p:cNvPr id="184351"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2"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3"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4"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5"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6"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5" name="Group 231"/>
            <p:cNvGrpSpPr>
              <a:grpSpLocks/>
            </p:cNvGrpSpPr>
            <p:nvPr/>
          </p:nvGrpSpPr>
          <p:grpSpPr bwMode="auto">
            <a:xfrm>
              <a:off x="1944" y="3256"/>
              <a:ext cx="423" cy="56"/>
              <a:chOff x="1944" y="3256"/>
              <a:chExt cx="423" cy="56"/>
            </a:xfrm>
          </p:grpSpPr>
          <p:sp>
            <p:nvSpPr>
              <p:cNvPr id="184341"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42" name="Group 233"/>
              <p:cNvGrpSpPr>
                <a:grpSpLocks/>
              </p:cNvGrpSpPr>
              <p:nvPr/>
            </p:nvGrpSpPr>
            <p:grpSpPr bwMode="auto">
              <a:xfrm>
                <a:off x="1944" y="3288"/>
                <a:ext cx="303" cy="1"/>
                <a:chOff x="1944" y="3288"/>
                <a:chExt cx="303" cy="1"/>
              </a:xfrm>
            </p:grpSpPr>
            <p:sp>
              <p:nvSpPr>
                <p:cNvPr id="184343"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4"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5"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6"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7"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8"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6" name="Group 240"/>
            <p:cNvGrpSpPr>
              <a:grpSpLocks/>
            </p:cNvGrpSpPr>
            <p:nvPr/>
          </p:nvGrpSpPr>
          <p:grpSpPr bwMode="auto">
            <a:xfrm>
              <a:off x="2415" y="3256"/>
              <a:ext cx="415" cy="56"/>
              <a:chOff x="2415" y="3256"/>
              <a:chExt cx="415" cy="56"/>
            </a:xfrm>
          </p:grpSpPr>
          <p:sp>
            <p:nvSpPr>
              <p:cNvPr id="184333"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34" name="Group 242"/>
              <p:cNvGrpSpPr>
                <a:grpSpLocks/>
              </p:cNvGrpSpPr>
              <p:nvPr/>
            </p:nvGrpSpPr>
            <p:grpSpPr bwMode="auto">
              <a:xfrm>
                <a:off x="2415" y="3288"/>
                <a:ext cx="295" cy="1"/>
                <a:chOff x="2415" y="3288"/>
                <a:chExt cx="295" cy="1"/>
              </a:xfrm>
            </p:grpSpPr>
            <p:sp>
              <p:nvSpPr>
                <p:cNvPr id="184335"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6"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7"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8"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9"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0"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7" name="Group 249"/>
            <p:cNvGrpSpPr>
              <a:grpSpLocks/>
            </p:cNvGrpSpPr>
            <p:nvPr/>
          </p:nvGrpSpPr>
          <p:grpSpPr bwMode="auto">
            <a:xfrm>
              <a:off x="1489" y="3567"/>
              <a:ext cx="423" cy="56"/>
              <a:chOff x="1489" y="3567"/>
              <a:chExt cx="423" cy="56"/>
            </a:xfrm>
          </p:grpSpPr>
          <p:sp>
            <p:nvSpPr>
              <p:cNvPr id="184325"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26" name="Group 251"/>
              <p:cNvGrpSpPr>
                <a:grpSpLocks/>
              </p:cNvGrpSpPr>
              <p:nvPr/>
            </p:nvGrpSpPr>
            <p:grpSpPr bwMode="auto">
              <a:xfrm>
                <a:off x="1489" y="3591"/>
                <a:ext cx="303" cy="1"/>
                <a:chOff x="1489" y="3591"/>
                <a:chExt cx="303" cy="1"/>
              </a:xfrm>
            </p:grpSpPr>
            <p:sp>
              <p:nvSpPr>
                <p:cNvPr id="184327"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8"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9"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0"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1"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2"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8" name="Group 258"/>
            <p:cNvGrpSpPr>
              <a:grpSpLocks/>
            </p:cNvGrpSpPr>
            <p:nvPr/>
          </p:nvGrpSpPr>
          <p:grpSpPr bwMode="auto">
            <a:xfrm>
              <a:off x="1952" y="3567"/>
              <a:ext cx="415" cy="56"/>
              <a:chOff x="1952" y="3567"/>
              <a:chExt cx="415" cy="56"/>
            </a:xfrm>
          </p:grpSpPr>
          <p:sp>
            <p:nvSpPr>
              <p:cNvPr id="184317"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8" name="Group 260"/>
              <p:cNvGrpSpPr>
                <a:grpSpLocks/>
              </p:cNvGrpSpPr>
              <p:nvPr/>
            </p:nvGrpSpPr>
            <p:grpSpPr bwMode="auto">
              <a:xfrm>
                <a:off x="1952" y="3591"/>
                <a:ext cx="295" cy="1"/>
                <a:chOff x="1952" y="3591"/>
                <a:chExt cx="295" cy="1"/>
              </a:xfrm>
            </p:grpSpPr>
            <p:sp>
              <p:nvSpPr>
                <p:cNvPr id="184319"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0"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1"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2"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3"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4"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9" name="Group 267"/>
            <p:cNvGrpSpPr>
              <a:grpSpLocks/>
            </p:cNvGrpSpPr>
            <p:nvPr/>
          </p:nvGrpSpPr>
          <p:grpSpPr bwMode="auto">
            <a:xfrm>
              <a:off x="2407" y="3567"/>
              <a:ext cx="415" cy="56"/>
              <a:chOff x="2407" y="3567"/>
              <a:chExt cx="415" cy="56"/>
            </a:xfrm>
          </p:grpSpPr>
          <p:sp>
            <p:nvSpPr>
              <p:cNvPr id="184309"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0" name="Group 269"/>
              <p:cNvGrpSpPr>
                <a:grpSpLocks/>
              </p:cNvGrpSpPr>
              <p:nvPr/>
            </p:nvGrpSpPr>
            <p:grpSpPr bwMode="auto">
              <a:xfrm>
                <a:off x="2407" y="3591"/>
                <a:ext cx="295" cy="1"/>
                <a:chOff x="2407" y="3591"/>
                <a:chExt cx="295" cy="1"/>
              </a:xfrm>
            </p:grpSpPr>
            <p:sp>
              <p:nvSpPr>
                <p:cNvPr id="184311"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2"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3"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4"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5"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6"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60" name="Group 276"/>
            <p:cNvGrpSpPr>
              <a:grpSpLocks/>
            </p:cNvGrpSpPr>
            <p:nvPr/>
          </p:nvGrpSpPr>
          <p:grpSpPr bwMode="auto">
            <a:xfrm>
              <a:off x="1944" y="2690"/>
              <a:ext cx="894" cy="596"/>
              <a:chOff x="1944" y="2690"/>
              <a:chExt cx="894" cy="596"/>
            </a:xfrm>
          </p:grpSpPr>
          <p:sp>
            <p:nvSpPr>
              <p:cNvPr id="184307"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308"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1" name="Group 279"/>
            <p:cNvGrpSpPr>
              <a:grpSpLocks/>
            </p:cNvGrpSpPr>
            <p:nvPr/>
          </p:nvGrpSpPr>
          <p:grpSpPr bwMode="auto">
            <a:xfrm>
              <a:off x="1952" y="2376"/>
              <a:ext cx="886" cy="290"/>
              <a:chOff x="1952" y="2376"/>
              <a:chExt cx="886" cy="290"/>
            </a:xfrm>
          </p:grpSpPr>
          <p:sp>
            <p:nvSpPr>
              <p:cNvPr id="184305"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306"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2" name="Group 282"/>
            <p:cNvGrpSpPr>
              <a:grpSpLocks/>
            </p:cNvGrpSpPr>
            <p:nvPr/>
          </p:nvGrpSpPr>
          <p:grpSpPr bwMode="auto">
            <a:xfrm>
              <a:off x="1481" y="2084"/>
              <a:ext cx="1373" cy="1507"/>
              <a:chOff x="1481" y="2084"/>
              <a:chExt cx="1373" cy="1507"/>
            </a:xfrm>
          </p:grpSpPr>
          <p:sp>
            <p:nvSpPr>
              <p:cNvPr id="184303"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304"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3" name="Group 285"/>
            <p:cNvGrpSpPr>
              <a:grpSpLocks/>
            </p:cNvGrpSpPr>
            <p:nvPr/>
          </p:nvGrpSpPr>
          <p:grpSpPr bwMode="auto">
            <a:xfrm>
              <a:off x="1944" y="2076"/>
              <a:ext cx="902" cy="885"/>
              <a:chOff x="1944" y="2076"/>
              <a:chExt cx="902" cy="885"/>
            </a:xfrm>
          </p:grpSpPr>
          <p:sp>
            <p:nvSpPr>
              <p:cNvPr id="184301"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302"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4" name="Group 288"/>
            <p:cNvGrpSpPr>
              <a:grpSpLocks/>
            </p:cNvGrpSpPr>
            <p:nvPr/>
          </p:nvGrpSpPr>
          <p:grpSpPr bwMode="auto">
            <a:xfrm>
              <a:off x="1489" y="2379"/>
              <a:ext cx="902" cy="893"/>
              <a:chOff x="1489" y="2379"/>
              <a:chExt cx="902" cy="893"/>
            </a:xfrm>
          </p:grpSpPr>
          <p:sp>
            <p:nvSpPr>
              <p:cNvPr id="184299"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300"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5" name="Group 291"/>
            <p:cNvGrpSpPr>
              <a:grpSpLocks/>
            </p:cNvGrpSpPr>
            <p:nvPr/>
          </p:nvGrpSpPr>
          <p:grpSpPr bwMode="auto">
            <a:xfrm>
              <a:off x="1483" y="2379"/>
              <a:ext cx="429" cy="598"/>
              <a:chOff x="1483" y="2379"/>
              <a:chExt cx="429" cy="598"/>
            </a:xfrm>
          </p:grpSpPr>
          <p:sp>
            <p:nvSpPr>
              <p:cNvPr id="184297"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298"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6" name="Group 294"/>
            <p:cNvGrpSpPr>
              <a:grpSpLocks/>
            </p:cNvGrpSpPr>
            <p:nvPr/>
          </p:nvGrpSpPr>
          <p:grpSpPr bwMode="auto">
            <a:xfrm>
              <a:off x="1936" y="2379"/>
              <a:ext cx="894" cy="604"/>
              <a:chOff x="1936" y="2379"/>
              <a:chExt cx="894" cy="604"/>
            </a:xfrm>
          </p:grpSpPr>
          <p:sp>
            <p:nvSpPr>
              <p:cNvPr id="184295"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296"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7" name="Group 297"/>
            <p:cNvGrpSpPr>
              <a:grpSpLocks/>
            </p:cNvGrpSpPr>
            <p:nvPr/>
          </p:nvGrpSpPr>
          <p:grpSpPr bwMode="auto">
            <a:xfrm>
              <a:off x="1952" y="2076"/>
              <a:ext cx="886" cy="290"/>
              <a:chOff x="1952" y="2076"/>
              <a:chExt cx="886" cy="290"/>
            </a:xfrm>
          </p:grpSpPr>
          <p:sp>
            <p:nvSpPr>
              <p:cNvPr id="184293"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294"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8" name="Group 300"/>
            <p:cNvGrpSpPr>
              <a:grpSpLocks/>
            </p:cNvGrpSpPr>
            <p:nvPr/>
          </p:nvGrpSpPr>
          <p:grpSpPr bwMode="auto">
            <a:xfrm>
              <a:off x="1481" y="1769"/>
              <a:ext cx="894" cy="283"/>
              <a:chOff x="1481" y="1769"/>
              <a:chExt cx="894" cy="283"/>
            </a:xfrm>
          </p:grpSpPr>
          <p:sp>
            <p:nvSpPr>
              <p:cNvPr id="184291"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292"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69"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70"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71"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72"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73"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74"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75"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76"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77"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78"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79" name="Group 313"/>
            <p:cNvGrpSpPr>
              <a:grpSpLocks/>
            </p:cNvGrpSpPr>
            <p:nvPr/>
          </p:nvGrpSpPr>
          <p:grpSpPr bwMode="auto">
            <a:xfrm>
              <a:off x="1912" y="1741"/>
              <a:ext cx="40" cy="1260"/>
              <a:chOff x="1912" y="1741"/>
              <a:chExt cx="40" cy="1260"/>
            </a:xfrm>
          </p:grpSpPr>
          <p:sp>
            <p:nvSpPr>
              <p:cNvPr id="184281"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282"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283"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284"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285"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286"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287"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288"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289"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290"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80" name="Group 324"/>
            <p:cNvGrpSpPr>
              <a:grpSpLocks/>
            </p:cNvGrpSpPr>
            <p:nvPr/>
          </p:nvGrpSpPr>
          <p:grpSpPr bwMode="auto">
            <a:xfrm>
              <a:off x="2375" y="1749"/>
              <a:ext cx="40" cy="1252"/>
              <a:chOff x="2375" y="1749"/>
              <a:chExt cx="40" cy="1252"/>
            </a:xfrm>
          </p:grpSpPr>
          <p:sp>
            <p:nvSpPr>
              <p:cNvPr id="184271"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272"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273"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274"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275"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276"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277"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278"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279"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280"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81" name="Group 335"/>
            <p:cNvGrpSpPr>
              <a:grpSpLocks/>
            </p:cNvGrpSpPr>
            <p:nvPr/>
          </p:nvGrpSpPr>
          <p:grpSpPr bwMode="auto">
            <a:xfrm>
              <a:off x="1489" y="2076"/>
              <a:ext cx="431" cy="284"/>
              <a:chOff x="1489" y="2076"/>
              <a:chExt cx="431" cy="284"/>
            </a:xfrm>
          </p:grpSpPr>
          <p:sp>
            <p:nvSpPr>
              <p:cNvPr id="184269"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270"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82" name="Group 338"/>
            <p:cNvGrpSpPr>
              <a:grpSpLocks/>
            </p:cNvGrpSpPr>
            <p:nvPr/>
          </p:nvGrpSpPr>
          <p:grpSpPr bwMode="auto">
            <a:xfrm>
              <a:off x="1489" y="1733"/>
              <a:ext cx="423" cy="56"/>
              <a:chOff x="1489" y="1733"/>
              <a:chExt cx="423" cy="56"/>
            </a:xfrm>
          </p:grpSpPr>
          <p:sp>
            <p:nvSpPr>
              <p:cNvPr id="184261"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262" name="Group 340"/>
              <p:cNvGrpSpPr>
                <a:grpSpLocks/>
              </p:cNvGrpSpPr>
              <p:nvPr/>
            </p:nvGrpSpPr>
            <p:grpSpPr bwMode="auto">
              <a:xfrm>
                <a:off x="1489" y="1757"/>
                <a:ext cx="295" cy="1"/>
                <a:chOff x="1489" y="1757"/>
                <a:chExt cx="295" cy="1"/>
              </a:xfrm>
            </p:grpSpPr>
            <p:sp>
              <p:nvSpPr>
                <p:cNvPr id="184263"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4"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5"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6"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7"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8"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3" name="Group 347"/>
            <p:cNvGrpSpPr>
              <a:grpSpLocks/>
            </p:cNvGrpSpPr>
            <p:nvPr/>
          </p:nvGrpSpPr>
          <p:grpSpPr bwMode="auto">
            <a:xfrm>
              <a:off x="1952" y="1725"/>
              <a:ext cx="415" cy="56"/>
              <a:chOff x="1952" y="1725"/>
              <a:chExt cx="415" cy="56"/>
            </a:xfrm>
          </p:grpSpPr>
          <p:sp>
            <p:nvSpPr>
              <p:cNvPr id="184253"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54" name="Group 349"/>
              <p:cNvGrpSpPr>
                <a:grpSpLocks/>
              </p:cNvGrpSpPr>
              <p:nvPr/>
            </p:nvGrpSpPr>
            <p:grpSpPr bwMode="auto">
              <a:xfrm>
                <a:off x="1952" y="1757"/>
                <a:ext cx="295" cy="1"/>
                <a:chOff x="1952" y="1757"/>
                <a:chExt cx="295" cy="1"/>
              </a:xfrm>
            </p:grpSpPr>
            <p:sp>
              <p:nvSpPr>
                <p:cNvPr id="184255"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6"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7"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8"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9"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0"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4" name="Group 356"/>
            <p:cNvGrpSpPr>
              <a:grpSpLocks/>
            </p:cNvGrpSpPr>
            <p:nvPr/>
          </p:nvGrpSpPr>
          <p:grpSpPr bwMode="auto">
            <a:xfrm>
              <a:off x="1497" y="2036"/>
              <a:ext cx="415" cy="56"/>
              <a:chOff x="1497" y="2036"/>
              <a:chExt cx="415" cy="56"/>
            </a:xfrm>
          </p:grpSpPr>
          <p:sp>
            <p:nvSpPr>
              <p:cNvPr id="184245"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46" name="Group 358"/>
              <p:cNvGrpSpPr>
                <a:grpSpLocks/>
              </p:cNvGrpSpPr>
              <p:nvPr/>
            </p:nvGrpSpPr>
            <p:grpSpPr bwMode="auto">
              <a:xfrm>
                <a:off x="1497" y="2068"/>
                <a:ext cx="295" cy="1"/>
                <a:chOff x="1497" y="2068"/>
                <a:chExt cx="295" cy="1"/>
              </a:xfrm>
            </p:grpSpPr>
            <p:sp>
              <p:nvSpPr>
                <p:cNvPr id="184247"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8"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9"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0"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1"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2"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5" name="Group 365"/>
            <p:cNvGrpSpPr>
              <a:grpSpLocks/>
            </p:cNvGrpSpPr>
            <p:nvPr/>
          </p:nvGrpSpPr>
          <p:grpSpPr bwMode="auto">
            <a:xfrm>
              <a:off x="1960" y="2036"/>
              <a:ext cx="423" cy="56"/>
              <a:chOff x="1960" y="2036"/>
              <a:chExt cx="423" cy="56"/>
            </a:xfrm>
          </p:grpSpPr>
          <p:sp>
            <p:nvSpPr>
              <p:cNvPr id="184237"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8" name="Group 367"/>
              <p:cNvGrpSpPr>
                <a:grpSpLocks/>
              </p:cNvGrpSpPr>
              <p:nvPr/>
            </p:nvGrpSpPr>
            <p:grpSpPr bwMode="auto">
              <a:xfrm>
                <a:off x="1960" y="2068"/>
                <a:ext cx="303" cy="1"/>
                <a:chOff x="1960" y="2068"/>
                <a:chExt cx="303" cy="1"/>
              </a:xfrm>
            </p:grpSpPr>
            <p:sp>
              <p:nvSpPr>
                <p:cNvPr id="184239"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0"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1"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2"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3"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4"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6" name="Group 374"/>
            <p:cNvGrpSpPr>
              <a:grpSpLocks/>
            </p:cNvGrpSpPr>
            <p:nvPr/>
          </p:nvGrpSpPr>
          <p:grpSpPr bwMode="auto">
            <a:xfrm>
              <a:off x="2431" y="2036"/>
              <a:ext cx="415" cy="56"/>
              <a:chOff x="2431" y="2036"/>
              <a:chExt cx="415" cy="56"/>
            </a:xfrm>
          </p:grpSpPr>
          <p:sp>
            <p:nvSpPr>
              <p:cNvPr id="184229"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0" name="Group 376"/>
              <p:cNvGrpSpPr>
                <a:grpSpLocks/>
              </p:cNvGrpSpPr>
              <p:nvPr/>
            </p:nvGrpSpPr>
            <p:grpSpPr bwMode="auto">
              <a:xfrm>
                <a:off x="2431" y="2068"/>
                <a:ext cx="295" cy="1"/>
                <a:chOff x="2431" y="2068"/>
                <a:chExt cx="295" cy="1"/>
              </a:xfrm>
            </p:grpSpPr>
            <p:sp>
              <p:nvSpPr>
                <p:cNvPr id="184231"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2"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3"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4"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5"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6"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7" name="Group 383"/>
            <p:cNvGrpSpPr>
              <a:grpSpLocks/>
            </p:cNvGrpSpPr>
            <p:nvPr/>
          </p:nvGrpSpPr>
          <p:grpSpPr bwMode="auto">
            <a:xfrm>
              <a:off x="2423" y="2347"/>
              <a:ext cx="415" cy="56"/>
              <a:chOff x="2423" y="2347"/>
              <a:chExt cx="415" cy="56"/>
            </a:xfrm>
          </p:grpSpPr>
          <p:sp>
            <p:nvSpPr>
              <p:cNvPr id="184221"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22" name="Group 385"/>
              <p:cNvGrpSpPr>
                <a:grpSpLocks/>
              </p:cNvGrpSpPr>
              <p:nvPr/>
            </p:nvGrpSpPr>
            <p:grpSpPr bwMode="auto">
              <a:xfrm>
                <a:off x="2423" y="2371"/>
                <a:ext cx="295" cy="1"/>
                <a:chOff x="2423" y="2371"/>
                <a:chExt cx="295" cy="1"/>
              </a:xfrm>
            </p:grpSpPr>
            <p:sp>
              <p:nvSpPr>
                <p:cNvPr id="184223"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4"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5"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6"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7"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8"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8" name="Group 392"/>
            <p:cNvGrpSpPr>
              <a:grpSpLocks/>
            </p:cNvGrpSpPr>
            <p:nvPr/>
          </p:nvGrpSpPr>
          <p:grpSpPr bwMode="auto">
            <a:xfrm>
              <a:off x="1960" y="2347"/>
              <a:ext cx="415" cy="56"/>
              <a:chOff x="1960" y="2347"/>
              <a:chExt cx="415" cy="56"/>
            </a:xfrm>
          </p:grpSpPr>
          <p:sp>
            <p:nvSpPr>
              <p:cNvPr id="184213"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14" name="Group 394"/>
              <p:cNvGrpSpPr>
                <a:grpSpLocks/>
              </p:cNvGrpSpPr>
              <p:nvPr/>
            </p:nvGrpSpPr>
            <p:grpSpPr bwMode="auto">
              <a:xfrm>
                <a:off x="1960" y="2371"/>
                <a:ext cx="295" cy="1"/>
                <a:chOff x="1960" y="2371"/>
                <a:chExt cx="295" cy="1"/>
              </a:xfrm>
            </p:grpSpPr>
            <p:sp>
              <p:nvSpPr>
                <p:cNvPr id="184215"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6"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7"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8"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9"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0"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9" name="Group 401"/>
            <p:cNvGrpSpPr>
              <a:grpSpLocks/>
            </p:cNvGrpSpPr>
            <p:nvPr/>
          </p:nvGrpSpPr>
          <p:grpSpPr bwMode="auto">
            <a:xfrm>
              <a:off x="1497" y="2339"/>
              <a:ext cx="415" cy="56"/>
              <a:chOff x="1497" y="2339"/>
              <a:chExt cx="415" cy="56"/>
            </a:xfrm>
          </p:grpSpPr>
          <p:sp>
            <p:nvSpPr>
              <p:cNvPr id="184205"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06" name="Group 403"/>
              <p:cNvGrpSpPr>
                <a:grpSpLocks/>
              </p:cNvGrpSpPr>
              <p:nvPr/>
            </p:nvGrpSpPr>
            <p:grpSpPr bwMode="auto">
              <a:xfrm>
                <a:off x="1497" y="2371"/>
                <a:ext cx="295" cy="1"/>
                <a:chOff x="1497" y="2371"/>
                <a:chExt cx="295" cy="1"/>
              </a:xfrm>
            </p:grpSpPr>
            <p:sp>
              <p:nvSpPr>
                <p:cNvPr id="184207"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8"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9"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0"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1"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2"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0" name="Group 410"/>
            <p:cNvGrpSpPr>
              <a:grpSpLocks/>
            </p:cNvGrpSpPr>
            <p:nvPr/>
          </p:nvGrpSpPr>
          <p:grpSpPr bwMode="auto">
            <a:xfrm>
              <a:off x="1489" y="2650"/>
              <a:ext cx="423" cy="56"/>
              <a:chOff x="1489" y="2650"/>
              <a:chExt cx="423" cy="56"/>
            </a:xfrm>
          </p:grpSpPr>
          <p:sp>
            <p:nvSpPr>
              <p:cNvPr id="184197"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98" name="Group 412"/>
              <p:cNvGrpSpPr>
                <a:grpSpLocks/>
              </p:cNvGrpSpPr>
              <p:nvPr/>
            </p:nvGrpSpPr>
            <p:grpSpPr bwMode="auto">
              <a:xfrm>
                <a:off x="1489" y="2674"/>
                <a:ext cx="295" cy="1"/>
                <a:chOff x="1489" y="2674"/>
                <a:chExt cx="295" cy="1"/>
              </a:xfrm>
            </p:grpSpPr>
            <p:sp>
              <p:nvSpPr>
                <p:cNvPr id="184199"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0"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1"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2"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3"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4"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1" name="Group 419"/>
            <p:cNvGrpSpPr>
              <a:grpSpLocks/>
            </p:cNvGrpSpPr>
            <p:nvPr/>
          </p:nvGrpSpPr>
          <p:grpSpPr bwMode="auto">
            <a:xfrm>
              <a:off x="1968" y="2650"/>
              <a:ext cx="415" cy="56"/>
              <a:chOff x="1968" y="2650"/>
              <a:chExt cx="415" cy="56"/>
            </a:xfrm>
          </p:grpSpPr>
          <p:sp>
            <p:nvSpPr>
              <p:cNvPr id="184189"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90" name="Group 421"/>
              <p:cNvGrpSpPr>
                <a:grpSpLocks/>
              </p:cNvGrpSpPr>
              <p:nvPr/>
            </p:nvGrpSpPr>
            <p:grpSpPr bwMode="auto">
              <a:xfrm>
                <a:off x="1968" y="2674"/>
                <a:ext cx="295" cy="1"/>
                <a:chOff x="1968" y="2674"/>
                <a:chExt cx="295" cy="1"/>
              </a:xfrm>
            </p:grpSpPr>
            <p:sp>
              <p:nvSpPr>
                <p:cNvPr id="184191"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2"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3"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4"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5"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6"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2" name="Group 428"/>
            <p:cNvGrpSpPr>
              <a:grpSpLocks/>
            </p:cNvGrpSpPr>
            <p:nvPr/>
          </p:nvGrpSpPr>
          <p:grpSpPr bwMode="auto">
            <a:xfrm>
              <a:off x="1489" y="2953"/>
              <a:ext cx="423" cy="56"/>
              <a:chOff x="1489" y="2953"/>
              <a:chExt cx="423" cy="56"/>
            </a:xfrm>
          </p:grpSpPr>
          <p:sp>
            <p:nvSpPr>
              <p:cNvPr id="184181"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182" name="Group 430"/>
              <p:cNvGrpSpPr>
                <a:grpSpLocks/>
              </p:cNvGrpSpPr>
              <p:nvPr/>
            </p:nvGrpSpPr>
            <p:grpSpPr bwMode="auto">
              <a:xfrm>
                <a:off x="1489" y="2985"/>
                <a:ext cx="295" cy="1"/>
                <a:chOff x="1489" y="2985"/>
                <a:chExt cx="295" cy="1"/>
              </a:xfrm>
            </p:grpSpPr>
            <p:sp>
              <p:nvSpPr>
                <p:cNvPr id="184183"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4"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5"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6"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7"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8"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3" name="Group 437"/>
            <p:cNvGrpSpPr>
              <a:grpSpLocks/>
            </p:cNvGrpSpPr>
            <p:nvPr/>
          </p:nvGrpSpPr>
          <p:grpSpPr bwMode="auto">
            <a:xfrm>
              <a:off x="1952" y="2953"/>
              <a:ext cx="415" cy="56"/>
              <a:chOff x="1952" y="2953"/>
              <a:chExt cx="415" cy="56"/>
            </a:xfrm>
          </p:grpSpPr>
          <p:sp>
            <p:nvSpPr>
              <p:cNvPr id="184173"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74" name="Group 439"/>
              <p:cNvGrpSpPr>
                <a:grpSpLocks/>
              </p:cNvGrpSpPr>
              <p:nvPr/>
            </p:nvGrpSpPr>
            <p:grpSpPr bwMode="auto">
              <a:xfrm>
                <a:off x="1952" y="2985"/>
                <a:ext cx="295" cy="1"/>
                <a:chOff x="1952" y="2985"/>
                <a:chExt cx="295" cy="1"/>
              </a:xfrm>
            </p:grpSpPr>
            <p:sp>
              <p:nvSpPr>
                <p:cNvPr id="184175"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6"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7"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8"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9"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0"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4" name="Group 446"/>
            <p:cNvGrpSpPr>
              <a:grpSpLocks/>
            </p:cNvGrpSpPr>
            <p:nvPr/>
          </p:nvGrpSpPr>
          <p:grpSpPr bwMode="auto">
            <a:xfrm>
              <a:off x="2415" y="2953"/>
              <a:ext cx="415" cy="56"/>
              <a:chOff x="2415" y="2953"/>
              <a:chExt cx="415" cy="56"/>
            </a:xfrm>
          </p:grpSpPr>
          <p:sp>
            <p:nvSpPr>
              <p:cNvPr id="184165"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66" name="Group 448"/>
              <p:cNvGrpSpPr>
                <a:grpSpLocks/>
              </p:cNvGrpSpPr>
              <p:nvPr/>
            </p:nvGrpSpPr>
            <p:grpSpPr bwMode="auto">
              <a:xfrm>
                <a:off x="2415" y="2985"/>
                <a:ext cx="295" cy="1"/>
                <a:chOff x="2415" y="2985"/>
                <a:chExt cx="295" cy="1"/>
              </a:xfrm>
            </p:grpSpPr>
            <p:sp>
              <p:nvSpPr>
                <p:cNvPr id="184167"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8"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9"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0"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1"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2"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5" name="Group 455"/>
            <p:cNvGrpSpPr>
              <a:grpSpLocks/>
            </p:cNvGrpSpPr>
            <p:nvPr/>
          </p:nvGrpSpPr>
          <p:grpSpPr bwMode="auto">
            <a:xfrm>
              <a:off x="2838" y="1741"/>
              <a:ext cx="40" cy="1260"/>
              <a:chOff x="2838" y="1741"/>
              <a:chExt cx="40" cy="1260"/>
            </a:xfrm>
          </p:grpSpPr>
          <p:sp>
            <p:nvSpPr>
              <p:cNvPr id="184155"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156"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157"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158"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159"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160"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161"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162"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163"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164"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6" name="Group 466"/>
            <p:cNvGrpSpPr>
              <a:grpSpLocks/>
            </p:cNvGrpSpPr>
            <p:nvPr/>
          </p:nvGrpSpPr>
          <p:grpSpPr bwMode="auto">
            <a:xfrm>
              <a:off x="1912" y="3272"/>
              <a:ext cx="32" cy="335"/>
              <a:chOff x="1912" y="3272"/>
              <a:chExt cx="32" cy="335"/>
            </a:xfrm>
          </p:grpSpPr>
          <p:sp>
            <p:nvSpPr>
              <p:cNvPr id="184151"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52"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53"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54"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7" name="Group 471"/>
            <p:cNvGrpSpPr>
              <a:grpSpLocks/>
            </p:cNvGrpSpPr>
            <p:nvPr/>
          </p:nvGrpSpPr>
          <p:grpSpPr bwMode="auto">
            <a:xfrm>
              <a:off x="1449" y="3272"/>
              <a:ext cx="40" cy="335"/>
              <a:chOff x="1449" y="3272"/>
              <a:chExt cx="40" cy="335"/>
            </a:xfrm>
          </p:grpSpPr>
          <p:sp>
            <p:nvSpPr>
              <p:cNvPr id="184147"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8"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9"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50"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8" name="Group 476"/>
            <p:cNvGrpSpPr>
              <a:grpSpLocks/>
            </p:cNvGrpSpPr>
            <p:nvPr/>
          </p:nvGrpSpPr>
          <p:grpSpPr bwMode="auto">
            <a:xfrm>
              <a:off x="2367" y="3272"/>
              <a:ext cx="32" cy="335"/>
              <a:chOff x="2367" y="3272"/>
              <a:chExt cx="32" cy="335"/>
            </a:xfrm>
          </p:grpSpPr>
          <p:sp>
            <p:nvSpPr>
              <p:cNvPr id="184143"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44"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45"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46"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9" name="Group 481"/>
            <p:cNvGrpSpPr>
              <a:grpSpLocks/>
            </p:cNvGrpSpPr>
            <p:nvPr/>
          </p:nvGrpSpPr>
          <p:grpSpPr bwMode="auto">
            <a:xfrm>
              <a:off x="2822" y="3272"/>
              <a:ext cx="40" cy="335"/>
              <a:chOff x="2822" y="3272"/>
              <a:chExt cx="40" cy="335"/>
            </a:xfrm>
          </p:grpSpPr>
          <p:sp>
            <p:nvSpPr>
              <p:cNvPr id="184139"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0"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1"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42"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00" name="Group 486"/>
            <p:cNvGrpSpPr>
              <a:grpSpLocks/>
            </p:cNvGrpSpPr>
            <p:nvPr/>
          </p:nvGrpSpPr>
          <p:grpSpPr bwMode="auto">
            <a:xfrm>
              <a:off x="2415" y="2650"/>
              <a:ext cx="415" cy="56"/>
              <a:chOff x="2415" y="2650"/>
              <a:chExt cx="415" cy="56"/>
            </a:xfrm>
          </p:grpSpPr>
          <p:sp>
            <p:nvSpPr>
              <p:cNvPr id="184131"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32" name="Group 488"/>
              <p:cNvGrpSpPr>
                <a:grpSpLocks/>
              </p:cNvGrpSpPr>
              <p:nvPr/>
            </p:nvGrpSpPr>
            <p:grpSpPr bwMode="auto">
              <a:xfrm>
                <a:off x="2415" y="2674"/>
                <a:ext cx="295" cy="1"/>
                <a:chOff x="2415" y="2674"/>
                <a:chExt cx="295" cy="1"/>
              </a:xfrm>
            </p:grpSpPr>
            <p:sp>
              <p:nvSpPr>
                <p:cNvPr id="184133"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4"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5"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6"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7"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8"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1" name="Group 495"/>
            <p:cNvGrpSpPr>
              <a:grpSpLocks/>
            </p:cNvGrpSpPr>
            <p:nvPr/>
          </p:nvGrpSpPr>
          <p:grpSpPr bwMode="auto">
            <a:xfrm>
              <a:off x="2415" y="1733"/>
              <a:ext cx="415" cy="56"/>
              <a:chOff x="2415" y="1733"/>
              <a:chExt cx="415" cy="56"/>
            </a:xfrm>
          </p:grpSpPr>
          <p:sp>
            <p:nvSpPr>
              <p:cNvPr id="184123"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24" name="Group 497"/>
              <p:cNvGrpSpPr>
                <a:grpSpLocks/>
              </p:cNvGrpSpPr>
              <p:nvPr/>
            </p:nvGrpSpPr>
            <p:grpSpPr bwMode="auto">
              <a:xfrm>
                <a:off x="2415" y="1757"/>
                <a:ext cx="295" cy="1"/>
                <a:chOff x="2415" y="1757"/>
                <a:chExt cx="295" cy="1"/>
              </a:xfrm>
            </p:grpSpPr>
            <p:sp>
              <p:nvSpPr>
                <p:cNvPr id="184125"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6"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7"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8"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9"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0"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2" name="Group 504"/>
            <p:cNvGrpSpPr>
              <a:grpSpLocks/>
            </p:cNvGrpSpPr>
            <p:nvPr/>
          </p:nvGrpSpPr>
          <p:grpSpPr bwMode="auto">
            <a:xfrm>
              <a:off x="1489" y="3264"/>
              <a:ext cx="423" cy="56"/>
              <a:chOff x="1489" y="3264"/>
              <a:chExt cx="423" cy="56"/>
            </a:xfrm>
          </p:grpSpPr>
          <p:sp>
            <p:nvSpPr>
              <p:cNvPr id="184115"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16" name="Group 506"/>
              <p:cNvGrpSpPr>
                <a:grpSpLocks/>
              </p:cNvGrpSpPr>
              <p:nvPr/>
            </p:nvGrpSpPr>
            <p:grpSpPr bwMode="auto">
              <a:xfrm>
                <a:off x="1489" y="3288"/>
                <a:ext cx="295" cy="1"/>
                <a:chOff x="1489" y="3288"/>
                <a:chExt cx="295" cy="1"/>
              </a:xfrm>
            </p:grpSpPr>
            <p:sp>
              <p:nvSpPr>
                <p:cNvPr id="184117"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8"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9"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0"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1"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2"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3" name="Group 513"/>
            <p:cNvGrpSpPr>
              <a:grpSpLocks/>
            </p:cNvGrpSpPr>
            <p:nvPr/>
          </p:nvGrpSpPr>
          <p:grpSpPr bwMode="auto">
            <a:xfrm>
              <a:off x="1944" y="3256"/>
              <a:ext cx="423" cy="56"/>
              <a:chOff x="1944" y="3256"/>
              <a:chExt cx="423" cy="56"/>
            </a:xfrm>
          </p:grpSpPr>
          <p:sp>
            <p:nvSpPr>
              <p:cNvPr id="184107"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8" name="Group 515"/>
              <p:cNvGrpSpPr>
                <a:grpSpLocks/>
              </p:cNvGrpSpPr>
              <p:nvPr/>
            </p:nvGrpSpPr>
            <p:grpSpPr bwMode="auto">
              <a:xfrm>
                <a:off x="1944" y="3288"/>
                <a:ext cx="303" cy="1"/>
                <a:chOff x="1944" y="3288"/>
                <a:chExt cx="303" cy="1"/>
              </a:xfrm>
            </p:grpSpPr>
            <p:sp>
              <p:nvSpPr>
                <p:cNvPr id="184109"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0"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1"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2"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3"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4"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4" name="Group 522"/>
            <p:cNvGrpSpPr>
              <a:grpSpLocks/>
            </p:cNvGrpSpPr>
            <p:nvPr/>
          </p:nvGrpSpPr>
          <p:grpSpPr bwMode="auto">
            <a:xfrm>
              <a:off x="2415" y="3256"/>
              <a:ext cx="415" cy="56"/>
              <a:chOff x="2415" y="3256"/>
              <a:chExt cx="415" cy="56"/>
            </a:xfrm>
          </p:grpSpPr>
          <p:sp>
            <p:nvSpPr>
              <p:cNvPr id="184099"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0" name="Group 524"/>
              <p:cNvGrpSpPr>
                <a:grpSpLocks/>
              </p:cNvGrpSpPr>
              <p:nvPr/>
            </p:nvGrpSpPr>
            <p:grpSpPr bwMode="auto">
              <a:xfrm>
                <a:off x="2415" y="3288"/>
                <a:ext cx="295" cy="1"/>
                <a:chOff x="2415" y="3288"/>
                <a:chExt cx="295" cy="1"/>
              </a:xfrm>
            </p:grpSpPr>
            <p:sp>
              <p:nvSpPr>
                <p:cNvPr id="184101"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2"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3"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4"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5"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6"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5" name="Group 531"/>
            <p:cNvGrpSpPr>
              <a:grpSpLocks/>
            </p:cNvGrpSpPr>
            <p:nvPr/>
          </p:nvGrpSpPr>
          <p:grpSpPr bwMode="auto">
            <a:xfrm>
              <a:off x="1489" y="3567"/>
              <a:ext cx="423" cy="56"/>
              <a:chOff x="1489" y="3567"/>
              <a:chExt cx="423" cy="56"/>
            </a:xfrm>
          </p:grpSpPr>
          <p:sp>
            <p:nvSpPr>
              <p:cNvPr id="184091"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92" name="Group 533"/>
              <p:cNvGrpSpPr>
                <a:grpSpLocks/>
              </p:cNvGrpSpPr>
              <p:nvPr/>
            </p:nvGrpSpPr>
            <p:grpSpPr bwMode="auto">
              <a:xfrm>
                <a:off x="1489" y="3591"/>
                <a:ext cx="303" cy="1"/>
                <a:chOff x="1489" y="3591"/>
                <a:chExt cx="303" cy="1"/>
              </a:xfrm>
            </p:grpSpPr>
            <p:sp>
              <p:nvSpPr>
                <p:cNvPr id="184093"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4"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5"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6"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7"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8"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6" name="Group 540"/>
            <p:cNvGrpSpPr>
              <a:grpSpLocks/>
            </p:cNvGrpSpPr>
            <p:nvPr/>
          </p:nvGrpSpPr>
          <p:grpSpPr bwMode="auto">
            <a:xfrm>
              <a:off x="1952" y="3567"/>
              <a:ext cx="415" cy="56"/>
              <a:chOff x="1952" y="3567"/>
              <a:chExt cx="415" cy="56"/>
            </a:xfrm>
          </p:grpSpPr>
          <p:sp>
            <p:nvSpPr>
              <p:cNvPr id="184083"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84" name="Group 542"/>
              <p:cNvGrpSpPr>
                <a:grpSpLocks/>
              </p:cNvGrpSpPr>
              <p:nvPr/>
            </p:nvGrpSpPr>
            <p:grpSpPr bwMode="auto">
              <a:xfrm>
                <a:off x="1952" y="3591"/>
                <a:ext cx="295" cy="1"/>
                <a:chOff x="1952" y="3591"/>
                <a:chExt cx="295" cy="1"/>
              </a:xfrm>
            </p:grpSpPr>
            <p:sp>
              <p:nvSpPr>
                <p:cNvPr id="184085"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6"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7"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8"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9"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0"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7" name="Group 549"/>
            <p:cNvGrpSpPr>
              <a:grpSpLocks/>
            </p:cNvGrpSpPr>
            <p:nvPr/>
          </p:nvGrpSpPr>
          <p:grpSpPr bwMode="auto">
            <a:xfrm>
              <a:off x="2407" y="3567"/>
              <a:ext cx="415" cy="56"/>
              <a:chOff x="2407" y="3567"/>
              <a:chExt cx="415" cy="56"/>
            </a:xfrm>
          </p:grpSpPr>
          <p:sp>
            <p:nvSpPr>
              <p:cNvPr id="184075"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76" name="Group 551"/>
              <p:cNvGrpSpPr>
                <a:grpSpLocks/>
              </p:cNvGrpSpPr>
              <p:nvPr/>
            </p:nvGrpSpPr>
            <p:grpSpPr bwMode="auto">
              <a:xfrm>
                <a:off x="2407" y="3591"/>
                <a:ext cx="295" cy="1"/>
                <a:chOff x="2407" y="3591"/>
                <a:chExt cx="295" cy="1"/>
              </a:xfrm>
            </p:grpSpPr>
            <p:sp>
              <p:nvSpPr>
                <p:cNvPr id="184077"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8"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9"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0"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1"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2"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8" name="Group 558"/>
            <p:cNvGrpSpPr>
              <a:grpSpLocks/>
            </p:cNvGrpSpPr>
            <p:nvPr/>
          </p:nvGrpSpPr>
          <p:grpSpPr bwMode="auto">
            <a:xfrm>
              <a:off x="1952" y="2376"/>
              <a:ext cx="886" cy="290"/>
              <a:chOff x="1952" y="2376"/>
              <a:chExt cx="886" cy="290"/>
            </a:xfrm>
          </p:grpSpPr>
          <p:sp>
            <p:nvSpPr>
              <p:cNvPr id="184073"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074"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09" name="Group 561"/>
            <p:cNvGrpSpPr>
              <a:grpSpLocks/>
            </p:cNvGrpSpPr>
            <p:nvPr/>
          </p:nvGrpSpPr>
          <p:grpSpPr bwMode="auto">
            <a:xfrm>
              <a:off x="1481" y="2084"/>
              <a:ext cx="1373" cy="1507"/>
              <a:chOff x="1481" y="2084"/>
              <a:chExt cx="1373" cy="1507"/>
            </a:xfrm>
          </p:grpSpPr>
          <p:sp>
            <p:nvSpPr>
              <p:cNvPr id="184071"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072"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0" name="Group 564"/>
            <p:cNvGrpSpPr>
              <a:grpSpLocks/>
            </p:cNvGrpSpPr>
            <p:nvPr/>
          </p:nvGrpSpPr>
          <p:grpSpPr bwMode="auto">
            <a:xfrm>
              <a:off x="1944" y="2076"/>
              <a:ext cx="902" cy="885"/>
              <a:chOff x="1944" y="2076"/>
              <a:chExt cx="902" cy="885"/>
            </a:xfrm>
          </p:grpSpPr>
          <p:sp>
            <p:nvSpPr>
              <p:cNvPr id="184069"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070"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1" name="Group 567"/>
            <p:cNvGrpSpPr>
              <a:grpSpLocks/>
            </p:cNvGrpSpPr>
            <p:nvPr/>
          </p:nvGrpSpPr>
          <p:grpSpPr bwMode="auto">
            <a:xfrm>
              <a:off x="1489" y="2379"/>
              <a:ext cx="902" cy="893"/>
              <a:chOff x="1489" y="2379"/>
              <a:chExt cx="902" cy="893"/>
            </a:xfrm>
          </p:grpSpPr>
          <p:sp>
            <p:nvSpPr>
              <p:cNvPr id="184067"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068"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2" name="Group 570"/>
            <p:cNvGrpSpPr>
              <a:grpSpLocks/>
            </p:cNvGrpSpPr>
            <p:nvPr/>
          </p:nvGrpSpPr>
          <p:grpSpPr bwMode="auto">
            <a:xfrm>
              <a:off x="3311" y="2387"/>
              <a:ext cx="437" cy="590"/>
              <a:chOff x="3311" y="2387"/>
              <a:chExt cx="437" cy="590"/>
            </a:xfrm>
          </p:grpSpPr>
          <p:sp>
            <p:nvSpPr>
              <p:cNvPr id="184065"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4066"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3" name="Group 573"/>
            <p:cNvGrpSpPr>
              <a:grpSpLocks/>
            </p:cNvGrpSpPr>
            <p:nvPr/>
          </p:nvGrpSpPr>
          <p:grpSpPr bwMode="auto">
            <a:xfrm>
              <a:off x="3772" y="2387"/>
              <a:ext cx="894" cy="596"/>
              <a:chOff x="3772" y="2387"/>
              <a:chExt cx="894" cy="596"/>
            </a:xfrm>
          </p:grpSpPr>
          <p:sp>
            <p:nvSpPr>
              <p:cNvPr id="184063"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84064"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4" name="Group 576"/>
            <p:cNvGrpSpPr>
              <a:grpSpLocks/>
            </p:cNvGrpSpPr>
            <p:nvPr/>
          </p:nvGrpSpPr>
          <p:grpSpPr bwMode="auto">
            <a:xfrm>
              <a:off x="3788" y="2076"/>
              <a:ext cx="886" cy="290"/>
              <a:chOff x="3788" y="2076"/>
              <a:chExt cx="886" cy="290"/>
            </a:xfrm>
          </p:grpSpPr>
          <p:sp>
            <p:nvSpPr>
              <p:cNvPr id="184061"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84062"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5" name="Group 579"/>
            <p:cNvGrpSpPr>
              <a:grpSpLocks/>
            </p:cNvGrpSpPr>
            <p:nvPr/>
          </p:nvGrpSpPr>
          <p:grpSpPr bwMode="auto">
            <a:xfrm>
              <a:off x="3317" y="1769"/>
              <a:ext cx="886" cy="283"/>
              <a:chOff x="3317" y="1769"/>
              <a:chExt cx="886" cy="283"/>
            </a:xfrm>
          </p:grpSpPr>
          <p:sp>
            <p:nvSpPr>
              <p:cNvPr id="184059"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4060"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416"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417"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418"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419"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420"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421"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422"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423"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424"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425"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83426" name="Group 592"/>
            <p:cNvGrpSpPr>
              <a:grpSpLocks/>
            </p:cNvGrpSpPr>
            <p:nvPr/>
          </p:nvGrpSpPr>
          <p:grpSpPr bwMode="auto">
            <a:xfrm>
              <a:off x="3748" y="1741"/>
              <a:ext cx="40" cy="1260"/>
              <a:chOff x="3748" y="1741"/>
              <a:chExt cx="40" cy="1260"/>
            </a:xfrm>
          </p:grpSpPr>
          <p:sp>
            <p:nvSpPr>
              <p:cNvPr id="184049"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84050"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84051"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052"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053"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54"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55"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056"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057"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058"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7" name="Group 603"/>
            <p:cNvGrpSpPr>
              <a:grpSpLocks/>
            </p:cNvGrpSpPr>
            <p:nvPr/>
          </p:nvGrpSpPr>
          <p:grpSpPr bwMode="auto">
            <a:xfrm>
              <a:off x="4203" y="1749"/>
              <a:ext cx="48" cy="1252"/>
              <a:chOff x="4203" y="1749"/>
              <a:chExt cx="48" cy="1252"/>
            </a:xfrm>
          </p:grpSpPr>
          <p:sp>
            <p:nvSpPr>
              <p:cNvPr id="184039"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040"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041"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042"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043"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44"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45"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84046"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84047"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4048"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8" name="Group 614"/>
            <p:cNvGrpSpPr>
              <a:grpSpLocks/>
            </p:cNvGrpSpPr>
            <p:nvPr/>
          </p:nvGrpSpPr>
          <p:grpSpPr bwMode="auto">
            <a:xfrm>
              <a:off x="3317" y="2076"/>
              <a:ext cx="431" cy="284"/>
              <a:chOff x="3317" y="2076"/>
              <a:chExt cx="431" cy="284"/>
            </a:xfrm>
          </p:grpSpPr>
          <p:sp>
            <p:nvSpPr>
              <p:cNvPr id="184037"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038"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29" name="Group 617"/>
            <p:cNvGrpSpPr>
              <a:grpSpLocks/>
            </p:cNvGrpSpPr>
            <p:nvPr/>
          </p:nvGrpSpPr>
          <p:grpSpPr bwMode="auto">
            <a:xfrm>
              <a:off x="3325" y="1733"/>
              <a:ext cx="415" cy="56"/>
              <a:chOff x="3325" y="1733"/>
              <a:chExt cx="415" cy="56"/>
            </a:xfrm>
          </p:grpSpPr>
          <p:sp>
            <p:nvSpPr>
              <p:cNvPr id="184029"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30" name="Group 619"/>
              <p:cNvGrpSpPr>
                <a:grpSpLocks/>
              </p:cNvGrpSpPr>
              <p:nvPr/>
            </p:nvGrpSpPr>
            <p:grpSpPr bwMode="auto">
              <a:xfrm>
                <a:off x="3325" y="1757"/>
                <a:ext cx="295" cy="1"/>
                <a:chOff x="3325" y="1757"/>
                <a:chExt cx="295" cy="1"/>
              </a:xfrm>
            </p:grpSpPr>
            <p:sp>
              <p:nvSpPr>
                <p:cNvPr id="184031"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2"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3"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4"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5"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6"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0" name="Group 626"/>
            <p:cNvGrpSpPr>
              <a:grpSpLocks/>
            </p:cNvGrpSpPr>
            <p:nvPr/>
          </p:nvGrpSpPr>
          <p:grpSpPr bwMode="auto">
            <a:xfrm>
              <a:off x="3788" y="1733"/>
              <a:ext cx="415" cy="56"/>
              <a:chOff x="3788" y="1733"/>
              <a:chExt cx="415" cy="56"/>
            </a:xfrm>
          </p:grpSpPr>
          <p:sp>
            <p:nvSpPr>
              <p:cNvPr id="184021"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22" name="Group 628"/>
              <p:cNvGrpSpPr>
                <a:grpSpLocks/>
              </p:cNvGrpSpPr>
              <p:nvPr/>
            </p:nvGrpSpPr>
            <p:grpSpPr bwMode="auto">
              <a:xfrm>
                <a:off x="3788" y="1757"/>
                <a:ext cx="295" cy="1"/>
                <a:chOff x="3788" y="1757"/>
                <a:chExt cx="295" cy="1"/>
              </a:xfrm>
            </p:grpSpPr>
            <p:sp>
              <p:nvSpPr>
                <p:cNvPr id="184023"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4"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5"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6"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7"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8"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1" name="Group 635"/>
            <p:cNvGrpSpPr>
              <a:grpSpLocks/>
            </p:cNvGrpSpPr>
            <p:nvPr/>
          </p:nvGrpSpPr>
          <p:grpSpPr bwMode="auto">
            <a:xfrm>
              <a:off x="3325" y="2044"/>
              <a:ext cx="423" cy="56"/>
              <a:chOff x="3325" y="2044"/>
              <a:chExt cx="423" cy="56"/>
            </a:xfrm>
          </p:grpSpPr>
          <p:sp>
            <p:nvSpPr>
              <p:cNvPr id="184013"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014" name="Group 637"/>
              <p:cNvGrpSpPr>
                <a:grpSpLocks/>
              </p:cNvGrpSpPr>
              <p:nvPr/>
            </p:nvGrpSpPr>
            <p:grpSpPr bwMode="auto">
              <a:xfrm>
                <a:off x="3325" y="2068"/>
                <a:ext cx="295" cy="1"/>
                <a:chOff x="3325" y="2068"/>
                <a:chExt cx="295" cy="1"/>
              </a:xfrm>
            </p:grpSpPr>
            <p:sp>
              <p:nvSpPr>
                <p:cNvPr id="184015"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6"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7"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8"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9"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0"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2" name="Group 644"/>
            <p:cNvGrpSpPr>
              <a:grpSpLocks/>
            </p:cNvGrpSpPr>
            <p:nvPr/>
          </p:nvGrpSpPr>
          <p:grpSpPr bwMode="auto">
            <a:xfrm>
              <a:off x="3796" y="2036"/>
              <a:ext cx="415" cy="56"/>
              <a:chOff x="3796" y="2036"/>
              <a:chExt cx="415" cy="56"/>
            </a:xfrm>
          </p:grpSpPr>
          <p:sp>
            <p:nvSpPr>
              <p:cNvPr id="184005"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006" name="Group 646"/>
              <p:cNvGrpSpPr>
                <a:grpSpLocks/>
              </p:cNvGrpSpPr>
              <p:nvPr/>
            </p:nvGrpSpPr>
            <p:grpSpPr bwMode="auto">
              <a:xfrm>
                <a:off x="3796" y="2068"/>
                <a:ext cx="295" cy="1"/>
                <a:chOff x="3796" y="2068"/>
                <a:chExt cx="295" cy="1"/>
              </a:xfrm>
            </p:grpSpPr>
            <p:sp>
              <p:nvSpPr>
                <p:cNvPr id="184007"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8"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9"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0"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1"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2"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3" name="Group 653"/>
            <p:cNvGrpSpPr>
              <a:grpSpLocks/>
            </p:cNvGrpSpPr>
            <p:nvPr/>
          </p:nvGrpSpPr>
          <p:grpSpPr bwMode="auto">
            <a:xfrm>
              <a:off x="4267" y="2036"/>
              <a:ext cx="415" cy="56"/>
              <a:chOff x="4267" y="2036"/>
              <a:chExt cx="415" cy="56"/>
            </a:xfrm>
          </p:grpSpPr>
          <p:sp>
            <p:nvSpPr>
              <p:cNvPr id="183997"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98" name="Group 655"/>
              <p:cNvGrpSpPr>
                <a:grpSpLocks/>
              </p:cNvGrpSpPr>
              <p:nvPr/>
            </p:nvGrpSpPr>
            <p:grpSpPr bwMode="auto">
              <a:xfrm>
                <a:off x="4267" y="2068"/>
                <a:ext cx="295" cy="1"/>
                <a:chOff x="4267" y="2068"/>
                <a:chExt cx="295" cy="1"/>
              </a:xfrm>
            </p:grpSpPr>
            <p:sp>
              <p:nvSpPr>
                <p:cNvPr id="183999"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0"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1"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2"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3"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4"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4" name="Group 662"/>
            <p:cNvGrpSpPr>
              <a:grpSpLocks/>
            </p:cNvGrpSpPr>
            <p:nvPr/>
          </p:nvGrpSpPr>
          <p:grpSpPr bwMode="auto">
            <a:xfrm>
              <a:off x="4259" y="2347"/>
              <a:ext cx="415" cy="56"/>
              <a:chOff x="4259" y="2347"/>
              <a:chExt cx="415" cy="56"/>
            </a:xfrm>
          </p:grpSpPr>
          <p:sp>
            <p:nvSpPr>
              <p:cNvPr id="183989"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90" name="Group 664"/>
              <p:cNvGrpSpPr>
                <a:grpSpLocks/>
              </p:cNvGrpSpPr>
              <p:nvPr/>
            </p:nvGrpSpPr>
            <p:grpSpPr bwMode="auto">
              <a:xfrm>
                <a:off x="4259" y="2371"/>
                <a:ext cx="295" cy="1"/>
                <a:chOff x="4259" y="2371"/>
                <a:chExt cx="295" cy="1"/>
              </a:xfrm>
            </p:grpSpPr>
            <p:sp>
              <p:nvSpPr>
                <p:cNvPr id="183991"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2"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3"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4"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5"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6"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5" name="Group 671"/>
            <p:cNvGrpSpPr>
              <a:grpSpLocks/>
            </p:cNvGrpSpPr>
            <p:nvPr/>
          </p:nvGrpSpPr>
          <p:grpSpPr bwMode="auto">
            <a:xfrm>
              <a:off x="3796" y="2347"/>
              <a:ext cx="415" cy="56"/>
              <a:chOff x="3796" y="2347"/>
              <a:chExt cx="415" cy="56"/>
            </a:xfrm>
          </p:grpSpPr>
          <p:sp>
            <p:nvSpPr>
              <p:cNvPr id="183981"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82" name="Group 673"/>
              <p:cNvGrpSpPr>
                <a:grpSpLocks/>
              </p:cNvGrpSpPr>
              <p:nvPr/>
            </p:nvGrpSpPr>
            <p:grpSpPr bwMode="auto">
              <a:xfrm>
                <a:off x="3796" y="2371"/>
                <a:ext cx="295" cy="1"/>
                <a:chOff x="3796" y="2371"/>
                <a:chExt cx="295" cy="1"/>
              </a:xfrm>
            </p:grpSpPr>
            <p:sp>
              <p:nvSpPr>
                <p:cNvPr id="183983"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4"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5"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6"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7"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8"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6" name="Group 680"/>
            <p:cNvGrpSpPr>
              <a:grpSpLocks/>
            </p:cNvGrpSpPr>
            <p:nvPr/>
          </p:nvGrpSpPr>
          <p:grpSpPr bwMode="auto">
            <a:xfrm>
              <a:off x="3333" y="2339"/>
              <a:ext cx="415" cy="64"/>
              <a:chOff x="3333" y="2339"/>
              <a:chExt cx="415" cy="64"/>
            </a:xfrm>
          </p:grpSpPr>
          <p:sp>
            <p:nvSpPr>
              <p:cNvPr id="183973"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74" name="Group 682"/>
              <p:cNvGrpSpPr>
                <a:grpSpLocks/>
              </p:cNvGrpSpPr>
              <p:nvPr/>
            </p:nvGrpSpPr>
            <p:grpSpPr bwMode="auto">
              <a:xfrm>
                <a:off x="3333" y="2371"/>
                <a:ext cx="295" cy="1"/>
                <a:chOff x="3333" y="2371"/>
                <a:chExt cx="295" cy="1"/>
              </a:xfrm>
            </p:grpSpPr>
            <p:sp>
              <p:nvSpPr>
                <p:cNvPr id="183975"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6"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7"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8"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9"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0"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7" name="Group 689"/>
            <p:cNvGrpSpPr>
              <a:grpSpLocks/>
            </p:cNvGrpSpPr>
            <p:nvPr/>
          </p:nvGrpSpPr>
          <p:grpSpPr bwMode="auto">
            <a:xfrm>
              <a:off x="3325" y="2650"/>
              <a:ext cx="415" cy="56"/>
              <a:chOff x="3325" y="2650"/>
              <a:chExt cx="415" cy="56"/>
            </a:xfrm>
          </p:grpSpPr>
          <p:sp>
            <p:nvSpPr>
              <p:cNvPr id="183965"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66" name="Group 691"/>
              <p:cNvGrpSpPr>
                <a:grpSpLocks/>
              </p:cNvGrpSpPr>
              <p:nvPr/>
            </p:nvGrpSpPr>
            <p:grpSpPr bwMode="auto">
              <a:xfrm>
                <a:off x="3325" y="2674"/>
                <a:ext cx="295" cy="1"/>
                <a:chOff x="3325" y="2674"/>
                <a:chExt cx="295" cy="1"/>
              </a:xfrm>
            </p:grpSpPr>
            <p:sp>
              <p:nvSpPr>
                <p:cNvPr id="183967"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8"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9"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0"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1"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2"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8" name="Group 698"/>
            <p:cNvGrpSpPr>
              <a:grpSpLocks/>
            </p:cNvGrpSpPr>
            <p:nvPr/>
          </p:nvGrpSpPr>
          <p:grpSpPr bwMode="auto">
            <a:xfrm>
              <a:off x="3788" y="2650"/>
              <a:ext cx="415" cy="56"/>
              <a:chOff x="3788" y="2650"/>
              <a:chExt cx="415" cy="56"/>
            </a:xfrm>
          </p:grpSpPr>
          <p:sp>
            <p:nvSpPr>
              <p:cNvPr id="183957"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58" name="Group 700"/>
              <p:cNvGrpSpPr>
                <a:grpSpLocks/>
              </p:cNvGrpSpPr>
              <p:nvPr/>
            </p:nvGrpSpPr>
            <p:grpSpPr bwMode="auto">
              <a:xfrm>
                <a:off x="3788" y="2674"/>
                <a:ext cx="295" cy="1"/>
                <a:chOff x="3788" y="2674"/>
                <a:chExt cx="295" cy="1"/>
              </a:xfrm>
            </p:grpSpPr>
            <p:sp>
              <p:nvSpPr>
                <p:cNvPr id="183959"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0"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1"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2"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3"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4"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9" name="Group 707"/>
            <p:cNvGrpSpPr>
              <a:grpSpLocks/>
            </p:cNvGrpSpPr>
            <p:nvPr/>
          </p:nvGrpSpPr>
          <p:grpSpPr bwMode="auto">
            <a:xfrm>
              <a:off x="3325" y="2953"/>
              <a:ext cx="415" cy="56"/>
              <a:chOff x="3325" y="2953"/>
              <a:chExt cx="415" cy="56"/>
            </a:xfrm>
          </p:grpSpPr>
          <p:sp>
            <p:nvSpPr>
              <p:cNvPr id="183949"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50" name="Group 709"/>
              <p:cNvGrpSpPr>
                <a:grpSpLocks/>
              </p:cNvGrpSpPr>
              <p:nvPr/>
            </p:nvGrpSpPr>
            <p:grpSpPr bwMode="auto">
              <a:xfrm>
                <a:off x="3325" y="2985"/>
                <a:ext cx="295" cy="1"/>
                <a:chOff x="3325" y="2985"/>
                <a:chExt cx="295" cy="1"/>
              </a:xfrm>
            </p:grpSpPr>
            <p:sp>
              <p:nvSpPr>
                <p:cNvPr id="183951"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2"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3"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4"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5"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6"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0" name="Group 716"/>
            <p:cNvGrpSpPr>
              <a:grpSpLocks/>
            </p:cNvGrpSpPr>
            <p:nvPr/>
          </p:nvGrpSpPr>
          <p:grpSpPr bwMode="auto">
            <a:xfrm>
              <a:off x="3788" y="2953"/>
              <a:ext cx="415" cy="56"/>
              <a:chOff x="3788" y="2953"/>
              <a:chExt cx="415" cy="56"/>
            </a:xfrm>
          </p:grpSpPr>
          <p:sp>
            <p:nvSpPr>
              <p:cNvPr id="183941"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42" name="Group 718"/>
              <p:cNvGrpSpPr>
                <a:grpSpLocks/>
              </p:cNvGrpSpPr>
              <p:nvPr/>
            </p:nvGrpSpPr>
            <p:grpSpPr bwMode="auto">
              <a:xfrm>
                <a:off x="3788" y="2985"/>
                <a:ext cx="295" cy="1"/>
                <a:chOff x="3788" y="2985"/>
                <a:chExt cx="295" cy="1"/>
              </a:xfrm>
            </p:grpSpPr>
            <p:sp>
              <p:nvSpPr>
                <p:cNvPr id="183943"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4"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5"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6"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7"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8"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1" name="Group 725"/>
            <p:cNvGrpSpPr>
              <a:grpSpLocks/>
            </p:cNvGrpSpPr>
            <p:nvPr/>
          </p:nvGrpSpPr>
          <p:grpSpPr bwMode="auto">
            <a:xfrm>
              <a:off x="4251" y="2953"/>
              <a:ext cx="415" cy="56"/>
              <a:chOff x="4251" y="2953"/>
              <a:chExt cx="415" cy="56"/>
            </a:xfrm>
          </p:grpSpPr>
          <p:sp>
            <p:nvSpPr>
              <p:cNvPr id="183933"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34" name="Group 727"/>
              <p:cNvGrpSpPr>
                <a:grpSpLocks/>
              </p:cNvGrpSpPr>
              <p:nvPr/>
            </p:nvGrpSpPr>
            <p:grpSpPr bwMode="auto">
              <a:xfrm>
                <a:off x="4251" y="2985"/>
                <a:ext cx="295" cy="1"/>
                <a:chOff x="4251" y="2985"/>
                <a:chExt cx="295" cy="1"/>
              </a:xfrm>
            </p:grpSpPr>
            <p:sp>
              <p:nvSpPr>
                <p:cNvPr id="183935"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6"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7"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8"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9"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0"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2" name="Group 734"/>
            <p:cNvGrpSpPr>
              <a:grpSpLocks/>
            </p:cNvGrpSpPr>
            <p:nvPr/>
          </p:nvGrpSpPr>
          <p:grpSpPr bwMode="auto">
            <a:xfrm>
              <a:off x="4674" y="1741"/>
              <a:ext cx="40" cy="1260"/>
              <a:chOff x="4674" y="1741"/>
              <a:chExt cx="40" cy="1260"/>
            </a:xfrm>
          </p:grpSpPr>
          <p:sp>
            <p:nvSpPr>
              <p:cNvPr id="183923"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924"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925"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926"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927"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928"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929"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930"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931"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932"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43" name="Group 745"/>
            <p:cNvGrpSpPr>
              <a:grpSpLocks/>
            </p:cNvGrpSpPr>
            <p:nvPr/>
          </p:nvGrpSpPr>
          <p:grpSpPr bwMode="auto">
            <a:xfrm>
              <a:off x="3740" y="3272"/>
              <a:ext cx="40" cy="343"/>
              <a:chOff x="3740" y="3272"/>
              <a:chExt cx="40" cy="343"/>
            </a:xfrm>
          </p:grpSpPr>
          <p:sp>
            <p:nvSpPr>
              <p:cNvPr id="183919"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3920"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3921"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83922"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4" name="Group 750"/>
            <p:cNvGrpSpPr>
              <a:grpSpLocks/>
            </p:cNvGrpSpPr>
            <p:nvPr/>
          </p:nvGrpSpPr>
          <p:grpSpPr bwMode="auto">
            <a:xfrm>
              <a:off x="3285" y="3272"/>
              <a:ext cx="32" cy="343"/>
              <a:chOff x="3285" y="3272"/>
              <a:chExt cx="32" cy="343"/>
            </a:xfrm>
          </p:grpSpPr>
          <p:sp>
            <p:nvSpPr>
              <p:cNvPr id="183915"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6"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7"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8"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5" name="Group 755"/>
            <p:cNvGrpSpPr>
              <a:grpSpLocks/>
            </p:cNvGrpSpPr>
            <p:nvPr/>
          </p:nvGrpSpPr>
          <p:grpSpPr bwMode="auto">
            <a:xfrm>
              <a:off x="4203" y="3272"/>
              <a:ext cx="32" cy="343"/>
              <a:chOff x="4203" y="3272"/>
              <a:chExt cx="32" cy="343"/>
            </a:xfrm>
          </p:grpSpPr>
          <p:sp>
            <p:nvSpPr>
              <p:cNvPr id="183911"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2"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3"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4"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6" name="Group 760"/>
            <p:cNvGrpSpPr>
              <a:grpSpLocks/>
            </p:cNvGrpSpPr>
            <p:nvPr/>
          </p:nvGrpSpPr>
          <p:grpSpPr bwMode="auto">
            <a:xfrm>
              <a:off x="4658" y="3272"/>
              <a:ext cx="32" cy="343"/>
              <a:chOff x="4658" y="3272"/>
              <a:chExt cx="32" cy="343"/>
            </a:xfrm>
          </p:grpSpPr>
          <p:sp>
            <p:nvSpPr>
              <p:cNvPr id="183907"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08"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09"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0"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7" name="Group 765"/>
            <p:cNvGrpSpPr>
              <a:grpSpLocks/>
            </p:cNvGrpSpPr>
            <p:nvPr/>
          </p:nvGrpSpPr>
          <p:grpSpPr bwMode="auto">
            <a:xfrm>
              <a:off x="4251" y="2650"/>
              <a:ext cx="415" cy="56"/>
              <a:chOff x="4251" y="2650"/>
              <a:chExt cx="415" cy="56"/>
            </a:xfrm>
          </p:grpSpPr>
          <p:sp>
            <p:nvSpPr>
              <p:cNvPr id="183899"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00" name="Group 767"/>
              <p:cNvGrpSpPr>
                <a:grpSpLocks/>
              </p:cNvGrpSpPr>
              <p:nvPr/>
            </p:nvGrpSpPr>
            <p:grpSpPr bwMode="auto">
              <a:xfrm>
                <a:off x="4251" y="2674"/>
                <a:ext cx="295" cy="1"/>
                <a:chOff x="4251" y="2674"/>
                <a:chExt cx="295" cy="1"/>
              </a:xfrm>
            </p:grpSpPr>
            <p:sp>
              <p:nvSpPr>
                <p:cNvPr id="183901"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2"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3"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4"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5"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6"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8" name="Group 774"/>
            <p:cNvGrpSpPr>
              <a:grpSpLocks/>
            </p:cNvGrpSpPr>
            <p:nvPr/>
          </p:nvGrpSpPr>
          <p:grpSpPr bwMode="auto">
            <a:xfrm>
              <a:off x="4251" y="1733"/>
              <a:ext cx="415" cy="56"/>
              <a:chOff x="4251" y="1733"/>
              <a:chExt cx="415" cy="56"/>
            </a:xfrm>
          </p:grpSpPr>
          <p:sp>
            <p:nvSpPr>
              <p:cNvPr id="183891"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92" name="Group 776"/>
              <p:cNvGrpSpPr>
                <a:grpSpLocks/>
              </p:cNvGrpSpPr>
              <p:nvPr/>
            </p:nvGrpSpPr>
            <p:grpSpPr bwMode="auto">
              <a:xfrm>
                <a:off x="4251" y="1757"/>
                <a:ext cx="295" cy="1"/>
                <a:chOff x="4251" y="1757"/>
                <a:chExt cx="295" cy="1"/>
              </a:xfrm>
            </p:grpSpPr>
            <p:sp>
              <p:nvSpPr>
                <p:cNvPr id="183893"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4"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5"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6"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7"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8"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9" name="Group 783"/>
            <p:cNvGrpSpPr>
              <a:grpSpLocks/>
            </p:cNvGrpSpPr>
            <p:nvPr/>
          </p:nvGrpSpPr>
          <p:grpSpPr bwMode="auto">
            <a:xfrm>
              <a:off x="3325" y="3264"/>
              <a:ext cx="415" cy="56"/>
              <a:chOff x="3325" y="3264"/>
              <a:chExt cx="415" cy="56"/>
            </a:xfrm>
          </p:grpSpPr>
          <p:sp>
            <p:nvSpPr>
              <p:cNvPr id="183883"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84" name="Group 785"/>
              <p:cNvGrpSpPr>
                <a:grpSpLocks/>
              </p:cNvGrpSpPr>
              <p:nvPr/>
            </p:nvGrpSpPr>
            <p:grpSpPr bwMode="auto">
              <a:xfrm>
                <a:off x="3325" y="3288"/>
                <a:ext cx="295" cy="1"/>
                <a:chOff x="3325" y="3288"/>
                <a:chExt cx="295" cy="1"/>
              </a:xfrm>
            </p:grpSpPr>
            <p:sp>
              <p:nvSpPr>
                <p:cNvPr id="183885"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6"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7"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8"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9"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0"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0" name="Group 792"/>
            <p:cNvGrpSpPr>
              <a:grpSpLocks/>
            </p:cNvGrpSpPr>
            <p:nvPr/>
          </p:nvGrpSpPr>
          <p:grpSpPr bwMode="auto">
            <a:xfrm>
              <a:off x="3780" y="3256"/>
              <a:ext cx="415" cy="56"/>
              <a:chOff x="3780" y="3256"/>
              <a:chExt cx="415" cy="56"/>
            </a:xfrm>
          </p:grpSpPr>
          <p:sp>
            <p:nvSpPr>
              <p:cNvPr id="183875"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76" name="Group 794"/>
              <p:cNvGrpSpPr>
                <a:grpSpLocks/>
              </p:cNvGrpSpPr>
              <p:nvPr/>
            </p:nvGrpSpPr>
            <p:grpSpPr bwMode="auto">
              <a:xfrm>
                <a:off x="3780" y="3288"/>
                <a:ext cx="295" cy="1"/>
                <a:chOff x="3780" y="3288"/>
                <a:chExt cx="295" cy="1"/>
              </a:xfrm>
            </p:grpSpPr>
            <p:sp>
              <p:nvSpPr>
                <p:cNvPr id="183877"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8"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9"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0"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1"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2"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1" name="Group 801"/>
            <p:cNvGrpSpPr>
              <a:grpSpLocks/>
            </p:cNvGrpSpPr>
            <p:nvPr/>
          </p:nvGrpSpPr>
          <p:grpSpPr bwMode="auto">
            <a:xfrm>
              <a:off x="4251" y="3256"/>
              <a:ext cx="415" cy="56"/>
              <a:chOff x="4251" y="3256"/>
              <a:chExt cx="415" cy="56"/>
            </a:xfrm>
          </p:grpSpPr>
          <p:sp>
            <p:nvSpPr>
              <p:cNvPr id="183867"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8" name="Group 803"/>
              <p:cNvGrpSpPr>
                <a:grpSpLocks/>
              </p:cNvGrpSpPr>
              <p:nvPr/>
            </p:nvGrpSpPr>
            <p:grpSpPr bwMode="auto">
              <a:xfrm>
                <a:off x="4251" y="3288"/>
                <a:ext cx="295" cy="1"/>
                <a:chOff x="4251" y="3288"/>
                <a:chExt cx="295" cy="1"/>
              </a:xfrm>
            </p:grpSpPr>
            <p:sp>
              <p:nvSpPr>
                <p:cNvPr id="183869"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0"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1"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2"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3"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4"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2" name="Group 810"/>
            <p:cNvGrpSpPr>
              <a:grpSpLocks/>
            </p:cNvGrpSpPr>
            <p:nvPr/>
          </p:nvGrpSpPr>
          <p:grpSpPr bwMode="auto">
            <a:xfrm>
              <a:off x="3325" y="3567"/>
              <a:ext cx="415" cy="56"/>
              <a:chOff x="3325" y="3567"/>
              <a:chExt cx="415" cy="56"/>
            </a:xfrm>
          </p:grpSpPr>
          <p:sp>
            <p:nvSpPr>
              <p:cNvPr id="183859"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0" name="Group 812"/>
              <p:cNvGrpSpPr>
                <a:grpSpLocks/>
              </p:cNvGrpSpPr>
              <p:nvPr/>
            </p:nvGrpSpPr>
            <p:grpSpPr bwMode="auto">
              <a:xfrm>
                <a:off x="3325" y="3599"/>
                <a:ext cx="295" cy="1"/>
                <a:chOff x="3325" y="3599"/>
                <a:chExt cx="295" cy="1"/>
              </a:xfrm>
            </p:grpSpPr>
            <p:sp>
              <p:nvSpPr>
                <p:cNvPr id="183861"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2"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3"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4"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5"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6"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3" name="Group 819"/>
            <p:cNvGrpSpPr>
              <a:grpSpLocks/>
            </p:cNvGrpSpPr>
            <p:nvPr/>
          </p:nvGrpSpPr>
          <p:grpSpPr bwMode="auto">
            <a:xfrm>
              <a:off x="3788" y="3567"/>
              <a:ext cx="415" cy="56"/>
              <a:chOff x="3788" y="3567"/>
              <a:chExt cx="415" cy="56"/>
            </a:xfrm>
          </p:grpSpPr>
          <p:sp>
            <p:nvSpPr>
              <p:cNvPr id="183851"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52" name="Group 821"/>
              <p:cNvGrpSpPr>
                <a:grpSpLocks/>
              </p:cNvGrpSpPr>
              <p:nvPr/>
            </p:nvGrpSpPr>
            <p:grpSpPr bwMode="auto">
              <a:xfrm>
                <a:off x="3788" y="3591"/>
                <a:ext cx="295" cy="1"/>
                <a:chOff x="3788" y="3591"/>
                <a:chExt cx="295" cy="1"/>
              </a:xfrm>
            </p:grpSpPr>
            <p:sp>
              <p:nvSpPr>
                <p:cNvPr id="183853"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4"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5"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6"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7"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8"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4" name="Group 828"/>
            <p:cNvGrpSpPr>
              <a:grpSpLocks/>
            </p:cNvGrpSpPr>
            <p:nvPr/>
          </p:nvGrpSpPr>
          <p:grpSpPr bwMode="auto">
            <a:xfrm>
              <a:off x="4243" y="3567"/>
              <a:ext cx="415" cy="56"/>
              <a:chOff x="4243" y="3567"/>
              <a:chExt cx="415" cy="56"/>
            </a:xfrm>
          </p:grpSpPr>
          <p:sp>
            <p:nvSpPr>
              <p:cNvPr id="183843"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44" name="Group 830"/>
              <p:cNvGrpSpPr>
                <a:grpSpLocks/>
              </p:cNvGrpSpPr>
              <p:nvPr/>
            </p:nvGrpSpPr>
            <p:grpSpPr bwMode="auto">
              <a:xfrm>
                <a:off x="4243" y="3599"/>
                <a:ext cx="295" cy="1"/>
                <a:chOff x="4243" y="3599"/>
                <a:chExt cx="295" cy="1"/>
              </a:xfrm>
            </p:grpSpPr>
            <p:sp>
              <p:nvSpPr>
                <p:cNvPr id="183845"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6"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7"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8"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9"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0"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5" name="Group 837"/>
            <p:cNvGrpSpPr>
              <a:grpSpLocks/>
            </p:cNvGrpSpPr>
            <p:nvPr/>
          </p:nvGrpSpPr>
          <p:grpSpPr bwMode="auto">
            <a:xfrm>
              <a:off x="3788" y="2376"/>
              <a:ext cx="886" cy="290"/>
              <a:chOff x="3788" y="2376"/>
              <a:chExt cx="886" cy="290"/>
            </a:xfrm>
          </p:grpSpPr>
          <p:sp>
            <p:nvSpPr>
              <p:cNvPr id="183841"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842"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6" name="Group 840"/>
            <p:cNvGrpSpPr>
              <a:grpSpLocks/>
            </p:cNvGrpSpPr>
            <p:nvPr/>
          </p:nvGrpSpPr>
          <p:grpSpPr bwMode="auto">
            <a:xfrm>
              <a:off x="3309" y="2084"/>
              <a:ext cx="1381" cy="1507"/>
              <a:chOff x="3309" y="2084"/>
              <a:chExt cx="1381" cy="1507"/>
            </a:xfrm>
          </p:grpSpPr>
          <p:sp>
            <p:nvSpPr>
              <p:cNvPr id="183839"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83840"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7" name="Group 843"/>
            <p:cNvGrpSpPr>
              <a:grpSpLocks/>
            </p:cNvGrpSpPr>
            <p:nvPr/>
          </p:nvGrpSpPr>
          <p:grpSpPr bwMode="auto">
            <a:xfrm>
              <a:off x="3773" y="2076"/>
              <a:ext cx="909" cy="893"/>
              <a:chOff x="3773" y="2076"/>
              <a:chExt cx="909" cy="893"/>
            </a:xfrm>
          </p:grpSpPr>
          <p:sp>
            <p:nvSpPr>
              <p:cNvPr id="183837"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8"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8" name="Group 846"/>
            <p:cNvGrpSpPr>
              <a:grpSpLocks/>
            </p:cNvGrpSpPr>
            <p:nvPr/>
          </p:nvGrpSpPr>
          <p:grpSpPr bwMode="auto">
            <a:xfrm>
              <a:off x="3317" y="2379"/>
              <a:ext cx="910" cy="893"/>
              <a:chOff x="3317" y="2379"/>
              <a:chExt cx="910" cy="893"/>
            </a:xfrm>
          </p:grpSpPr>
          <p:sp>
            <p:nvSpPr>
              <p:cNvPr id="183835"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6"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9" name="Group 849"/>
            <p:cNvGrpSpPr>
              <a:grpSpLocks/>
            </p:cNvGrpSpPr>
            <p:nvPr/>
          </p:nvGrpSpPr>
          <p:grpSpPr bwMode="auto">
            <a:xfrm>
              <a:off x="2878" y="1725"/>
              <a:ext cx="415" cy="56"/>
              <a:chOff x="2878" y="1725"/>
              <a:chExt cx="415" cy="56"/>
            </a:xfrm>
          </p:grpSpPr>
          <p:sp>
            <p:nvSpPr>
              <p:cNvPr id="183827"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28" name="Group 851"/>
              <p:cNvGrpSpPr>
                <a:grpSpLocks/>
              </p:cNvGrpSpPr>
              <p:nvPr/>
            </p:nvGrpSpPr>
            <p:grpSpPr bwMode="auto">
              <a:xfrm>
                <a:off x="2878" y="1757"/>
                <a:ext cx="295" cy="1"/>
                <a:chOff x="2878" y="1757"/>
                <a:chExt cx="295" cy="1"/>
              </a:xfrm>
            </p:grpSpPr>
            <p:sp>
              <p:nvSpPr>
                <p:cNvPr id="183829"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0"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1"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2"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3"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4"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0" name="Group 858"/>
            <p:cNvGrpSpPr>
              <a:grpSpLocks/>
            </p:cNvGrpSpPr>
            <p:nvPr/>
          </p:nvGrpSpPr>
          <p:grpSpPr bwMode="auto">
            <a:xfrm>
              <a:off x="2878" y="2036"/>
              <a:ext cx="415" cy="56"/>
              <a:chOff x="2878" y="2036"/>
              <a:chExt cx="415" cy="56"/>
            </a:xfrm>
          </p:grpSpPr>
          <p:sp>
            <p:nvSpPr>
              <p:cNvPr id="183819"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20" name="Group 860"/>
              <p:cNvGrpSpPr>
                <a:grpSpLocks/>
              </p:cNvGrpSpPr>
              <p:nvPr/>
            </p:nvGrpSpPr>
            <p:grpSpPr bwMode="auto">
              <a:xfrm>
                <a:off x="2878" y="2060"/>
                <a:ext cx="295" cy="1"/>
                <a:chOff x="2878" y="2060"/>
                <a:chExt cx="295" cy="1"/>
              </a:xfrm>
            </p:grpSpPr>
            <p:sp>
              <p:nvSpPr>
                <p:cNvPr id="183821"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2"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3"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4"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5"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6"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1" name="Group 867"/>
            <p:cNvGrpSpPr>
              <a:grpSpLocks/>
            </p:cNvGrpSpPr>
            <p:nvPr/>
          </p:nvGrpSpPr>
          <p:grpSpPr bwMode="auto">
            <a:xfrm>
              <a:off x="2886" y="2339"/>
              <a:ext cx="415" cy="56"/>
              <a:chOff x="2886" y="2339"/>
              <a:chExt cx="415" cy="56"/>
            </a:xfrm>
          </p:grpSpPr>
          <p:sp>
            <p:nvSpPr>
              <p:cNvPr id="183811"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12" name="Group 869"/>
              <p:cNvGrpSpPr>
                <a:grpSpLocks/>
              </p:cNvGrpSpPr>
              <p:nvPr/>
            </p:nvGrpSpPr>
            <p:grpSpPr bwMode="auto">
              <a:xfrm>
                <a:off x="2886" y="2371"/>
                <a:ext cx="295" cy="1"/>
                <a:chOff x="2886" y="2371"/>
                <a:chExt cx="295" cy="1"/>
              </a:xfrm>
            </p:grpSpPr>
            <p:sp>
              <p:nvSpPr>
                <p:cNvPr id="183813"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4"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5"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6"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7"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8"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2" name="Group 876"/>
            <p:cNvGrpSpPr>
              <a:grpSpLocks/>
            </p:cNvGrpSpPr>
            <p:nvPr/>
          </p:nvGrpSpPr>
          <p:grpSpPr bwMode="auto">
            <a:xfrm>
              <a:off x="2878" y="2642"/>
              <a:ext cx="415" cy="56"/>
              <a:chOff x="2878" y="2642"/>
              <a:chExt cx="415" cy="56"/>
            </a:xfrm>
          </p:grpSpPr>
          <p:sp>
            <p:nvSpPr>
              <p:cNvPr id="183803"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04" name="Group 878"/>
              <p:cNvGrpSpPr>
                <a:grpSpLocks/>
              </p:cNvGrpSpPr>
              <p:nvPr/>
            </p:nvGrpSpPr>
            <p:grpSpPr bwMode="auto">
              <a:xfrm>
                <a:off x="2878" y="2674"/>
                <a:ext cx="295" cy="1"/>
                <a:chOff x="2878" y="2674"/>
                <a:chExt cx="295" cy="1"/>
              </a:xfrm>
            </p:grpSpPr>
            <p:sp>
              <p:nvSpPr>
                <p:cNvPr id="183805"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6"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7"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8"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9"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0"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3" name="Group 885"/>
            <p:cNvGrpSpPr>
              <a:grpSpLocks/>
            </p:cNvGrpSpPr>
            <p:nvPr/>
          </p:nvGrpSpPr>
          <p:grpSpPr bwMode="auto">
            <a:xfrm>
              <a:off x="2878" y="2953"/>
              <a:ext cx="415" cy="56"/>
              <a:chOff x="2878" y="2953"/>
              <a:chExt cx="415" cy="56"/>
            </a:xfrm>
          </p:grpSpPr>
          <p:sp>
            <p:nvSpPr>
              <p:cNvPr id="183795"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796" name="Group 887"/>
              <p:cNvGrpSpPr>
                <a:grpSpLocks/>
              </p:cNvGrpSpPr>
              <p:nvPr/>
            </p:nvGrpSpPr>
            <p:grpSpPr bwMode="auto">
              <a:xfrm>
                <a:off x="2878" y="2985"/>
                <a:ext cx="295" cy="1"/>
                <a:chOff x="2878" y="2985"/>
                <a:chExt cx="295" cy="1"/>
              </a:xfrm>
            </p:grpSpPr>
            <p:sp>
              <p:nvSpPr>
                <p:cNvPr id="183797"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8"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9"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0"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1"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2"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4" name="Group 894"/>
            <p:cNvGrpSpPr>
              <a:grpSpLocks/>
            </p:cNvGrpSpPr>
            <p:nvPr/>
          </p:nvGrpSpPr>
          <p:grpSpPr bwMode="auto">
            <a:xfrm>
              <a:off x="2870" y="3256"/>
              <a:ext cx="415" cy="56"/>
              <a:chOff x="2870" y="3256"/>
              <a:chExt cx="415" cy="56"/>
            </a:xfrm>
          </p:grpSpPr>
          <p:sp>
            <p:nvSpPr>
              <p:cNvPr id="183787"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8" name="Group 896"/>
              <p:cNvGrpSpPr>
                <a:grpSpLocks/>
              </p:cNvGrpSpPr>
              <p:nvPr/>
            </p:nvGrpSpPr>
            <p:grpSpPr bwMode="auto">
              <a:xfrm>
                <a:off x="2870" y="3280"/>
                <a:ext cx="295" cy="1"/>
                <a:chOff x="2870" y="3280"/>
                <a:chExt cx="295" cy="1"/>
              </a:xfrm>
            </p:grpSpPr>
            <p:sp>
              <p:nvSpPr>
                <p:cNvPr id="183789"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0"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1"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2"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3"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4"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5" name="Group 903"/>
            <p:cNvGrpSpPr>
              <a:grpSpLocks/>
            </p:cNvGrpSpPr>
            <p:nvPr/>
          </p:nvGrpSpPr>
          <p:grpSpPr bwMode="auto">
            <a:xfrm>
              <a:off x="2870" y="3567"/>
              <a:ext cx="415" cy="56"/>
              <a:chOff x="2870" y="3567"/>
              <a:chExt cx="415" cy="56"/>
            </a:xfrm>
          </p:grpSpPr>
          <p:sp>
            <p:nvSpPr>
              <p:cNvPr id="183779"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0" name="Group 905"/>
              <p:cNvGrpSpPr>
                <a:grpSpLocks/>
              </p:cNvGrpSpPr>
              <p:nvPr/>
            </p:nvGrpSpPr>
            <p:grpSpPr bwMode="auto">
              <a:xfrm>
                <a:off x="2870" y="3591"/>
                <a:ext cx="295" cy="1"/>
                <a:chOff x="2870" y="3591"/>
                <a:chExt cx="295" cy="1"/>
              </a:xfrm>
            </p:grpSpPr>
            <p:sp>
              <p:nvSpPr>
                <p:cNvPr id="183781"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2"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3"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4"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5"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6"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6" name="Group 912"/>
            <p:cNvGrpSpPr>
              <a:grpSpLocks/>
            </p:cNvGrpSpPr>
            <p:nvPr/>
          </p:nvGrpSpPr>
          <p:grpSpPr bwMode="auto">
            <a:xfrm>
              <a:off x="2399" y="1765"/>
              <a:ext cx="1357" cy="1196"/>
              <a:chOff x="2399" y="1765"/>
              <a:chExt cx="1357" cy="1196"/>
            </a:xfrm>
          </p:grpSpPr>
          <p:sp>
            <p:nvSpPr>
              <p:cNvPr id="183777"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3778"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7" name="Group 915"/>
            <p:cNvGrpSpPr>
              <a:grpSpLocks/>
            </p:cNvGrpSpPr>
            <p:nvPr/>
          </p:nvGrpSpPr>
          <p:grpSpPr bwMode="auto">
            <a:xfrm>
              <a:off x="2862" y="1765"/>
              <a:ext cx="1349" cy="1204"/>
              <a:chOff x="2862" y="1765"/>
              <a:chExt cx="1349" cy="1204"/>
            </a:xfrm>
          </p:grpSpPr>
          <p:sp>
            <p:nvSpPr>
              <p:cNvPr id="183775"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776"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8" name="Group 918"/>
            <p:cNvGrpSpPr>
              <a:grpSpLocks/>
            </p:cNvGrpSpPr>
            <p:nvPr/>
          </p:nvGrpSpPr>
          <p:grpSpPr bwMode="auto">
            <a:xfrm>
              <a:off x="2870" y="2990"/>
              <a:ext cx="886" cy="290"/>
              <a:chOff x="2870" y="2990"/>
              <a:chExt cx="886" cy="290"/>
            </a:xfrm>
          </p:grpSpPr>
          <p:sp>
            <p:nvSpPr>
              <p:cNvPr id="183773"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774"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9" name="Group 921"/>
            <p:cNvGrpSpPr>
              <a:grpSpLocks/>
            </p:cNvGrpSpPr>
            <p:nvPr/>
          </p:nvGrpSpPr>
          <p:grpSpPr bwMode="auto">
            <a:xfrm>
              <a:off x="2393" y="2993"/>
              <a:ext cx="437" cy="598"/>
              <a:chOff x="2393" y="2993"/>
              <a:chExt cx="437" cy="598"/>
            </a:xfrm>
          </p:grpSpPr>
          <p:sp>
            <p:nvSpPr>
              <p:cNvPr id="183771"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3772"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0" name="Group 924"/>
            <p:cNvGrpSpPr>
              <a:grpSpLocks/>
            </p:cNvGrpSpPr>
            <p:nvPr/>
          </p:nvGrpSpPr>
          <p:grpSpPr bwMode="auto">
            <a:xfrm>
              <a:off x="2854" y="2690"/>
              <a:ext cx="902" cy="596"/>
              <a:chOff x="2854" y="2690"/>
              <a:chExt cx="902" cy="596"/>
            </a:xfrm>
          </p:grpSpPr>
          <p:sp>
            <p:nvSpPr>
              <p:cNvPr id="183769"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3770"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1" name="Group 927"/>
            <p:cNvGrpSpPr>
              <a:grpSpLocks/>
            </p:cNvGrpSpPr>
            <p:nvPr/>
          </p:nvGrpSpPr>
          <p:grpSpPr bwMode="auto">
            <a:xfrm>
              <a:off x="2862" y="1781"/>
              <a:ext cx="1349" cy="1188"/>
              <a:chOff x="2862" y="1781"/>
              <a:chExt cx="1349" cy="1188"/>
            </a:xfrm>
          </p:grpSpPr>
          <p:sp>
            <p:nvSpPr>
              <p:cNvPr id="183767"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83768"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2" name="Group 930"/>
            <p:cNvGrpSpPr>
              <a:grpSpLocks/>
            </p:cNvGrpSpPr>
            <p:nvPr/>
          </p:nvGrpSpPr>
          <p:grpSpPr bwMode="auto">
            <a:xfrm>
              <a:off x="1944" y="2687"/>
              <a:ext cx="886" cy="282"/>
              <a:chOff x="1944" y="2687"/>
              <a:chExt cx="886" cy="282"/>
            </a:xfrm>
          </p:grpSpPr>
          <p:sp>
            <p:nvSpPr>
              <p:cNvPr id="183765"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3766"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3" name="Group 933"/>
            <p:cNvGrpSpPr>
              <a:grpSpLocks/>
            </p:cNvGrpSpPr>
            <p:nvPr/>
          </p:nvGrpSpPr>
          <p:grpSpPr bwMode="auto">
            <a:xfrm>
              <a:off x="1944" y="2395"/>
              <a:ext cx="1357" cy="1196"/>
              <a:chOff x="1944" y="2395"/>
              <a:chExt cx="1357" cy="1196"/>
            </a:xfrm>
          </p:grpSpPr>
          <p:sp>
            <p:nvSpPr>
              <p:cNvPr id="183763"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83764"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4" name="Group 936"/>
            <p:cNvGrpSpPr>
              <a:grpSpLocks/>
            </p:cNvGrpSpPr>
            <p:nvPr/>
          </p:nvGrpSpPr>
          <p:grpSpPr bwMode="auto">
            <a:xfrm>
              <a:off x="3317" y="3293"/>
              <a:ext cx="886" cy="282"/>
              <a:chOff x="3317" y="3293"/>
              <a:chExt cx="886" cy="282"/>
            </a:xfrm>
          </p:grpSpPr>
          <p:sp>
            <p:nvSpPr>
              <p:cNvPr id="183761"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83762"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5" name="Group 939"/>
            <p:cNvGrpSpPr>
              <a:grpSpLocks/>
            </p:cNvGrpSpPr>
            <p:nvPr/>
          </p:nvGrpSpPr>
          <p:grpSpPr bwMode="auto">
            <a:xfrm>
              <a:off x="3317" y="2682"/>
              <a:ext cx="1349" cy="619"/>
              <a:chOff x="3317" y="2682"/>
              <a:chExt cx="1349" cy="619"/>
            </a:xfrm>
          </p:grpSpPr>
          <p:sp>
            <p:nvSpPr>
              <p:cNvPr id="183759"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83760"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6" name="Group 942"/>
            <p:cNvGrpSpPr>
              <a:grpSpLocks/>
            </p:cNvGrpSpPr>
            <p:nvPr/>
          </p:nvGrpSpPr>
          <p:grpSpPr bwMode="auto">
            <a:xfrm>
              <a:off x="3317" y="2387"/>
              <a:ext cx="886" cy="282"/>
              <a:chOff x="3317" y="2387"/>
              <a:chExt cx="886" cy="282"/>
            </a:xfrm>
          </p:grpSpPr>
          <p:sp>
            <p:nvSpPr>
              <p:cNvPr id="183757"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8"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7" name="Group 945"/>
            <p:cNvGrpSpPr>
              <a:grpSpLocks/>
            </p:cNvGrpSpPr>
            <p:nvPr/>
          </p:nvGrpSpPr>
          <p:grpSpPr bwMode="auto">
            <a:xfrm>
              <a:off x="3780" y="2387"/>
              <a:ext cx="886" cy="282"/>
              <a:chOff x="3780" y="2387"/>
              <a:chExt cx="886" cy="282"/>
            </a:xfrm>
          </p:grpSpPr>
          <p:sp>
            <p:nvSpPr>
              <p:cNvPr id="183755"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83756"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8" name="Group 948"/>
            <p:cNvGrpSpPr>
              <a:grpSpLocks/>
            </p:cNvGrpSpPr>
            <p:nvPr/>
          </p:nvGrpSpPr>
          <p:grpSpPr bwMode="auto">
            <a:xfrm>
              <a:off x="1473" y="2993"/>
              <a:ext cx="886" cy="291"/>
              <a:chOff x="1473" y="2993"/>
              <a:chExt cx="886" cy="291"/>
            </a:xfrm>
          </p:grpSpPr>
          <p:sp>
            <p:nvSpPr>
              <p:cNvPr id="183753"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4"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9" name="Group 951"/>
            <p:cNvGrpSpPr>
              <a:grpSpLocks/>
            </p:cNvGrpSpPr>
            <p:nvPr/>
          </p:nvGrpSpPr>
          <p:grpSpPr bwMode="auto">
            <a:xfrm>
              <a:off x="1497" y="1765"/>
              <a:ext cx="878" cy="290"/>
              <a:chOff x="1497" y="1765"/>
              <a:chExt cx="878" cy="290"/>
            </a:xfrm>
          </p:grpSpPr>
          <p:sp>
            <p:nvSpPr>
              <p:cNvPr id="183751"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2"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0" name="Group 954"/>
            <p:cNvGrpSpPr>
              <a:grpSpLocks/>
            </p:cNvGrpSpPr>
            <p:nvPr/>
          </p:nvGrpSpPr>
          <p:grpSpPr bwMode="auto">
            <a:xfrm>
              <a:off x="1938" y="1765"/>
              <a:ext cx="892" cy="1507"/>
              <a:chOff x="1938" y="1765"/>
              <a:chExt cx="892" cy="1507"/>
            </a:xfrm>
          </p:grpSpPr>
          <p:sp>
            <p:nvSpPr>
              <p:cNvPr id="183749"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83750"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1" name="Group 957"/>
            <p:cNvGrpSpPr>
              <a:grpSpLocks/>
            </p:cNvGrpSpPr>
            <p:nvPr/>
          </p:nvGrpSpPr>
          <p:grpSpPr bwMode="auto">
            <a:xfrm>
              <a:off x="1482" y="1781"/>
              <a:ext cx="438" cy="263"/>
              <a:chOff x="1482" y="1781"/>
              <a:chExt cx="438" cy="263"/>
            </a:xfrm>
          </p:grpSpPr>
          <p:sp>
            <p:nvSpPr>
              <p:cNvPr id="183744"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745"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6"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7"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8"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2" name="Group 963"/>
            <p:cNvGrpSpPr>
              <a:grpSpLocks/>
            </p:cNvGrpSpPr>
            <p:nvPr/>
          </p:nvGrpSpPr>
          <p:grpSpPr bwMode="auto">
            <a:xfrm>
              <a:off x="1481" y="1789"/>
              <a:ext cx="455" cy="550"/>
              <a:chOff x="1481" y="1789"/>
              <a:chExt cx="455" cy="550"/>
            </a:xfrm>
          </p:grpSpPr>
          <p:sp>
            <p:nvSpPr>
              <p:cNvPr id="183737"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83738"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9"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0"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1"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2"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3"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3" name="Group 971"/>
            <p:cNvGrpSpPr>
              <a:grpSpLocks/>
            </p:cNvGrpSpPr>
            <p:nvPr/>
          </p:nvGrpSpPr>
          <p:grpSpPr bwMode="auto">
            <a:xfrm>
              <a:off x="1489" y="2084"/>
              <a:ext cx="439" cy="574"/>
              <a:chOff x="1489" y="2084"/>
              <a:chExt cx="439" cy="574"/>
            </a:xfrm>
          </p:grpSpPr>
          <p:sp>
            <p:nvSpPr>
              <p:cNvPr id="183730"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83731"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2"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3"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4"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5"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6"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4" name="Group 979"/>
            <p:cNvGrpSpPr>
              <a:grpSpLocks/>
            </p:cNvGrpSpPr>
            <p:nvPr/>
          </p:nvGrpSpPr>
          <p:grpSpPr bwMode="auto">
            <a:xfrm>
              <a:off x="1481" y="2084"/>
              <a:ext cx="447" cy="574"/>
              <a:chOff x="1481" y="2084"/>
              <a:chExt cx="447" cy="574"/>
            </a:xfrm>
          </p:grpSpPr>
          <p:sp>
            <p:nvSpPr>
              <p:cNvPr id="183723"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724"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5"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6"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7"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8"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9"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5" name="Group 987"/>
            <p:cNvGrpSpPr>
              <a:grpSpLocks/>
            </p:cNvGrpSpPr>
            <p:nvPr/>
          </p:nvGrpSpPr>
          <p:grpSpPr bwMode="auto">
            <a:xfrm>
              <a:off x="1944" y="2076"/>
              <a:ext cx="447" cy="263"/>
              <a:chOff x="1944" y="2076"/>
              <a:chExt cx="447" cy="263"/>
            </a:xfrm>
          </p:grpSpPr>
          <p:sp>
            <p:nvSpPr>
              <p:cNvPr id="183718"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9"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0"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1"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2"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6" name="Group 993"/>
            <p:cNvGrpSpPr>
              <a:grpSpLocks/>
            </p:cNvGrpSpPr>
            <p:nvPr/>
          </p:nvGrpSpPr>
          <p:grpSpPr bwMode="auto">
            <a:xfrm>
              <a:off x="1944" y="1781"/>
              <a:ext cx="431" cy="263"/>
              <a:chOff x="1944" y="1781"/>
              <a:chExt cx="431" cy="263"/>
            </a:xfrm>
          </p:grpSpPr>
          <p:sp>
            <p:nvSpPr>
              <p:cNvPr id="183713"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4"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5"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6"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7"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7" name="Group 999"/>
            <p:cNvGrpSpPr>
              <a:grpSpLocks/>
            </p:cNvGrpSpPr>
            <p:nvPr/>
          </p:nvGrpSpPr>
          <p:grpSpPr bwMode="auto">
            <a:xfrm>
              <a:off x="2415" y="1781"/>
              <a:ext cx="423" cy="271"/>
              <a:chOff x="2415" y="1781"/>
              <a:chExt cx="423" cy="271"/>
            </a:xfrm>
          </p:grpSpPr>
          <p:sp>
            <p:nvSpPr>
              <p:cNvPr id="183708"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9"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0"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1"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2"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8" name="Group 1005"/>
            <p:cNvGrpSpPr>
              <a:grpSpLocks/>
            </p:cNvGrpSpPr>
            <p:nvPr/>
          </p:nvGrpSpPr>
          <p:grpSpPr bwMode="auto">
            <a:xfrm>
              <a:off x="2886" y="1773"/>
              <a:ext cx="415" cy="271"/>
              <a:chOff x="2886" y="1773"/>
              <a:chExt cx="415" cy="271"/>
            </a:xfrm>
          </p:grpSpPr>
          <p:sp>
            <p:nvSpPr>
              <p:cNvPr id="183703"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4"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5"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6"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7"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9" name="Group 1011"/>
            <p:cNvGrpSpPr>
              <a:grpSpLocks/>
            </p:cNvGrpSpPr>
            <p:nvPr/>
          </p:nvGrpSpPr>
          <p:grpSpPr bwMode="auto">
            <a:xfrm>
              <a:off x="3325" y="1773"/>
              <a:ext cx="423" cy="271"/>
              <a:chOff x="3325" y="1773"/>
              <a:chExt cx="423" cy="271"/>
            </a:xfrm>
          </p:grpSpPr>
          <p:sp>
            <p:nvSpPr>
              <p:cNvPr id="183698"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9"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0"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1"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2"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0" name="Group 1017"/>
            <p:cNvGrpSpPr>
              <a:grpSpLocks/>
            </p:cNvGrpSpPr>
            <p:nvPr/>
          </p:nvGrpSpPr>
          <p:grpSpPr bwMode="auto">
            <a:xfrm>
              <a:off x="2878" y="2379"/>
              <a:ext cx="407" cy="287"/>
              <a:chOff x="2878" y="2379"/>
              <a:chExt cx="407" cy="287"/>
            </a:xfrm>
          </p:grpSpPr>
          <p:sp>
            <p:nvSpPr>
              <p:cNvPr id="183693"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4"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5"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6"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7"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1" name="Group 1023"/>
            <p:cNvGrpSpPr>
              <a:grpSpLocks/>
            </p:cNvGrpSpPr>
            <p:nvPr/>
          </p:nvGrpSpPr>
          <p:grpSpPr bwMode="auto">
            <a:xfrm>
              <a:off x="2878" y="2076"/>
              <a:ext cx="415" cy="279"/>
              <a:chOff x="2878" y="2076"/>
              <a:chExt cx="415" cy="279"/>
            </a:xfrm>
          </p:grpSpPr>
          <p:sp>
            <p:nvSpPr>
              <p:cNvPr id="183688"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9"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0"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1"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2"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2" name="Group 1029"/>
            <p:cNvGrpSpPr>
              <a:grpSpLocks/>
            </p:cNvGrpSpPr>
            <p:nvPr/>
          </p:nvGrpSpPr>
          <p:grpSpPr bwMode="auto">
            <a:xfrm>
              <a:off x="2415" y="2068"/>
              <a:ext cx="431" cy="279"/>
              <a:chOff x="2415" y="2068"/>
              <a:chExt cx="431" cy="279"/>
            </a:xfrm>
          </p:grpSpPr>
          <p:sp>
            <p:nvSpPr>
              <p:cNvPr id="183683"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4"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5"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6"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7"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3" name="Group 1035"/>
            <p:cNvGrpSpPr>
              <a:grpSpLocks/>
            </p:cNvGrpSpPr>
            <p:nvPr/>
          </p:nvGrpSpPr>
          <p:grpSpPr bwMode="auto">
            <a:xfrm>
              <a:off x="2399" y="2387"/>
              <a:ext cx="439" cy="582"/>
              <a:chOff x="2399" y="2387"/>
              <a:chExt cx="439" cy="582"/>
            </a:xfrm>
          </p:grpSpPr>
          <p:sp>
            <p:nvSpPr>
              <p:cNvPr id="183676"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677"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8"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9"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0"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1"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2"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4" name="Group 1043"/>
            <p:cNvGrpSpPr>
              <a:grpSpLocks/>
            </p:cNvGrpSpPr>
            <p:nvPr/>
          </p:nvGrpSpPr>
          <p:grpSpPr bwMode="auto">
            <a:xfrm>
              <a:off x="1498" y="3296"/>
              <a:ext cx="406" cy="287"/>
              <a:chOff x="1498" y="3296"/>
              <a:chExt cx="406" cy="287"/>
            </a:xfrm>
          </p:grpSpPr>
          <p:sp>
            <p:nvSpPr>
              <p:cNvPr id="183671"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72"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3"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4"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5"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5" name="Group 1049"/>
            <p:cNvGrpSpPr>
              <a:grpSpLocks/>
            </p:cNvGrpSpPr>
            <p:nvPr/>
          </p:nvGrpSpPr>
          <p:grpSpPr bwMode="auto">
            <a:xfrm>
              <a:off x="1489" y="2690"/>
              <a:ext cx="423" cy="279"/>
              <a:chOff x="1489" y="2690"/>
              <a:chExt cx="423" cy="279"/>
            </a:xfrm>
          </p:grpSpPr>
          <p:sp>
            <p:nvSpPr>
              <p:cNvPr id="183666"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7"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8"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9"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0"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6" name="Group 1055"/>
            <p:cNvGrpSpPr>
              <a:grpSpLocks/>
            </p:cNvGrpSpPr>
            <p:nvPr/>
          </p:nvGrpSpPr>
          <p:grpSpPr bwMode="auto">
            <a:xfrm>
              <a:off x="1490" y="2993"/>
              <a:ext cx="414" cy="271"/>
              <a:chOff x="1490" y="2993"/>
              <a:chExt cx="414" cy="271"/>
            </a:xfrm>
          </p:grpSpPr>
          <p:sp>
            <p:nvSpPr>
              <p:cNvPr id="183661"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2"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3"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4"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5"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7" name="Group 1061"/>
            <p:cNvGrpSpPr>
              <a:grpSpLocks/>
            </p:cNvGrpSpPr>
            <p:nvPr/>
          </p:nvGrpSpPr>
          <p:grpSpPr bwMode="auto">
            <a:xfrm>
              <a:off x="1936" y="2993"/>
              <a:ext cx="439" cy="582"/>
              <a:chOff x="1936" y="2993"/>
              <a:chExt cx="439" cy="582"/>
            </a:xfrm>
          </p:grpSpPr>
          <p:sp>
            <p:nvSpPr>
              <p:cNvPr id="183654"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83655"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6"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7"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8"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9"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0"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8" name="Group 1069"/>
            <p:cNvGrpSpPr>
              <a:grpSpLocks/>
            </p:cNvGrpSpPr>
            <p:nvPr/>
          </p:nvGrpSpPr>
          <p:grpSpPr bwMode="auto">
            <a:xfrm>
              <a:off x="1944" y="2690"/>
              <a:ext cx="447" cy="279"/>
              <a:chOff x="1944" y="2690"/>
              <a:chExt cx="447" cy="279"/>
            </a:xfrm>
          </p:grpSpPr>
          <p:sp>
            <p:nvSpPr>
              <p:cNvPr id="183649"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50"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1"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2"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3"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9" name="Group 1075"/>
            <p:cNvGrpSpPr>
              <a:grpSpLocks/>
            </p:cNvGrpSpPr>
            <p:nvPr/>
          </p:nvGrpSpPr>
          <p:grpSpPr bwMode="auto">
            <a:xfrm>
              <a:off x="2407" y="3001"/>
              <a:ext cx="423" cy="271"/>
              <a:chOff x="2407" y="3001"/>
              <a:chExt cx="423" cy="271"/>
            </a:xfrm>
          </p:grpSpPr>
          <p:sp>
            <p:nvSpPr>
              <p:cNvPr id="183644"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5"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6"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7"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8"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0" name="Group 1081"/>
            <p:cNvGrpSpPr>
              <a:grpSpLocks/>
            </p:cNvGrpSpPr>
            <p:nvPr/>
          </p:nvGrpSpPr>
          <p:grpSpPr bwMode="auto">
            <a:xfrm>
              <a:off x="2854" y="3296"/>
              <a:ext cx="439" cy="279"/>
              <a:chOff x="2854" y="3296"/>
              <a:chExt cx="439" cy="279"/>
            </a:xfrm>
          </p:grpSpPr>
          <p:sp>
            <p:nvSpPr>
              <p:cNvPr id="183639"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0"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1"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2"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3"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1" name="Group 1087"/>
            <p:cNvGrpSpPr>
              <a:grpSpLocks/>
            </p:cNvGrpSpPr>
            <p:nvPr/>
          </p:nvGrpSpPr>
          <p:grpSpPr bwMode="auto">
            <a:xfrm>
              <a:off x="2863" y="3304"/>
              <a:ext cx="422" cy="279"/>
              <a:chOff x="2863" y="3304"/>
              <a:chExt cx="422" cy="279"/>
            </a:xfrm>
          </p:grpSpPr>
          <p:sp>
            <p:nvSpPr>
              <p:cNvPr id="183634"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5"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6"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7"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8"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2" name="Group 1093"/>
            <p:cNvGrpSpPr>
              <a:grpSpLocks/>
            </p:cNvGrpSpPr>
            <p:nvPr/>
          </p:nvGrpSpPr>
          <p:grpSpPr bwMode="auto">
            <a:xfrm>
              <a:off x="2870" y="2690"/>
              <a:ext cx="415" cy="287"/>
              <a:chOff x="2870" y="2690"/>
              <a:chExt cx="415" cy="287"/>
            </a:xfrm>
          </p:grpSpPr>
          <p:sp>
            <p:nvSpPr>
              <p:cNvPr id="183629"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0"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1"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2"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3"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3" name="Group 1099"/>
            <p:cNvGrpSpPr>
              <a:grpSpLocks/>
            </p:cNvGrpSpPr>
            <p:nvPr/>
          </p:nvGrpSpPr>
          <p:grpSpPr bwMode="auto">
            <a:xfrm>
              <a:off x="2878" y="2068"/>
              <a:ext cx="431" cy="287"/>
              <a:chOff x="2878" y="2068"/>
              <a:chExt cx="431" cy="287"/>
            </a:xfrm>
          </p:grpSpPr>
          <p:sp>
            <p:nvSpPr>
              <p:cNvPr id="183624"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625"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6"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7"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8"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4" name="Group 1105"/>
            <p:cNvGrpSpPr>
              <a:grpSpLocks/>
            </p:cNvGrpSpPr>
            <p:nvPr/>
          </p:nvGrpSpPr>
          <p:grpSpPr bwMode="auto">
            <a:xfrm>
              <a:off x="2415" y="2387"/>
              <a:ext cx="439" cy="271"/>
              <a:chOff x="2415" y="2387"/>
              <a:chExt cx="439" cy="271"/>
            </a:xfrm>
          </p:grpSpPr>
          <p:sp>
            <p:nvSpPr>
              <p:cNvPr id="183619"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20"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1"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2"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3"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5" name="Group 1111"/>
            <p:cNvGrpSpPr>
              <a:grpSpLocks/>
            </p:cNvGrpSpPr>
            <p:nvPr/>
          </p:nvGrpSpPr>
          <p:grpSpPr bwMode="auto">
            <a:xfrm>
              <a:off x="1944" y="2387"/>
              <a:ext cx="439" cy="271"/>
              <a:chOff x="1944" y="2387"/>
              <a:chExt cx="439" cy="271"/>
            </a:xfrm>
          </p:grpSpPr>
          <p:sp>
            <p:nvSpPr>
              <p:cNvPr id="183614"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15"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6"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7"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8"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6" name="Group 1117"/>
            <p:cNvGrpSpPr>
              <a:grpSpLocks/>
            </p:cNvGrpSpPr>
            <p:nvPr/>
          </p:nvGrpSpPr>
          <p:grpSpPr bwMode="auto">
            <a:xfrm>
              <a:off x="2399" y="3304"/>
              <a:ext cx="447" cy="279"/>
              <a:chOff x="2399" y="3304"/>
              <a:chExt cx="447" cy="279"/>
            </a:xfrm>
          </p:grpSpPr>
          <p:sp>
            <p:nvSpPr>
              <p:cNvPr id="183609"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10"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1"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2"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3"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7" name="Group 1123"/>
            <p:cNvGrpSpPr>
              <a:grpSpLocks/>
            </p:cNvGrpSpPr>
            <p:nvPr/>
          </p:nvGrpSpPr>
          <p:grpSpPr bwMode="auto">
            <a:xfrm>
              <a:off x="1936" y="3304"/>
              <a:ext cx="431" cy="271"/>
              <a:chOff x="1936" y="3304"/>
              <a:chExt cx="431" cy="271"/>
            </a:xfrm>
          </p:grpSpPr>
          <p:sp>
            <p:nvSpPr>
              <p:cNvPr id="183604"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05"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6"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7"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8"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8" name="Group 1129"/>
            <p:cNvGrpSpPr>
              <a:grpSpLocks/>
            </p:cNvGrpSpPr>
            <p:nvPr/>
          </p:nvGrpSpPr>
          <p:grpSpPr bwMode="auto">
            <a:xfrm>
              <a:off x="2400" y="3304"/>
              <a:ext cx="414" cy="279"/>
              <a:chOff x="2400" y="3304"/>
              <a:chExt cx="414" cy="279"/>
            </a:xfrm>
          </p:grpSpPr>
          <p:sp>
            <p:nvSpPr>
              <p:cNvPr id="183599"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00"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1"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2"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3"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9" name="Group 1135"/>
            <p:cNvGrpSpPr>
              <a:grpSpLocks/>
            </p:cNvGrpSpPr>
            <p:nvPr/>
          </p:nvGrpSpPr>
          <p:grpSpPr bwMode="auto">
            <a:xfrm>
              <a:off x="2400" y="3001"/>
              <a:ext cx="422" cy="271"/>
              <a:chOff x="2400" y="3001"/>
              <a:chExt cx="422" cy="271"/>
            </a:xfrm>
          </p:grpSpPr>
          <p:sp>
            <p:nvSpPr>
              <p:cNvPr id="183594"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5"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6"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7"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8"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0" name="Group 1141"/>
            <p:cNvGrpSpPr>
              <a:grpSpLocks/>
            </p:cNvGrpSpPr>
            <p:nvPr/>
          </p:nvGrpSpPr>
          <p:grpSpPr bwMode="auto">
            <a:xfrm>
              <a:off x="3318" y="3001"/>
              <a:ext cx="422" cy="271"/>
              <a:chOff x="3318" y="3001"/>
              <a:chExt cx="422" cy="271"/>
            </a:xfrm>
          </p:grpSpPr>
          <p:sp>
            <p:nvSpPr>
              <p:cNvPr id="183589"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0"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1"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2"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3"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1" name="Group 1147"/>
            <p:cNvGrpSpPr>
              <a:grpSpLocks/>
            </p:cNvGrpSpPr>
            <p:nvPr/>
          </p:nvGrpSpPr>
          <p:grpSpPr bwMode="auto">
            <a:xfrm>
              <a:off x="3325" y="2076"/>
              <a:ext cx="439" cy="271"/>
              <a:chOff x="3325" y="2076"/>
              <a:chExt cx="439" cy="271"/>
            </a:xfrm>
          </p:grpSpPr>
          <p:sp>
            <p:nvSpPr>
              <p:cNvPr id="183584"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85"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6"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7"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8"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2" name="Group 1153"/>
            <p:cNvGrpSpPr>
              <a:grpSpLocks/>
            </p:cNvGrpSpPr>
            <p:nvPr/>
          </p:nvGrpSpPr>
          <p:grpSpPr bwMode="auto">
            <a:xfrm>
              <a:off x="3788" y="2068"/>
              <a:ext cx="431" cy="287"/>
              <a:chOff x="3788" y="2068"/>
              <a:chExt cx="431" cy="287"/>
            </a:xfrm>
          </p:grpSpPr>
          <p:sp>
            <p:nvSpPr>
              <p:cNvPr id="183579"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80"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1"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2"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3"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3" name="Group 1159"/>
            <p:cNvGrpSpPr>
              <a:grpSpLocks/>
            </p:cNvGrpSpPr>
            <p:nvPr/>
          </p:nvGrpSpPr>
          <p:grpSpPr bwMode="auto">
            <a:xfrm>
              <a:off x="4251" y="2084"/>
              <a:ext cx="431" cy="263"/>
              <a:chOff x="4251" y="2084"/>
              <a:chExt cx="431" cy="263"/>
            </a:xfrm>
          </p:grpSpPr>
          <p:sp>
            <p:nvSpPr>
              <p:cNvPr id="183574"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75"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6"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7"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8"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4" name="Group 1165"/>
            <p:cNvGrpSpPr>
              <a:grpSpLocks/>
            </p:cNvGrpSpPr>
            <p:nvPr/>
          </p:nvGrpSpPr>
          <p:grpSpPr bwMode="auto">
            <a:xfrm>
              <a:off x="4236" y="3001"/>
              <a:ext cx="430" cy="279"/>
              <a:chOff x="4236" y="3001"/>
              <a:chExt cx="430" cy="279"/>
            </a:xfrm>
          </p:grpSpPr>
          <p:sp>
            <p:nvSpPr>
              <p:cNvPr id="183569"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70"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1"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2"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3"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5" name="Group 1171"/>
            <p:cNvGrpSpPr>
              <a:grpSpLocks/>
            </p:cNvGrpSpPr>
            <p:nvPr/>
          </p:nvGrpSpPr>
          <p:grpSpPr bwMode="auto">
            <a:xfrm>
              <a:off x="3772" y="2682"/>
              <a:ext cx="423" cy="287"/>
              <a:chOff x="3772" y="2682"/>
              <a:chExt cx="423" cy="287"/>
            </a:xfrm>
          </p:grpSpPr>
          <p:sp>
            <p:nvSpPr>
              <p:cNvPr id="183564"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5"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6"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7"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8"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6" name="Group 1177"/>
            <p:cNvGrpSpPr>
              <a:grpSpLocks/>
            </p:cNvGrpSpPr>
            <p:nvPr/>
          </p:nvGrpSpPr>
          <p:grpSpPr bwMode="auto">
            <a:xfrm>
              <a:off x="3780" y="2387"/>
              <a:ext cx="431" cy="279"/>
              <a:chOff x="3780" y="2387"/>
              <a:chExt cx="431" cy="279"/>
            </a:xfrm>
          </p:grpSpPr>
          <p:sp>
            <p:nvSpPr>
              <p:cNvPr id="183559"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0"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1"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2"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3"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7" name="Group 1183"/>
            <p:cNvGrpSpPr>
              <a:grpSpLocks/>
            </p:cNvGrpSpPr>
            <p:nvPr/>
          </p:nvGrpSpPr>
          <p:grpSpPr bwMode="auto">
            <a:xfrm>
              <a:off x="3780" y="1781"/>
              <a:ext cx="415" cy="263"/>
              <a:chOff x="3780" y="1781"/>
              <a:chExt cx="415" cy="263"/>
            </a:xfrm>
          </p:grpSpPr>
          <p:sp>
            <p:nvSpPr>
              <p:cNvPr id="183554"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55"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6"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7"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8"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8" name="Group 1189"/>
            <p:cNvGrpSpPr>
              <a:grpSpLocks/>
            </p:cNvGrpSpPr>
            <p:nvPr/>
          </p:nvGrpSpPr>
          <p:grpSpPr bwMode="auto">
            <a:xfrm>
              <a:off x="3780" y="1765"/>
              <a:ext cx="447" cy="279"/>
              <a:chOff x="3780" y="1765"/>
              <a:chExt cx="447" cy="279"/>
            </a:xfrm>
          </p:grpSpPr>
          <p:sp>
            <p:nvSpPr>
              <p:cNvPr id="183549"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50"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1"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2"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3"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9" name="Group 1195"/>
            <p:cNvGrpSpPr>
              <a:grpSpLocks/>
            </p:cNvGrpSpPr>
            <p:nvPr/>
          </p:nvGrpSpPr>
          <p:grpSpPr bwMode="auto">
            <a:xfrm>
              <a:off x="3326" y="1781"/>
              <a:ext cx="430" cy="255"/>
              <a:chOff x="3326" y="1781"/>
              <a:chExt cx="430" cy="255"/>
            </a:xfrm>
          </p:grpSpPr>
          <p:sp>
            <p:nvSpPr>
              <p:cNvPr id="183544"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45"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6"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7"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8"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0" name="Group 1201"/>
            <p:cNvGrpSpPr>
              <a:grpSpLocks/>
            </p:cNvGrpSpPr>
            <p:nvPr/>
          </p:nvGrpSpPr>
          <p:grpSpPr bwMode="auto">
            <a:xfrm>
              <a:off x="3325" y="2698"/>
              <a:ext cx="415" cy="279"/>
              <a:chOff x="3325" y="2698"/>
              <a:chExt cx="415" cy="279"/>
            </a:xfrm>
          </p:grpSpPr>
          <p:sp>
            <p:nvSpPr>
              <p:cNvPr id="183539"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40"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1"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2"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3"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1" name="Group 1207"/>
            <p:cNvGrpSpPr>
              <a:grpSpLocks/>
            </p:cNvGrpSpPr>
            <p:nvPr/>
          </p:nvGrpSpPr>
          <p:grpSpPr bwMode="auto">
            <a:xfrm>
              <a:off x="2878" y="2395"/>
              <a:ext cx="423" cy="271"/>
              <a:chOff x="2878" y="2395"/>
              <a:chExt cx="423" cy="271"/>
            </a:xfrm>
          </p:grpSpPr>
          <p:sp>
            <p:nvSpPr>
              <p:cNvPr id="183534"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35"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6"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7"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8"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2" name="Group 1213"/>
            <p:cNvGrpSpPr>
              <a:grpSpLocks/>
            </p:cNvGrpSpPr>
            <p:nvPr/>
          </p:nvGrpSpPr>
          <p:grpSpPr bwMode="auto">
            <a:xfrm>
              <a:off x="2862" y="3001"/>
              <a:ext cx="423" cy="263"/>
              <a:chOff x="2862" y="3001"/>
              <a:chExt cx="423" cy="263"/>
            </a:xfrm>
          </p:grpSpPr>
          <p:sp>
            <p:nvSpPr>
              <p:cNvPr id="183529"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530"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1"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2"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3"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3" name="Group 1219"/>
            <p:cNvGrpSpPr>
              <a:grpSpLocks/>
            </p:cNvGrpSpPr>
            <p:nvPr/>
          </p:nvGrpSpPr>
          <p:grpSpPr bwMode="auto">
            <a:xfrm>
              <a:off x="3318" y="3304"/>
              <a:ext cx="422" cy="287"/>
              <a:chOff x="3318" y="3304"/>
              <a:chExt cx="422" cy="287"/>
            </a:xfrm>
          </p:grpSpPr>
          <p:sp>
            <p:nvSpPr>
              <p:cNvPr id="183524"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25"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6"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7"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8"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278" name="Content Placeholder 1267"/>
          <p:cNvSpPr txBox="1">
            <a:spLocks/>
          </p:cNvSpPr>
          <p:nvPr/>
        </p:nvSpPr>
        <p:spPr>
          <a:xfrm>
            <a:off x="685800" y="1143000"/>
            <a:ext cx="7772400" cy="4953000"/>
          </a:xfrm>
          <a:prstGeom prst="rect">
            <a:avLst/>
          </a:prstGeom>
        </p:spPr>
        <p:txBody>
          <a:bodyPr/>
          <a:lstStyle/>
          <a:p>
            <a:pPr marL="342900" indent="-342900" algn="l">
              <a:spcBef>
                <a:spcPct val="20000"/>
              </a:spcBef>
              <a:buFont typeface="Wingdings" pitchFamily="2" charset="2"/>
              <a:buChar char="n"/>
              <a:defRPr/>
            </a:pPr>
            <a:r>
              <a:rPr lang="en-US" sz="2800" i="0" kern="0" dirty="0">
                <a:latin typeface="+mn-lt"/>
              </a:rPr>
              <a:t>… which rolls forward in time.</a:t>
            </a:r>
          </a:p>
        </p:txBody>
      </p:sp>
      <p:sp>
        <p:nvSpPr>
          <p:cNvPr id="183305" name="Rectangle 2"/>
          <p:cNvSpPr>
            <a:spLocks noChangeArrowheads="1"/>
          </p:cNvSpPr>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i="0" dirty="0" err="1"/>
              <a:t>Lookahead</a:t>
            </a:r>
            <a:r>
              <a:rPr lang="en-US" sz="3200" i="0" dirty="0"/>
              <a:t> policies</a:t>
            </a:r>
            <a:endParaRPr lang="en-US" sz="3200" i="0" dirty="0">
              <a:solidFill>
                <a:schemeClr val="tx2"/>
              </a:solidFill>
            </a:endParaRPr>
          </a:p>
        </p:txBody>
      </p:sp>
      <p:grpSp>
        <p:nvGrpSpPr>
          <p:cNvPr id="5" name="Group 4"/>
          <p:cNvGrpSpPr/>
          <p:nvPr/>
        </p:nvGrpSpPr>
        <p:grpSpPr>
          <a:xfrm>
            <a:off x="2959080" y="1647378"/>
            <a:ext cx="3035181" cy="4639122"/>
            <a:chOff x="3089706" y="1647378"/>
            <a:chExt cx="3035181" cy="4639122"/>
          </a:xfrm>
        </p:grpSpPr>
        <p:grpSp>
          <p:nvGrpSpPr>
            <p:cNvPr id="4" name="Group 3"/>
            <p:cNvGrpSpPr/>
            <p:nvPr/>
          </p:nvGrpSpPr>
          <p:grpSpPr>
            <a:xfrm>
              <a:off x="3089706" y="2247900"/>
              <a:ext cx="2633468" cy="4038600"/>
              <a:chOff x="1943100" y="2247900"/>
              <a:chExt cx="1836012" cy="4038600"/>
            </a:xfrm>
          </p:grpSpPr>
          <p:sp>
            <p:nvSpPr>
              <p:cNvPr id="3949773" name="Rectangle 1229"/>
              <p:cNvSpPr>
                <a:spLocks noChangeArrowheads="1"/>
              </p:cNvSpPr>
              <p:nvPr/>
            </p:nvSpPr>
            <p:spPr bwMode="auto">
              <a:xfrm>
                <a:off x="1943100" y="2247900"/>
                <a:ext cx="406818" cy="4038600"/>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3" name="Group 2"/>
              <p:cNvGrpSpPr/>
              <p:nvPr/>
            </p:nvGrpSpPr>
            <p:grpSpPr>
              <a:xfrm>
                <a:off x="2381251" y="2670175"/>
                <a:ext cx="707712" cy="3217863"/>
                <a:chOff x="2381250" y="2670175"/>
                <a:chExt cx="2568575" cy="3217863"/>
              </a:xfrm>
            </p:grpSpPr>
            <p:sp>
              <p:nvSpPr>
                <p:cNvPr id="183306" name="Line 1226"/>
                <p:cNvSpPr>
                  <a:spLocks noChangeShapeType="1"/>
                </p:cNvSpPr>
                <p:nvPr/>
              </p:nvSpPr>
              <p:spPr bwMode="auto">
                <a:xfrm flipV="1">
                  <a:off x="2381250" y="3227388"/>
                  <a:ext cx="1544638" cy="496887"/>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7" name="Line 1227"/>
                <p:cNvSpPr>
                  <a:spLocks noChangeShapeType="1"/>
                </p:cNvSpPr>
                <p:nvPr/>
              </p:nvSpPr>
              <p:spPr bwMode="auto">
                <a:xfrm flipV="1">
                  <a:off x="2381250" y="3767138"/>
                  <a:ext cx="2568575" cy="2120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8" name="Line 1228"/>
                <p:cNvSpPr>
                  <a:spLocks noChangeShapeType="1"/>
                </p:cNvSpPr>
                <p:nvPr/>
              </p:nvSpPr>
              <p:spPr bwMode="auto">
                <a:xfrm>
                  <a:off x="2381250" y="2670175"/>
                  <a:ext cx="1701800" cy="2713038"/>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2" name="Group 1"/>
              <p:cNvGrpSpPr/>
              <p:nvPr/>
            </p:nvGrpSpPr>
            <p:grpSpPr>
              <a:xfrm>
                <a:off x="2795838" y="3200399"/>
                <a:ext cx="983274" cy="2162175"/>
                <a:chOff x="4000500" y="3200399"/>
                <a:chExt cx="3568700" cy="2162175"/>
              </a:xfrm>
            </p:grpSpPr>
            <p:sp>
              <p:nvSpPr>
                <p:cNvPr id="183309" name="Line 1226"/>
                <p:cNvSpPr>
                  <a:spLocks noChangeShapeType="1"/>
                </p:cNvSpPr>
                <p:nvPr/>
              </p:nvSpPr>
              <p:spPr bwMode="auto">
                <a:xfrm flipV="1">
                  <a:off x="4032250" y="4241799"/>
                  <a:ext cx="1784350" cy="1120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0" name="Line 1226"/>
                <p:cNvSpPr>
                  <a:spLocks noChangeShapeType="1"/>
                </p:cNvSpPr>
                <p:nvPr/>
              </p:nvSpPr>
              <p:spPr bwMode="auto">
                <a:xfrm flipV="1">
                  <a:off x="5784850" y="3695699"/>
                  <a:ext cx="1784350" cy="5746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1" name="Line 1226"/>
                <p:cNvSpPr>
                  <a:spLocks noChangeShapeType="1"/>
                </p:cNvSpPr>
                <p:nvPr/>
              </p:nvSpPr>
              <p:spPr bwMode="auto">
                <a:xfrm>
                  <a:off x="4000500" y="3238500"/>
                  <a:ext cx="1841500" cy="1612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2" name="Line 1226"/>
                <p:cNvSpPr>
                  <a:spLocks noChangeShapeType="1"/>
                </p:cNvSpPr>
                <p:nvPr/>
              </p:nvSpPr>
              <p:spPr bwMode="auto">
                <a:xfrm flipV="1">
                  <a:off x="5797550" y="3200399"/>
                  <a:ext cx="1771650" cy="1628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3" name="Line 1227"/>
                <p:cNvSpPr>
                  <a:spLocks noChangeShapeType="1"/>
                </p:cNvSpPr>
                <p:nvPr/>
              </p:nvSpPr>
              <p:spPr bwMode="auto">
                <a:xfrm>
                  <a:off x="4940300" y="3759200"/>
                  <a:ext cx="1739900" cy="15621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4" name="Line 1227"/>
                <p:cNvSpPr>
                  <a:spLocks noChangeShapeType="1"/>
                </p:cNvSpPr>
                <p:nvPr/>
              </p:nvSpPr>
              <p:spPr bwMode="auto">
                <a:xfrm flipV="1">
                  <a:off x="6642100" y="4826000"/>
                  <a:ext cx="901700" cy="5207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3" name="Group 12"/>
            <p:cNvGrpSpPr/>
            <p:nvPr/>
          </p:nvGrpSpPr>
          <p:grpSpPr>
            <a:xfrm>
              <a:off x="3177003" y="1647378"/>
              <a:ext cx="2947884" cy="468919"/>
              <a:chOff x="3177003" y="1647378"/>
              <a:chExt cx="2947884" cy="468919"/>
            </a:xfrm>
          </p:grpSpPr>
          <p:cxnSp>
            <p:nvCxnSpPr>
              <p:cNvPr id="11" name="Straight Arrow Connector 10"/>
              <p:cNvCxnSpPr/>
              <p:nvPr/>
            </p:nvCxnSpPr>
            <p:spPr bwMode="auto">
              <a:xfrm>
                <a:off x="3286855" y="2090052"/>
                <a:ext cx="2482978" cy="0"/>
              </a:xfrm>
              <a:prstGeom prst="straightConnector1">
                <a:avLst/>
              </a:prstGeom>
              <a:noFill/>
              <a:ln w="28575" cap="flat" cmpd="sng" algn="ctr">
                <a:solidFill>
                  <a:schemeClr val="tx1"/>
                </a:solidFill>
                <a:prstDash val="solid"/>
                <a:round/>
                <a:headEnd type="none" w="med" len="med"/>
                <a:tailEnd type="arrow"/>
              </a:ln>
              <a:effectLst/>
            </p:spPr>
          </p:cxnSp>
          <p:sp>
            <p:nvSpPr>
              <p:cNvPr id="12" name="TextBox 11"/>
              <p:cNvSpPr txBox="1"/>
              <p:nvPr/>
            </p:nvSpPr>
            <p:spPr>
              <a:xfrm>
                <a:off x="3177003" y="1654632"/>
                <a:ext cx="338554" cy="461665"/>
              </a:xfrm>
              <a:prstGeom prst="rect">
                <a:avLst/>
              </a:prstGeom>
              <a:noFill/>
            </p:spPr>
            <p:txBody>
              <a:bodyPr wrap="none" rtlCol="0">
                <a:spAutoFit/>
              </a:bodyPr>
              <a:lstStyle/>
              <a:p>
                <a:pPr algn="l"/>
                <a:r>
                  <a:rPr lang="en-US" sz="2400" i="0" dirty="0"/>
                  <a:t>2</a:t>
                </a:r>
              </a:p>
            </p:txBody>
          </p:sp>
          <p:sp>
            <p:nvSpPr>
              <p:cNvPr id="1251" name="TextBox 1250"/>
              <p:cNvSpPr txBox="1"/>
              <p:nvPr/>
            </p:nvSpPr>
            <p:spPr>
              <a:xfrm>
                <a:off x="5390391" y="1647378"/>
                <a:ext cx="734496" cy="461665"/>
              </a:xfrm>
              <a:prstGeom prst="rect">
                <a:avLst/>
              </a:prstGeom>
              <a:noFill/>
            </p:spPr>
            <p:txBody>
              <a:bodyPr wrap="none" rtlCol="0">
                <a:spAutoFit/>
              </a:bodyPr>
              <a:lstStyle/>
              <a:p>
                <a:pPr algn="l"/>
                <a:r>
                  <a:rPr lang="en-US" sz="2400" i="0" dirty="0"/>
                  <a:t>2+H</a:t>
                </a:r>
              </a:p>
            </p:txBody>
          </p:sp>
        </p:grpSp>
      </p:grpSp>
      <p:sp>
        <p:nvSpPr>
          <p:cNvPr id="8" name="Slide Number Placeholder 7">
            <a:extLst>
              <a:ext uri="{FF2B5EF4-FFF2-40B4-BE49-F238E27FC236}">
                <a16:creationId xmlns:a16="http://schemas.microsoft.com/office/drawing/2014/main" id="{16806A8D-668A-4D25-97DE-914B54454E0D}"/>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41</a:t>
            </a:fld>
            <a:endParaRPr lang="en-US"/>
          </a:p>
        </p:txBody>
      </p:sp>
    </p:spTree>
    <p:extLst>
      <p:ext uri="{BB962C8B-B14F-4D97-AF65-F5344CB8AC3E}">
        <p14:creationId xmlns:p14="http://schemas.microsoft.com/office/powerpoint/2010/main" val="3561307788"/>
      </p:ext>
    </p:extLst>
  </p:cSld>
  <p:clrMapOvr>
    <a:masterClrMapping/>
  </p:clrMapOvr>
  <p:transition spd="slow">
    <p:wipe dir="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Rectangle 2501"/>
          <p:cNvSpPr>
            <a:spLocks noChangeArrowheads="1"/>
          </p:cNvSpPr>
          <p:nvPr/>
        </p:nvSpPr>
        <p:spPr bwMode="auto">
          <a:xfrm>
            <a:off x="304800" y="59436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sp>
        <p:nvSpPr>
          <p:cNvPr id="183300" name="Rectangle 3747"/>
          <p:cNvSpPr>
            <a:spLocks noChangeArrowheads="1"/>
          </p:cNvSpPr>
          <p:nvPr/>
        </p:nvSpPr>
        <p:spPr bwMode="auto">
          <a:xfrm>
            <a:off x="457200" y="60960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grpSp>
        <p:nvGrpSpPr>
          <p:cNvPr id="183301" name="Group 2"/>
          <p:cNvGrpSpPr>
            <a:grpSpLocks/>
          </p:cNvGrpSpPr>
          <p:nvPr/>
        </p:nvGrpSpPr>
        <p:grpSpPr bwMode="auto">
          <a:xfrm>
            <a:off x="1487488" y="2598738"/>
            <a:ext cx="6081712" cy="3332162"/>
            <a:chOff x="1449" y="1725"/>
            <a:chExt cx="3265" cy="1898"/>
          </a:xfrm>
        </p:grpSpPr>
        <p:grpSp>
          <p:nvGrpSpPr>
            <p:cNvPr id="183315" name="Group 3"/>
            <p:cNvGrpSpPr>
              <a:grpSpLocks/>
            </p:cNvGrpSpPr>
            <p:nvPr/>
          </p:nvGrpSpPr>
          <p:grpSpPr bwMode="auto">
            <a:xfrm>
              <a:off x="3772" y="2690"/>
              <a:ext cx="894" cy="596"/>
              <a:chOff x="3772" y="2690"/>
              <a:chExt cx="894" cy="596"/>
            </a:xfrm>
          </p:grpSpPr>
          <p:sp>
            <p:nvSpPr>
              <p:cNvPr id="184535"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6"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6" name="Group 6"/>
            <p:cNvGrpSpPr>
              <a:grpSpLocks/>
            </p:cNvGrpSpPr>
            <p:nvPr/>
          </p:nvGrpSpPr>
          <p:grpSpPr bwMode="auto">
            <a:xfrm>
              <a:off x="1944" y="2690"/>
              <a:ext cx="894" cy="596"/>
              <a:chOff x="1944" y="2690"/>
              <a:chExt cx="894" cy="596"/>
            </a:xfrm>
          </p:grpSpPr>
          <p:sp>
            <p:nvSpPr>
              <p:cNvPr id="184533"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534"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7" name="Group 9"/>
            <p:cNvGrpSpPr>
              <a:grpSpLocks/>
            </p:cNvGrpSpPr>
            <p:nvPr/>
          </p:nvGrpSpPr>
          <p:grpSpPr bwMode="auto">
            <a:xfrm>
              <a:off x="1483" y="2379"/>
              <a:ext cx="429" cy="598"/>
              <a:chOff x="1483" y="2379"/>
              <a:chExt cx="429" cy="598"/>
            </a:xfrm>
          </p:grpSpPr>
          <p:sp>
            <p:nvSpPr>
              <p:cNvPr id="184531"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532"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8" name="Group 12"/>
            <p:cNvGrpSpPr>
              <a:grpSpLocks/>
            </p:cNvGrpSpPr>
            <p:nvPr/>
          </p:nvGrpSpPr>
          <p:grpSpPr bwMode="auto">
            <a:xfrm>
              <a:off x="1936" y="2379"/>
              <a:ext cx="894" cy="604"/>
              <a:chOff x="1936" y="2379"/>
              <a:chExt cx="894" cy="604"/>
            </a:xfrm>
          </p:grpSpPr>
          <p:sp>
            <p:nvSpPr>
              <p:cNvPr id="184529"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0"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9" name="Group 15"/>
            <p:cNvGrpSpPr>
              <a:grpSpLocks/>
            </p:cNvGrpSpPr>
            <p:nvPr/>
          </p:nvGrpSpPr>
          <p:grpSpPr bwMode="auto">
            <a:xfrm>
              <a:off x="1952" y="2076"/>
              <a:ext cx="886" cy="290"/>
              <a:chOff x="1952" y="2076"/>
              <a:chExt cx="886" cy="290"/>
            </a:xfrm>
          </p:grpSpPr>
          <p:sp>
            <p:nvSpPr>
              <p:cNvPr id="184527"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528"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20" name="Group 18"/>
            <p:cNvGrpSpPr>
              <a:grpSpLocks/>
            </p:cNvGrpSpPr>
            <p:nvPr/>
          </p:nvGrpSpPr>
          <p:grpSpPr bwMode="auto">
            <a:xfrm>
              <a:off x="1481" y="1769"/>
              <a:ext cx="894" cy="283"/>
              <a:chOff x="1481" y="1769"/>
              <a:chExt cx="894" cy="283"/>
            </a:xfrm>
          </p:grpSpPr>
          <p:sp>
            <p:nvSpPr>
              <p:cNvPr id="184525"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526"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21"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22"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23"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24"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25"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26"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27"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28"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29"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30"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31" name="Group 31"/>
            <p:cNvGrpSpPr>
              <a:grpSpLocks/>
            </p:cNvGrpSpPr>
            <p:nvPr/>
          </p:nvGrpSpPr>
          <p:grpSpPr bwMode="auto">
            <a:xfrm>
              <a:off x="1912" y="1741"/>
              <a:ext cx="40" cy="1260"/>
              <a:chOff x="1912" y="1741"/>
              <a:chExt cx="40" cy="1260"/>
            </a:xfrm>
          </p:grpSpPr>
          <p:sp>
            <p:nvSpPr>
              <p:cNvPr id="184515"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516"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517"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518"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519"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520"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521"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522"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523"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524"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32" name="Group 42"/>
            <p:cNvGrpSpPr>
              <a:grpSpLocks/>
            </p:cNvGrpSpPr>
            <p:nvPr/>
          </p:nvGrpSpPr>
          <p:grpSpPr bwMode="auto">
            <a:xfrm>
              <a:off x="2375" y="1749"/>
              <a:ext cx="40" cy="1252"/>
              <a:chOff x="2375" y="1749"/>
              <a:chExt cx="40" cy="1252"/>
            </a:xfrm>
          </p:grpSpPr>
          <p:sp>
            <p:nvSpPr>
              <p:cNvPr id="184505"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506"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507"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508"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509"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510"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511"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512"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513"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514"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33" name="Group 53"/>
            <p:cNvGrpSpPr>
              <a:grpSpLocks/>
            </p:cNvGrpSpPr>
            <p:nvPr/>
          </p:nvGrpSpPr>
          <p:grpSpPr bwMode="auto">
            <a:xfrm>
              <a:off x="1489" y="2076"/>
              <a:ext cx="431" cy="284"/>
              <a:chOff x="1489" y="2076"/>
              <a:chExt cx="431" cy="284"/>
            </a:xfrm>
          </p:grpSpPr>
          <p:sp>
            <p:nvSpPr>
              <p:cNvPr id="184503"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504"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34" name="Group 56"/>
            <p:cNvGrpSpPr>
              <a:grpSpLocks/>
            </p:cNvGrpSpPr>
            <p:nvPr/>
          </p:nvGrpSpPr>
          <p:grpSpPr bwMode="auto">
            <a:xfrm>
              <a:off x="1489" y="1733"/>
              <a:ext cx="423" cy="56"/>
              <a:chOff x="1489" y="1733"/>
              <a:chExt cx="423" cy="56"/>
            </a:xfrm>
          </p:grpSpPr>
          <p:sp>
            <p:nvSpPr>
              <p:cNvPr id="184495"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96" name="Group 58"/>
              <p:cNvGrpSpPr>
                <a:grpSpLocks/>
              </p:cNvGrpSpPr>
              <p:nvPr/>
            </p:nvGrpSpPr>
            <p:grpSpPr bwMode="auto">
              <a:xfrm>
                <a:off x="1489" y="1757"/>
                <a:ext cx="295" cy="1"/>
                <a:chOff x="1489" y="1757"/>
                <a:chExt cx="295" cy="1"/>
              </a:xfrm>
            </p:grpSpPr>
            <p:sp>
              <p:nvSpPr>
                <p:cNvPr id="184497"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8"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9"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0"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1"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2"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5" name="Group 65"/>
            <p:cNvGrpSpPr>
              <a:grpSpLocks/>
            </p:cNvGrpSpPr>
            <p:nvPr/>
          </p:nvGrpSpPr>
          <p:grpSpPr bwMode="auto">
            <a:xfrm>
              <a:off x="1952" y="1725"/>
              <a:ext cx="415" cy="56"/>
              <a:chOff x="1952" y="1725"/>
              <a:chExt cx="415" cy="56"/>
            </a:xfrm>
          </p:grpSpPr>
          <p:sp>
            <p:nvSpPr>
              <p:cNvPr id="184487"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8" name="Group 67"/>
              <p:cNvGrpSpPr>
                <a:grpSpLocks/>
              </p:cNvGrpSpPr>
              <p:nvPr/>
            </p:nvGrpSpPr>
            <p:grpSpPr bwMode="auto">
              <a:xfrm>
                <a:off x="1952" y="1757"/>
                <a:ext cx="295" cy="1"/>
                <a:chOff x="1952" y="1757"/>
                <a:chExt cx="295" cy="1"/>
              </a:xfrm>
            </p:grpSpPr>
            <p:sp>
              <p:nvSpPr>
                <p:cNvPr id="184489"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0"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1"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2"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3"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4"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6" name="Group 74"/>
            <p:cNvGrpSpPr>
              <a:grpSpLocks/>
            </p:cNvGrpSpPr>
            <p:nvPr/>
          </p:nvGrpSpPr>
          <p:grpSpPr bwMode="auto">
            <a:xfrm>
              <a:off x="1497" y="2036"/>
              <a:ext cx="415" cy="56"/>
              <a:chOff x="1497" y="2036"/>
              <a:chExt cx="415" cy="56"/>
            </a:xfrm>
          </p:grpSpPr>
          <p:sp>
            <p:nvSpPr>
              <p:cNvPr id="184479"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0" name="Group 76"/>
              <p:cNvGrpSpPr>
                <a:grpSpLocks/>
              </p:cNvGrpSpPr>
              <p:nvPr/>
            </p:nvGrpSpPr>
            <p:grpSpPr bwMode="auto">
              <a:xfrm>
                <a:off x="1497" y="2068"/>
                <a:ext cx="295" cy="1"/>
                <a:chOff x="1497" y="2068"/>
                <a:chExt cx="295" cy="1"/>
              </a:xfrm>
            </p:grpSpPr>
            <p:sp>
              <p:nvSpPr>
                <p:cNvPr id="184481"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2"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3"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4"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5"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6"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7" name="Group 83"/>
            <p:cNvGrpSpPr>
              <a:grpSpLocks/>
            </p:cNvGrpSpPr>
            <p:nvPr/>
          </p:nvGrpSpPr>
          <p:grpSpPr bwMode="auto">
            <a:xfrm>
              <a:off x="1960" y="2036"/>
              <a:ext cx="423" cy="56"/>
              <a:chOff x="1960" y="2036"/>
              <a:chExt cx="423" cy="56"/>
            </a:xfrm>
          </p:grpSpPr>
          <p:sp>
            <p:nvSpPr>
              <p:cNvPr id="184471"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72" name="Group 85"/>
              <p:cNvGrpSpPr>
                <a:grpSpLocks/>
              </p:cNvGrpSpPr>
              <p:nvPr/>
            </p:nvGrpSpPr>
            <p:grpSpPr bwMode="auto">
              <a:xfrm>
                <a:off x="1960" y="2068"/>
                <a:ext cx="303" cy="1"/>
                <a:chOff x="1960" y="2068"/>
                <a:chExt cx="303" cy="1"/>
              </a:xfrm>
            </p:grpSpPr>
            <p:sp>
              <p:nvSpPr>
                <p:cNvPr id="184473"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4"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5"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6"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7"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8"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8" name="Group 92"/>
            <p:cNvGrpSpPr>
              <a:grpSpLocks/>
            </p:cNvGrpSpPr>
            <p:nvPr/>
          </p:nvGrpSpPr>
          <p:grpSpPr bwMode="auto">
            <a:xfrm>
              <a:off x="2431" y="2036"/>
              <a:ext cx="415" cy="56"/>
              <a:chOff x="2431" y="2036"/>
              <a:chExt cx="415" cy="56"/>
            </a:xfrm>
          </p:grpSpPr>
          <p:sp>
            <p:nvSpPr>
              <p:cNvPr id="184463"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64" name="Group 94"/>
              <p:cNvGrpSpPr>
                <a:grpSpLocks/>
              </p:cNvGrpSpPr>
              <p:nvPr/>
            </p:nvGrpSpPr>
            <p:grpSpPr bwMode="auto">
              <a:xfrm>
                <a:off x="2431" y="2068"/>
                <a:ext cx="295" cy="1"/>
                <a:chOff x="2431" y="2068"/>
                <a:chExt cx="295" cy="1"/>
              </a:xfrm>
            </p:grpSpPr>
            <p:sp>
              <p:nvSpPr>
                <p:cNvPr id="184465"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6"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7"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8"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9"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0"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9" name="Group 101"/>
            <p:cNvGrpSpPr>
              <a:grpSpLocks/>
            </p:cNvGrpSpPr>
            <p:nvPr/>
          </p:nvGrpSpPr>
          <p:grpSpPr bwMode="auto">
            <a:xfrm>
              <a:off x="2423" y="2347"/>
              <a:ext cx="415" cy="56"/>
              <a:chOff x="2423" y="2347"/>
              <a:chExt cx="415" cy="56"/>
            </a:xfrm>
          </p:grpSpPr>
          <p:sp>
            <p:nvSpPr>
              <p:cNvPr id="184455"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56" name="Group 103"/>
              <p:cNvGrpSpPr>
                <a:grpSpLocks/>
              </p:cNvGrpSpPr>
              <p:nvPr/>
            </p:nvGrpSpPr>
            <p:grpSpPr bwMode="auto">
              <a:xfrm>
                <a:off x="2423" y="2371"/>
                <a:ext cx="295" cy="1"/>
                <a:chOff x="2423" y="2371"/>
                <a:chExt cx="295" cy="1"/>
              </a:xfrm>
            </p:grpSpPr>
            <p:sp>
              <p:nvSpPr>
                <p:cNvPr id="184457"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8"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9"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0"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1"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2"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0" name="Group 110"/>
            <p:cNvGrpSpPr>
              <a:grpSpLocks/>
            </p:cNvGrpSpPr>
            <p:nvPr/>
          </p:nvGrpSpPr>
          <p:grpSpPr bwMode="auto">
            <a:xfrm>
              <a:off x="1960" y="2347"/>
              <a:ext cx="415" cy="56"/>
              <a:chOff x="1960" y="2347"/>
              <a:chExt cx="415" cy="56"/>
            </a:xfrm>
          </p:grpSpPr>
          <p:sp>
            <p:nvSpPr>
              <p:cNvPr id="184447"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48" name="Group 112"/>
              <p:cNvGrpSpPr>
                <a:grpSpLocks/>
              </p:cNvGrpSpPr>
              <p:nvPr/>
            </p:nvGrpSpPr>
            <p:grpSpPr bwMode="auto">
              <a:xfrm>
                <a:off x="1960" y="2371"/>
                <a:ext cx="295" cy="1"/>
                <a:chOff x="1960" y="2371"/>
                <a:chExt cx="295" cy="1"/>
              </a:xfrm>
            </p:grpSpPr>
            <p:sp>
              <p:nvSpPr>
                <p:cNvPr id="184449"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0"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1"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2"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3"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4"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1" name="Group 119"/>
            <p:cNvGrpSpPr>
              <a:grpSpLocks/>
            </p:cNvGrpSpPr>
            <p:nvPr/>
          </p:nvGrpSpPr>
          <p:grpSpPr bwMode="auto">
            <a:xfrm>
              <a:off x="1497" y="2339"/>
              <a:ext cx="415" cy="56"/>
              <a:chOff x="1497" y="2339"/>
              <a:chExt cx="415" cy="56"/>
            </a:xfrm>
          </p:grpSpPr>
          <p:sp>
            <p:nvSpPr>
              <p:cNvPr id="184439"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40" name="Group 121"/>
              <p:cNvGrpSpPr>
                <a:grpSpLocks/>
              </p:cNvGrpSpPr>
              <p:nvPr/>
            </p:nvGrpSpPr>
            <p:grpSpPr bwMode="auto">
              <a:xfrm>
                <a:off x="1497" y="2371"/>
                <a:ext cx="295" cy="1"/>
                <a:chOff x="1497" y="2371"/>
                <a:chExt cx="295" cy="1"/>
              </a:xfrm>
            </p:grpSpPr>
            <p:sp>
              <p:nvSpPr>
                <p:cNvPr id="184441"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2"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3"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4"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5"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6"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2" name="Group 128"/>
            <p:cNvGrpSpPr>
              <a:grpSpLocks/>
            </p:cNvGrpSpPr>
            <p:nvPr/>
          </p:nvGrpSpPr>
          <p:grpSpPr bwMode="auto">
            <a:xfrm>
              <a:off x="1489" y="2650"/>
              <a:ext cx="423" cy="56"/>
              <a:chOff x="1489" y="2650"/>
              <a:chExt cx="423" cy="56"/>
            </a:xfrm>
          </p:grpSpPr>
          <p:sp>
            <p:nvSpPr>
              <p:cNvPr id="184431"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32" name="Group 130"/>
              <p:cNvGrpSpPr>
                <a:grpSpLocks/>
              </p:cNvGrpSpPr>
              <p:nvPr/>
            </p:nvGrpSpPr>
            <p:grpSpPr bwMode="auto">
              <a:xfrm>
                <a:off x="1489" y="2674"/>
                <a:ext cx="295" cy="1"/>
                <a:chOff x="1489" y="2674"/>
                <a:chExt cx="295" cy="1"/>
              </a:xfrm>
            </p:grpSpPr>
            <p:sp>
              <p:nvSpPr>
                <p:cNvPr id="184433"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4"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5"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6"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7"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8"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3" name="Group 137"/>
            <p:cNvGrpSpPr>
              <a:grpSpLocks/>
            </p:cNvGrpSpPr>
            <p:nvPr/>
          </p:nvGrpSpPr>
          <p:grpSpPr bwMode="auto">
            <a:xfrm>
              <a:off x="1968" y="2650"/>
              <a:ext cx="415" cy="56"/>
              <a:chOff x="1968" y="2650"/>
              <a:chExt cx="415" cy="56"/>
            </a:xfrm>
          </p:grpSpPr>
          <p:sp>
            <p:nvSpPr>
              <p:cNvPr id="184423"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24" name="Group 139"/>
              <p:cNvGrpSpPr>
                <a:grpSpLocks/>
              </p:cNvGrpSpPr>
              <p:nvPr/>
            </p:nvGrpSpPr>
            <p:grpSpPr bwMode="auto">
              <a:xfrm>
                <a:off x="1968" y="2674"/>
                <a:ext cx="295" cy="1"/>
                <a:chOff x="1968" y="2674"/>
                <a:chExt cx="295" cy="1"/>
              </a:xfrm>
            </p:grpSpPr>
            <p:sp>
              <p:nvSpPr>
                <p:cNvPr id="184425"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6"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7"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8"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9"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0"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4" name="Group 146"/>
            <p:cNvGrpSpPr>
              <a:grpSpLocks/>
            </p:cNvGrpSpPr>
            <p:nvPr/>
          </p:nvGrpSpPr>
          <p:grpSpPr bwMode="auto">
            <a:xfrm>
              <a:off x="1489" y="2953"/>
              <a:ext cx="423" cy="56"/>
              <a:chOff x="1489" y="2953"/>
              <a:chExt cx="423" cy="56"/>
            </a:xfrm>
          </p:grpSpPr>
          <p:sp>
            <p:nvSpPr>
              <p:cNvPr id="184415"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416" name="Group 148"/>
              <p:cNvGrpSpPr>
                <a:grpSpLocks/>
              </p:cNvGrpSpPr>
              <p:nvPr/>
            </p:nvGrpSpPr>
            <p:grpSpPr bwMode="auto">
              <a:xfrm>
                <a:off x="1489" y="2985"/>
                <a:ext cx="295" cy="1"/>
                <a:chOff x="1489" y="2985"/>
                <a:chExt cx="295" cy="1"/>
              </a:xfrm>
            </p:grpSpPr>
            <p:sp>
              <p:nvSpPr>
                <p:cNvPr id="184417"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8"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9"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0"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1"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2"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5" name="Group 155"/>
            <p:cNvGrpSpPr>
              <a:grpSpLocks/>
            </p:cNvGrpSpPr>
            <p:nvPr/>
          </p:nvGrpSpPr>
          <p:grpSpPr bwMode="auto">
            <a:xfrm>
              <a:off x="1952" y="2953"/>
              <a:ext cx="415" cy="56"/>
              <a:chOff x="1952" y="2953"/>
              <a:chExt cx="415" cy="56"/>
            </a:xfrm>
          </p:grpSpPr>
          <p:sp>
            <p:nvSpPr>
              <p:cNvPr id="184407"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8" name="Group 157"/>
              <p:cNvGrpSpPr>
                <a:grpSpLocks/>
              </p:cNvGrpSpPr>
              <p:nvPr/>
            </p:nvGrpSpPr>
            <p:grpSpPr bwMode="auto">
              <a:xfrm>
                <a:off x="1952" y="2985"/>
                <a:ext cx="295" cy="1"/>
                <a:chOff x="1952" y="2985"/>
                <a:chExt cx="295" cy="1"/>
              </a:xfrm>
            </p:grpSpPr>
            <p:sp>
              <p:nvSpPr>
                <p:cNvPr id="184409"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0"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1"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2"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3"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4"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6" name="Group 164"/>
            <p:cNvGrpSpPr>
              <a:grpSpLocks/>
            </p:cNvGrpSpPr>
            <p:nvPr/>
          </p:nvGrpSpPr>
          <p:grpSpPr bwMode="auto">
            <a:xfrm>
              <a:off x="2415" y="2953"/>
              <a:ext cx="415" cy="56"/>
              <a:chOff x="2415" y="2953"/>
              <a:chExt cx="415" cy="56"/>
            </a:xfrm>
          </p:grpSpPr>
          <p:sp>
            <p:nvSpPr>
              <p:cNvPr id="184399"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0" name="Group 166"/>
              <p:cNvGrpSpPr>
                <a:grpSpLocks/>
              </p:cNvGrpSpPr>
              <p:nvPr/>
            </p:nvGrpSpPr>
            <p:grpSpPr bwMode="auto">
              <a:xfrm>
                <a:off x="2415" y="2985"/>
                <a:ext cx="295" cy="1"/>
                <a:chOff x="2415" y="2985"/>
                <a:chExt cx="295" cy="1"/>
              </a:xfrm>
            </p:grpSpPr>
            <p:sp>
              <p:nvSpPr>
                <p:cNvPr id="184401"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2"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3"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4"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5"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6"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7" name="Group 173"/>
            <p:cNvGrpSpPr>
              <a:grpSpLocks/>
            </p:cNvGrpSpPr>
            <p:nvPr/>
          </p:nvGrpSpPr>
          <p:grpSpPr bwMode="auto">
            <a:xfrm>
              <a:off x="2838" y="1741"/>
              <a:ext cx="40" cy="1260"/>
              <a:chOff x="2838" y="1741"/>
              <a:chExt cx="40" cy="1260"/>
            </a:xfrm>
          </p:grpSpPr>
          <p:sp>
            <p:nvSpPr>
              <p:cNvPr id="184389"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390"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391"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392"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393"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394"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395"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396"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397"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398"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8" name="Group 184"/>
            <p:cNvGrpSpPr>
              <a:grpSpLocks/>
            </p:cNvGrpSpPr>
            <p:nvPr/>
          </p:nvGrpSpPr>
          <p:grpSpPr bwMode="auto">
            <a:xfrm>
              <a:off x="1912" y="3272"/>
              <a:ext cx="32" cy="335"/>
              <a:chOff x="1912" y="3272"/>
              <a:chExt cx="32" cy="335"/>
            </a:xfrm>
          </p:grpSpPr>
          <p:sp>
            <p:nvSpPr>
              <p:cNvPr id="184385"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86"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87"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8"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9" name="Group 189"/>
            <p:cNvGrpSpPr>
              <a:grpSpLocks/>
            </p:cNvGrpSpPr>
            <p:nvPr/>
          </p:nvGrpSpPr>
          <p:grpSpPr bwMode="auto">
            <a:xfrm>
              <a:off x="1449" y="3272"/>
              <a:ext cx="40" cy="335"/>
              <a:chOff x="1449" y="3272"/>
              <a:chExt cx="40" cy="335"/>
            </a:xfrm>
          </p:grpSpPr>
          <p:sp>
            <p:nvSpPr>
              <p:cNvPr id="184381"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82"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83"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84"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0" name="Group 194"/>
            <p:cNvGrpSpPr>
              <a:grpSpLocks/>
            </p:cNvGrpSpPr>
            <p:nvPr/>
          </p:nvGrpSpPr>
          <p:grpSpPr bwMode="auto">
            <a:xfrm>
              <a:off x="2367" y="3272"/>
              <a:ext cx="32" cy="335"/>
              <a:chOff x="2367" y="3272"/>
              <a:chExt cx="32" cy="335"/>
            </a:xfrm>
          </p:grpSpPr>
          <p:sp>
            <p:nvSpPr>
              <p:cNvPr id="184377"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78"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79"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0"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1" name="Group 199"/>
            <p:cNvGrpSpPr>
              <a:grpSpLocks/>
            </p:cNvGrpSpPr>
            <p:nvPr/>
          </p:nvGrpSpPr>
          <p:grpSpPr bwMode="auto">
            <a:xfrm>
              <a:off x="2822" y="3272"/>
              <a:ext cx="40" cy="335"/>
              <a:chOff x="2822" y="3272"/>
              <a:chExt cx="40" cy="335"/>
            </a:xfrm>
          </p:grpSpPr>
          <p:sp>
            <p:nvSpPr>
              <p:cNvPr id="184373"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74"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75"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76"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2" name="Group 204"/>
            <p:cNvGrpSpPr>
              <a:grpSpLocks/>
            </p:cNvGrpSpPr>
            <p:nvPr/>
          </p:nvGrpSpPr>
          <p:grpSpPr bwMode="auto">
            <a:xfrm>
              <a:off x="2415" y="2650"/>
              <a:ext cx="415" cy="56"/>
              <a:chOff x="2415" y="2650"/>
              <a:chExt cx="415" cy="56"/>
            </a:xfrm>
          </p:grpSpPr>
          <p:sp>
            <p:nvSpPr>
              <p:cNvPr id="184365"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66" name="Group 206"/>
              <p:cNvGrpSpPr>
                <a:grpSpLocks/>
              </p:cNvGrpSpPr>
              <p:nvPr/>
            </p:nvGrpSpPr>
            <p:grpSpPr bwMode="auto">
              <a:xfrm>
                <a:off x="2415" y="2674"/>
                <a:ext cx="295" cy="1"/>
                <a:chOff x="2415" y="2674"/>
                <a:chExt cx="295" cy="1"/>
              </a:xfrm>
            </p:grpSpPr>
            <p:sp>
              <p:nvSpPr>
                <p:cNvPr id="184367"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8"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9"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0"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1"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2"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3" name="Group 213"/>
            <p:cNvGrpSpPr>
              <a:grpSpLocks/>
            </p:cNvGrpSpPr>
            <p:nvPr/>
          </p:nvGrpSpPr>
          <p:grpSpPr bwMode="auto">
            <a:xfrm>
              <a:off x="2415" y="1733"/>
              <a:ext cx="415" cy="56"/>
              <a:chOff x="2415" y="1733"/>
              <a:chExt cx="415" cy="56"/>
            </a:xfrm>
          </p:grpSpPr>
          <p:sp>
            <p:nvSpPr>
              <p:cNvPr id="184357"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58" name="Group 215"/>
              <p:cNvGrpSpPr>
                <a:grpSpLocks/>
              </p:cNvGrpSpPr>
              <p:nvPr/>
            </p:nvGrpSpPr>
            <p:grpSpPr bwMode="auto">
              <a:xfrm>
                <a:off x="2415" y="1757"/>
                <a:ext cx="295" cy="1"/>
                <a:chOff x="2415" y="1757"/>
                <a:chExt cx="295" cy="1"/>
              </a:xfrm>
            </p:grpSpPr>
            <p:sp>
              <p:nvSpPr>
                <p:cNvPr id="184359"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0"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1"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2"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3"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4"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4" name="Group 222"/>
            <p:cNvGrpSpPr>
              <a:grpSpLocks/>
            </p:cNvGrpSpPr>
            <p:nvPr/>
          </p:nvGrpSpPr>
          <p:grpSpPr bwMode="auto">
            <a:xfrm>
              <a:off x="1489" y="3264"/>
              <a:ext cx="423" cy="56"/>
              <a:chOff x="1489" y="3264"/>
              <a:chExt cx="423" cy="56"/>
            </a:xfrm>
          </p:grpSpPr>
          <p:sp>
            <p:nvSpPr>
              <p:cNvPr id="184349"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350" name="Group 224"/>
              <p:cNvGrpSpPr>
                <a:grpSpLocks/>
              </p:cNvGrpSpPr>
              <p:nvPr/>
            </p:nvGrpSpPr>
            <p:grpSpPr bwMode="auto">
              <a:xfrm>
                <a:off x="1489" y="3288"/>
                <a:ext cx="295" cy="1"/>
                <a:chOff x="1489" y="3288"/>
                <a:chExt cx="295" cy="1"/>
              </a:xfrm>
            </p:grpSpPr>
            <p:sp>
              <p:nvSpPr>
                <p:cNvPr id="184351"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2"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3"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4"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5"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6"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5" name="Group 231"/>
            <p:cNvGrpSpPr>
              <a:grpSpLocks/>
            </p:cNvGrpSpPr>
            <p:nvPr/>
          </p:nvGrpSpPr>
          <p:grpSpPr bwMode="auto">
            <a:xfrm>
              <a:off x="1944" y="3256"/>
              <a:ext cx="423" cy="56"/>
              <a:chOff x="1944" y="3256"/>
              <a:chExt cx="423" cy="56"/>
            </a:xfrm>
          </p:grpSpPr>
          <p:sp>
            <p:nvSpPr>
              <p:cNvPr id="184341"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42" name="Group 233"/>
              <p:cNvGrpSpPr>
                <a:grpSpLocks/>
              </p:cNvGrpSpPr>
              <p:nvPr/>
            </p:nvGrpSpPr>
            <p:grpSpPr bwMode="auto">
              <a:xfrm>
                <a:off x="1944" y="3288"/>
                <a:ext cx="303" cy="1"/>
                <a:chOff x="1944" y="3288"/>
                <a:chExt cx="303" cy="1"/>
              </a:xfrm>
            </p:grpSpPr>
            <p:sp>
              <p:nvSpPr>
                <p:cNvPr id="184343"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4"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5"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6"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7"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8"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6" name="Group 240"/>
            <p:cNvGrpSpPr>
              <a:grpSpLocks/>
            </p:cNvGrpSpPr>
            <p:nvPr/>
          </p:nvGrpSpPr>
          <p:grpSpPr bwMode="auto">
            <a:xfrm>
              <a:off x="2415" y="3256"/>
              <a:ext cx="415" cy="56"/>
              <a:chOff x="2415" y="3256"/>
              <a:chExt cx="415" cy="56"/>
            </a:xfrm>
          </p:grpSpPr>
          <p:sp>
            <p:nvSpPr>
              <p:cNvPr id="184333"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34" name="Group 242"/>
              <p:cNvGrpSpPr>
                <a:grpSpLocks/>
              </p:cNvGrpSpPr>
              <p:nvPr/>
            </p:nvGrpSpPr>
            <p:grpSpPr bwMode="auto">
              <a:xfrm>
                <a:off x="2415" y="3288"/>
                <a:ext cx="295" cy="1"/>
                <a:chOff x="2415" y="3288"/>
                <a:chExt cx="295" cy="1"/>
              </a:xfrm>
            </p:grpSpPr>
            <p:sp>
              <p:nvSpPr>
                <p:cNvPr id="184335"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6"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7"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8"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9"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0"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7" name="Group 249"/>
            <p:cNvGrpSpPr>
              <a:grpSpLocks/>
            </p:cNvGrpSpPr>
            <p:nvPr/>
          </p:nvGrpSpPr>
          <p:grpSpPr bwMode="auto">
            <a:xfrm>
              <a:off x="1489" y="3567"/>
              <a:ext cx="423" cy="56"/>
              <a:chOff x="1489" y="3567"/>
              <a:chExt cx="423" cy="56"/>
            </a:xfrm>
          </p:grpSpPr>
          <p:sp>
            <p:nvSpPr>
              <p:cNvPr id="184325"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26" name="Group 251"/>
              <p:cNvGrpSpPr>
                <a:grpSpLocks/>
              </p:cNvGrpSpPr>
              <p:nvPr/>
            </p:nvGrpSpPr>
            <p:grpSpPr bwMode="auto">
              <a:xfrm>
                <a:off x="1489" y="3591"/>
                <a:ext cx="303" cy="1"/>
                <a:chOff x="1489" y="3591"/>
                <a:chExt cx="303" cy="1"/>
              </a:xfrm>
            </p:grpSpPr>
            <p:sp>
              <p:nvSpPr>
                <p:cNvPr id="184327"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8"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9"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0"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1"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2"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8" name="Group 258"/>
            <p:cNvGrpSpPr>
              <a:grpSpLocks/>
            </p:cNvGrpSpPr>
            <p:nvPr/>
          </p:nvGrpSpPr>
          <p:grpSpPr bwMode="auto">
            <a:xfrm>
              <a:off x="1952" y="3567"/>
              <a:ext cx="415" cy="56"/>
              <a:chOff x="1952" y="3567"/>
              <a:chExt cx="415" cy="56"/>
            </a:xfrm>
          </p:grpSpPr>
          <p:sp>
            <p:nvSpPr>
              <p:cNvPr id="184317"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8" name="Group 260"/>
              <p:cNvGrpSpPr>
                <a:grpSpLocks/>
              </p:cNvGrpSpPr>
              <p:nvPr/>
            </p:nvGrpSpPr>
            <p:grpSpPr bwMode="auto">
              <a:xfrm>
                <a:off x="1952" y="3591"/>
                <a:ext cx="295" cy="1"/>
                <a:chOff x="1952" y="3591"/>
                <a:chExt cx="295" cy="1"/>
              </a:xfrm>
            </p:grpSpPr>
            <p:sp>
              <p:nvSpPr>
                <p:cNvPr id="184319"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0"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1"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2"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3"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4"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9" name="Group 267"/>
            <p:cNvGrpSpPr>
              <a:grpSpLocks/>
            </p:cNvGrpSpPr>
            <p:nvPr/>
          </p:nvGrpSpPr>
          <p:grpSpPr bwMode="auto">
            <a:xfrm>
              <a:off x="2407" y="3567"/>
              <a:ext cx="415" cy="56"/>
              <a:chOff x="2407" y="3567"/>
              <a:chExt cx="415" cy="56"/>
            </a:xfrm>
          </p:grpSpPr>
          <p:sp>
            <p:nvSpPr>
              <p:cNvPr id="184309"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0" name="Group 269"/>
              <p:cNvGrpSpPr>
                <a:grpSpLocks/>
              </p:cNvGrpSpPr>
              <p:nvPr/>
            </p:nvGrpSpPr>
            <p:grpSpPr bwMode="auto">
              <a:xfrm>
                <a:off x="2407" y="3591"/>
                <a:ext cx="295" cy="1"/>
                <a:chOff x="2407" y="3591"/>
                <a:chExt cx="295" cy="1"/>
              </a:xfrm>
            </p:grpSpPr>
            <p:sp>
              <p:nvSpPr>
                <p:cNvPr id="184311"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2"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3"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4"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5"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6"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60" name="Group 276"/>
            <p:cNvGrpSpPr>
              <a:grpSpLocks/>
            </p:cNvGrpSpPr>
            <p:nvPr/>
          </p:nvGrpSpPr>
          <p:grpSpPr bwMode="auto">
            <a:xfrm>
              <a:off x="1944" y="2690"/>
              <a:ext cx="894" cy="596"/>
              <a:chOff x="1944" y="2690"/>
              <a:chExt cx="894" cy="596"/>
            </a:xfrm>
          </p:grpSpPr>
          <p:sp>
            <p:nvSpPr>
              <p:cNvPr id="184307"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308"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1" name="Group 279"/>
            <p:cNvGrpSpPr>
              <a:grpSpLocks/>
            </p:cNvGrpSpPr>
            <p:nvPr/>
          </p:nvGrpSpPr>
          <p:grpSpPr bwMode="auto">
            <a:xfrm>
              <a:off x="1952" y="2376"/>
              <a:ext cx="886" cy="290"/>
              <a:chOff x="1952" y="2376"/>
              <a:chExt cx="886" cy="290"/>
            </a:xfrm>
          </p:grpSpPr>
          <p:sp>
            <p:nvSpPr>
              <p:cNvPr id="184305"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306"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2" name="Group 282"/>
            <p:cNvGrpSpPr>
              <a:grpSpLocks/>
            </p:cNvGrpSpPr>
            <p:nvPr/>
          </p:nvGrpSpPr>
          <p:grpSpPr bwMode="auto">
            <a:xfrm>
              <a:off x="1481" y="2084"/>
              <a:ext cx="1373" cy="1507"/>
              <a:chOff x="1481" y="2084"/>
              <a:chExt cx="1373" cy="1507"/>
            </a:xfrm>
          </p:grpSpPr>
          <p:sp>
            <p:nvSpPr>
              <p:cNvPr id="184303"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304"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3" name="Group 285"/>
            <p:cNvGrpSpPr>
              <a:grpSpLocks/>
            </p:cNvGrpSpPr>
            <p:nvPr/>
          </p:nvGrpSpPr>
          <p:grpSpPr bwMode="auto">
            <a:xfrm>
              <a:off x="1944" y="2076"/>
              <a:ext cx="902" cy="885"/>
              <a:chOff x="1944" y="2076"/>
              <a:chExt cx="902" cy="885"/>
            </a:xfrm>
          </p:grpSpPr>
          <p:sp>
            <p:nvSpPr>
              <p:cNvPr id="184301"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302"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4" name="Group 288"/>
            <p:cNvGrpSpPr>
              <a:grpSpLocks/>
            </p:cNvGrpSpPr>
            <p:nvPr/>
          </p:nvGrpSpPr>
          <p:grpSpPr bwMode="auto">
            <a:xfrm>
              <a:off x="1489" y="2379"/>
              <a:ext cx="902" cy="893"/>
              <a:chOff x="1489" y="2379"/>
              <a:chExt cx="902" cy="893"/>
            </a:xfrm>
          </p:grpSpPr>
          <p:sp>
            <p:nvSpPr>
              <p:cNvPr id="184299"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300"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5" name="Group 291"/>
            <p:cNvGrpSpPr>
              <a:grpSpLocks/>
            </p:cNvGrpSpPr>
            <p:nvPr/>
          </p:nvGrpSpPr>
          <p:grpSpPr bwMode="auto">
            <a:xfrm>
              <a:off x="1483" y="2379"/>
              <a:ext cx="429" cy="598"/>
              <a:chOff x="1483" y="2379"/>
              <a:chExt cx="429" cy="598"/>
            </a:xfrm>
          </p:grpSpPr>
          <p:sp>
            <p:nvSpPr>
              <p:cNvPr id="184297"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298"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6" name="Group 294"/>
            <p:cNvGrpSpPr>
              <a:grpSpLocks/>
            </p:cNvGrpSpPr>
            <p:nvPr/>
          </p:nvGrpSpPr>
          <p:grpSpPr bwMode="auto">
            <a:xfrm>
              <a:off x="1936" y="2379"/>
              <a:ext cx="894" cy="604"/>
              <a:chOff x="1936" y="2379"/>
              <a:chExt cx="894" cy="604"/>
            </a:xfrm>
          </p:grpSpPr>
          <p:sp>
            <p:nvSpPr>
              <p:cNvPr id="184295"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296"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7" name="Group 297"/>
            <p:cNvGrpSpPr>
              <a:grpSpLocks/>
            </p:cNvGrpSpPr>
            <p:nvPr/>
          </p:nvGrpSpPr>
          <p:grpSpPr bwMode="auto">
            <a:xfrm>
              <a:off x="1952" y="2076"/>
              <a:ext cx="886" cy="290"/>
              <a:chOff x="1952" y="2076"/>
              <a:chExt cx="886" cy="290"/>
            </a:xfrm>
          </p:grpSpPr>
          <p:sp>
            <p:nvSpPr>
              <p:cNvPr id="184293"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294"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8" name="Group 300"/>
            <p:cNvGrpSpPr>
              <a:grpSpLocks/>
            </p:cNvGrpSpPr>
            <p:nvPr/>
          </p:nvGrpSpPr>
          <p:grpSpPr bwMode="auto">
            <a:xfrm>
              <a:off x="1481" y="1769"/>
              <a:ext cx="894" cy="283"/>
              <a:chOff x="1481" y="1769"/>
              <a:chExt cx="894" cy="283"/>
            </a:xfrm>
          </p:grpSpPr>
          <p:sp>
            <p:nvSpPr>
              <p:cNvPr id="184291"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292"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69"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70"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71"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72"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73"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74"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75"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76"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77"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78"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79" name="Group 313"/>
            <p:cNvGrpSpPr>
              <a:grpSpLocks/>
            </p:cNvGrpSpPr>
            <p:nvPr/>
          </p:nvGrpSpPr>
          <p:grpSpPr bwMode="auto">
            <a:xfrm>
              <a:off x="1912" y="1741"/>
              <a:ext cx="40" cy="1260"/>
              <a:chOff x="1912" y="1741"/>
              <a:chExt cx="40" cy="1260"/>
            </a:xfrm>
          </p:grpSpPr>
          <p:sp>
            <p:nvSpPr>
              <p:cNvPr id="184281"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282"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283"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284"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285"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286"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287"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288"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289"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290"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80" name="Group 324"/>
            <p:cNvGrpSpPr>
              <a:grpSpLocks/>
            </p:cNvGrpSpPr>
            <p:nvPr/>
          </p:nvGrpSpPr>
          <p:grpSpPr bwMode="auto">
            <a:xfrm>
              <a:off x="2375" y="1749"/>
              <a:ext cx="40" cy="1252"/>
              <a:chOff x="2375" y="1749"/>
              <a:chExt cx="40" cy="1252"/>
            </a:xfrm>
          </p:grpSpPr>
          <p:sp>
            <p:nvSpPr>
              <p:cNvPr id="184271"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272"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273"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274"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275"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276"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277"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278"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279"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280"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81" name="Group 335"/>
            <p:cNvGrpSpPr>
              <a:grpSpLocks/>
            </p:cNvGrpSpPr>
            <p:nvPr/>
          </p:nvGrpSpPr>
          <p:grpSpPr bwMode="auto">
            <a:xfrm>
              <a:off x="1489" y="2076"/>
              <a:ext cx="431" cy="284"/>
              <a:chOff x="1489" y="2076"/>
              <a:chExt cx="431" cy="284"/>
            </a:xfrm>
          </p:grpSpPr>
          <p:sp>
            <p:nvSpPr>
              <p:cNvPr id="184269"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270"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82" name="Group 338"/>
            <p:cNvGrpSpPr>
              <a:grpSpLocks/>
            </p:cNvGrpSpPr>
            <p:nvPr/>
          </p:nvGrpSpPr>
          <p:grpSpPr bwMode="auto">
            <a:xfrm>
              <a:off x="1489" y="1733"/>
              <a:ext cx="423" cy="56"/>
              <a:chOff x="1489" y="1733"/>
              <a:chExt cx="423" cy="56"/>
            </a:xfrm>
          </p:grpSpPr>
          <p:sp>
            <p:nvSpPr>
              <p:cNvPr id="184261"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262" name="Group 340"/>
              <p:cNvGrpSpPr>
                <a:grpSpLocks/>
              </p:cNvGrpSpPr>
              <p:nvPr/>
            </p:nvGrpSpPr>
            <p:grpSpPr bwMode="auto">
              <a:xfrm>
                <a:off x="1489" y="1757"/>
                <a:ext cx="295" cy="1"/>
                <a:chOff x="1489" y="1757"/>
                <a:chExt cx="295" cy="1"/>
              </a:xfrm>
            </p:grpSpPr>
            <p:sp>
              <p:nvSpPr>
                <p:cNvPr id="184263"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4"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5"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6"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7"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8"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3" name="Group 347"/>
            <p:cNvGrpSpPr>
              <a:grpSpLocks/>
            </p:cNvGrpSpPr>
            <p:nvPr/>
          </p:nvGrpSpPr>
          <p:grpSpPr bwMode="auto">
            <a:xfrm>
              <a:off x="1952" y="1725"/>
              <a:ext cx="415" cy="56"/>
              <a:chOff x="1952" y="1725"/>
              <a:chExt cx="415" cy="56"/>
            </a:xfrm>
          </p:grpSpPr>
          <p:sp>
            <p:nvSpPr>
              <p:cNvPr id="184253"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54" name="Group 349"/>
              <p:cNvGrpSpPr>
                <a:grpSpLocks/>
              </p:cNvGrpSpPr>
              <p:nvPr/>
            </p:nvGrpSpPr>
            <p:grpSpPr bwMode="auto">
              <a:xfrm>
                <a:off x="1952" y="1757"/>
                <a:ext cx="295" cy="1"/>
                <a:chOff x="1952" y="1757"/>
                <a:chExt cx="295" cy="1"/>
              </a:xfrm>
            </p:grpSpPr>
            <p:sp>
              <p:nvSpPr>
                <p:cNvPr id="184255"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6"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7"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8"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9"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0"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4" name="Group 356"/>
            <p:cNvGrpSpPr>
              <a:grpSpLocks/>
            </p:cNvGrpSpPr>
            <p:nvPr/>
          </p:nvGrpSpPr>
          <p:grpSpPr bwMode="auto">
            <a:xfrm>
              <a:off x="1497" y="2036"/>
              <a:ext cx="415" cy="56"/>
              <a:chOff x="1497" y="2036"/>
              <a:chExt cx="415" cy="56"/>
            </a:xfrm>
          </p:grpSpPr>
          <p:sp>
            <p:nvSpPr>
              <p:cNvPr id="184245"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46" name="Group 358"/>
              <p:cNvGrpSpPr>
                <a:grpSpLocks/>
              </p:cNvGrpSpPr>
              <p:nvPr/>
            </p:nvGrpSpPr>
            <p:grpSpPr bwMode="auto">
              <a:xfrm>
                <a:off x="1497" y="2068"/>
                <a:ext cx="295" cy="1"/>
                <a:chOff x="1497" y="2068"/>
                <a:chExt cx="295" cy="1"/>
              </a:xfrm>
            </p:grpSpPr>
            <p:sp>
              <p:nvSpPr>
                <p:cNvPr id="184247"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8"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9"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0"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1"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2"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5" name="Group 365"/>
            <p:cNvGrpSpPr>
              <a:grpSpLocks/>
            </p:cNvGrpSpPr>
            <p:nvPr/>
          </p:nvGrpSpPr>
          <p:grpSpPr bwMode="auto">
            <a:xfrm>
              <a:off x="1960" y="2036"/>
              <a:ext cx="423" cy="56"/>
              <a:chOff x="1960" y="2036"/>
              <a:chExt cx="423" cy="56"/>
            </a:xfrm>
          </p:grpSpPr>
          <p:sp>
            <p:nvSpPr>
              <p:cNvPr id="184237"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8" name="Group 367"/>
              <p:cNvGrpSpPr>
                <a:grpSpLocks/>
              </p:cNvGrpSpPr>
              <p:nvPr/>
            </p:nvGrpSpPr>
            <p:grpSpPr bwMode="auto">
              <a:xfrm>
                <a:off x="1960" y="2068"/>
                <a:ext cx="303" cy="1"/>
                <a:chOff x="1960" y="2068"/>
                <a:chExt cx="303" cy="1"/>
              </a:xfrm>
            </p:grpSpPr>
            <p:sp>
              <p:nvSpPr>
                <p:cNvPr id="184239"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0"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1"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2"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3"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4"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6" name="Group 374"/>
            <p:cNvGrpSpPr>
              <a:grpSpLocks/>
            </p:cNvGrpSpPr>
            <p:nvPr/>
          </p:nvGrpSpPr>
          <p:grpSpPr bwMode="auto">
            <a:xfrm>
              <a:off x="2431" y="2036"/>
              <a:ext cx="415" cy="56"/>
              <a:chOff x="2431" y="2036"/>
              <a:chExt cx="415" cy="56"/>
            </a:xfrm>
          </p:grpSpPr>
          <p:sp>
            <p:nvSpPr>
              <p:cNvPr id="184229"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0" name="Group 376"/>
              <p:cNvGrpSpPr>
                <a:grpSpLocks/>
              </p:cNvGrpSpPr>
              <p:nvPr/>
            </p:nvGrpSpPr>
            <p:grpSpPr bwMode="auto">
              <a:xfrm>
                <a:off x="2431" y="2068"/>
                <a:ext cx="295" cy="1"/>
                <a:chOff x="2431" y="2068"/>
                <a:chExt cx="295" cy="1"/>
              </a:xfrm>
            </p:grpSpPr>
            <p:sp>
              <p:nvSpPr>
                <p:cNvPr id="184231"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2"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3"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4"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5"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6"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7" name="Group 383"/>
            <p:cNvGrpSpPr>
              <a:grpSpLocks/>
            </p:cNvGrpSpPr>
            <p:nvPr/>
          </p:nvGrpSpPr>
          <p:grpSpPr bwMode="auto">
            <a:xfrm>
              <a:off x="2423" y="2347"/>
              <a:ext cx="415" cy="56"/>
              <a:chOff x="2423" y="2347"/>
              <a:chExt cx="415" cy="56"/>
            </a:xfrm>
          </p:grpSpPr>
          <p:sp>
            <p:nvSpPr>
              <p:cNvPr id="184221"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22" name="Group 385"/>
              <p:cNvGrpSpPr>
                <a:grpSpLocks/>
              </p:cNvGrpSpPr>
              <p:nvPr/>
            </p:nvGrpSpPr>
            <p:grpSpPr bwMode="auto">
              <a:xfrm>
                <a:off x="2423" y="2371"/>
                <a:ext cx="295" cy="1"/>
                <a:chOff x="2423" y="2371"/>
                <a:chExt cx="295" cy="1"/>
              </a:xfrm>
            </p:grpSpPr>
            <p:sp>
              <p:nvSpPr>
                <p:cNvPr id="184223"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4"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5"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6"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7"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8"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8" name="Group 392"/>
            <p:cNvGrpSpPr>
              <a:grpSpLocks/>
            </p:cNvGrpSpPr>
            <p:nvPr/>
          </p:nvGrpSpPr>
          <p:grpSpPr bwMode="auto">
            <a:xfrm>
              <a:off x="1960" y="2347"/>
              <a:ext cx="415" cy="56"/>
              <a:chOff x="1960" y="2347"/>
              <a:chExt cx="415" cy="56"/>
            </a:xfrm>
          </p:grpSpPr>
          <p:sp>
            <p:nvSpPr>
              <p:cNvPr id="184213"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14" name="Group 394"/>
              <p:cNvGrpSpPr>
                <a:grpSpLocks/>
              </p:cNvGrpSpPr>
              <p:nvPr/>
            </p:nvGrpSpPr>
            <p:grpSpPr bwMode="auto">
              <a:xfrm>
                <a:off x="1960" y="2371"/>
                <a:ext cx="295" cy="1"/>
                <a:chOff x="1960" y="2371"/>
                <a:chExt cx="295" cy="1"/>
              </a:xfrm>
            </p:grpSpPr>
            <p:sp>
              <p:nvSpPr>
                <p:cNvPr id="184215"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6"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7"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8"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9"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0"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9" name="Group 401"/>
            <p:cNvGrpSpPr>
              <a:grpSpLocks/>
            </p:cNvGrpSpPr>
            <p:nvPr/>
          </p:nvGrpSpPr>
          <p:grpSpPr bwMode="auto">
            <a:xfrm>
              <a:off x="1497" y="2339"/>
              <a:ext cx="415" cy="56"/>
              <a:chOff x="1497" y="2339"/>
              <a:chExt cx="415" cy="56"/>
            </a:xfrm>
          </p:grpSpPr>
          <p:sp>
            <p:nvSpPr>
              <p:cNvPr id="184205"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06" name="Group 403"/>
              <p:cNvGrpSpPr>
                <a:grpSpLocks/>
              </p:cNvGrpSpPr>
              <p:nvPr/>
            </p:nvGrpSpPr>
            <p:grpSpPr bwMode="auto">
              <a:xfrm>
                <a:off x="1497" y="2371"/>
                <a:ext cx="295" cy="1"/>
                <a:chOff x="1497" y="2371"/>
                <a:chExt cx="295" cy="1"/>
              </a:xfrm>
            </p:grpSpPr>
            <p:sp>
              <p:nvSpPr>
                <p:cNvPr id="184207"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8"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9"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0"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1"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2"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0" name="Group 410"/>
            <p:cNvGrpSpPr>
              <a:grpSpLocks/>
            </p:cNvGrpSpPr>
            <p:nvPr/>
          </p:nvGrpSpPr>
          <p:grpSpPr bwMode="auto">
            <a:xfrm>
              <a:off x="1489" y="2650"/>
              <a:ext cx="423" cy="56"/>
              <a:chOff x="1489" y="2650"/>
              <a:chExt cx="423" cy="56"/>
            </a:xfrm>
          </p:grpSpPr>
          <p:sp>
            <p:nvSpPr>
              <p:cNvPr id="184197"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98" name="Group 412"/>
              <p:cNvGrpSpPr>
                <a:grpSpLocks/>
              </p:cNvGrpSpPr>
              <p:nvPr/>
            </p:nvGrpSpPr>
            <p:grpSpPr bwMode="auto">
              <a:xfrm>
                <a:off x="1489" y="2674"/>
                <a:ext cx="295" cy="1"/>
                <a:chOff x="1489" y="2674"/>
                <a:chExt cx="295" cy="1"/>
              </a:xfrm>
            </p:grpSpPr>
            <p:sp>
              <p:nvSpPr>
                <p:cNvPr id="184199"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0"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1"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2"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3"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4"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1" name="Group 419"/>
            <p:cNvGrpSpPr>
              <a:grpSpLocks/>
            </p:cNvGrpSpPr>
            <p:nvPr/>
          </p:nvGrpSpPr>
          <p:grpSpPr bwMode="auto">
            <a:xfrm>
              <a:off x="1968" y="2650"/>
              <a:ext cx="415" cy="56"/>
              <a:chOff x="1968" y="2650"/>
              <a:chExt cx="415" cy="56"/>
            </a:xfrm>
          </p:grpSpPr>
          <p:sp>
            <p:nvSpPr>
              <p:cNvPr id="184189"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90" name="Group 421"/>
              <p:cNvGrpSpPr>
                <a:grpSpLocks/>
              </p:cNvGrpSpPr>
              <p:nvPr/>
            </p:nvGrpSpPr>
            <p:grpSpPr bwMode="auto">
              <a:xfrm>
                <a:off x="1968" y="2674"/>
                <a:ext cx="295" cy="1"/>
                <a:chOff x="1968" y="2674"/>
                <a:chExt cx="295" cy="1"/>
              </a:xfrm>
            </p:grpSpPr>
            <p:sp>
              <p:nvSpPr>
                <p:cNvPr id="184191"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2"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3"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4"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5"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6"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2" name="Group 428"/>
            <p:cNvGrpSpPr>
              <a:grpSpLocks/>
            </p:cNvGrpSpPr>
            <p:nvPr/>
          </p:nvGrpSpPr>
          <p:grpSpPr bwMode="auto">
            <a:xfrm>
              <a:off x="1489" y="2953"/>
              <a:ext cx="423" cy="56"/>
              <a:chOff x="1489" y="2953"/>
              <a:chExt cx="423" cy="56"/>
            </a:xfrm>
          </p:grpSpPr>
          <p:sp>
            <p:nvSpPr>
              <p:cNvPr id="184181"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182" name="Group 430"/>
              <p:cNvGrpSpPr>
                <a:grpSpLocks/>
              </p:cNvGrpSpPr>
              <p:nvPr/>
            </p:nvGrpSpPr>
            <p:grpSpPr bwMode="auto">
              <a:xfrm>
                <a:off x="1489" y="2985"/>
                <a:ext cx="295" cy="1"/>
                <a:chOff x="1489" y="2985"/>
                <a:chExt cx="295" cy="1"/>
              </a:xfrm>
            </p:grpSpPr>
            <p:sp>
              <p:nvSpPr>
                <p:cNvPr id="184183"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4"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5"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6"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7"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8"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3" name="Group 437"/>
            <p:cNvGrpSpPr>
              <a:grpSpLocks/>
            </p:cNvGrpSpPr>
            <p:nvPr/>
          </p:nvGrpSpPr>
          <p:grpSpPr bwMode="auto">
            <a:xfrm>
              <a:off x="1952" y="2953"/>
              <a:ext cx="415" cy="56"/>
              <a:chOff x="1952" y="2953"/>
              <a:chExt cx="415" cy="56"/>
            </a:xfrm>
          </p:grpSpPr>
          <p:sp>
            <p:nvSpPr>
              <p:cNvPr id="184173"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74" name="Group 439"/>
              <p:cNvGrpSpPr>
                <a:grpSpLocks/>
              </p:cNvGrpSpPr>
              <p:nvPr/>
            </p:nvGrpSpPr>
            <p:grpSpPr bwMode="auto">
              <a:xfrm>
                <a:off x="1952" y="2985"/>
                <a:ext cx="295" cy="1"/>
                <a:chOff x="1952" y="2985"/>
                <a:chExt cx="295" cy="1"/>
              </a:xfrm>
            </p:grpSpPr>
            <p:sp>
              <p:nvSpPr>
                <p:cNvPr id="184175"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6"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7"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8"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9"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0"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4" name="Group 446"/>
            <p:cNvGrpSpPr>
              <a:grpSpLocks/>
            </p:cNvGrpSpPr>
            <p:nvPr/>
          </p:nvGrpSpPr>
          <p:grpSpPr bwMode="auto">
            <a:xfrm>
              <a:off x="2415" y="2953"/>
              <a:ext cx="415" cy="56"/>
              <a:chOff x="2415" y="2953"/>
              <a:chExt cx="415" cy="56"/>
            </a:xfrm>
          </p:grpSpPr>
          <p:sp>
            <p:nvSpPr>
              <p:cNvPr id="184165"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66" name="Group 448"/>
              <p:cNvGrpSpPr>
                <a:grpSpLocks/>
              </p:cNvGrpSpPr>
              <p:nvPr/>
            </p:nvGrpSpPr>
            <p:grpSpPr bwMode="auto">
              <a:xfrm>
                <a:off x="2415" y="2985"/>
                <a:ext cx="295" cy="1"/>
                <a:chOff x="2415" y="2985"/>
                <a:chExt cx="295" cy="1"/>
              </a:xfrm>
            </p:grpSpPr>
            <p:sp>
              <p:nvSpPr>
                <p:cNvPr id="184167"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8"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9"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0"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1"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2"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5" name="Group 455"/>
            <p:cNvGrpSpPr>
              <a:grpSpLocks/>
            </p:cNvGrpSpPr>
            <p:nvPr/>
          </p:nvGrpSpPr>
          <p:grpSpPr bwMode="auto">
            <a:xfrm>
              <a:off x="2838" y="1741"/>
              <a:ext cx="40" cy="1260"/>
              <a:chOff x="2838" y="1741"/>
              <a:chExt cx="40" cy="1260"/>
            </a:xfrm>
          </p:grpSpPr>
          <p:sp>
            <p:nvSpPr>
              <p:cNvPr id="184155"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156"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157"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158"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159"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160"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161"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162"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163"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164"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6" name="Group 466"/>
            <p:cNvGrpSpPr>
              <a:grpSpLocks/>
            </p:cNvGrpSpPr>
            <p:nvPr/>
          </p:nvGrpSpPr>
          <p:grpSpPr bwMode="auto">
            <a:xfrm>
              <a:off x="1912" y="3272"/>
              <a:ext cx="32" cy="335"/>
              <a:chOff x="1912" y="3272"/>
              <a:chExt cx="32" cy="335"/>
            </a:xfrm>
          </p:grpSpPr>
          <p:sp>
            <p:nvSpPr>
              <p:cNvPr id="184151"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52"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53"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54"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7" name="Group 471"/>
            <p:cNvGrpSpPr>
              <a:grpSpLocks/>
            </p:cNvGrpSpPr>
            <p:nvPr/>
          </p:nvGrpSpPr>
          <p:grpSpPr bwMode="auto">
            <a:xfrm>
              <a:off x="1449" y="3272"/>
              <a:ext cx="40" cy="335"/>
              <a:chOff x="1449" y="3272"/>
              <a:chExt cx="40" cy="335"/>
            </a:xfrm>
          </p:grpSpPr>
          <p:sp>
            <p:nvSpPr>
              <p:cNvPr id="184147"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8"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9"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50"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8" name="Group 476"/>
            <p:cNvGrpSpPr>
              <a:grpSpLocks/>
            </p:cNvGrpSpPr>
            <p:nvPr/>
          </p:nvGrpSpPr>
          <p:grpSpPr bwMode="auto">
            <a:xfrm>
              <a:off x="2367" y="3272"/>
              <a:ext cx="32" cy="335"/>
              <a:chOff x="2367" y="3272"/>
              <a:chExt cx="32" cy="335"/>
            </a:xfrm>
          </p:grpSpPr>
          <p:sp>
            <p:nvSpPr>
              <p:cNvPr id="184143"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44"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45"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46"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9" name="Group 481"/>
            <p:cNvGrpSpPr>
              <a:grpSpLocks/>
            </p:cNvGrpSpPr>
            <p:nvPr/>
          </p:nvGrpSpPr>
          <p:grpSpPr bwMode="auto">
            <a:xfrm>
              <a:off x="2822" y="3272"/>
              <a:ext cx="40" cy="335"/>
              <a:chOff x="2822" y="3272"/>
              <a:chExt cx="40" cy="335"/>
            </a:xfrm>
          </p:grpSpPr>
          <p:sp>
            <p:nvSpPr>
              <p:cNvPr id="184139"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0"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1"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42"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00" name="Group 486"/>
            <p:cNvGrpSpPr>
              <a:grpSpLocks/>
            </p:cNvGrpSpPr>
            <p:nvPr/>
          </p:nvGrpSpPr>
          <p:grpSpPr bwMode="auto">
            <a:xfrm>
              <a:off x="2415" y="2650"/>
              <a:ext cx="415" cy="56"/>
              <a:chOff x="2415" y="2650"/>
              <a:chExt cx="415" cy="56"/>
            </a:xfrm>
          </p:grpSpPr>
          <p:sp>
            <p:nvSpPr>
              <p:cNvPr id="184131"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32" name="Group 488"/>
              <p:cNvGrpSpPr>
                <a:grpSpLocks/>
              </p:cNvGrpSpPr>
              <p:nvPr/>
            </p:nvGrpSpPr>
            <p:grpSpPr bwMode="auto">
              <a:xfrm>
                <a:off x="2415" y="2674"/>
                <a:ext cx="295" cy="1"/>
                <a:chOff x="2415" y="2674"/>
                <a:chExt cx="295" cy="1"/>
              </a:xfrm>
            </p:grpSpPr>
            <p:sp>
              <p:nvSpPr>
                <p:cNvPr id="184133"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4"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5"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6"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7"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8"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1" name="Group 495"/>
            <p:cNvGrpSpPr>
              <a:grpSpLocks/>
            </p:cNvGrpSpPr>
            <p:nvPr/>
          </p:nvGrpSpPr>
          <p:grpSpPr bwMode="auto">
            <a:xfrm>
              <a:off x="2415" y="1733"/>
              <a:ext cx="415" cy="56"/>
              <a:chOff x="2415" y="1733"/>
              <a:chExt cx="415" cy="56"/>
            </a:xfrm>
          </p:grpSpPr>
          <p:sp>
            <p:nvSpPr>
              <p:cNvPr id="184123"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24" name="Group 497"/>
              <p:cNvGrpSpPr>
                <a:grpSpLocks/>
              </p:cNvGrpSpPr>
              <p:nvPr/>
            </p:nvGrpSpPr>
            <p:grpSpPr bwMode="auto">
              <a:xfrm>
                <a:off x="2415" y="1757"/>
                <a:ext cx="295" cy="1"/>
                <a:chOff x="2415" y="1757"/>
                <a:chExt cx="295" cy="1"/>
              </a:xfrm>
            </p:grpSpPr>
            <p:sp>
              <p:nvSpPr>
                <p:cNvPr id="184125"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6"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7"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8"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9"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0"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2" name="Group 504"/>
            <p:cNvGrpSpPr>
              <a:grpSpLocks/>
            </p:cNvGrpSpPr>
            <p:nvPr/>
          </p:nvGrpSpPr>
          <p:grpSpPr bwMode="auto">
            <a:xfrm>
              <a:off x="1489" y="3264"/>
              <a:ext cx="423" cy="56"/>
              <a:chOff x="1489" y="3264"/>
              <a:chExt cx="423" cy="56"/>
            </a:xfrm>
          </p:grpSpPr>
          <p:sp>
            <p:nvSpPr>
              <p:cNvPr id="184115"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16" name="Group 506"/>
              <p:cNvGrpSpPr>
                <a:grpSpLocks/>
              </p:cNvGrpSpPr>
              <p:nvPr/>
            </p:nvGrpSpPr>
            <p:grpSpPr bwMode="auto">
              <a:xfrm>
                <a:off x="1489" y="3288"/>
                <a:ext cx="295" cy="1"/>
                <a:chOff x="1489" y="3288"/>
                <a:chExt cx="295" cy="1"/>
              </a:xfrm>
            </p:grpSpPr>
            <p:sp>
              <p:nvSpPr>
                <p:cNvPr id="184117"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8"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9"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0"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1"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2"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3" name="Group 513"/>
            <p:cNvGrpSpPr>
              <a:grpSpLocks/>
            </p:cNvGrpSpPr>
            <p:nvPr/>
          </p:nvGrpSpPr>
          <p:grpSpPr bwMode="auto">
            <a:xfrm>
              <a:off x="1944" y="3256"/>
              <a:ext cx="423" cy="56"/>
              <a:chOff x="1944" y="3256"/>
              <a:chExt cx="423" cy="56"/>
            </a:xfrm>
          </p:grpSpPr>
          <p:sp>
            <p:nvSpPr>
              <p:cNvPr id="184107"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8" name="Group 515"/>
              <p:cNvGrpSpPr>
                <a:grpSpLocks/>
              </p:cNvGrpSpPr>
              <p:nvPr/>
            </p:nvGrpSpPr>
            <p:grpSpPr bwMode="auto">
              <a:xfrm>
                <a:off x="1944" y="3288"/>
                <a:ext cx="303" cy="1"/>
                <a:chOff x="1944" y="3288"/>
                <a:chExt cx="303" cy="1"/>
              </a:xfrm>
            </p:grpSpPr>
            <p:sp>
              <p:nvSpPr>
                <p:cNvPr id="184109"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0"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1"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2"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3"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4"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4" name="Group 522"/>
            <p:cNvGrpSpPr>
              <a:grpSpLocks/>
            </p:cNvGrpSpPr>
            <p:nvPr/>
          </p:nvGrpSpPr>
          <p:grpSpPr bwMode="auto">
            <a:xfrm>
              <a:off x="2415" y="3256"/>
              <a:ext cx="415" cy="56"/>
              <a:chOff x="2415" y="3256"/>
              <a:chExt cx="415" cy="56"/>
            </a:xfrm>
          </p:grpSpPr>
          <p:sp>
            <p:nvSpPr>
              <p:cNvPr id="184099"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0" name="Group 524"/>
              <p:cNvGrpSpPr>
                <a:grpSpLocks/>
              </p:cNvGrpSpPr>
              <p:nvPr/>
            </p:nvGrpSpPr>
            <p:grpSpPr bwMode="auto">
              <a:xfrm>
                <a:off x="2415" y="3288"/>
                <a:ext cx="295" cy="1"/>
                <a:chOff x="2415" y="3288"/>
                <a:chExt cx="295" cy="1"/>
              </a:xfrm>
            </p:grpSpPr>
            <p:sp>
              <p:nvSpPr>
                <p:cNvPr id="184101"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2"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3"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4"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5"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6"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5" name="Group 531"/>
            <p:cNvGrpSpPr>
              <a:grpSpLocks/>
            </p:cNvGrpSpPr>
            <p:nvPr/>
          </p:nvGrpSpPr>
          <p:grpSpPr bwMode="auto">
            <a:xfrm>
              <a:off x="1489" y="3567"/>
              <a:ext cx="423" cy="56"/>
              <a:chOff x="1489" y="3567"/>
              <a:chExt cx="423" cy="56"/>
            </a:xfrm>
          </p:grpSpPr>
          <p:sp>
            <p:nvSpPr>
              <p:cNvPr id="184091"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92" name="Group 533"/>
              <p:cNvGrpSpPr>
                <a:grpSpLocks/>
              </p:cNvGrpSpPr>
              <p:nvPr/>
            </p:nvGrpSpPr>
            <p:grpSpPr bwMode="auto">
              <a:xfrm>
                <a:off x="1489" y="3591"/>
                <a:ext cx="303" cy="1"/>
                <a:chOff x="1489" y="3591"/>
                <a:chExt cx="303" cy="1"/>
              </a:xfrm>
            </p:grpSpPr>
            <p:sp>
              <p:nvSpPr>
                <p:cNvPr id="184093"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4"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5"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6"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7"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8"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6" name="Group 540"/>
            <p:cNvGrpSpPr>
              <a:grpSpLocks/>
            </p:cNvGrpSpPr>
            <p:nvPr/>
          </p:nvGrpSpPr>
          <p:grpSpPr bwMode="auto">
            <a:xfrm>
              <a:off x="1952" y="3567"/>
              <a:ext cx="415" cy="56"/>
              <a:chOff x="1952" y="3567"/>
              <a:chExt cx="415" cy="56"/>
            </a:xfrm>
          </p:grpSpPr>
          <p:sp>
            <p:nvSpPr>
              <p:cNvPr id="184083"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84" name="Group 542"/>
              <p:cNvGrpSpPr>
                <a:grpSpLocks/>
              </p:cNvGrpSpPr>
              <p:nvPr/>
            </p:nvGrpSpPr>
            <p:grpSpPr bwMode="auto">
              <a:xfrm>
                <a:off x="1952" y="3591"/>
                <a:ext cx="295" cy="1"/>
                <a:chOff x="1952" y="3591"/>
                <a:chExt cx="295" cy="1"/>
              </a:xfrm>
            </p:grpSpPr>
            <p:sp>
              <p:nvSpPr>
                <p:cNvPr id="184085"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6"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7"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8"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9"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0"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7" name="Group 549"/>
            <p:cNvGrpSpPr>
              <a:grpSpLocks/>
            </p:cNvGrpSpPr>
            <p:nvPr/>
          </p:nvGrpSpPr>
          <p:grpSpPr bwMode="auto">
            <a:xfrm>
              <a:off x="2407" y="3567"/>
              <a:ext cx="415" cy="56"/>
              <a:chOff x="2407" y="3567"/>
              <a:chExt cx="415" cy="56"/>
            </a:xfrm>
          </p:grpSpPr>
          <p:sp>
            <p:nvSpPr>
              <p:cNvPr id="184075"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76" name="Group 551"/>
              <p:cNvGrpSpPr>
                <a:grpSpLocks/>
              </p:cNvGrpSpPr>
              <p:nvPr/>
            </p:nvGrpSpPr>
            <p:grpSpPr bwMode="auto">
              <a:xfrm>
                <a:off x="2407" y="3591"/>
                <a:ext cx="295" cy="1"/>
                <a:chOff x="2407" y="3591"/>
                <a:chExt cx="295" cy="1"/>
              </a:xfrm>
            </p:grpSpPr>
            <p:sp>
              <p:nvSpPr>
                <p:cNvPr id="184077"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8"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9"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0"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1"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2"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8" name="Group 558"/>
            <p:cNvGrpSpPr>
              <a:grpSpLocks/>
            </p:cNvGrpSpPr>
            <p:nvPr/>
          </p:nvGrpSpPr>
          <p:grpSpPr bwMode="auto">
            <a:xfrm>
              <a:off x="1952" y="2376"/>
              <a:ext cx="886" cy="290"/>
              <a:chOff x="1952" y="2376"/>
              <a:chExt cx="886" cy="290"/>
            </a:xfrm>
          </p:grpSpPr>
          <p:sp>
            <p:nvSpPr>
              <p:cNvPr id="184073"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074"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09" name="Group 561"/>
            <p:cNvGrpSpPr>
              <a:grpSpLocks/>
            </p:cNvGrpSpPr>
            <p:nvPr/>
          </p:nvGrpSpPr>
          <p:grpSpPr bwMode="auto">
            <a:xfrm>
              <a:off x="1481" y="2084"/>
              <a:ext cx="1373" cy="1507"/>
              <a:chOff x="1481" y="2084"/>
              <a:chExt cx="1373" cy="1507"/>
            </a:xfrm>
          </p:grpSpPr>
          <p:sp>
            <p:nvSpPr>
              <p:cNvPr id="184071"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072"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0" name="Group 564"/>
            <p:cNvGrpSpPr>
              <a:grpSpLocks/>
            </p:cNvGrpSpPr>
            <p:nvPr/>
          </p:nvGrpSpPr>
          <p:grpSpPr bwMode="auto">
            <a:xfrm>
              <a:off x="1944" y="2076"/>
              <a:ext cx="902" cy="885"/>
              <a:chOff x="1944" y="2076"/>
              <a:chExt cx="902" cy="885"/>
            </a:xfrm>
          </p:grpSpPr>
          <p:sp>
            <p:nvSpPr>
              <p:cNvPr id="184069"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070"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1" name="Group 567"/>
            <p:cNvGrpSpPr>
              <a:grpSpLocks/>
            </p:cNvGrpSpPr>
            <p:nvPr/>
          </p:nvGrpSpPr>
          <p:grpSpPr bwMode="auto">
            <a:xfrm>
              <a:off x="1489" y="2379"/>
              <a:ext cx="902" cy="893"/>
              <a:chOff x="1489" y="2379"/>
              <a:chExt cx="902" cy="893"/>
            </a:xfrm>
          </p:grpSpPr>
          <p:sp>
            <p:nvSpPr>
              <p:cNvPr id="184067"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068"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2" name="Group 570"/>
            <p:cNvGrpSpPr>
              <a:grpSpLocks/>
            </p:cNvGrpSpPr>
            <p:nvPr/>
          </p:nvGrpSpPr>
          <p:grpSpPr bwMode="auto">
            <a:xfrm>
              <a:off x="3311" y="2387"/>
              <a:ext cx="437" cy="590"/>
              <a:chOff x="3311" y="2387"/>
              <a:chExt cx="437" cy="590"/>
            </a:xfrm>
          </p:grpSpPr>
          <p:sp>
            <p:nvSpPr>
              <p:cNvPr id="184065"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4066"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3" name="Group 573"/>
            <p:cNvGrpSpPr>
              <a:grpSpLocks/>
            </p:cNvGrpSpPr>
            <p:nvPr/>
          </p:nvGrpSpPr>
          <p:grpSpPr bwMode="auto">
            <a:xfrm>
              <a:off x="3772" y="2387"/>
              <a:ext cx="894" cy="596"/>
              <a:chOff x="3772" y="2387"/>
              <a:chExt cx="894" cy="596"/>
            </a:xfrm>
          </p:grpSpPr>
          <p:sp>
            <p:nvSpPr>
              <p:cNvPr id="184063"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84064"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4" name="Group 576"/>
            <p:cNvGrpSpPr>
              <a:grpSpLocks/>
            </p:cNvGrpSpPr>
            <p:nvPr/>
          </p:nvGrpSpPr>
          <p:grpSpPr bwMode="auto">
            <a:xfrm>
              <a:off x="3788" y="2076"/>
              <a:ext cx="886" cy="290"/>
              <a:chOff x="3788" y="2076"/>
              <a:chExt cx="886" cy="290"/>
            </a:xfrm>
          </p:grpSpPr>
          <p:sp>
            <p:nvSpPr>
              <p:cNvPr id="184061"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84062"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5" name="Group 579"/>
            <p:cNvGrpSpPr>
              <a:grpSpLocks/>
            </p:cNvGrpSpPr>
            <p:nvPr/>
          </p:nvGrpSpPr>
          <p:grpSpPr bwMode="auto">
            <a:xfrm>
              <a:off x="3317" y="1769"/>
              <a:ext cx="886" cy="283"/>
              <a:chOff x="3317" y="1769"/>
              <a:chExt cx="886" cy="283"/>
            </a:xfrm>
          </p:grpSpPr>
          <p:sp>
            <p:nvSpPr>
              <p:cNvPr id="184059"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4060"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416"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417"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418"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419"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420"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421"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422"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423"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424"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425"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83426" name="Group 592"/>
            <p:cNvGrpSpPr>
              <a:grpSpLocks/>
            </p:cNvGrpSpPr>
            <p:nvPr/>
          </p:nvGrpSpPr>
          <p:grpSpPr bwMode="auto">
            <a:xfrm>
              <a:off x="3748" y="1741"/>
              <a:ext cx="40" cy="1260"/>
              <a:chOff x="3748" y="1741"/>
              <a:chExt cx="40" cy="1260"/>
            </a:xfrm>
          </p:grpSpPr>
          <p:sp>
            <p:nvSpPr>
              <p:cNvPr id="184049"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84050"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84051"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052"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053"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54"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55"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056"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057"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058"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7" name="Group 603"/>
            <p:cNvGrpSpPr>
              <a:grpSpLocks/>
            </p:cNvGrpSpPr>
            <p:nvPr/>
          </p:nvGrpSpPr>
          <p:grpSpPr bwMode="auto">
            <a:xfrm>
              <a:off x="4203" y="1749"/>
              <a:ext cx="48" cy="1252"/>
              <a:chOff x="4203" y="1749"/>
              <a:chExt cx="48" cy="1252"/>
            </a:xfrm>
          </p:grpSpPr>
          <p:sp>
            <p:nvSpPr>
              <p:cNvPr id="184039"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040"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041"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042"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043"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44"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45"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84046"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84047"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4048"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8" name="Group 614"/>
            <p:cNvGrpSpPr>
              <a:grpSpLocks/>
            </p:cNvGrpSpPr>
            <p:nvPr/>
          </p:nvGrpSpPr>
          <p:grpSpPr bwMode="auto">
            <a:xfrm>
              <a:off x="3317" y="2076"/>
              <a:ext cx="431" cy="284"/>
              <a:chOff x="3317" y="2076"/>
              <a:chExt cx="431" cy="284"/>
            </a:xfrm>
          </p:grpSpPr>
          <p:sp>
            <p:nvSpPr>
              <p:cNvPr id="184037"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038"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29" name="Group 617"/>
            <p:cNvGrpSpPr>
              <a:grpSpLocks/>
            </p:cNvGrpSpPr>
            <p:nvPr/>
          </p:nvGrpSpPr>
          <p:grpSpPr bwMode="auto">
            <a:xfrm>
              <a:off x="3325" y="1733"/>
              <a:ext cx="415" cy="56"/>
              <a:chOff x="3325" y="1733"/>
              <a:chExt cx="415" cy="56"/>
            </a:xfrm>
          </p:grpSpPr>
          <p:sp>
            <p:nvSpPr>
              <p:cNvPr id="184029"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30" name="Group 619"/>
              <p:cNvGrpSpPr>
                <a:grpSpLocks/>
              </p:cNvGrpSpPr>
              <p:nvPr/>
            </p:nvGrpSpPr>
            <p:grpSpPr bwMode="auto">
              <a:xfrm>
                <a:off x="3325" y="1757"/>
                <a:ext cx="295" cy="1"/>
                <a:chOff x="3325" y="1757"/>
                <a:chExt cx="295" cy="1"/>
              </a:xfrm>
            </p:grpSpPr>
            <p:sp>
              <p:nvSpPr>
                <p:cNvPr id="184031"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2"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3"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4"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5"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6"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0" name="Group 626"/>
            <p:cNvGrpSpPr>
              <a:grpSpLocks/>
            </p:cNvGrpSpPr>
            <p:nvPr/>
          </p:nvGrpSpPr>
          <p:grpSpPr bwMode="auto">
            <a:xfrm>
              <a:off x="3788" y="1733"/>
              <a:ext cx="415" cy="56"/>
              <a:chOff x="3788" y="1733"/>
              <a:chExt cx="415" cy="56"/>
            </a:xfrm>
          </p:grpSpPr>
          <p:sp>
            <p:nvSpPr>
              <p:cNvPr id="184021"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22" name="Group 628"/>
              <p:cNvGrpSpPr>
                <a:grpSpLocks/>
              </p:cNvGrpSpPr>
              <p:nvPr/>
            </p:nvGrpSpPr>
            <p:grpSpPr bwMode="auto">
              <a:xfrm>
                <a:off x="3788" y="1757"/>
                <a:ext cx="295" cy="1"/>
                <a:chOff x="3788" y="1757"/>
                <a:chExt cx="295" cy="1"/>
              </a:xfrm>
            </p:grpSpPr>
            <p:sp>
              <p:nvSpPr>
                <p:cNvPr id="184023"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4"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5"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6"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7"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8"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1" name="Group 635"/>
            <p:cNvGrpSpPr>
              <a:grpSpLocks/>
            </p:cNvGrpSpPr>
            <p:nvPr/>
          </p:nvGrpSpPr>
          <p:grpSpPr bwMode="auto">
            <a:xfrm>
              <a:off x="3325" y="2044"/>
              <a:ext cx="423" cy="56"/>
              <a:chOff x="3325" y="2044"/>
              <a:chExt cx="423" cy="56"/>
            </a:xfrm>
          </p:grpSpPr>
          <p:sp>
            <p:nvSpPr>
              <p:cNvPr id="184013"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014" name="Group 637"/>
              <p:cNvGrpSpPr>
                <a:grpSpLocks/>
              </p:cNvGrpSpPr>
              <p:nvPr/>
            </p:nvGrpSpPr>
            <p:grpSpPr bwMode="auto">
              <a:xfrm>
                <a:off x="3325" y="2068"/>
                <a:ext cx="295" cy="1"/>
                <a:chOff x="3325" y="2068"/>
                <a:chExt cx="295" cy="1"/>
              </a:xfrm>
            </p:grpSpPr>
            <p:sp>
              <p:nvSpPr>
                <p:cNvPr id="184015"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6"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7"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8"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9"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0"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2" name="Group 644"/>
            <p:cNvGrpSpPr>
              <a:grpSpLocks/>
            </p:cNvGrpSpPr>
            <p:nvPr/>
          </p:nvGrpSpPr>
          <p:grpSpPr bwMode="auto">
            <a:xfrm>
              <a:off x="3796" y="2036"/>
              <a:ext cx="415" cy="56"/>
              <a:chOff x="3796" y="2036"/>
              <a:chExt cx="415" cy="56"/>
            </a:xfrm>
          </p:grpSpPr>
          <p:sp>
            <p:nvSpPr>
              <p:cNvPr id="184005"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006" name="Group 646"/>
              <p:cNvGrpSpPr>
                <a:grpSpLocks/>
              </p:cNvGrpSpPr>
              <p:nvPr/>
            </p:nvGrpSpPr>
            <p:grpSpPr bwMode="auto">
              <a:xfrm>
                <a:off x="3796" y="2068"/>
                <a:ext cx="295" cy="1"/>
                <a:chOff x="3796" y="2068"/>
                <a:chExt cx="295" cy="1"/>
              </a:xfrm>
            </p:grpSpPr>
            <p:sp>
              <p:nvSpPr>
                <p:cNvPr id="184007"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8"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9"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0"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1"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2"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3" name="Group 653"/>
            <p:cNvGrpSpPr>
              <a:grpSpLocks/>
            </p:cNvGrpSpPr>
            <p:nvPr/>
          </p:nvGrpSpPr>
          <p:grpSpPr bwMode="auto">
            <a:xfrm>
              <a:off x="4267" y="2036"/>
              <a:ext cx="415" cy="56"/>
              <a:chOff x="4267" y="2036"/>
              <a:chExt cx="415" cy="56"/>
            </a:xfrm>
          </p:grpSpPr>
          <p:sp>
            <p:nvSpPr>
              <p:cNvPr id="183997"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98" name="Group 655"/>
              <p:cNvGrpSpPr>
                <a:grpSpLocks/>
              </p:cNvGrpSpPr>
              <p:nvPr/>
            </p:nvGrpSpPr>
            <p:grpSpPr bwMode="auto">
              <a:xfrm>
                <a:off x="4267" y="2068"/>
                <a:ext cx="295" cy="1"/>
                <a:chOff x="4267" y="2068"/>
                <a:chExt cx="295" cy="1"/>
              </a:xfrm>
            </p:grpSpPr>
            <p:sp>
              <p:nvSpPr>
                <p:cNvPr id="183999"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0"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1"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2"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3"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4"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4" name="Group 662"/>
            <p:cNvGrpSpPr>
              <a:grpSpLocks/>
            </p:cNvGrpSpPr>
            <p:nvPr/>
          </p:nvGrpSpPr>
          <p:grpSpPr bwMode="auto">
            <a:xfrm>
              <a:off x="4259" y="2347"/>
              <a:ext cx="415" cy="56"/>
              <a:chOff x="4259" y="2347"/>
              <a:chExt cx="415" cy="56"/>
            </a:xfrm>
          </p:grpSpPr>
          <p:sp>
            <p:nvSpPr>
              <p:cNvPr id="183989"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90" name="Group 664"/>
              <p:cNvGrpSpPr>
                <a:grpSpLocks/>
              </p:cNvGrpSpPr>
              <p:nvPr/>
            </p:nvGrpSpPr>
            <p:grpSpPr bwMode="auto">
              <a:xfrm>
                <a:off x="4259" y="2371"/>
                <a:ext cx="295" cy="1"/>
                <a:chOff x="4259" y="2371"/>
                <a:chExt cx="295" cy="1"/>
              </a:xfrm>
            </p:grpSpPr>
            <p:sp>
              <p:nvSpPr>
                <p:cNvPr id="183991"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2"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3"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4"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5"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6"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5" name="Group 671"/>
            <p:cNvGrpSpPr>
              <a:grpSpLocks/>
            </p:cNvGrpSpPr>
            <p:nvPr/>
          </p:nvGrpSpPr>
          <p:grpSpPr bwMode="auto">
            <a:xfrm>
              <a:off x="3796" y="2347"/>
              <a:ext cx="415" cy="56"/>
              <a:chOff x="3796" y="2347"/>
              <a:chExt cx="415" cy="56"/>
            </a:xfrm>
          </p:grpSpPr>
          <p:sp>
            <p:nvSpPr>
              <p:cNvPr id="183981"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82" name="Group 673"/>
              <p:cNvGrpSpPr>
                <a:grpSpLocks/>
              </p:cNvGrpSpPr>
              <p:nvPr/>
            </p:nvGrpSpPr>
            <p:grpSpPr bwMode="auto">
              <a:xfrm>
                <a:off x="3796" y="2371"/>
                <a:ext cx="295" cy="1"/>
                <a:chOff x="3796" y="2371"/>
                <a:chExt cx="295" cy="1"/>
              </a:xfrm>
            </p:grpSpPr>
            <p:sp>
              <p:nvSpPr>
                <p:cNvPr id="183983"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4"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5"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6"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7"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8"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6" name="Group 680"/>
            <p:cNvGrpSpPr>
              <a:grpSpLocks/>
            </p:cNvGrpSpPr>
            <p:nvPr/>
          </p:nvGrpSpPr>
          <p:grpSpPr bwMode="auto">
            <a:xfrm>
              <a:off x="3333" y="2339"/>
              <a:ext cx="415" cy="64"/>
              <a:chOff x="3333" y="2339"/>
              <a:chExt cx="415" cy="64"/>
            </a:xfrm>
          </p:grpSpPr>
          <p:sp>
            <p:nvSpPr>
              <p:cNvPr id="183973"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74" name="Group 682"/>
              <p:cNvGrpSpPr>
                <a:grpSpLocks/>
              </p:cNvGrpSpPr>
              <p:nvPr/>
            </p:nvGrpSpPr>
            <p:grpSpPr bwMode="auto">
              <a:xfrm>
                <a:off x="3333" y="2371"/>
                <a:ext cx="295" cy="1"/>
                <a:chOff x="3333" y="2371"/>
                <a:chExt cx="295" cy="1"/>
              </a:xfrm>
            </p:grpSpPr>
            <p:sp>
              <p:nvSpPr>
                <p:cNvPr id="183975"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6"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7"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8"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9"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0"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7" name="Group 689"/>
            <p:cNvGrpSpPr>
              <a:grpSpLocks/>
            </p:cNvGrpSpPr>
            <p:nvPr/>
          </p:nvGrpSpPr>
          <p:grpSpPr bwMode="auto">
            <a:xfrm>
              <a:off x="3325" y="2650"/>
              <a:ext cx="415" cy="56"/>
              <a:chOff x="3325" y="2650"/>
              <a:chExt cx="415" cy="56"/>
            </a:xfrm>
          </p:grpSpPr>
          <p:sp>
            <p:nvSpPr>
              <p:cNvPr id="183965"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66" name="Group 691"/>
              <p:cNvGrpSpPr>
                <a:grpSpLocks/>
              </p:cNvGrpSpPr>
              <p:nvPr/>
            </p:nvGrpSpPr>
            <p:grpSpPr bwMode="auto">
              <a:xfrm>
                <a:off x="3325" y="2674"/>
                <a:ext cx="295" cy="1"/>
                <a:chOff x="3325" y="2674"/>
                <a:chExt cx="295" cy="1"/>
              </a:xfrm>
            </p:grpSpPr>
            <p:sp>
              <p:nvSpPr>
                <p:cNvPr id="183967"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8"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9"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0"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1"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2"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8" name="Group 698"/>
            <p:cNvGrpSpPr>
              <a:grpSpLocks/>
            </p:cNvGrpSpPr>
            <p:nvPr/>
          </p:nvGrpSpPr>
          <p:grpSpPr bwMode="auto">
            <a:xfrm>
              <a:off x="3788" y="2650"/>
              <a:ext cx="415" cy="56"/>
              <a:chOff x="3788" y="2650"/>
              <a:chExt cx="415" cy="56"/>
            </a:xfrm>
          </p:grpSpPr>
          <p:sp>
            <p:nvSpPr>
              <p:cNvPr id="183957"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58" name="Group 700"/>
              <p:cNvGrpSpPr>
                <a:grpSpLocks/>
              </p:cNvGrpSpPr>
              <p:nvPr/>
            </p:nvGrpSpPr>
            <p:grpSpPr bwMode="auto">
              <a:xfrm>
                <a:off x="3788" y="2674"/>
                <a:ext cx="295" cy="1"/>
                <a:chOff x="3788" y="2674"/>
                <a:chExt cx="295" cy="1"/>
              </a:xfrm>
            </p:grpSpPr>
            <p:sp>
              <p:nvSpPr>
                <p:cNvPr id="183959"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0"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1"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2"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3"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4"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9" name="Group 707"/>
            <p:cNvGrpSpPr>
              <a:grpSpLocks/>
            </p:cNvGrpSpPr>
            <p:nvPr/>
          </p:nvGrpSpPr>
          <p:grpSpPr bwMode="auto">
            <a:xfrm>
              <a:off x="3325" y="2953"/>
              <a:ext cx="415" cy="56"/>
              <a:chOff x="3325" y="2953"/>
              <a:chExt cx="415" cy="56"/>
            </a:xfrm>
          </p:grpSpPr>
          <p:sp>
            <p:nvSpPr>
              <p:cNvPr id="183949"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50" name="Group 709"/>
              <p:cNvGrpSpPr>
                <a:grpSpLocks/>
              </p:cNvGrpSpPr>
              <p:nvPr/>
            </p:nvGrpSpPr>
            <p:grpSpPr bwMode="auto">
              <a:xfrm>
                <a:off x="3325" y="2985"/>
                <a:ext cx="295" cy="1"/>
                <a:chOff x="3325" y="2985"/>
                <a:chExt cx="295" cy="1"/>
              </a:xfrm>
            </p:grpSpPr>
            <p:sp>
              <p:nvSpPr>
                <p:cNvPr id="183951"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2"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3"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4"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5"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6"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0" name="Group 716"/>
            <p:cNvGrpSpPr>
              <a:grpSpLocks/>
            </p:cNvGrpSpPr>
            <p:nvPr/>
          </p:nvGrpSpPr>
          <p:grpSpPr bwMode="auto">
            <a:xfrm>
              <a:off x="3788" y="2953"/>
              <a:ext cx="415" cy="56"/>
              <a:chOff x="3788" y="2953"/>
              <a:chExt cx="415" cy="56"/>
            </a:xfrm>
          </p:grpSpPr>
          <p:sp>
            <p:nvSpPr>
              <p:cNvPr id="183941"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42" name="Group 718"/>
              <p:cNvGrpSpPr>
                <a:grpSpLocks/>
              </p:cNvGrpSpPr>
              <p:nvPr/>
            </p:nvGrpSpPr>
            <p:grpSpPr bwMode="auto">
              <a:xfrm>
                <a:off x="3788" y="2985"/>
                <a:ext cx="295" cy="1"/>
                <a:chOff x="3788" y="2985"/>
                <a:chExt cx="295" cy="1"/>
              </a:xfrm>
            </p:grpSpPr>
            <p:sp>
              <p:nvSpPr>
                <p:cNvPr id="183943"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4"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5"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6"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7"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8"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1" name="Group 725"/>
            <p:cNvGrpSpPr>
              <a:grpSpLocks/>
            </p:cNvGrpSpPr>
            <p:nvPr/>
          </p:nvGrpSpPr>
          <p:grpSpPr bwMode="auto">
            <a:xfrm>
              <a:off x="4251" y="2953"/>
              <a:ext cx="415" cy="56"/>
              <a:chOff x="4251" y="2953"/>
              <a:chExt cx="415" cy="56"/>
            </a:xfrm>
          </p:grpSpPr>
          <p:sp>
            <p:nvSpPr>
              <p:cNvPr id="183933"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34" name="Group 727"/>
              <p:cNvGrpSpPr>
                <a:grpSpLocks/>
              </p:cNvGrpSpPr>
              <p:nvPr/>
            </p:nvGrpSpPr>
            <p:grpSpPr bwMode="auto">
              <a:xfrm>
                <a:off x="4251" y="2985"/>
                <a:ext cx="295" cy="1"/>
                <a:chOff x="4251" y="2985"/>
                <a:chExt cx="295" cy="1"/>
              </a:xfrm>
            </p:grpSpPr>
            <p:sp>
              <p:nvSpPr>
                <p:cNvPr id="183935"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6"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7"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8"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9"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0"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2" name="Group 734"/>
            <p:cNvGrpSpPr>
              <a:grpSpLocks/>
            </p:cNvGrpSpPr>
            <p:nvPr/>
          </p:nvGrpSpPr>
          <p:grpSpPr bwMode="auto">
            <a:xfrm>
              <a:off x="4674" y="1741"/>
              <a:ext cx="40" cy="1260"/>
              <a:chOff x="4674" y="1741"/>
              <a:chExt cx="40" cy="1260"/>
            </a:xfrm>
          </p:grpSpPr>
          <p:sp>
            <p:nvSpPr>
              <p:cNvPr id="183923"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924"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925"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926"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927"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928"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929"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930"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931"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932"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43" name="Group 745"/>
            <p:cNvGrpSpPr>
              <a:grpSpLocks/>
            </p:cNvGrpSpPr>
            <p:nvPr/>
          </p:nvGrpSpPr>
          <p:grpSpPr bwMode="auto">
            <a:xfrm>
              <a:off x="3740" y="3272"/>
              <a:ext cx="40" cy="343"/>
              <a:chOff x="3740" y="3272"/>
              <a:chExt cx="40" cy="343"/>
            </a:xfrm>
          </p:grpSpPr>
          <p:sp>
            <p:nvSpPr>
              <p:cNvPr id="183919"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3920"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3921"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83922"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4" name="Group 750"/>
            <p:cNvGrpSpPr>
              <a:grpSpLocks/>
            </p:cNvGrpSpPr>
            <p:nvPr/>
          </p:nvGrpSpPr>
          <p:grpSpPr bwMode="auto">
            <a:xfrm>
              <a:off x="3285" y="3272"/>
              <a:ext cx="32" cy="343"/>
              <a:chOff x="3285" y="3272"/>
              <a:chExt cx="32" cy="343"/>
            </a:xfrm>
          </p:grpSpPr>
          <p:sp>
            <p:nvSpPr>
              <p:cNvPr id="183915"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6"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7"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8"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5" name="Group 755"/>
            <p:cNvGrpSpPr>
              <a:grpSpLocks/>
            </p:cNvGrpSpPr>
            <p:nvPr/>
          </p:nvGrpSpPr>
          <p:grpSpPr bwMode="auto">
            <a:xfrm>
              <a:off x="4203" y="3272"/>
              <a:ext cx="32" cy="343"/>
              <a:chOff x="4203" y="3272"/>
              <a:chExt cx="32" cy="343"/>
            </a:xfrm>
          </p:grpSpPr>
          <p:sp>
            <p:nvSpPr>
              <p:cNvPr id="183911"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2"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3"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4"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6" name="Group 760"/>
            <p:cNvGrpSpPr>
              <a:grpSpLocks/>
            </p:cNvGrpSpPr>
            <p:nvPr/>
          </p:nvGrpSpPr>
          <p:grpSpPr bwMode="auto">
            <a:xfrm>
              <a:off x="4658" y="3272"/>
              <a:ext cx="32" cy="343"/>
              <a:chOff x="4658" y="3272"/>
              <a:chExt cx="32" cy="343"/>
            </a:xfrm>
          </p:grpSpPr>
          <p:sp>
            <p:nvSpPr>
              <p:cNvPr id="183907"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08"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09"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0"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7" name="Group 765"/>
            <p:cNvGrpSpPr>
              <a:grpSpLocks/>
            </p:cNvGrpSpPr>
            <p:nvPr/>
          </p:nvGrpSpPr>
          <p:grpSpPr bwMode="auto">
            <a:xfrm>
              <a:off x="4251" y="2650"/>
              <a:ext cx="415" cy="56"/>
              <a:chOff x="4251" y="2650"/>
              <a:chExt cx="415" cy="56"/>
            </a:xfrm>
          </p:grpSpPr>
          <p:sp>
            <p:nvSpPr>
              <p:cNvPr id="183899"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00" name="Group 767"/>
              <p:cNvGrpSpPr>
                <a:grpSpLocks/>
              </p:cNvGrpSpPr>
              <p:nvPr/>
            </p:nvGrpSpPr>
            <p:grpSpPr bwMode="auto">
              <a:xfrm>
                <a:off x="4251" y="2674"/>
                <a:ext cx="295" cy="1"/>
                <a:chOff x="4251" y="2674"/>
                <a:chExt cx="295" cy="1"/>
              </a:xfrm>
            </p:grpSpPr>
            <p:sp>
              <p:nvSpPr>
                <p:cNvPr id="183901"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2"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3"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4"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5"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6"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8" name="Group 774"/>
            <p:cNvGrpSpPr>
              <a:grpSpLocks/>
            </p:cNvGrpSpPr>
            <p:nvPr/>
          </p:nvGrpSpPr>
          <p:grpSpPr bwMode="auto">
            <a:xfrm>
              <a:off x="4251" y="1733"/>
              <a:ext cx="415" cy="56"/>
              <a:chOff x="4251" y="1733"/>
              <a:chExt cx="415" cy="56"/>
            </a:xfrm>
          </p:grpSpPr>
          <p:sp>
            <p:nvSpPr>
              <p:cNvPr id="183891"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92" name="Group 776"/>
              <p:cNvGrpSpPr>
                <a:grpSpLocks/>
              </p:cNvGrpSpPr>
              <p:nvPr/>
            </p:nvGrpSpPr>
            <p:grpSpPr bwMode="auto">
              <a:xfrm>
                <a:off x="4251" y="1757"/>
                <a:ext cx="295" cy="1"/>
                <a:chOff x="4251" y="1757"/>
                <a:chExt cx="295" cy="1"/>
              </a:xfrm>
            </p:grpSpPr>
            <p:sp>
              <p:nvSpPr>
                <p:cNvPr id="183893"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4"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5"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6"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7"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8"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9" name="Group 783"/>
            <p:cNvGrpSpPr>
              <a:grpSpLocks/>
            </p:cNvGrpSpPr>
            <p:nvPr/>
          </p:nvGrpSpPr>
          <p:grpSpPr bwMode="auto">
            <a:xfrm>
              <a:off x="3325" y="3264"/>
              <a:ext cx="415" cy="56"/>
              <a:chOff x="3325" y="3264"/>
              <a:chExt cx="415" cy="56"/>
            </a:xfrm>
          </p:grpSpPr>
          <p:sp>
            <p:nvSpPr>
              <p:cNvPr id="183883"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84" name="Group 785"/>
              <p:cNvGrpSpPr>
                <a:grpSpLocks/>
              </p:cNvGrpSpPr>
              <p:nvPr/>
            </p:nvGrpSpPr>
            <p:grpSpPr bwMode="auto">
              <a:xfrm>
                <a:off x="3325" y="3288"/>
                <a:ext cx="295" cy="1"/>
                <a:chOff x="3325" y="3288"/>
                <a:chExt cx="295" cy="1"/>
              </a:xfrm>
            </p:grpSpPr>
            <p:sp>
              <p:nvSpPr>
                <p:cNvPr id="183885"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6"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7"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8"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9"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0"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0" name="Group 792"/>
            <p:cNvGrpSpPr>
              <a:grpSpLocks/>
            </p:cNvGrpSpPr>
            <p:nvPr/>
          </p:nvGrpSpPr>
          <p:grpSpPr bwMode="auto">
            <a:xfrm>
              <a:off x="3780" y="3256"/>
              <a:ext cx="415" cy="56"/>
              <a:chOff x="3780" y="3256"/>
              <a:chExt cx="415" cy="56"/>
            </a:xfrm>
          </p:grpSpPr>
          <p:sp>
            <p:nvSpPr>
              <p:cNvPr id="183875"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76" name="Group 794"/>
              <p:cNvGrpSpPr>
                <a:grpSpLocks/>
              </p:cNvGrpSpPr>
              <p:nvPr/>
            </p:nvGrpSpPr>
            <p:grpSpPr bwMode="auto">
              <a:xfrm>
                <a:off x="3780" y="3288"/>
                <a:ext cx="295" cy="1"/>
                <a:chOff x="3780" y="3288"/>
                <a:chExt cx="295" cy="1"/>
              </a:xfrm>
            </p:grpSpPr>
            <p:sp>
              <p:nvSpPr>
                <p:cNvPr id="183877"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8"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9"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0"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1"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2"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1" name="Group 801"/>
            <p:cNvGrpSpPr>
              <a:grpSpLocks/>
            </p:cNvGrpSpPr>
            <p:nvPr/>
          </p:nvGrpSpPr>
          <p:grpSpPr bwMode="auto">
            <a:xfrm>
              <a:off x="4251" y="3256"/>
              <a:ext cx="415" cy="56"/>
              <a:chOff x="4251" y="3256"/>
              <a:chExt cx="415" cy="56"/>
            </a:xfrm>
          </p:grpSpPr>
          <p:sp>
            <p:nvSpPr>
              <p:cNvPr id="183867"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8" name="Group 803"/>
              <p:cNvGrpSpPr>
                <a:grpSpLocks/>
              </p:cNvGrpSpPr>
              <p:nvPr/>
            </p:nvGrpSpPr>
            <p:grpSpPr bwMode="auto">
              <a:xfrm>
                <a:off x="4251" y="3288"/>
                <a:ext cx="295" cy="1"/>
                <a:chOff x="4251" y="3288"/>
                <a:chExt cx="295" cy="1"/>
              </a:xfrm>
            </p:grpSpPr>
            <p:sp>
              <p:nvSpPr>
                <p:cNvPr id="183869"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0"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1"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2"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3"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4"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2" name="Group 810"/>
            <p:cNvGrpSpPr>
              <a:grpSpLocks/>
            </p:cNvGrpSpPr>
            <p:nvPr/>
          </p:nvGrpSpPr>
          <p:grpSpPr bwMode="auto">
            <a:xfrm>
              <a:off x="3325" y="3567"/>
              <a:ext cx="415" cy="56"/>
              <a:chOff x="3325" y="3567"/>
              <a:chExt cx="415" cy="56"/>
            </a:xfrm>
          </p:grpSpPr>
          <p:sp>
            <p:nvSpPr>
              <p:cNvPr id="183859"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0" name="Group 812"/>
              <p:cNvGrpSpPr>
                <a:grpSpLocks/>
              </p:cNvGrpSpPr>
              <p:nvPr/>
            </p:nvGrpSpPr>
            <p:grpSpPr bwMode="auto">
              <a:xfrm>
                <a:off x="3325" y="3599"/>
                <a:ext cx="295" cy="1"/>
                <a:chOff x="3325" y="3599"/>
                <a:chExt cx="295" cy="1"/>
              </a:xfrm>
            </p:grpSpPr>
            <p:sp>
              <p:nvSpPr>
                <p:cNvPr id="183861"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2"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3"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4"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5"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6"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3" name="Group 819"/>
            <p:cNvGrpSpPr>
              <a:grpSpLocks/>
            </p:cNvGrpSpPr>
            <p:nvPr/>
          </p:nvGrpSpPr>
          <p:grpSpPr bwMode="auto">
            <a:xfrm>
              <a:off x="3788" y="3567"/>
              <a:ext cx="415" cy="56"/>
              <a:chOff x="3788" y="3567"/>
              <a:chExt cx="415" cy="56"/>
            </a:xfrm>
          </p:grpSpPr>
          <p:sp>
            <p:nvSpPr>
              <p:cNvPr id="183851"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52" name="Group 821"/>
              <p:cNvGrpSpPr>
                <a:grpSpLocks/>
              </p:cNvGrpSpPr>
              <p:nvPr/>
            </p:nvGrpSpPr>
            <p:grpSpPr bwMode="auto">
              <a:xfrm>
                <a:off x="3788" y="3591"/>
                <a:ext cx="295" cy="1"/>
                <a:chOff x="3788" y="3591"/>
                <a:chExt cx="295" cy="1"/>
              </a:xfrm>
            </p:grpSpPr>
            <p:sp>
              <p:nvSpPr>
                <p:cNvPr id="183853"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4"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5"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6"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7"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8"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4" name="Group 828"/>
            <p:cNvGrpSpPr>
              <a:grpSpLocks/>
            </p:cNvGrpSpPr>
            <p:nvPr/>
          </p:nvGrpSpPr>
          <p:grpSpPr bwMode="auto">
            <a:xfrm>
              <a:off x="4243" y="3567"/>
              <a:ext cx="415" cy="56"/>
              <a:chOff x="4243" y="3567"/>
              <a:chExt cx="415" cy="56"/>
            </a:xfrm>
          </p:grpSpPr>
          <p:sp>
            <p:nvSpPr>
              <p:cNvPr id="183843"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44" name="Group 830"/>
              <p:cNvGrpSpPr>
                <a:grpSpLocks/>
              </p:cNvGrpSpPr>
              <p:nvPr/>
            </p:nvGrpSpPr>
            <p:grpSpPr bwMode="auto">
              <a:xfrm>
                <a:off x="4243" y="3599"/>
                <a:ext cx="295" cy="1"/>
                <a:chOff x="4243" y="3599"/>
                <a:chExt cx="295" cy="1"/>
              </a:xfrm>
            </p:grpSpPr>
            <p:sp>
              <p:nvSpPr>
                <p:cNvPr id="183845"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6"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7"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8"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9"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0"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5" name="Group 837"/>
            <p:cNvGrpSpPr>
              <a:grpSpLocks/>
            </p:cNvGrpSpPr>
            <p:nvPr/>
          </p:nvGrpSpPr>
          <p:grpSpPr bwMode="auto">
            <a:xfrm>
              <a:off x="3788" y="2376"/>
              <a:ext cx="886" cy="290"/>
              <a:chOff x="3788" y="2376"/>
              <a:chExt cx="886" cy="290"/>
            </a:xfrm>
          </p:grpSpPr>
          <p:sp>
            <p:nvSpPr>
              <p:cNvPr id="183841"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842"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6" name="Group 840"/>
            <p:cNvGrpSpPr>
              <a:grpSpLocks/>
            </p:cNvGrpSpPr>
            <p:nvPr/>
          </p:nvGrpSpPr>
          <p:grpSpPr bwMode="auto">
            <a:xfrm>
              <a:off x="3309" y="2084"/>
              <a:ext cx="1381" cy="1507"/>
              <a:chOff x="3309" y="2084"/>
              <a:chExt cx="1381" cy="1507"/>
            </a:xfrm>
          </p:grpSpPr>
          <p:sp>
            <p:nvSpPr>
              <p:cNvPr id="183839"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83840"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7" name="Group 843"/>
            <p:cNvGrpSpPr>
              <a:grpSpLocks/>
            </p:cNvGrpSpPr>
            <p:nvPr/>
          </p:nvGrpSpPr>
          <p:grpSpPr bwMode="auto">
            <a:xfrm>
              <a:off x="3773" y="2076"/>
              <a:ext cx="909" cy="893"/>
              <a:chOff x="3773" y="2076"/>
              <a:chExt cx="909" cy="893"/>
            </a:xfrm>
          </p:grpSpPr>
          <p:sp>
            <p:nvSpPr>
              <p:cNvPr id="183837"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8"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8" name="Group 846"/>
            <p:cNvGrpSpPr>
              <a:grpSpLocks/>
            </p:cNvGrpSpPr>
            <p:nvPr/>
          </p:nvGrpSpPr>
          <p:grpSpPr bwMode="auto">
            <a:xfrm>
              <a:off x="3317" y="2379"/>
              <a:ext cx="910" cy="893"/>
              <a:chOff x="3317" y="2379"/>
              <a:chExt cx="910" cy="893"/>
            </a:xfrm>
          </p:grpSpPr>
          <p:sp>
            <p:nvSpPr>
              <p:cNvPr id="183835"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6"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9" name="Group 849"/>
            <p:cNvGrpSpPr>
              <a:grpSpLocks/>
            </p:cNvGrpSpPr>
            <p:nvPr/>
          </p:nvGrpSpPr>
          <p:grpSpPr bwMode="auto">
            <a:xfrm>
              <a:off x="2878" y="1725"/>
              <a:ext cx="415" cy="56"/>
              <a:chOff x="2878" y="1725"/>
              <a:chExt cx="415" cy="56"/>
            </a:xfrm>
          </p:grpSpPr>
          <p:sp>
            <p:nvSpPr>
              <p:cNvPr id="183827"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28" name="Group 851"/>
              <p:cNvGrpSpPr>
                <a:grpSpLocks/>
              </p:cNvGrpSpPr>
              <p:nvPr/>
            </p:nvGrpSpPr>
            <p:grpSpPr bwMode="auto">
              <a:xfrm>
                <a:off x="2878" y="1757"/>
                <a:ext cx="295" cy="1"/>
                <a:chOff x="2878" y="1757"/>
                <a:chExt cx="295" cy="1"/>
              </a:xfrm>
            </p:grpSpPr>
            <p:sp>
              <p:nvSpPr>
                <p:cNvPr id="183829"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0"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1"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2"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3"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4"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0" name="Group 858"/>
            <p:cNvGrpSpPr>
              <a:grpSpLocks/>
            </p:cNvGrpSpPr>
            <p:nvPr/>
          </p:nvGrpSpPr>
          <p:grpSpPr bwMode="auto">
            <a:xfrm>
              <a:off x="2878" y="2036"/>
              <a:ext cx="415" cy="56"/>
              <a:chOff x="2878" y="2036"/>
              <a:chExt cx="415" cy="56"/>
            </a:xfrm>
          </p:grpSpPr>
          <p:sp>
            <p:nvSpPr>
              <p:cNvPr id="183819"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20" name="Group 860"/>
              <p:cNvGrpSpPr>
                <a:grpSpLocks/>
              </p:cNvGrpSpPr>
              <p:nvPr/>
            </p:nvGrpSpPr>
            <p:grpSpPr bwMode="auto">
              <a:xfrm>
                <a:off x="2878" y="2060"/>
                <a:ext cx="295" cy="1"/>
                <a:chOff x="2878" y="2060"/>
                <a:chExt cx="295" cy="1"/>
              </a:xfrm>
            </p:grpSpPr>
            <p:sp>
              <p:nvSpPr>
                <p:cNvPr id="183821"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2"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3"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4"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5"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6"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1" name="Group 867"/>
            <p:cNvGrpSpPr>
              <a:grpSpLocks/>
            </p:cNvGrpSpPr>
            <p:nvPr/>
          </p:nvGrpSpPr>
          <p:grpSpPr bwMode="auto">
            <a:xfrm>
              <a:off x="2886" y="2339"/>
              <a:ext cx="415" cy="56"/>
              <a:chOff x="2886" y="2339"/>
              <a:chExt cx="415" cy="56"/>
            </a:xfrm>
          </p:grpSpPr>
          <p:sp>
            <p:nvSpPr>
              <p:cNvPr id="183811"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12" name="Group 869"/>
              <p:cNvGrpSpPr>
                <a:grpSpLocks/>
              </p:cNvGrpSpPr>
              <p:nvPr/>
            </p:nvGrpSpPr>
            <p:grpSpPr bwMode="auto">
              <a:xfrm>
                <a:off x="2886" y="2371"/>
                <a:ext cx="295" cy="1"/>
                <a:chOff x="2886" y="2371"/>
                <a:chExt cx="295" cy="1"/>
              </a:xfrm>
            </p:grpSpPr>
            <p:sp>
              <p:nvSpPr>
                <p:cNvPr id="183813"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4"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5"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6"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7"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8"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2" name="Group 876"/>
            <p:cNvGrpSpPr>
              <a:grpSpLocks/>
            </p:cNvGrpSpPr>
            <p:nvPr/>
          </p:nvGrpSpPr>
          <p:grpSpPr bwMode="auto">
            <a:xfrm>
              <a:off x="2878" y="2642"/>
              <a:ext cx="415" cy="56"/>
              <a:chOff x="2878" y="2642"/>
              <a:chExt cx="415" cy="56"/>
            </a:xfrm>
          </p:grpSpPr>
          <p:sp>
            <p:nvSpPr>
              <p:cNvPr id="183803"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04" name="Group 878"/>
              <p:cNvGrpSpPr>
                <a:grpSpLocks/>
              </p:cNvGrpSpPr>
              <p:nvPr/>
            </p:nvGrpSpPr>
            <p:grpSpPr bwMode="auto">
              <a:xfrm>
                <a:off x="2878" y="2674"/>
                <a:ext cx="295" cy="1"/>
                <a:chOff x="2878" y="2674"/>
                <a:chExt cx="295" cy="1"/>
              </a:xfrm>
            </p:grpSpPr>
            <p:sp>
              <p:nvSpPr>
                <p:cNvPr id="183805"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6"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7"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8"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9"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0"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3" name="Group 885"/>
            <p:cNvGrpSpPr>
              <a:grpSpLocks/>
            </p:cNvGrpSpPr>
            <p:nvPr/>
          </p:nvGrpSpPr>
          <p:grpSpPr bwMode="auto">
            <a:xfrm>
              <a:off x="2878" y="2953"/>
              <a:ext cx="415" cy="56"/>
              <a:chOff x="2878" y="2953"/>
              <a:chExt cx="415" cy="56"/>
            </a:xfrm>
          </p:grpSpPr>
          <p:sp>
            <p:nvSpPr>
              <p:cNvPr id="183795"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796" name="Group 887"/>
              <p:cNvGrpSpPr>
                <a:grpSpLocks/>
              </p:cNvGrpSpPr>
              <p:nvPr/>
            </p:nvGrpSpPr>
            <p:grpSpPr bwMode="auto">
              <a:xfrm>
                <a:off x="2878" y="2985"/>
                <a:ext cx="295" cy="1"/>
                <a:chOff x="2878" y="2985"/>
                <a:chExt cx="295" cy="1"/>
              </a:xfrm>
            </p:grpSpPr>
            <p:sp>
              <p:nvSpPr>
                <p:cNvPr id="183797"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8"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9"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0"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1"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2"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4" name="Group 894"/>
            <p:cNvGrpSpPr>
              <a:grpSpLocks/>
            </p:cNvGrpSpPr>
            <p:nvPr/>
          </p:nvGrpSpPr>
          <p:grpSpPr bwMode="auto">
            <a:xfrm>
              <a:off x="2870" y="3256"/>
              <a:ext cx="415" cy="56"/>
              <a:chOff x="2870" y="3256"/>
              <a:chExt cx="415" cy="56"/>
            </a:xfrm>
          </p:grpSpPr>
          <p:sp>
            <p:nvSpPr>
              <p:cNvPr id="183787"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8" name="Group 896"/>
              <p:cNvGrpSpPr>
                <a:grpSpLocks/>
              </p:cNvGrpSpPr>
              <p:nvPr/>
            </p:nvGrpSpPr>
            <p:grpSpPr bwMode="auto">
              <a:xfrm>
                <a:off x="2870" y="3280"/>
                <a:ext cx="295" cy="1"/>
                <a:chOff x="2870" y="3280"/>
                <a:chExt cx="295" cy="1"/>
              </a:xfrm>
            </p:grpSpPr>
            <p:sp>
              <p:nvSpPr>
                <p:cNvPr id="183789"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0"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1"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2"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3"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4"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5" name="Group 903"/>
            <p:cNvGrpSpPr>
              <a:grpSpLocks/>
            </p:cNvGrpSpPr>
            <p:nvPr/>
          </p:nvGrpSpPr>
          <p:grpSpPr bwMode="auto">
            <a:xfrm>
              <a:off x="2870" y="3567"/>
              <a:ext cx="415" cy="56"/>
              <a:chOff x="2870" y="3567"/>
              <a:chExt cx="415" cy="56"/>
            </a:xfrm>
          </p:grpSpPr>
          <p:sp>
            <p:nvSpPr>
              <p:cNvPr id="183779"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0" name="Group 905"/>
              <p:cNvGrpSpPr>
                <a:grpSpLocks/>
              </p:cNvGrpSpPr>
              <p:nvPr/>
            </p:nvGrpSpPr>
            <p:grpSpPr bwMode="auto">
              <a:xfrm>
                <a:off x="2870" y="3591"/>
                <a:ext cx="295" cy="1"/>
                <a:chOff x="2870" y="3591"/>
                <a:chExt cx="295" cy="1"/>
              </a:xfrm>
            </p:grpSpPr>
            <p:sp>
              <p:nvSpPr>
                <p:cNvPr id="183781"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2"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3"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4"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5"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6"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6" name="Group 912"/>
            <p:cNvGrpSpPr>
              <a:grpSpLocks/>
            </p:cNvGrpSpPr>
            <p:nvPr/>
          </p:nvGrpSpPr>
          <p:grpSpPr bwMode="auto">
            <a:xfrm>
              <a:off x="2399" y="1765"/>
              <a:ext cx="1357" cy="1196"/>
              <a:chOff x="2399" y="1765"/>
              <a:chExt cx="1357" cy="1196"/>
            </a:xfrm>
          </p:grpSpPr>
          <p:sp>
            <p:nvSpPr>
              <p:cNvPr id="183777"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3778"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7" name="Group 915"/>
            <p:cNvGrpSpPr>
              <a:grpSpLocks/>
            </p:cNvGrpSpPr>
            <p:nvPr/>
          </p:nvGrpSpPr>
          <p:grpSpPr bwMode="auto">
            <a:xfrm>
              <a:off x="2862" y="1765"/>
              <a:ext cx="1349" cy="1204"/>
              <a:chOff x="2862" y="1765"/>
              <a:chExt cx="1349" cy="1204"/>
            </a:xfrm>
          </p:grpSpPr>
          <p:sp>
            <p:nvSpPr>
              <p:cNvPr id="183775"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776"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8" name="Group 918"/>
            <p:cNvGrpSpPr>
              <a:grpSpLocks/>
            </p:cNvGrpSpPr>
            <p:nvPr/>
          </p:nvGrpSpPr>
          <p:grpSpPr bwMode="auto">
            <a:xfrm>
              <a:off x="2870" y="2990"/>
              <a:ext cx="886" cy="290"/>
              <a:chOff x="2870" y="2990"/>
              <a:chExt cx="886" cy="290"/>
            </a:xfrm>
          </p:grpSpPr>
          <p:sp>
            <p:nvSpPr>
              <p:cNvPr id="183773"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774"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9" name="Group 921"/>
            <p:cNvGrpSpPr>
              <a:grpSpLocks/>
            </p:cNvGrpSpPr>
            <p:nvPr/>
          </p:nvGrpSpPr>
          <p:grpSpPr bwMode="auto">
            <a:xfrm>
              <a:off x="2393" y="2993"/>
              <a:ext cx="437" cy="598"/>
              <a:chOff x="2393" y="2993"/>
              <a:chExt cx="437" cy="598"/>
            </a:xfrm>
          </p:grpSpPr>
          <p:sp>
            <p:nvSpPr>
              <p:cNvPr id="183771"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3772"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0" name="Group 924"/>
            <p:cNvGrpSpPr>
              <a:grpSpLocks/>
            </p:cNvGrpSpPr>
            <p:nvPr/>
          </p:nvGrpSpPr>
          <p:grpSpPr bwMode="auto">
            <a:xfrm>
              <a:off x="2854" y="2690"/>
              <a:ext cx="902" cy="596"/>
              <a:chOff x="2854" y="2690"/>
              <a:chExt cx="902" cy="596"/>
            </a:xfrm>
          </p:grpSpPr>
          <p:sp>
            <p:nvSpPr>
              <p:cNvPr id="183769"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3770"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1" name="Group 927"/>
            <p:cNvGrpSpPr>
              <a:grpSpLocks/>
            </p:cNvGrpSpPr>
            <p:nvPr/>
          </p:nvGrpSpPr>
          <p:grpSpPr bwMode="auto">
            <a:xfrm>
              <a:off x="2862" y="1781"/>
              <a:ext cx="1349" cy="1188"/>
              <a:chOff x="2862" y="1781"/>
              <a:chExt cx="1349" cy="1188"/>
            </a:xfrm>
          </p:grpSpPr>
          <p:sp>
            <p:nvSpPr>
              <p:cNvPr id="183767"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83768"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2" name="Group 930"/>
            <p:cNvGrpSpPr>
              <a:grpSpLocks/>
            </p:cNvGrpSpPr>
            <p:nvPr/>
          </p:nvGrpSpPr>
          <p:grpSpPr bwMode="auto">
            <a:xfrm>
              <a:off x="1944" y="2687"/>
              <a:ext cx="886" cy="282"/>
              <a:chOff x="1944" y="2687"/>
              <a:chExt cx="886" cy="282"/>
            </a:xfrm>
          </p:grpSpPr>
          <p:sp>
            <p:nvSpPr>
              <p:cNvPr id="183765"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3766"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3" name="Group 933"/>
            <p:cNvGrpSpPr>
              <a:grpSpLocks/>
            </p:cNvGrpSpPr>
            <p:nvPr/>
          </p:nvGrpSpPr>
          <p:grpSpPr bwMode="auto">
            <a:xfrm>
              <a:off x="1944" y="2395"/>
              <a:ext cx="1357" cy="1196"/>
              <a:chOff x="1944" y="2395"/>
              <a:chExt cx="1357" cy="1196"/>
            </a:xfrm>
          </p:grpSpPr>
          <p:sp>
            <p:nvSpPr>
              <p:cNvPr id="183763"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83764"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4" name="Group 936"/>
            <p:cNvGrpSpPr>
              <a:grpSpLocks/>
            </p:cNvGrpSpPr>
            <p:nvPr/>
          </p:nvGrpSpPr>
          <p:grpSpPr bwMode="auto">
            <a:xfrm>
              <a:off x="3317" y="3293"/>
              <a:ext cx="886" cy="282"/>
              <a:chOff x="3317" y="3293"/>
              <a:chExt cx="886" cy="282"/>
            </a:xfrm>
          </p:grpSpPr>
          <p:sp>
            <p:nvSpPr>
              <p:cNvPr id="183761"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83762"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5" name="Group 939"/>
            <p:cNvGrpSpPr>
              <a:grpSpLocks/>
            </p:cNvGrpSpPr>
            <p:nvPr/>
          </p:nvGrpSpPr>
          <p:grpSpPr bwMode="auto">
            <a:xfrm>
              <a:off x="3317" y="2682"/>
              <a:ext cx="1349" cy="619"/>
              <a:chOff x="3317" y="2682"/>
              <a:chExt cx="1349" cy="619"/>
            </a:xfrm>
          </p:grpSpPr>
          <p:sp>
            <p:nvSpPr>
              <p:cNvPr id="183759"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83760"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6" name="Group 942"/>
            <p:cNvGrpSpPr>
              <a:grpSpLocks/>
            </p:cNvGrpSpPr>
            <p:nvPr/>
          </p:nvGrpSpPr>
          <p:grpSpPr bwMode="auto">
            <a:xfrm>
              <a:off x="3317" y="2387"/>
              <a:ext cx="886" cy="282"/>
              <a:chOff x="3317" y="2387"/>
              <a:chExt cx="886" cy="282"/>
            </a:xfrm>
          </p:grpSpPr>
          <p:sp>
            <p:nvSpPr>
              <p:cNvPr id="183757"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8"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7" name="Group 945"/>
            <p:cNvGrpSpPr>
              <a:grpSpLocks/>
            </p:cNvGrpSpPr>
            <p:nvPr/>
          </p:nvGrpSpPr>
          <p:grpSpPr bwMode="auto">
            <a:xfrm>
              <a:off x="3780" y="2387"/>
              <a:ext cx="886" cy="282"/>
              <a:chOff x="3780" y="2387"/>
              <a:chExt cx="886" cy="282"/>
            </a:xfrm>
          </p:grpSpPr>
          <p:sp>
            <p:nvSpPr>
              <p:cNvPr id="183755"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83756"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8" name="Group 948"/>
            <p:cNvGrpSpPr>
              <a:grpSpLocks/>
            </p:cNvGrpSpPr>
            <p:nvPr/>
          </p:nvGrpSpPr>
          <p:grpSpPr bwMode="auto">
            <a:xfrm>
              <a:off x="1473" y="2993"/>
              <a:ext cx="886" cy="291"/>
              <a:chOff x="1473" y="2993"/>
              <a:chExt cx="886" cy="291"/>
            </a:xfrm>
          </p:grpSpPr>
          <p:sp>
            <p:nvSpPr>
              <p:cNvPr id="183753"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4"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9" name="Group 951"/>
            <p:cNvGrpSpPr>
              <a:grpSpLocks/>
            </p:cNvGrpSpPr>
            <p:nvPr/>
          </p:nvGrpSpPr>
          <p:grpSpPr bwMode="auto">
            <a:xfrm>
              <a:off x="1497" y="1765"/>
              <a:ext cx="878" cy="290"/>
              <a:chOff x="1497" y="1765"/>
              <a:chExt cx="878" cy="290"/>
            </a:xfrm>
          </p:grpSpPr>
          <p:sp>
            <p:nvSpPr>
              <p:cNvPr id="183751"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2"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0" name="Group 954"/>
            <p:cNvGrpSpPr>
              <a:grpSpLocks/>
            </p:cNvGrpSpPr>
            <p:nvPr/>
          </p:nvGrpSpPr>
          <p:grpSpPr bwMode="auto">
            <a:xfrm>
              <a:off x="1938" y="1765"/>
              <a:ext cx="892" cy="1507"/>
              <a:chOff x="1938" y="1765"/>
              <a:chExt cx="892" cy="1507"/>
            </a:xfrm>
          </p:grpSpPr>
          <p:sp>
            <p:nvSpPr>
              <p:cNvPr id="183749"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83750"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1" name="Group 957"/>
            <p:cNvGrpSpPr>
              <a:grpSpLocks/>
            </p:cNvGrpSpPr>
            <p:nvPr/>
          </p:nvGrpSpPr>
          <p:grpSpPr bwMode="auto">
            <a:xfrm>
              <a:off x="1482" y="1781"/>
              <a:ext cx="438" cy="263"/>
              <a:chOff x="1482" y="1781"/>
              <a:chExt cx="438" cy="263"/>
            </a:xfrm>
          </p:grpSpPr>
          <p:sp>
            <p:nvSpPr>
              <p:cNvPr id="183744"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745"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6"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7"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8"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2" name="Group 963"/>
            <p:cNvGrpSpPr>
              <a:grpSpLocks/>
            </p:cNvGrpSpPr>
            <p:nvPr/>
          </p:nvGrpSpPr>
          <p:grpSpPr bwMode="auto">
            <a:xfrm>
              <a:off x="1481" y="1789"/>
              <a:ext cx="455" cy="550"/>
              <a:chOff x="1481" y="1789"/>
              <a:chExt cx="455" cy="550"/>
            </a:xfrm>
          </p:grpSpPr>
          <p:sp>
            <p:nvSpPr>
              <p:cNvPr id="183737"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83738"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9"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0"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1"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2"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3"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3" name="Group 971"/>
            <p:cNvGrpSpPr>
              <a:grpSpLocks/>
            </p:cNvGrpSpPr>
            <p:nvPr/>
          </p:nvGrpSpPr>
          <p:grpSpPr bwMode="auto">
            <a:xfrm>
              <a:off x="1489" y="2084"/>
              <a:ext cx="439" cy="574"/>
              <a:chOff x="1489" y="2084"/>
              <a:chExt cx="439" cy="574"/>
            </a:xfrm>
          </p:grpSpPr>
          <p:sp>
            <p:nvSpPr>
              <p:cNvPr id="183730"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83731"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2"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3"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4"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5"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6"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4" name="Group 979"/>
            <p:cNvGrpSpPr>
              <a:grpSpLocks/>
            </p:cNvGrpSpPr>
            <p:nvPr/>
          </p:nvGrpSpPr>
          <p:grpSpPr bwMode="auto">
            <a:xfrm>
              <a:off x="1481" y="2084"/>
              <a:ext cx="447" cy="574"/>
              <a:chOff x="1481" y="2084"/>
              <a:chExt cx="447" cy="574"/>
            </a:xfrm>
          </p:grpSpPr>
          <p:sp>
            <p:nvSpPr>
              <p:cNvPr id="183723"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724"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5"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6"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7"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8"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9"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5" name="Group 987"/>
            <p:cNvGrpSpPr>
              <a:grpSpLocks/>
            </p:cNvGrpSpPr>
            <p:nvPr/>
          </p:nvGrpSpPr>
          <p:grpSpPr bwMode="auto">
            <a:xfrm>
              <a:off x="1944" y="2076"/>
              <a:ext cx="447" cy="263"/>
              <a:chOff x="1944" y="2076"/>
              <a:chExt cx="447" cy="263"/>
            </a:xfrm>
          </p:grpSpPr>
          <p:sp>
            <p:nvSpPr>
              <p:cNvPr id="183718"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9"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0"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1"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2"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6" name="Group 993"/>
            <p:cNvGrpSpPr>
              <a:grpSpLocks/>
            </p:cNvGrpSpPr>
            <p:nvPr/>
          </p:nvGrpSpPr>
          <p:grpSpPr bwMode="auto">
            <a:xfrm>
              <a:off x="1944" y="1781"/>
              <a:ext cx="431" cy="263"/>
              <a:chOff x="1944" y="1781"/>
              <a:chExt cx="431" cy="263"/>
            </a:xfrm>
          </p:grpSpPr>
          <p:sp>
            <p:nvSpPr>
              <p:cNvPr id="183713"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4"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5"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6"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7"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7" name="Group 999"/>
            <p:cNvGrpSpPr>
              <a:grpSpLocks/>
            </p:cNvGrpSpPr>
            <p:nvPr/>
          </p:nvGrpSpPr>
          <p:grpSpPr bwMode="auto">
            <a:xfrm>
              <a:off x="2415" y="1781"/>
              <a:ext cx="423" cy="271"/>
              <a:chOff x="2415" y="1781"/>
              <a:chExt cx="423" cy="271"/>
            </a:xfrm>
          </p:grpSpPr>
          <p:sp>
            <p:nvSpPr>
              <p:cNvPr id="183708"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9"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0"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1"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2"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8" name="Group 1005"/>
            <p:cNvGrpSpPr>
              <a:grpSpLocks/>
            </p:cNvGrpSpPr>
            <p:nvPr/>
          </p:nvGrpSpPr>
          <p:grpSpPr bwMode="auto">
            <a:xfrm>
              <a:off x="2886" y="1773"/>
              <a:ext cx="415" cy="271"/>
              <a:chOff x="2886" y="1773"/>
              <a:chExt cx="415" cy="271"/>
            </a:xfrm>
          </p:grpSpPr>
          <p:sp>
            <p:nvSpPr>
              <p:cNvPr id="183703"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4"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5"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6"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7"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9" name="Group 1011"/>
            <p:cNvGrpSpPr>
              <a:grpSpLocks/>
            </p:cNvGrpSpPr>
            <p:nvPr/>
          </p:nvGrpSpPr>
          <p:grpSpPr bwMode="auto">
            <a:xfrm>
              <a:off x="3325" y="1773"/>
              <a:ext cx="423" cy="271"/>
              <a:chOff x="3325" y="1773"/>
              <a:chExt cx="423" cy="271"/>
            </a:xfrm>
          </p:grpSpPr>
          <p:sp>
            <p:nvSpPr>
              <p:cNvPr id="183698"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9"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0"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1"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2"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0" name="Group 1017"/>
            <p:cNvGrpSpPr>
              <a:grpSpLocks/>
            </p:cNvGrpSpPr>
            <p:nvPr/>
          </p:nvGrpSpPr>
          <p:grpSpPr bwMode="auto">
            <a:xfrm>
              <a:off x="2878" y="2379"/>
              <a:ext cx="407" cy="287"/>
              <a:chOff x="2878" y="2379"/>
              <a:chExt cx="407" cy="287"/>
            </a:xfrm>
          </p:grpSpPr>
          <p:sp>
            <p:nvSpPr>
              <p:cNvPr id="183693"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4"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5"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6"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7"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1" name="Group 1023"/>
            <p:cNvGrpSpPr>
              <a:grpSpLocks/>
            </p:cNvGrpSpPr>
            <p:nvPr/>
          </p:nvGrpSpPr>
          <p:grpSpPr bwMode="auto">
            <a:xfrm>
              <a:off x="2878" y="2076"/>
              <a:ext cx="415" cy="279"/>
              <a:chOff x="2878" y="2076"/>
              <a:chExt cx="415" cy="279"/>
            </a:xfrm>
          </p:grpSpPr>
          <p:sp>
            <p:nvSpPr>
              <p:cNvPr id="183688"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9"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0"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1"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2"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2" name="Group 1029"/>
            <p:cNvGrpSpPr>
              <a:grpSpLocks/>
            </p:cNvGrpSpPr>
            <p:nvPr/>
          </p:nvGrpSpPr>
          <p:grpSpPr bwMode="auto">
            <a:xfrm>
              <a:off x="2415" y="2068"/>
              <a:ext cx="431" cy="279"/>
              <a:chOff x="2415" y="2068"/>
              <a:chExt cx="431" cy="279"/>
            </a:xfrm>
          </p:grpSpPr>
          <p:sp>
            <p:nvSpPr>
              <p:cNvPr id="183683"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4"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5"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6"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7"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3" name="Group 1035"/>
            <p:cNvGrpSpPr>
              <a:grpSpLocks/>
            </p:cNvGrpSpPr>
            <p:nvPr/>
          </p:nvGrpSpPr>
          <p:grpSpPr bwMode="auto">
            <a:xfrm>
              <a:off x="2399" y="2387"/>
              <a:ext cx="439" cy="582"/>
              <a:chOff x="2399" y="2387"/>
              <a:chExt cx="439" cy="582"/>
            </a:xfrm>
          </p:grpSpPr>
          <p:sp>
            <p:nvSpPr>
              <p:cNvPr id="183676"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677"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8"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9"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0"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1"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2"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4" name="Group 1043"/>
            <p:cNvGrpSpPr>
              <a:grpSpLocks/>
            </p:cNvGrpSpPr>
            <p:nvPr/>
          </p:nvGrpSpPr>
          <p:grpSpPr bwMode="auto">
            <a:xfrm>
              <a:off x="1498" y="3296"/>
              <a:ext cx="406" cy="287"/>
              <a:chOff x="1498" y="3296"/>
              <a:chExt cx="406" cy="287"/>
            </a:xfrm>
          </p:grpSpPr>
          <p:sp>
            <p:nvSpPr>
              <p:cNvPr id="183671"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72"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3"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4"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5"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5" name="Group 1049"/>
            <p:cNvGrpSpPr>
              <a:grpSpLocks/>
            </p:cNvGrpSpPr>
            <p:nvPr/>
          </p:nvGrpSpPr>
          <p:grpSpPr bwMode="auto">
            <a:xfrm>
              <a:off x="1489" y="2690"/>
              <a:ext cx="423" cy="279"/>
              <a:chOff x="1489" y="2690"/>
              <a:chExt cx="423" cy="279"/>
            </a:xfrm>
          </p:grpSpPr>
          <p:sp>
            <p:nvSpPr>
              <p:cNvPr id="183666"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7"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8"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9"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0"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6" name="Group 1055"/>
            <p:cNvGrpSpPr>
              <a:grpSpLocks/>
            </p:cNvGrpSpPr>
            <p:nvPr/>
          </p:nvGrpSpPr>
          <p:grpSpPr bwMode="auto">
            <a:xfrm>
              <a:off x="1490" y="2993"/>
              <a:ext cx="414" cy="271"/>
              <a:chOff x="1490" y="2993"/>
              <a:chExt cx="414" cy="271"/>
            </a:xfrm>
          </p:grpSpPr>
          <p:sp>
            <p:nvSpPr>
              <p:cNvPr id="183661"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2"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3"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4"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5"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7" name="Group 1061"/>
            <p:cNvGrpSpPr>
              <a:grpSpLocks/>
            </p:cNvGrpSpPr>
            <p:nvPr/>
          </p:nvGrpSpPr>
          <p:grpSpPr bwMode="auto">
            <a:xfrm>
              <a:off x="1936" y="2993"/>
              <a:ext cx="439" cy="582"/>
              <a:chOff x="1936" y="2993"/>
              <a:chExt cx="439" cy="582"/>
            </a:xfrm>
          </p:grpSpPr>
          <p:sp>
            <p:nvSpPr>
              <p:cNvPr id="183654"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83655"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6"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7"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8"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9"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0"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8" name="Group 1069"/>
            <p:cNvGrpSpPr>
              <a:grpSpLocks/>
            </p:cNvGrpSpPr>
            <p:nvPr/>
          </p:nvGrpSpPr>
          <p:grpSpPr bwMode="auto">
            <a:xfrm>
              <a:off x="1944" y="2690"/>
              <a:ext cx="447" cy="279"/>
              <a:chOff x="1944" y="2690"/>
              <a:chExt cx="447" cy="279"/>
            </a:xfrm>
          </p:grpSpPr>
          <p:sp>
            <p:nvSpPr>
              <p:cNvPr id="183649"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50"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1"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2"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3"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9" name="Group 1075"/>
            <p:cNvGrpSpPr>
              <a:grpSpLocks/>
            </p:cNvGrpSpPr>
            <p:nvPr/>
          </p:nvGrpSpPr>
          <p:grpSpPr bwMode="auto">
            <a:xfrm>
              <a:off x="2407" y="3001"/>
              <a:ext cx="423" cy="271"/>
              <a:chOff x="2407" y="3001"/>
              <a:chExt cx="423" cy="271"/>
            </a:xfrm>
          </p:grpSpPr>
          <p:sp>
            <p:nvSpPr>
              <p:cNvPr id="183644"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5"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6"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7"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8"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0" name="Group 1081"/>
            <p:cNvGrpSpPr>
              <a:grpSpLocks/>
            </p:cNvGrpSpPr>
            <p:nvPr/>
          </p:nvGrpSpPr>
          <p:grpSpPr bwMode="auto">
            <a:xfrm>
              <a:off x="2854" y="3296"/>
              <a:ext cx="439" cy="279"/>
              <a:chOff x="2854" y="3296"/>
              <a:chExt cx="439" cy="279"/>
            </a:xfrm>
          </p:grpSpPr>
          <p:sp>
            <p:nvSpPr>
              <p:cNvPr id="183639"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0"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1"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2"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3"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1" name="Group 1087"/>
            <p:cNvGrpSpPr>
              <a:grpSpLocks/>
            </p:cNvGrpSpPr>
            <p:nvPr/>
          </p:nvGrpSpPr>
          <p:grpSpPr bwMode="auto">
            <a:xfrm>
              <a:off x="2863" y="3304"/>
              <a:ext cx="422" cy="279"/>
              <a:chOff x="2863" y="3304"/>
              <a:chExt cx="422" cy="279"/>
            </a:xfrm>
          </p:grpSpPr>
          <p:sp>
            <p:nvSpPr>
              <p:cNvPr id="183634"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5"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6"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7"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8"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2" name="Group 1093"/>
            <p:cNvGrpSpPr>
              <a:grpSpLocks/>
            </p:cNvGrpSpPr>
            <p:nvPr/>
          </p:nvGrpSpPr>
          <p:grpSpPr bwMode="auto">
            <a:xfrm>
              <a:off x="2870" y="2690"/>
              <a:ext cx="415" cy="287"/>
              <a:chOff x="2870" y="2690"/>
              <a:chExt cx="415" cy="287"/>
            </a:xfrm>
          </p:grpSpPr>
          <p:sp>
            <p:nvSpPr>
              <p:cNvPr id="183629"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0"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1"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2"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3"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3" name="Group 1099"/>
            <p:cNvGrpSpPr>
              <a:grpSpLocks/>
            </p:cNvGrpSpPr>
            <p:nvPr/>
          </p:nvGrpSpPr>
          <p:grpSpPr bwMode="auto">
            <a:xfrm>
              <a:off x="2878" y="2068"/>
              <a:ext cx="431" cy="287"/>
              <a:chOff x="2878" y="2068"/>
              <a:chExt cx="431" cy="287"/>
            </a:xfrm>
          </p:grpSpPr>
          <p:sp>
            <p:nvSpPr>
              <p:cNvPr id="183624"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625"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6"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7"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8"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4" name="Group 1105"/>
            <p:cNvGrpSpPr>
              <a:grpSpLocks/>
            </p:cNvGrpSpPr>
            <p:nvPr/>
          </p:nvGrpSpPr>
          <p:grpSpPr bwMode="auto">
            <a:xfrm>
              <a:off x="2415" y="2387"/>
              <a:ext cx="439" cy="271"/>
              <a:chOff x="2415" y="2387"/>
              <a:chExt cx="439" cy="271"/>
            </a:xfrm>
          </p:grpSpPr>
          <p:sp>
            <p:nvSpPr>
              <p:cNvPr id="183619"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20"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1"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2"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3"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5" name="Group 1111"/>
            <p:cNvGrpSpPr>
              <a:grpSpLocks/>
            </p:cNvGrpSpPr>
            <p:nvPr/>
          </p:nvGrpSpPr>
          <p:grpSpPr bwMode="auto">
            <a:xfrm>
              <a:off x="1944" y="2387"/>
              <a:ext cx="439" cy="271"/>
              <a:chOff x="1944" y="2387"/>
              <a:chExt cx="439" cy="271"/>
            </a:xfrm>
          </p:grpSpPr>
          <p:sp>
            <p:nvSpPr>
              <p:cNvPr id="183614"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15"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6"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7"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8"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6" name="Group 1117"/>
            <p:cNvGrpSpPr>
              <a:grpSpLocks/>
            </p:cNvGrpSpPr>
            <p:nvPr/>
          </p:nvGrpSpPr>
          <p:grpSpPr bwMode="auto">
            <a:xfrm>
              <a:off x="2399" y="3304"/>
              <a:ext cx="447" cy="279"/>
              <a:chOff x="2399" y="3304"/>
              <a:chExt cx="447" cy="279"/>
            </a:xfrm>
          </p:grpSpPr>
          <p:sp>
            <p:nvSpPr>
              <p:cNvPr id="183609"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10"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1"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2"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3"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7" name="Group 1123"/>
            <p:cNvGrpSpPr>
              <a:grpSpLocks/>
            </p:cNvGrpSpPr>
            <p:nvPr/>
          </p:nvGrpSpPr>
          <p:grpSpPr bwMode="auto">
            <a:xfrm>
              <a:off x="1936" y="3304"/>
              <a:ext cx="431" cy="271"/>
              <a:chOff x="1936" y="3304"/>
              <a:chExt cx="431" cy="271"/>
            </a:xfrm>
          </p:grpSpPr>
          <p:sp>
            <p:nvSpPr>
              <p:cNvPr id="183604"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05"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6"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7"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8"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8" name="Group 1129"/>
            <p:cNvGrpSpPr>
              <a:grpSpLocks/>
            </p:cNvGrpSpPr>
            <p:nvPr/>
          </p:nvGrpSpPr>
          <p:grpSpPr bwMode="auto">
            <a:xfrm>
              <a:off x="2400" y="3304"/>
              <a:ext cx="414" cy="279"/>
              <a:chOff x="2400" y="3304"/>
              <a:chExt cx="414" cy="279"/>
            </a:xfrm>
          </p:grpSpPr>
          <p:sp>
            <p:nvSpPr>
              <p:cNvPr id="183599"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00"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1"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2"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3"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9" name="Group 1135"/>
            <p:cNvGrpSpPr>
              <a:grpSpLocks/>
            </p:cNvGrpSpPr>
            <p:nvPr/>
          </p:nvGrpSpPr>
          <p:grpSpPr bwMode="auto">
            <a:xfrm>
              <a:off x="2400" y="3001"/>
              <a:ext cx="422" cy="271"/>
              <a:chOff x="2400" y="3001"/>
              <a:chExt cx="422" cy="271"/>
            </a:xfrm>
          </p:grpSpPr>
          <p:sp>
            <p:nvSpPr>
              <p:cNvPr id="183594"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5"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6"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7"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8"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0" name="Group 1141"/>
            <p:cNvGrpSpPr>
              <a:grpSpLocks/>
            </p:cNvGrpSpPr>
            <p:nvPr/>
          </p:nvGrpSpPr>
          <p:grpSpPr bwMode="auto">
            <a:xfrm>
              <a:off x="3318" y="3001"/>
              <a:ext cx="422" cy="271"/>
              <a:chOff x="3318" y="3001"/>
              <a:chExt cx="422" cy="271"/>
            </a:xfrm>
          </p:grpSpPr>
          <p:sp>
            <p:nvSpPr>
              <p:cNvPr id="183589"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0"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1"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2"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3"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1" name="Group 1147"/>
            <p:cNvGrpSpPr>
              <a:grpSpLocks/>
            </p:cNvGrpSpPr>
            <p:nvPr/>
          </p:nvGrpSpPr>
          <p:grpSpPr bwMode="auto">
            <a:xfrm>
              <a:off x="3325" y="2076"/>
              <a:ext cx="439" cy="271"/>
              <a:chOff x="3325" y="2076"/>
              <a:chExt cx="439" cy="271"/>
            </a:xfrm>
          </p:grpSpPr>
          <p:sp>
            <p:nvSpPr>
              <p:cNvPr id="183584"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85"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6"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7"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8"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2" name="Group 1153"/>
            <p:cNvGrpSpPr>
              <a:grpSpLocks/>
            </p:cNvGrpSpPr>
            <p:nvPr/>
          </p:nvGrpSpPr>
          <p:grpSpPr bwMode="auto">
            <a:xfrm>
              <a:off x="3788" y="2068"/>
              <a:ext cx="431" cy="287"/>
              <a:chOff x="3788" y="2068"/>
              <a:chExt cx="431" cy="287"/>
            </a:xfrm>
          </p:grpSpPr>
          <p:sp>
            <p:nvSpPr>
              <p:cNvPr id="183579"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80"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1"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2"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3"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3" name="Group 1159"/>
            <p:cNvGrpSpPr>
              <a:grpSpLocks/>
            </p:cNvGrpSpPr>
            <p:nvPr/>
          </p:nvGrpSpPr>
          <p:grpSpPr bwMode="auto">
            <a:xfrm>
              <a:off x="4251" y="2084"/>
              <a:ext cx="431" cy="263"/>
              <a:chOff x="4251" y="2084"/>
              <a:chExt cx="431" cy="263"/>
            </a:xfrm>
          </p:grpSpPr>
          <p:sp>
            <p:nvSpPr>
              <p:cNvPr id="183574"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75"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6"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7"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8"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4" name="Group 1165"/>
            <p:cNvGrpSpPr>
              <a:grpSpLocks/>
            </p:cNvGrpSpPr>
            <p:nvPr/>
          </p:nvGrpSpPr>
          <p:grpSpPr bwMode="auto">
            <a:xfrm>
              <a:off x="4236" y="3001"/>
              <a:ext cx="430" cy="279"/>
              <a:chOff x="4236" y="3001"/>
              <a:chExt cx="430" cy="279"/>
            </a:xfrm>
          </p:grpSpPr>
          <p:sp>
            <p:nvSpPr>
              <p:cNvPr id="183569"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70"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1"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2"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3"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5" name="Group 1171"/>
            <p:cNvGrpSpPr>
              <a:grpSpLocks/>
            </p:cNvGrpSpPr>
            <p:nvPr/>
          </p:nvGrpSpPr>
          <p:grpSpPr bwMode="auto">
            <a:xfrm>
              <a:off x="3772" y="2682"/>
              <a:ext cx="423" cy="287"/>
              <a:chOff x="3772" y="2682"/>
              <a:chExt cx="423" cy="287"/>
            </a:xfrm>
          </p:grpSpPr>
          <p:sp>
            <p:nvSpPr>
              <p:cNvPr id="183564"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5"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6"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7"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8"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6" name="Group 1177"/>
            <p:cNvGrpSpPr>
              <a:grpSpLocks/>
            </p:cNvGrpSpPr>
            <p:nvPr/>
          </p:nvGrpSpPr>
          <p:grpSpPr bwMode="auto">
            <a:xfrm>
              <a:off x="3780" y="2387"/>
              <a:ext cx="431" cy="279"/>
              <a:chOff x="3780" y="2387"/>
              <a:chExt cx="431" cy="279"/>
            </a:xfrm>
          </p:grpSpPr>
          <p:sp>
            <p:nvSpPr>
              <p:cNvPr id="183559"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0"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1"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2"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3"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7" name="Group 1183"/>
            <p:cNvGrpSpPr>
              <a:grpSpLocks/>
            </p:cNvGrpSpPr>
            <p:nvPr/>
          </p:nvGrpSpPr>
          <p:grpSpPr bwMode="auto">
            <a:xfrm>
              <a:off x="3780" y="1781"/>
              <a:ext cx="415" cy="263"/>
              <a:chOff x="3780" y="1781"/>
              <a:chExt cx="415" cy="263"/>
            </a:xfrm>
          </p:grpSpPr>
          <p:sp>
            <p:nvSpPr>
              <p:cNvPr id="183554"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55"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6"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7"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8"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8" name="Group 1189"/>
            <p:cNvGrpSpPr>
              <a:grpSpLocks/>
            </p:cNvGrpSpPr>
            <p:nvPr/>
          </p:nvGrpSpPr>
          <p:grpSpPr bwMode="auto">
            <a:xfrm>
              <a:off x="3780" y="1765"/>
              <a:ext cx="447" cy="279"/>
              <a:chOff x="3780" y="1765"/>
              <a:chExt cx="447" cy="279"/>
            </a:xfrm>
          </p:grpSpPr>
          <p:sp>
            <p:nvSpPr>
              <p:cNvPr id="183549"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50"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1"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2"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3"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9" name="Group 1195"/>
            <p:cNvGrpSpPr>
              <a:grpSpLocks/>
            </p:cNvGrpSpPr>
            <p:nvPr/>
          </p:nvGrpSpPr>
          <p:grpSpPr bwMode="auto">
            <a:xfrm>
              <a:off x="3326" y="1781"/>
              <a:ext cx="430" cy="255"/>
              <a:chOff x="3326" y="1781"/>
              <a:chExt cx="430" cy="255"/>
            </a:xfrm>
          </p:grpSpPr>
          <p:sp>
            <p:nvSpPr>
              <p:cNvPr id="183544"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45"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6"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7"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8"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0" name="Group 1201"/>
            <p:cNvGrpSpPr>
              <a:grpSpLocks/>
            </p:cNvGrpSpPr>
            <p:nvPr/>
          </p:nvGrpSpPr>
          <p:grpSpPr bwMode="auto">
            <a:xfrm>
              <a:off x="3325" y="2698"/>
              <a:ext cx="415" cy="279"/>
              <a:chOff x="3325" y="2698"/>
              <a:chExt cx="415" cy="279"/>
            </a:xfrm>
          </p:grpSpPr>
          <p:sp>
            <p:nvSpPr>
              <p:cNvPr id="183539"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40"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1"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2"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3"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1" name="Group 1207"/>
            <p:cNvGrpSpPr>
              <a:grpSpLocks/>
            </p:cNvGrpSpPr>
            <p:nvPr/>
          </p:nvGrpSpPr>
          <p:grpSpPr bwMode="auto">
            <a:xfrm>
              <a:off x="2878" y="2395"/>
              <a:ext cx="423" cy="271"/>
              <a:chOff x="2878" y="2395"/>
              <a:chExt cx="423" cy="271"/>
            </a:xfrm>
          </p:grpSpPr>
          <p:sp>
            <p:nvSpPr>
              <p:cNvPr id="183534"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35"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6"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7"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8"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2" name="Group 1213"/>
            <p:cNvGrpSpPr>
              <a:grpSpLocks/>
            </p:cNvGrpSpPr>
            <p:nvPr/>
          </p:nvGrpSpPr>
          <p:grpSpPr bwMode="auto">
            <a:xfrm>
              <a:off x="2862" y="3001"/>
              <a:ext cx="423" cy="263"/>
              <a:chOff x="2862" y="3001"/>
              <a:chExt cx="423" cy="263"/>
            </a:xfrm>
          </p:grpSpPr>
          <p:sp>
            <p:nvSpPr>
              <p:cNvPr id="183529"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530"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1"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2"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3"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3" name="Group 1219"/>
            <p:cNvGrpSpPr>
              <a:grpSpLocks/>
            </p:cNvGrpSpPr>
            <p:nvPr/>
          </p:nvGrpSpPr>
          <p:grpSpPr bwMode="auto">
            <a:xfrm>
              <a:off x="3318" y="3304"/>
              <a:ext cx="422" cy="287"/>
              <a:chOff x="3318" y="3304"/>
              <a:chExt cx="422" cy="287"/>
            </a:xfrm>
          </p:grpSpPr>
          <p:sp>
            <p:nvSpPr>
              <p:cNvPr id="183524"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25"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6"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7"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8"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278" name="Content Placeholder 1267"/>
          <p:cNvSpPr txBox="1">
            <a:spLocks/>
          </p:cNvSpPr>
          <p:nvPr/>
        </p:nvSpPr>
        <p:spPr>
          <a:xfrm>
            <a:off x="685800" y="1143000"/>
            <a:ext cx="7772400" cy="4953000"/>
          </a:xfrm>
          <a:prstGeom prst="rect">
            <a:avLst/>
          </a:prstGeom>
        </p:spPr>
        <p:txBody>
          <a:bodyPr/>
          <a:lstStyle/>
          <a:p>
            <a:pPr marL="342900" indent="-342900" algn="l">
              <a:spcBef>
                <a:spcPct val="20000"/>
              </a:spcBef>
              <a:buFont typeface="Wingdings" pitchFamily="2" charset="2"/>
              <a:buChar char="n"/>
              <a:defRPr/>
            </a:pPr>
            <a:r>
              <a:rPr lang="en-US" sz="2800" i="0" kern="0" dirty="0"/>
              <a:t>… which rolls forward in time.</a:t>
            </a:r>
            <a:endParaRPr lang="en-US" sz="2800" i="0" kern="0" dirty="0">
              <a:latin typeface="+mn-lt"/>
            </a:endParaRPr>
          </a:p>
        </p:txBody>
      </p:sp>
      <p:sp>
        <p:nvSpPr>
          <p:cNvPr id="183305" name="Rectangle 2"/>
          <p:cNvSpPr>
            <a:spLocks noChangeArrowheads="1"/>
          </p:cNvSpPr>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i="0" dirty="0" err="1"/>
              <a:t>Lookahead</a:t>
            </a:r>
            <a:r>
              <a:rPr lang="en-US" sz="3200" i="0" dirty="0"/>
              <a:t> policies</a:t>
            </a:r>
            <a:endParaRPr lang="en-US" sz="3200" i="0" dirty="0">
              <a:solidFill>
                <a:schemeClr val="tx2"/>
              </a:solidFill>
            </a:endParaRPr>
          </a:p>
        </p:txBody>
      </p:sp>
      <p:grpSp>
        <p:nvGrpSpPr>
          <p:cNvPr id="5" name="Group 4"/>
          <p:cNvGrpSpPr/>
          <p:nvPr/>
        </p:nvGrpSpPr>
        <p:grpSpPr>
          <a:xfrm>
            <a:off x="3829920" y="1647378"/>
            <a:ext cx="3035181" cy="4639122"/>
            <a:chOff x="3089706" y="1647378"/>
            <a:chExt cx="3035181" cy="4639122"/>
          </a:xfrm>
        </p:grpSpPr>
        <p:grpSp>
          <p:nvGrpSpPr>
            <p:cNvPr id="4" name="Group 3"/>
            <p:cNvGrpSpPr/>
            <p:nvPr/>
          </p:nvGrpSpPr>
          <p:grpSpPr>
            <a:xfrm>
              <a:off x="3089706" y="2247900"/>
              <a:ext cx="2633468" cy="4038600"/>
              <a:chOff x="1943100" y="2247900"/>
              <a:chExt cx="1836012" cy="4038600"/>
            </a:xfrm>
          </p:grpSpPr>
          <p:sp>
            <p:nvSpPr>
              <p:cNvPr id="3949773" name="Rectangle 1229"/>
              <p:cNvSpPr>
                <a:spLocks noChangeArrowheads="1"/>
              </p:cNvSpPr>
              <p:nvPr/>
            </p:nvSpPr>
            <p:spPr bwMode="auto">
              <a:xfrm>
                <a:off x="1943100" y="2247900"/>
                <a:ext cx="406818" cy="4038600"/>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3" name="Group 2"/>
              <p:cNvGrpSpPr/>
              <p:nvPr/>
            </p:nvGrpSpPr>
            <p:grpSpPr>
              <a:xfrm>
                <a:off x="2381251" y="2670175"/>
                <a:ext cx="707712" cy="3217863"/>
                <a:chOff x="2381250" y="2670175"/>
                <a:chExt cx="2568575" cy="3217863"/>
              </a:xfrm>
            </p:grpSpPr>
            <p:sp>
              <p:nvSpPr>
                <p:cNvPr id="183306" name="Line 1226"/>
                <p:cNvSpPr>
                  <a:spLocks noChangeShapeType="1"/>
                </p:cNvSpPr>
                <p:nvPr/>
              </p:nvSpPr>
              <p:spPr bwMode="auto">
                <a:xfrm flipV="1">
                  <a:off x="2381250" y="3227388"/>
                  <a:ext cx="1544638" cy="496887"/>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7" name="Line 1227"/>
                <p:cNvSpPr>
                  <a:spLocks noChangeShapeType="1"/>
                </p:cNvSpPr>
                <p:nvPr/>
              </p:nvSpPr>
              <p:spPr bwMode="auto">
                <a:xfrm flipV="1">
                  <a:off x="2381250" y="3767138"/>
                  <a:ext cx="2568575" cy="2120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8" name="Line 1228"/>
                <p:cNvSpPr>
                  <a:spLocks noChangeShapeType="1"/>
                </p:cNvSpPr>
                <p:nvPr/>
              </p:nvSpPr>
              <p:spPr bwMode="auto">
                <a:xfrm>
                  <a:off x="2381250" y="2670175"/>
                  <a:ext cx="1701800" cy="2713038"/>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2" name="Group 1"/>
              <p:cNvGrpSpPr/>
              <p:nvPr/>
            </p:nvGrpSpPr>
            <p:grpSpPr>
              <a:xfrm>
                <a:off x="2795838" y="3200399"/>
                <a:ext cx="983274" cy="2162175"/>
                <a:chOff x="4000500" y="3200399"/>
                <a:chExt cx="3568700" cy="2162175"/>
              </a:xfrm>
            </p:grpSpPr>
            <p:sp>
              <p:nvSpPr>
                <p:cNvPr id="183309" name="Line 1226"/>
                <p:cNvSpPr>
                  <a:spLocks noChangeShapeType="1"/>
                </p:cNvSpPr>
                <p:nvPr/>
              </p:nvSpPr>
              <p:spPr bwMode="auto">
                <a:xfrm flipV="1">
                  <a:off x="4032250" y="4241799"/>
                  <a:ext cx="1784350" cy="1120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0" name="Line 1226"/>
                <p:cNvSpPr>
                  <a:spLocks noChangeShapeType="1"/>
                </p:cNvSpPr>
                <p:nvPr/>
              </p:nvSpPr>
              <p:spPr bwMode="auto">
                <a:xfrm flipV="1">
                  <a:off x="5784850" y="3695699"/>
                  <a:ext cx="1784350" cy="5746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1" name="Line 1226"/>
                <p:cNvSpPr>
                  <a:spLocks noChangeShapeType="1"/>
                </p:cNvSpPr>
                <p:nvPr/>
              </p:nvSpPr>
              <p:spPr bwMode="auto">
                <a:xfrm>
                  <a:off x="4000500" y="3238500"/>
                  <a:ext cx="1841500" cy="1612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2" name="Line 1226"/>
                <p:cNvSpPr>
                  <a:spLocks noChangeShapeType="1"/>
                </p:cNvSpPr>
                <p:nvPr/>
              </p:nvSpPr>
              <p:spPr bwMode="auto">
                <a:xfrm flipV="1">
                  <a:off x="5797550" y="3200399"/>
                  <a:ext cx="1771650" cy="1628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3" name="Line 1227"/>
                <p:cNvSpPr>
                  <a:spLocks noChangeShapeType="1"/>
                </p:cNvSpPr>
                <p:nvPr/>
              </p:nvSpPr>
              <p:spPr bwMode="auto">
                <a:xfrm>
                  <a:off x="4940300" y="3759200"/>
                  <a:ext cx="1739900" cy="15621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4" name="Line 1227"/>
                <p:cNvSpPr>
                  <a:spLocks noChangeShapeType="1"/>
                </p:cNvSpPr>
                <p:nvPr/>
              </p:nvSpPr>
              <p:spPr bwMode="auto">
                <a:xfrm flipV="1">
                  <a:off x="6642100" y="4826000"/>
                  <a:ext cx="901700" cy="5207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3" name="Group 12"/>
            <p:cNvGrpSpPr/>
            <p:nvPr/>
          </p:nvGrpSpPr>
          <p:grpSpPr>
            <a:xfrm>
              <a:off x="3177003" y="1647378"/>
              <a:ext cx="2947884" cy="468919"/>
              <a:chOff x="3177003" y="1647378"/>
              <a:chExt cx="2947884" cy="468919"/>
            </a:xfrm>
          </p:grpSpPr>
          <p:cxnSp>
            <p:nvCxnSpPr>
              <p:cNvPr id="11" name="Straight Arrow Connector 10"/>
              <p:cNvCxnSpPr/>
              <p:nvPr/>
            </p:nvCxnSpPr>
            <p:spPr bwMode="auto">
              <a:xfrm>
                <a:off x="3286855" y="2090052"/>
                <a:ext cx="2482978" cy="0"/>
              </a:xfrm>
              <a:prstGeom prst="straightConnector1">
                <a:avLst/>
              </a:prstGeom>
              <a:noFill/>
              <a:ln w="28575" cap="flat" cmpd="sng" algn="ctr">
                <a:solidFill>
                  <a:schemeClr val="tx1"/>
                </a:solidFill>
                <a:prstDash val="solid"/>
                <a:round/>
                <a:headEnd type="none" w="med" len="med"/>
                <a:tailEnd type="arrow"/>
              </a:ln>
              <a:effectLst/>
            </p:spPr>
          </p:cxnSp>
          <p:sp>
            <p:nvSpPr>
              <p:cNvPr id="12" name="TextBox 11"/>
              <p:cNvSpPr txBox="1"/>
              <p:nvPr/>
            </p:nvSpPr>
            <p:spPr>
              <a:xfrm>
                <a:off x="3177003" y="1654632"/>
                <a:ext cx="338554" cy="461665"/>
              </a:xfrm>
              <a:prstGeom prst="rect">
                <a:avLst/>
              </a:prstGeom>
              <a:noFill/>
            </p:spPr>
            <p:txBody>
              <a:bodyPr wrap="none" rtlCol="0">
                <a:spAutoFit/>
              </a:bodyPr>
              <a:lstStyle/>
              <a:p>
                <a:pPr algn="l"/>
                <a:r>
                  <a:rPr lang="en-US" sz="2400" i="0" dirty="0"/>
                  <a:t>3</a:t>
                </a:r>
              </a:p>
            </p:txBody>
          </p:sp>
          <p:sp>
            <p:nvSpPr>
              <p:cNvPr id="1251" name="TextBox 1250"/>
              <p:cNvSpPr txBox="1"/>
              <p:nvPr/>
            </p:nvSpPr>
            <p:spPr>
              <a:xfrm>
                <a:off x="5390391" y="1647378"/>
                <a:ext cx="734496" cy="461665"/>
              </a:xfrm>
              <a:prstGeom prst="rect">
                <a:avLst/>
              </a:prstGeom>
              <a:noFill/>
            </p:spPr>
            <p:txBody>
              <a:bodyPr wrap="none" rtlCol="0">
                <a:spAutoFit/>
              </a:bodyPr>
              <a:lstStyle/>
              <a:p>
                <a:pPr algn="l"/>
                <a:r>
                  <a:rPr lang="en-US" sz="2400" i="0" dirty="0"/>
                  <a:t>3+H</a:t>
                </a:r>
              </a:p>
            </p:txBody>
          </p:sp>
        </p:grpSp>
      </p:grpSp>
      <p:sp>
        <p:nvSpPr>
          <p:cNvPr id="8" name="Slide Number Placeholder 7">
            <a:extLst>
              <a:ext uri="{FF2B5EF4-FFF2-40B4-BE49-F238E27FC236}">
                <a16:creationId xmlns:a16="http://schemas.microsoft.com/office/drawing/2014/main" id="{DD847209-5561-418E-A37E-D20E226833E7}"/>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42</a:t>
            </a:fld>
            <a:endParaRPr lang="en-US"/>
          </a:p>
        </p:txBody>
      </p:sp>
    </p:spTree>
    <p:extLst>
      <p:ext uri="{BB962C8B-B14F-4D97-AF65-F5344CB8AC3E}">
        <p14:creationId xmlns:p14="http://schemas.microsoft.com/office/powerpoint/2010/main" val="862618726"/>
      </p:ext>
    </p:extLst>
  </p:cSld>
  <p:clrMapOvr>
    <a:masterClrMapping/>
  </p:clrMapOvr>
  <p:transition spd="slow">
    <p:wipe dir="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Rectangle 2501"/>
          <p:cNvSpPr>
            <a:spLocks noChangeArrowheads="1"/>
          </p:cNvSpPr>
          <p:nvPr/>
        </p:nvSpPr>
        <p:spPr bwMode="auto">
          <a:xfrm>
            <a:off x="304800" y="59436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sp>
        <p:nvSpPr>
          <p:cNvPr id="183300" name="Rectangle 3747"/>
          <p:cNvSpPr>
            <a:spLocks noChangeArrowheads="1"/>
          </p:cNvSpPr>
          <p:nvPr/>
        </p:nvSpPr>
        <p:spPr bwMode="auto">
          <a:xfrm>
            <a:off x="457200" y="6096000"/>
            <a:ext cx="8229600" cy="152400"/>
          </a:xfrm>
          <a:prstGeom prst="rect">
            <a:avLst/>
          </a:prstGeom>
          <a:solidFill>
            <a:schemeClr val="bg1"/>
          </a:solidFill>
          <a:ln w="9525">
            <a:solidFill>
              <a:schemeClr val="bg1"/>
            </a:solidFill>
            <a:miter lim="800000"/>
            <a:headEnd/>
            <a:tailEnd/>
          </a:ln>
        </p:spPr>
        <p:txBody>
          <a:bodyPr wrap="none" anchor="ctr"/>
          <a:lstStyle/>
          <a:p>
            <a:endParaRPr lang="en-US"/>
          </a:p>
        </p:txBody>
      </p:sp>
      <p:grpSp>
        <p:nvGrpSpPr>
          <p:cNvPr id="183301" name="Group 2"/>
          <p:cNvGrpSpPr>
            <a:grpSpLocks/>
          </p:cNvGrpSpPr>
          <p:nvPr/>
        </p:nvGrpSpPr>
        <p:grpSpPr bwMode="auto">
          <a:xfrm>
            <a:off x="1487488" y="2598738"/>
            <a:ext cx="6081712" cy="3332162"/>
            <a:chOff x="1449" y="1725"/>
            <a:chExt cx="3265" cy="1898"/>
          </a:xfrm>
        </p:grpSpPr>
        <p:grpSp>
          <p:nvGrpSpPr>
            <p:cNvPr id="183315" name="Group 3"/>
            <p:cNvGrpSpPr>
              <a:grpSpLocks/>
            </p:cNvGrpSpPr>
            <p:nvPr/>
          </p:nvGrpSpPr>
          <p:grpSpPr bwMode="auto">
            <a:xfrm>
              <a:off x="3772" y="2690"/>
              <a:ext cx="894" cy="596"/>
              <a:chOff x="3772" y="2690"/>
              <a:chExt cx="894" cy="596"/>
            </a:xfrm>
          </p:grpSpPr>
          <p:sp>
            <p:nvSpPr>
              <p:cNvPr id="184535"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6"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6" name="Group 6"/>
            <p:cNvGrpSpPr>
              <a:grpSpLocks/>
            </p:cNvGrpSpPr>
            <p:nvPr/>
          </p:nvGrpSpPr>
          <p:grpSpPr bwMode="auto">
            <a:xfrm>
              <a:off x="1944" y="2690"/>
              <a:ext cx="894" cy="596"/>
              <a:chOff x="1944" y="2690"/>
              <a:chExt cx="894" cy="596"/>
            </a:xfrm>
          </p:grpSpPr>
          <p:sp>
            <p:nvSpPr>
              <p:cNvPr id="184533"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534"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7" name="Group 9"/>
            <p:cNvGrpSpPr>
              <a:grpSpLocks/>
            </p:cNvGrpSpPr>
            <p:nvPr/>
          </p:nvGrpSpPr>
          <p:grpSpPr bwMode="auto">
            <a:xfrm>
              <a:off x="1483" y="2379"/>
              <a:ext cx="429" cy="598"/>
              <a:chOff x="1483" y="2379"/>
              <a:chExt cx="429" cy="598"/>
            </a:xfrm>
          </p:grpSpPr>
          <p:sp>
            <p:nvSpPr>
              <p:cNvPr id="184531"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532"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8" name="Group 12"/>
            <p:cNvGrpSpPr>
              <a:grpSpLocks/>
            </p:cNvGrpSpPr>
            <p:nvPr/>
          </p:nvGrpSpPr>
          <p:grpSpPr bwMode="auto">
            <a:xfrm>
              <a:off x="1936" y="2379"/>
              <a:ext cx="894" cy="604"/>
              <a:chOff x="1936" y="2379"/>
              <a:chExt cx="894" cy="604"/>
            </a:xfrm>
          </p:grpSpPr>
          <p:sp>
            <p:nvSpPr>
              <p:cNvPr id="184529"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530"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19" name="Group 15"/>
            <p:cNvGrpSpPr>
              <a:grpSpLocks/>
            </p:cNvGrpSpPr>
            <p:nvPr/>
          </p:nvGrpSpPr>
          <p:grpSpPr bwMode="auto">
            <a:xfrm>
              <a:off x="1952" y="2076"/>
              <a:ext cx="886" cy="290"/>
              <a:chOff x="1952" y="2076"/>
              <a:chExt cx="886" cy="290"/>
            </a:xfrm>
          </p:grpSpPr>
          <p:sp>
            <p:nvSpPr>
              <p:cNvPr id="184527"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528"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20" name="Group 18"/>
            <p:cNvGrpSpPr>
              <a:grpSpLocks/>
            </p:cNvGrpSpPr>
            <p:nvPr/>
          </p:nvGrpSpPr>
          <p:grpSpPr bwMode="auto">
            <a:xfrm>
              <a:off x="1481" y="1769"/>
              <a:ext cx="894" cy="283"/>
              <a:chOff x="1481" y="1769"/>
              <a:chExt cx="894" cy="283"/>
            </a:xfrm>
          </p:grpSpPr>
          <p:sp>
            <p:nvSpPr>
              <p:cNvPr id="184525"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526"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21"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22"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23"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24"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25"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26"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27"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28"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29"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30"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31" name="Group 31"/>
            <p:cNvGrpSpPr>
              <a:grpSpLocks/>
            </p:cNvGrpSpPr>
            <p:nvPr/>
          </p:nvGrpSpPr>
          <p:grpSpPr bwMode="auto">
            <a:xfrm>
              <a:off x="1912" y="1741"/>
              <a:ext cx="40" cy="1260"/>
              <a:chOff x="1912" y="1741"/>
              <a:chExt cx="40" cy="1260"/>
            </a:xfrm>
          </p:grpSpPr>
          <p:sp>
            <p:nvSpPr>
              <p:cNvPr id="184515"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516"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517"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518"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519"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520"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521"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522"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523"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524"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32" name="Group 42"/>
            <p:cNvGrpSpPr>
              <a:grpSpLocks/>
            </p:cNvGrpSpPr>
            <p:nvPr/>
          </p:nvGrpSpPr>
          <p:grpSpPr bwMode="auto">
            <a:xfrm>
              <a:off x="2375" y="1749"/>
              <a:ext cx="40" cy="1252"/>
              <a:chOff x="2375" y="1749"/>
              <a:chExt cx="40" cy="1252"/>
            </a:xfrm>
          </p:grpSpPr>
          <p:sp>
            <p:nvSpPr>
              <p:cNvPr id="184505"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506"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507"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508"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509"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510"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511"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512"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513"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514"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33" name="Group 53"/>
            <p:cNvGrpSpPr>
              <a:grpSpLocks/>
            </p:cNvGrpSpPr>
            <p:nvPr/>
          </p:nvGrpSpPr>
          <p:grpSpPr bwMode="auto">
            <a:xfrm>
              <a:off x="1489" y="2076"/>
              <a:ext cx="431" cy="284"/>
              <a:chOff x="1489" y="2076"/>
              <a:chExt cx="431" cy="284"/>
            </a:xfrm>
          </p:grpSpPr>
          <p:sp>
            <p:nvSpPr>
              <p:cNvPr id="184503"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504"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34" name="Group 56"/>
            <p:cNvGrpSpPr>
              <a:grpSpLocks/>
            </p:cNvGrpSpPr>
            <p:nvPr/>
          </p:nvGrpSpPr>
          <p:grpSpPr bwMode="auto">
            <a:xfrm>
              <a:off x="1489" y="1733"/>
              <a:ext cx="423" cy="56"/>
              <a:chOff x="1489" y="1733"/>
              <a:chExt cx="423" cy="56"/>
            </a:xfrm>
          </p:grpSpPr>
          <p:sp>
            <p:nvSpPr>
              <p:cNvPr id="184495"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96" name="Group 58"/>
              <p:cNvGrpSpPr>
                <a:grpSpLocks/>
              </p:cNvGrpSpPr>
              <p:nvPr/>
            </p:nvGrpSpPr>
            <p:grpSpPr bwMode="auto">
              <a:xfrm>
                <a:off x="1489" y="1757"/>
                <a:ext cx="295" cy="1"/>
                <a:chOff x="1489" y="1757"/>
                <a:chExt cx="295" cy="1"/>
              </a:xfrm>
            </p:grpSpPr>
            <p:sp>
              <p:nvSpPr>
                <p:cNvPr id="184497"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8"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9"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0"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1"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02"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5" name="Group 65"/>
            <p:cNvGrpSpPr>
              <a:grpSpLocks/>
            </p:cNvGrpSpPr>
            <p:nvPr/>
          </p:nvGrpSpPr>
          <p:grpSpPr bwMode="auto">
            <a:xfrm>
              <a:off x="1952" y="1725"/>
              <a:ext cx="415" cy="56"/>
              <a:chOff x="1952" y="1725"/>
              <a:chExt cx="415" cy="56"/>
            </a:xfrm>
          </p:grpSpPr>
          <p:sp>
            <p:nvSpPr>
              <p:cNvPr id="184487"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8" name="Group 67"/>
              <p:cNvGrpSpPr>
                <a:grpSpLocks/>
              </p:cNvGrpSpPr>
              <p:nvPr/>
            </p:nvGrpSpPr>
            <p:grpSpPr bwMode="auto">
              <a:xfrm>
                <a:off x="1952" y="1757"/>
                <a:ext cx="295" cy="1"/>
                <a:chOff x="1952" y="1757"/>
                <a:chExt cx="295" cy="1"/>
              </a:xfrm>
            </p:grpSpPr>
            <p:sp>
              <p:nvSpPr>
                <p:cNvPr id="184489"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0"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1"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2"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3"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94"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6" name="Group 74"/>
            <p:cNvGrpSpPr>
              <a:grpSpLocks/>
            </p:cNvGrpSpPr>
            <p:nvPr/>
          </p:nvGrpSpPr>
          <p:grpSpPr bwMode="auto">
            <a:xfrm>
              <a:off x="1497" y="2036"/>
              <a:ext cx="415" cy="56"/>
              <a:chOff x="1497" y="2036"/>
              <a:chExt cx="415" cy="56"/>
            </a:xfrm>
          </p:grpSpPr>
          <p:sp>
            <p:nvSpPr>
              <p:cNvPr id="184479"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80" name="Group 76"/>
              <p:cNvGrpSpPr>
                <a:grpSpLocks/>
              </p:cNvGrpSpPr>
              <p:nvPr/>
            </p:nvGrpSpPr>
            <p:grpSpPr bwMode="auto">
              <a:xfrm>
                <a:off x="1497" y="2068"/>
                <a:ext cx="295" cy="1"/>
                <a:chOff x="1497" y="2068"/>
                <a:chExt cx="295" cy="1"/>
              </a:xfrm>
            </p:grpSpPr>
            <p:sp>
              <p:nvSpPr>
                <p:cNvPr id="184481"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2"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3"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4"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5"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86"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7" name="Group 83"/>
            <p:cNvGrpSpPr>
              <a:grpSpLocks/>
            </p:cNvGrpSpPr>
            <p:nvPr/>
          </p:nvGrpSpPr>
          <p:grpSpPr bwMode="auto">
            <a:xfrm>
              <a:off x="1960" y="2036"/>
              <a:ext cx="423" cy="56"/>
              <a:chOff x="1960" y="2036"/>
              <a:chExt cx="423" cy="56"/>
            </a:xfrm>
          </p:grpSpPr>
          <p:sp>
            <p:nvSpPr>
              <p:cNvPr id="184471"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72" name="Group 85"/>
              <p:cNvGrpSpPr>
                <a:grpSpLocks/>
              </p:cNvGrpSpPr>
              <p:nvPr/>
            </p:nvGrpSpPr>
            <p:grpSpPr bwMode="auto">
              <a:xfrm>
                <a:off x="1960" y="2068"/>
                <a:ext cx="303" cy="1"/>
                <a:chOff x="1960" y="2068"/>
                <a:chExt cx="303" cy="1"/>
              </a:xfrm>
            </p:grpSpPr>
            <p:sp>
              <p:nvSpPr>
                <p:cNvPr id="184473"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4"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5"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6"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7"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8"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8" name="Group 92"/>
            <p:cNvGrpSpPr>
              <a:grpSpLocks/>
            </p:cNvGrpSpPr>
            <p:nvPr/>
          </p:nvGrpSpPr>
          <p:grpSpPr bwMode="auto">
            <a:xfrm>
              <a:off x="2431" y="2036"/>
              <a:ext cx="415" cy="56"/>
              <a:chOff x="2431" y="2036"/>
              <a:chExt cx="415" cy="56"/>
            </a:xfrm>
          </p:grpSpPr>
          <p:sp>
            <p:nvSpPr>
              <p:cNvPr id="184463"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64" name="Group 94"/>
              <p:cNvGrpSpPr>
                <a:grpSpLocks/>
              </p:cNvGrpSpPr>
              <p:nvPr/>
            </p:nvGrpSpPr>
            <p:grpSpPr bwMode="auto">
              <a:xfrm>
                <a:off x="2431" y="2068"/>
                <a:ext cx="295" cy="1"/>
                <a:chOff x="2431" y="2068"/>
                <a:chExt cx="295" cy="1"/>
              </a:xfrm>
            </p:grpSpPr>
            <p:sp>
              <p:nvSpPr>
                <p:cNvPr id="184465"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6"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7"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8"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9"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70"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39" name="Group 101"/>
            <p:cNvGrpSpPr>
              <a:grpSpLocks/>
            </p:cNvGrpSpPr>
            <p:nvPr/>
          </p:nvGrpSpPr>
          <p:grpSpPr bwMode="auto">
            <a:xfrm>
              <a:off x="2423" y="2347"/>
              <a:ext cx="415" cy="56"/>
              <a:chOff x="2423" y="2347"/>
              <a:chExt cx="415" cy="56"/>
            </a:xfrm>
          </p:grpSpPr>
          <p:sp>
            <p:nvSpPr>
              <p:cNvPr id="184455"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56" name="Group 103"/>
              <p:cNvGrpSpPr>
                <a:grpSpLocks/>
              </p:cNvGrpSpPr>
              <p:nvPr/>
            </p:nvGrpSpPr>
            <p:grpSpPr bwMode="auto">
              <a:xfrm>
                <a:off x="2423" y="2371"/>
                <a:ext cx="295" cy="1"/>
                <a:chOff x="2423" y="2371"/>
                <a:chExt cx="295" cy="1"/>
              </a:xfrm>
            </p:grpSpPr>
            <p:sp>
              <p:nvSpPr>
                <p:cNvPr id="184457"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8"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9"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0"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1"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62"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0" name="Group 110"/>
            <p:cNvGrpSpPr>
              <a:grpSpLocks/>
            </p:cNvGrpSpPr>
            <p:nvPr/>
          </p:nvGrpSpPr>
          <p:grpSpPr bwMode="auto">
            <a:xfrm>
              <a:off x="1960" y="2347"/>
              <a:ext cx="415" cy="56"/>
              <a:chOff x="1960" y="2347"/>
              <a:chExt cx="415" cy="56"/>
            </a:xfrm>
          </p:grpSpPr>
          <p:sp>
            <p:nvSpPr>
              <p:cNvPr id="184447"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48" name="Group 112"/>
              <p:cNvGrpSpPr>
                <a:grpSpLocks/>
              </p:cNvGrpSpPr>
              <p:nvPr/>
            </p:nvGrpSpPr>
            <p:grpSpPr bwMode="auto">
              <a:xfrm>
                <a:off x="1960" y="2371"/>
                <a:ext cx="295" cy="1"/>
                <a:chOff x="1960" y="2371"/>
                <a:chExt cx="295" cy="1"/>
              </a:xfrm>
            </p:grpSpPr>
            <p:sp>
              <p:nvSpPr>
                <p:cNvPr id="184449"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0"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1"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2"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3"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54"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1" name="Group 119"/>
            <p:cNvGrpSpPr>
              <a:grpSpLocks/>
            </p:cNvGrpSpPr>
            <p:nvPr/>
          </p:nvGrpSpPr>
          <p:grpSpPr bwMode="auto">
            <a:xfrm>
              <a:off x="1497" y="2339"/>
              <a:ext cx="415" cy="56"/>
              <a:chOff x="1497" y="2339"/>
              <a:chExt cx="415" cy="56"/>
            </a:xfrm>
          </p:grpSpPr>
          <p:sp>
            <p:nvSpPr>
              <p:cNvPr id="184439"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40" name="Group 121"/>
              <p:cNvGrpSpPr>
                <a:grpSpLocks/>
              </p:cNvGrpSpPr>
              <p:nvPr/>
            </p:nvGrpSpPr>
            <p:grpSpPr bwMode="auto">
              <a:xfrm>
                <a:off x="1497" y="2371"/>
                <a:ext cx="295" cy="1"/>
                <a:chOff x="1497" y="2371"/>
                <a:chExt cx="295" cy="1"/>
              </a:xfrm>
            </p:grpSpPr>
            <p:sp>
              <p:nvSpPr>
                <p:cNvPr id="184441"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2"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3"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4"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5"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6"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2" name="Group 128"/>
            <p:cNvGrpSpPr>
              <a:grpSpLocks/>
            </p:cNvGrpSpPr>
            <p:nvPr/>
          </p:nvGrpSpPr>
          <p:grpSpPr bwMode="auto">
            <a:xfrm>
              <a:off x="1489" y="2650"/>
              <a:ext cx="423" cy="56"/>
              <a:chOff x="1489" y="2650"/>
              <a:chExt cx="423" cy="56"/>
            </a:xfrm>
          </p:grpSpPr>
          <p:sp>
            <p:nvSpPr>
              <p:cNvPr id="184431"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432" name="Group 130"/>
              <p:cNvGrpSpPr>
                <a:grpSpLocks/>
              </p:cNvGrpSpPr>
              <p:nvPr/>
            </p:nvGrpSpPr>
            <p:grpSpPr bwMode="auto">
              <a:xfrm>
                <a:off x="1489" y="2674"/>
                <a:ext cx="295" cy="1"/>
                <a:chOff x="1489" y="2674"/>
                <a:chExt cx="295" cy="1"/>
              </a:xfrm>
            </p:grpSpPr>
            <p:sp>
              <p:nvSpPr>
                <p:cNvPr id="184433"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4"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5"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6"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7"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8"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3" name="Group 137"/>
            <p:cNvGrpSpPr>
              <a:grpSpLocks/>
            </p:cNvGrpSpPr>
            <p:nvPr/>
          </p:nvGrpSpPr>
          <p:grpSpPr bwMode="auto">
            <a:xfrm>
              <a:off x="1968" y="2650"/>
              <a:ext cx="415" cy="56"/>
              <a:chOff x="1968" y="2650"/>
              <a:chExt cx="415" cy="56"/>
            </a:xfrm>
          </p:grpSpPr>
          <p:sp>
            <p:nvSpPr>
              <p:cNvPr id="184423"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424" name="Group 139"/>
              <p:cNvGrpSpPr>
                <a:grpSpLocks/>
              </p:cNvGrpSpPr>
              <p:nvPr/>
            </p:nvGrpSpPr>
            <p:grpSpPr bwMode="auto">
              <a:xfrm>
                <a:off x="1968" y="2674"/>
                <a:ext cx="295" cy="1"/>
                <a:chOff x="1968" y="2674"/>
                <a:chExt cx="295" cy="1"/>
              </a:xfrm>
            </p:grpSpPr>
            <p:sp>
              <p:nvSpPr>
                <p:cNvPr id="184425"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6"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7"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8"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9"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30"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4" name="Group 146"/>
            <p:cNvGrpSpPr>
              <a:grpSpLocks/>
            </p:cNvGrpSpPr>
            <p:nvPr/>
          </p:nvGrpSpPr>
          <p:grpSpPr bwMode="auto">
            <a:xfrm>
              <a:off x="1489" y="2953"/>
              <a:ext cx="423" cy="56"/>
              <a:chOff x="1489" y="2953"/>
              <a:chExt cx="423" cy="56"/>
            </a:xfrm>
          </p:grpSpPr>
          <p:sp>
            <p:nvSpPr>
              <p:cNvPr id="184415"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416" name="Group 148"/>
              <p:cNvGrpSpPr>
                <a:grpSpLocks/>
              </p:cNvGrpSpPr>
              <p:nvPr/>
            </p:nvGrpSpPr>
            <p:grpSpPr bwMode="auto">
              <a:xfrm>
                <a:off x="1489" y="2985"/>
                <a:ext cx="295" cy="1"/>
                <a:chOff x="1489" y="2985"/>
                <a:chExt cx="295" cy="1"/>
              </a:xfrm>
            </p:grpSpPr>
            <p:sp>
              <p:nvSpPr>
                <p:cNvPr id="184417"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8"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9"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0"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1"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22"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5" name="Group 155"/>
            <p:cNvGrpSpPr>
              <a:grpSpLocks/>
            </p:cNvGrpSpPr>
            <p:nvPr/>
          </p:nvGrpSpPr>
          <p:grpSpPr bwMode="auto">
            <a:xfrm>
              <a:off x="1952" y="2953"/>
              <a:ext cx="415" cy="56"/>
              <a:chOff x="1952" y="2953"/>
              <a:chExt cx="415" cy="56"/>
            </a:xfrm>
          </p:grpSpPr>
          <p:sp>
            <p:nvSpPr>
              <p:cNvPr id="184407"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8" name="Group 157"/>
              <p:cNvGrpSpPr>
                <a:grpSpLocks/>
              </p:cNvGrpSpPr>
              <p:nvPr/>
            </p:nvGrpSpPr>
            <p:grpSpPr bwMode="auto">
              <a:xfrm>
                <a:off x="1952" y="2985"/>
                <a:ext cx="295" cy="1"/>
                <a:chOff x="1952" y="2985"/>
                <a:chExt cx="295" cy="1"/>
              </a:xfrm>
            </p:grpSpPr>
            <p:sp>
              <p:nvSpPr>
                <p:cNvPr id="184409"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0"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1"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2"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3"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14"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6" name="Group 164"/>
            <p:cNvGrpSpPr>
              <a:grpSpLocks/>
            </p:cNvGrpSpPr>
            <p:nvPr/>
          </p:nvGrpSpPr>
          <p:grpSpPr bwMode="auto">
            <a:xfrm>
              <a:off x="2415" y="2953"/>
              <a:ext cx="415" cy="56"/>
              <a:chOff x="2415" y="2953"/>
              <a:chExt cx="415" cy="56"/>
            </a:xfrm>
          </p:grpSpPr>
          <p:sp>
            <p:nvSpPr>
              <p:cNvPr id="184399"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400" name="Group 166"/>
              <p:cNvGrpSpPr>
                <a:grpSpLocks/>
              </p:cNvGrpSpPr>
              <p:nvPr/>
            </p:nvGrpSpPr>
            <p:grpSpPr bwMode="auto">
              <a:xfrm>
                <a:off x="2415" y="2985"/>
                <a:ext cx="295" cy="1"/>
                <a:chOff x="2415" y="2985"/>
                <a:chExt cx="295" cy="1"/>
              </a:xfrm>
            </p:grpSpPr>
            <p:sp>
              <p:nvSpPr>
                <p:cNvPr id="184401"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2"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3"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4"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5"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06"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47" name="Group 173"/>
            <p:cNvGrpSpPr>
              <a:grpSpLocks/>
            </p:cNvGrpSpPr>
            <p:nvPr/>
          </p:nvGrpSpPr>
          <p:grpSpPr bwMode="auto">
            <a:xfrm>
              <a:off x="2838" y="1741"/>
              <a:ext cx="40" cy="1260"/>
              <a:chOff x="2838" y="1741"/>
              <a:chExt cx="40" cy="1260"/>
            </a:xfrm>
          </p:grpSpPr>
          <p:sp>
            <p:nvSpPr>
              <p:cNvPr id="184389"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390"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391"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392"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393"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394"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395"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396"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397"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398"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8" name="Group 184"/>
            <p:cNvGrpSpPr>
              <a:grpSpLocks/>
            </p:cNvGrpSpPr>
            <p:nvPr/>
          </p:nvGrpSpPr>
          <p:grpSpPr bwMode="auto">
            <a:xfrm>
              <a:off x="1912" y="3272"/>
              <a:ext cx="32" cy="335"/>
              <a:chOff x="1912" y="3272"/>
              <a:chExt cx="32" cy="335"/>
            </a:xfrm>
          </p:grpSpPr>
          <p:sp>
            <p:nvSpPr>
              <p:cNvPr id="184385"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86"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87"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8"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49" name="Group 189"/>
            <p:cNvGrpSpPr>
              <a:grpSpLocks/>
            </p:cNvGrpSpPr>
            <p:nvPr/>
          </p:nvGrpSpPr>
          <p:grpSpPr bwMode="auto">
            <a:xfrm>
              <a:off x="1449" y="3272"/>
              <a:ext cx="40" cy="335"/>
              <a:chOff x="1449" y="3272"/>
              <a:chExt cx="40" cy="335"/>
            </a:xfrm>
          </p:grpSpPr>
          <p:sp>
            <p:nvSpPr>
              <p:cNvPr id="184381"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82"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83"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84"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0" name="Group 194"/>
            <p:cNvGrpSpPr>
              <a:grpSpLocks/>
            </p:cNvGrpSpPr>
            <p:nvPr/>
          </p:nvGrpSpPr>
          <p:grpSpPr bwMode="auto">
            <a:xfrm>
              <a:off x="2367" y="3272"/>
              <a:ext cx="32" cy="335"/>
              <a:chOff x="2367" y="3272"/>
              <a:chExt cx="32" cy="335"/>
            </a:xfrm>
          </p:grpSpPr>
          <p:sp>
            <p:nvSpPr>
              <p:cNvPr id="184377"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378"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379"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380"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1" name="Group 199"/>
            <p:cNvGrpSpPr>
              <a:grpSpLocks/>
            </p:cNvGrpSpPr>
            <p:nvPr/>
          </p:nvGrpSpPr>
          <p:grpSpPr bwMode="auto">
            <a:xfrm>
              <a:off x="2822" y="3272"/>
              <a:ext cx="40" cy="335"/>
              <a:chOff x="2822" y="3272"/>
              <a:chExt cx="40" cy="335"/>
            </a:xfrm>
          </p:grpSpPr>
          <p:sp>
            <p:nvSpPr>
              <p:cNvPr id="184373"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374"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375"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376"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52" name="Group 204"/>
            <p:cNvGrpSpPr>
              <a:grpSpLocks/>
            </p:cNvGrpSpPr>
            <p:nvPr/>
          </p:nvGrpSpPr>
          <p:grpSpPr bwMode="auto">
            <a:xfrm>
              <a:off x="2415" y="2650"/>
              <a:ext cx="415" cy="56"/>
              <a:chOff x="2415" y="2650"/>
              <a:chExt cx="415" cy="56"/>
            </a:xfrm>
          </p:grpSpPr>
          <p:sp>
            <p:nvSpPr>
              <p:cNvPr id="184365"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66" name="Group 206"/>
              <p:cNvGrpSpPr>
                <a:grpSpLocks/>
              </p:cNvGrpSpPr>
              <p:nvPr/>
            </p:nvGrpSpPr>
            <p:grpSpPr bwMode="auto">
              <a:xfrm>
                <a:off x="2415" y="2674"/>
                <a:ext cx="295" cy="1"/>
                <a:chOff x="2415" y="2674"/>
                <a:chExt cx="295" cy="1"/>
              </a:xfrm>
            </p:grpSpPr>
            <p:sp>
              <p:nvSpPr>
                <p:cNvPr id="184367"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8"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9"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0"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1"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72"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3" name="Group 213"/>
            <p:cNvGrpSpPr>
              <a:grpSpLocks/>
            </p:cNvGrpSpPr>
            <p:nvPr/>
          </p:nvGrpSpPr>
          <p:grpSpPr bwMode="auto">
            <a:xfrm>
              <a:off x="2415" y="1733"/>
              <a:ext cx="415" cy="56"/>
              <a:chOff x="2415" y="1733"/>
              <a:chExt cx="415" cy="56"/>
            </a:xfrm>
          </p:grpSpPr>
          <p:sp>
            <p:nvSpPr>
              <p:cNvPr id="184357"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58" name="Group 215"/>
              <p:cNvGrpSpPr>
                <a:grpSpLocks/>
              </p:cNvGrpSpPr>
              <p:nvPr/>
            </p:nvGrpSpPr>
            <p:grpSpPr bwMode="auto">
              <a:xfrm>
                <a:off x="2415" y="1757"/>
                <a:ext cx="295" cy="1"/>
                <a:chOff x="2415" y="1757"/>
                <a:chExt cx="295" cy="1"/>
              </a:xfrm>
            </p:grpSpPr>
            <p:sp>
              <p:nvSpPr>
                <p:cNvPr id="184359"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0"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1"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2"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3"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64"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4" name="Group 222"/>
            <p:cNvGrpSpPr>
              <a:grpSpLocks/>
            </p:cNvGrpSpPr>
            <p:nvPr/>
          </p:nvGrpSpPr>
          <p:grpSpPr bwMode="auto">
            <a:xfrm>
              <a:off x="1489" y="3264"/>
              <a:ext cx="423" cy="56"/>
              <a:chOff x="1489" y="3264"/>
              <a:chExt cx="423" cy="56"/>
            </a:xfrm>
          </p:grpSpPr>
          <p:sp>
            <p:nvSpPr>
              <p:cNvPr id="184349"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350" name="Group 224"/>
              <p:cNvGrpSpPr>
                <a:grpSpLocks/>
              </p:cNvGrpSpPr>
              <p:nvPr/>
            </p:nvGrpSpPr>
            <p:grpSpPr bwMode="auto">
              <a:xfrm>
                <a:off x="1489" y="3288"/>
                <a:ext cx="295" cy="1"/>
                <a:chOff x="1489" y="3288"/>
                <a:chExt cx="295" cy="1"/>
              </a:xfrm>
            </p:grpSpPr>
            <p:sp>
              <p:nvSpPr>
                <p:cNvPr id="184351"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2"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3"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4"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5"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6"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5" name="Group 231"/>
            <p:cNvGrpSpPr>
              <a:grpSpLocks/>
            </p:cNvGrpSpPr>
            <p:nvPr/>
          </p:nvGrpSpPr>
          <p:grpSpPr bwMode="auto">
            <a:xfrm>
              <a:off x="1944" y="3256"/>
              <a:ext cx="423" cy="56"/>
              <a:chOff x="1944" y="3256"/>
              <a:chExt cx="423" cy="56"/>
            </a:xfrm>
          </p:grpSpPr>
          <p:sp>
            <p:nvSpPr>
              <p:cNvPr id="184341"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42" name="Group 233"/>
              <p:cNvGrpSpPr>
                <a:grpSpLocks/>
              </p:cNvGrpSpPr>
              <p:nvPr/>
            </p:nvGrpSpPr>
            <p:grpSpPr bwMode="auto">
              <a:xfrm>
                <a:off x="1944" y="3288"/>
                <a:ext cx="303" cy="1"/>
                <a:chOff x="1944" y="3288"/>
                <a:chExt cx="303" cy="1"/>
              </a:xfrm>
            </p:grpSpPr>
            <p:sp>
              <p:nvSpPr>
                <p:cNvPr id="184343"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4"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5"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6"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7"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8"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6" name="Group 240"/>
            <p:cNvGrpSpPr>
              <a:grpSpLocks/>
            </p:cNvGrpSpPr>
            <p:nvPr/>
          </p:nvGrpSpPr>
          <p:grpSpPr bwMode="auto">
            <a:xfrm>
              <a:off x="2415" y="3256"/>
              <a:ext cx="415" cy="56"/>
              <a:chOff x="2415" y="3256"/>
              <a:chExt cx="415" cy="56"/>
            </a:xfrm>
          </p:grpSpPr>
          <p:sp>
            <p:nvSpPr>
              <p:cNvPr id="184333"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334" name="Group 242"/>
              <p:cNvGrpSpPr>
                <a:grpSpLocks/>
              </p:cNvGrpSpPr>
              <p:nvPr/>
            </p:nvGrpSpPr>
            <p:grpSpPr bwMode="auto">
              <a:xfrm>
                <a:off x="2415" y="3288"/>
                <a:ext cx="295" cy="1"/>
                <a:chOff x="2415" y="3288"/>
                <a:chExt cx="295" cy="1"/>
              </a:xfrm>
            </p:grpSpPr>
            <p:sp>
              <p:nvSpPr>
                <p:cNvPr id="184335"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6"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7"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8"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9"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0"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7" name="Group 249"/>
            <p:cNvGrpSpPr>
              <a:grpSpLocks/>
            </p:cNvGrpSpPr>
            <p:nvPr/>
          </p:nvGrpSpPr>
          <p:grpSpPr bwMode="auto">
            <a:xfrm>
              <a:off x="1489" y="3567"/>
              <a:ext cx="423" cy="56"/>
              <a:chOff x="1489" y="3567"/>
              <a:chExt cx="423" cy="56"/>
            </a:xfrm>
          </p:grpSpPr>
          <p:sp>
            <p:nvSpPr>
              <p:cNvPr id="184325"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26" name="Group 251"/>
              <p:cNvGrpSpPr>
                <a:grpSpLocks/>
              </p:cNvGrpSpPr>
              <p:nvPr/>
            </p:nvGrpSpPr>
            <p:grpSpPr bwMode="auto">
              <a:xfrm>
                <a:off x="1489" y="3591"/>
                <a:ext cx="303" cy="1"/>
                <a:chOff x="1489" y="3591"/>
                <a:chExt cx="303" cy="1"/>
              </a:xfrm>
            </p:grpSpPr>
            <p:sp>
              <p:nvSpPr>
                <p:cNvPr id="184327"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8"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9"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0"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1"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2"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8" name="Group 258"/>
            <p:cNvGrpSpPr>
              <a:grpSpLocks/>
            </p:cNvGrpSpPr>
            <p:nvPr/>
          </p:nvGrpSpPr>
          <p:grpSpPr bwMode="auto">
            <a:xfrm>
              <a:off x="1952" y="3567"/>
              <a:ext cx="415" cy="56"/>
              <a:chOff x="1952" y="3567"/>
              <a:chExt cx="415" cy="56"/>
            </a:xfrm>
          </p:grpSpPr>
          <p:sp>
            <p:nvSpPr>
              <p:cNvPr id="184317"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8" name="Group 260"/>
              <p:cNvGrpSpPr>
                <a:grpSpLocks/>
              </p:cNvGrpSpPr>
              <p:nvPr/>
            </p:nvGrpSpPr>
            <p:grpSpPr bwMode="auto">
              <a:xfrm>
                <a:off x="1952" y="3591"/>
                <a:ext cx="295" cy="1"/>
                <a:chOff x="1952" y="3591"/>
                <a:chExt cx="295" cy="1"/>
              </a:xfrm>
            </p:grpSpPr>
            <p:sp>
              <p:nvSpPr>
                <p:cNvPr id="184319"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0"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1"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2"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3"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24"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59" name="Group 267"/>
            <p:cNvGrpSpPr>
              <a:grpSpLocks/>
            </p:cNvGrpSpPr>
            <p:nvPr/>
          </p:nvGrpSpPr>
          <p:grpSpPr bwMode="auto">
            <a:xfrm>
              <a:off x="2407" y="3567"/>
              <a:ext cx="415" cy="56"/>
              <a:chOff x="2407" y="3567"/>
              <a:chExt cx="415" cy="56"/>
            </a:xfrm>
          </p:grpSpPr>
          <p:sp>
            <p:nvSpPr>
              <p:cNvPr id="184309"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310" name="Group 269"/>
              <p:cNvGrpSpPr>
                <a:grpSpLocks/>
              </p:cNvGrpSpPr>
              <p:nvPr/>
            </p:nvGrpSpPr>
            <p:grpSpPr bwMode="auto">
              <a:xfrm>
                <a:off x="2407" y="3591"/>
                <a:ext cx="295" cy="1"/>
                <a:chOff x="2407" y="3591"/>
                <a:chExt cx="295" cy="1"/>
              </a:xfrm>
            </p:grpSpPr>
            <p:sp>
              <p:nvSpPr>
                <p:cNvPr id="184311"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2"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3"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4"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5"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16"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60" name="Group 276"/>
            <p:cNvGrpSpPr>
              <a:grpSpLocks/>
            </p:cNvGrpSpPr>
            <p:nvPr/>
          </p:nvGrpSpPr>
          <p:grpSpPr bwMode="auto">
            <a:xfrm>
              <a:off x="1944" y="2690"/>
              <a:ext cx="894" cy="596"/>
              <a:chOff x="1944" y="2690"/>
              <a:chExt cx="894" cy="596"/>
            </a:xfrm>
          </p:grpSpPr>
          <p:sp>
            <p:nvSpPr>
              <p:cNvPr id="184307"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4308"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1" name="Group 279"/>
            <p:cNvGrpSpPr>
              <a:grpSpLocks/>
            </p:cNvGrpSpPr>
            <p:nvPr/>
          </p:nvGrpSpPr>
          <p:grpSpPr bwMode="auto">
            <a:xfrm>
              <a:off x="1952" y="2376"/>
              <a:ext cx="886" cy="290"/>
              <a:chOff x="1952" y="2376"/>
              <a:chExt cx="886" cy="290"/>
            </a:xfrm>
          </p:grpSpPr>
          <p:sp>
            <p:nvSpPr>
              <p:cNvPr id="184305"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306"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2" name="Group 282"/>
            <p:cNvGrpSpPr>
              <a:grpSpLocks/>
            </p:cNvGrpSpPr>
            <p:nvPr/>
          </p:nvGrpSpPr>
          <p:grpSpPr bwMode="auto">
            <a:xfrm>
              <a:off x="1481" y="2084"/>
              <a:ext cx="1373" cy="1507"/>
              <a:chOff x="1481" y="2084"/>
              <a:chExt cx="1373" cy="1507"/>
            </a:xfrm>
          </p:grpSpPr>
          <p:sp>
            <p:nvSpPr>
              <p:cNvPr id="184303"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304"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3" name="Group 285"/>
            <p:cNvGrpSpPr>
              <a:grpSpLocks/>
            </p:cNvGrpSpPr>
            <p:nvPr/>
          </p:nvGrpSpPr>
          <p:grpSpPr bwMode="auto">
            <a:xfrm>
              <a:off x="1944" y="2076"/>
              <a:ext cx="902" cy="885"/>
              <a:chOff x="1944" y="2076"/>
              <a:chExt cx="902" cy="885"/>
            </a:xfrm>
          </p:grpSpPr>
          <p:sp>
            <p:nvSpPr>
              <p:cNvPr id="184301"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302"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4" name="Group 288"/>
            <p:cNvGrpSpPr>
              <a:grpSpLocks/>
            </p:cNvGrpSpPr>
            <p:nvPr/>
          </p:nvGrpSpPr>
          <p:grpSpPr bwMode="auto">
            <a:xfrm>
              <a:off x="1489" y="2379"/>
              <a:ext cx="902" cy="893"/>
              <a:chOff x="1489" y="2379"/>
              <a:chExt cx="902" cy="893"/>
            </a:xfrm>
          </p:grpSpPr>
          <p:sp>
            <p:nvSpPr>
              <p:cNvPr id="184299"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300"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5" name="Group 291"/>
            <p:cNvGrpSpPr>
              <a:grpSpLocks/>
            </p:cNvGrpSpPr>
            <p:nvPr/>
          </p:nvGrpSpPr>
          <p:grpSpPr bwMode="auto">
            <a:xfrm>
              <a:off x="1483" y="2379"/>
              <a:ext cx="429" cy="598"/>
              <a:chOff x="1483" y="2379"/>
              <a:chExt cx="429" cy="598"/>
            </a:xfrm>
          </p:grpSpPr>
          <p:sp>
            <p:nvSpPr>
              <p:cNvPr id="184297"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84298"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6" name="Group 294"/>
            <p:cNvGrpSpPr>
              <a:grpSpLocks/>
            </p:cNvGrpSpPr>
            <p:nvPr/>
          </p:nvGrpSpPr>
          <p:grpSpPr bwMode="auto">
            <a:xfrm>
              <a:off x="1936" y="2379"/>
              <a:ext cx="894" cy="604"/>
              <a:chOff x="1936" y="2379"/>
              <a:chExt cx="894" cy="604"/>
            </a:xfrm>
          </p:grpSpPr>
          <p:sp>
            <p:nvSpPr>
              <p:cNvPr id="184295"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296"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7" name="Group 297"/>
            <p:cNvGrpSpPr>
              <a:grpSpLocks/>
            </p:cNvGrpSpPr>
            <p:nvPr/>
          </p:nvGrpSpPr>
          <p:grpSpPr bwMode="auto">
            <a:xfrm>
              <a:off x="1952" y="2076"/>
              <a:ext cx="886" cy="290"/>
              <a:chOff x="1952" y="2076"/>
              <a:chExt cx="886" cy="290"/>
            </a:xfrm>
          </p:grpSpPr>
          <p:sp>
            <p:nvSpPr>
              <p:cNvPr id="184293"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4294"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68" name="Group 300"/>
            <p:cNvGrpSpPr>
              <a:grpSpLocks/>
            </p:cNvGrpSpPr>
            <p:nvPr/>
          </p:nvGrpSpPr>
          <p:grpSpPr bwMode="auto">
            <a:xfrm>
              <a:off x="1481" y="1769"/>
              <a:ext cx="894" cy="283"/>
              <a:chOff x="1481" y="1769"/>
              <a:chExt cx="894" cy="283"/>
            </a:xfrm>
          </p:grpSpPr>
          <p:sp>
            <p:nvSpPr>
              <p:cNvPr id="184291"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4292"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369"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370"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371"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83372"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83373"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83374"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83375"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3376"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3377"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3378"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83379" name="Group 313"/>
            <p:cNvGrpSpPr>
              <a:grpSpLocks/>
            </p:cNvGrpSpPr>
            <p:nvPr/>
          </p:nvGrpSpPr>
          <p:grpSpPr bwMode="auto">
            <a:xfrm>
              <a:off x="1912" y="1741"/>
              <a:ext cx="40" cy="1260"/>
              <a:chOff x="1912" y="1741"/>
              <a:chExt cx="40" cy="1260"/>
            </a:xfrm>
          </p:grpSpPr>
          <p:sp>
            <p:nvSpPr>
              <p:cNvPr id="184281"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84282"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84283"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284"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285"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84286"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84287"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84288"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84289"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84290"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380" name="Group 324"/>
            <p:cNvGrpSpPr>
              <a:grpSpLocks/>
            </p:cNvGrpSpPr>
            <p:nvPr/>
          </p:nvGrpSpPr>
          <p:grpSpPr bwMode="auto">
            <a:xfrm>
              <a:off x="2375" y="1749"/>
              <a:ext cx="40" cy="1252"/>
              <a:chOff x="2375" y="1749"/>
              <a:chExt cx="40" cy="1252"/>
            </a:xfrm>
          </p:grpSpPr>
          <p:sp>
            <p:nvSpPr>
              <p:cNvPr id="184271"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272"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273"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274"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275"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276"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277"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4278"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4279"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280"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81" name="Group 335"/>
            <p:cNvGrpSpPr>
              <a:grpSpLocks/>
            </p:cNvGrpSpPr>
            <p:nvPr/>
          </p:nvGrpSpPr>
          <p:grpSpPr bwMode="auto">
            <a:xfrm>
              <a:off x="1489" y="2076"/>
              <a:ext cx="431" cy="284"/>
              <a:chOff x="1489" y="2076"/>
              <a:chExt cx="431" cy="284"/>
            </a:xfrm>
          </p:grpSpPr>
          <p:sp>
            <p:nvSpPr>
              <p:cNvPr id="184269"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84270"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382" name="Group 338"/>
            <p:cNvGrpSpPr>
              <a:grpSpLocks/>
            </p:cNvGrpSpPr>
            <p:nvPr/>
          </p:nvGrpSpPr>
          <p:grpSpPr bwMode="auto">
            <a:xfrm>
              <a:off x="1489" y="1733"/>
              <a:ext cx="423" cy="56"/>
              <a:chOff x="1489" y="1733"/>
              <a:chExt cx="423" cy="56"/>
            </a:xfrm>
          </p:grpSpPr>
          <p:sp>
            <p:nvSpPr>
              <p:cNvPr id="184261"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262" name="Group 340"/>
              <p:cNvGrpSpPr>
                <a:grpSpLocks/>
              </p:cNvGrpSpPr>
              <p:nvPr/>
            </p:nvGrpSpPr>
            <p:grpSpPr bwMode="auto">
              <a:xfrm>
                <a:off x="1489" y="1757"/>
                <a:ext cx="295" cy="1"/>
                <a:chOff x="1489" y="1757"/>
                <a:chExt cx="295" cy="1"/>
              </a:xfrm>
            </p:grpSpPr>
            <p:sp>
              <p:nvSpPr>
                <p:cNvPr id="184263"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4"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5"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6"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7"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8"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3" name="Group 347"/>
            <p:cNvGrpSpPr>
              <a:grpSpLocks/>
            </p:cNvGrpSpPr>
            <p:nvPr/>
          </p:nvGrpSpPr>
          <p:grpSpPr bwMode="auto">
            <a:xfrm>
              <a:off x="1952" y="1725"/>
              <a:ext cx="415" cy="56"/>
              <a:chOff x="1952" y="1725"/>
              <a:chExt cx="415" cy="56"/>
            </a:xfrm>
          </p:grpSpPr>
          <p:sp>
            <p:nvSpPr>
              <p:cNvPr id="184253"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54" name="Group 349"/>
              <p:cNvGrpSpPr>
                <a:grpSpLocks/>
              </p:cNvGrpSpPr>
              <p:nvPr/>
            </p:nvGrpSpPr>
            <p:grpSpPr bwMode="auto">
              <a:xfrm>
                <a:off x="1952" y="1757"/>
                <a:ext cx="295" cy="1"/>
                <a:chOff x="1952" y="1757"/>
                <a:chExt cx="295" cy="1"/>
              </a:xfrm>
            </p:grpSpPr>
            <p:sp>
              <p:nvSpPr>
                <p:cNvPr id="184255"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6"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7"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8"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9"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60"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4" name="Group 356"/>
            <p:cNvGrpSpPr>
              <a:grpSpLocks/>
            </p:cNvGrpSpPr>
            <p:nvPr/>
          </p:nvGrpSpPr>
          <p:grpSpPr bwMode="auto">
            <a:xfrm>
              <a:off x="1497" y="2036"/>
              <a:ext cx="415" cy="56"/>
              <a:chOff x="1497" y="2036"/>
              <a:chExt cx="415" cy="56"/>
            </a:xfrm>
          </p:grpSpPr>
          <p:sp>
            <p:nvSpPr>
              <p:cNvPr id="184245"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46" name="Group 358"/>
              <p:cNvGrpSpPr>
                <a:grpSpLocks/>
              </p:cNvGrpSpPr>
              <p:nvPr/>
            </p:nvGrpSpPr>
            <p:grpSpPr bwMode="auto">
              <a:xfrm>
                <a:off x="1497" y="2068"/>
                <a:ext cx="295" cy="1"/>
                <a:chOff x="1497" y="2068"/>
                <a:chExt cx="295" cy="1"/>
              </a:xfrm>
            </p:grpSpPr>
            <p:sp>
              <p:nvSpPr>
                <p:cNvPr id="184247"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8"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9"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0"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1"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52"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5" name="Group 365"/>
            <p:cNvGrpSpPr>
              <a:grpSpLocks/>
            </p:cNvGrpSpPr>
            <p:nvPr/>
          </p:nvGrpSpPr>
          <p:grpSpPr bwMode="auto">
            <a:xfrm>
              <a:off x="1960" y="2036"/>
              <a:ext cx="423" cy="56"/>
              <a:chOff x="1960" y="2036"/>
              <a:chExt cx="423" cy="56"/>
            </a:xfrm>
          </p:grpSpPr>
          <p:sp>
            <p:nvSpPr>
              <p:cNvPr id="184237"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8" name="Group 367"/>
              <p:cNvGrpSpPr>
                <a:grpSpLocks/>
              </p:cNvGrpSpPr>
              <p:nvPr/>
            </p:nvGrpSpPr>
            <p:grpSpPr bwMode="auto">
              <a:xfrm>
                <a:off x="1960" y="2068"/>
                <a:ext cx="303" cy="1"/>
                <a:chOff x="1960" y="2068"/>
                <a:chExt cx="303" cy="1"/>
              </a:xfrm>
            </p:grpSpPr>
            <p:sp>
              <p:nvSpPr>
                <p:cNvPr id="184239"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0"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1"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2"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3"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44"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6" name="Group 374"/>
            <p:cNvGrpSpPr>
              <a:grpSpLocks/>
            </p:cNvGrpSpPr>
            <p:nvPr/>
          </p:nvGrpSpPr>
          <p:grpSpPr bwMode="auto">
            <a:xfrm>
              <a:off x="2431" y="2036"/>
              <a:ext cx="415" cy="56"/>
              <a:chOff x="2431" y="2036"/>
              <a:chExt cx="415" cy="56"/>
            </a:xfrm>
          </p:grpSpPr>
          <p:sp>
            <p:nvSpPr>
              <p:cNvPr id="184229"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30" name="Group 376"/>
              <p:cNvGrpSpPr>
                <a:grpSpLocks/>
              </p:cNvGrpSpPr>
              <p:nvPr/>
            </p:nvGrpSpPr>
            <p:grpSpPr bwMode="auto">
              <a:xfrm>
                <a:off x="2431" y="2068"/>
                <a:ext cx="295" cy="1"/>
                <a:chOff x="2431" y="2068"/>
                <a:chExt cx="295" cy="1"/>
              </a:xfrm>
            </p:grpSpPr>
            <p:sp>
              <p:nvSpPr>
                <p:cNvPr id="184231"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2"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3"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4"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5"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36"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7" name="Group 383"/>
            <p:cNvGrpSpPr>
              <a:grpSpLocks/>
            </p:cNvGrpSpPr>
            <p:nvPr/>
          </p:nvGrpSpPr>
          <p:grpSpPr bwMode="auto">
            <a:xfrm>
              <a:off x="2423" y="2347"/>
              <a:ext cx="415" cy="56"/>
              <a:chOff x="2423" y="2347"/>
              <a:chExt cx="415" cy="56"/>
            </a:xfrm>
          </p:grpSpPr>
          <p:sp>
            <p:nvSpPr>
              <p:cNvPr id="184221"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22" name="Group 385"/>
              <p:cNvGrpSpPr>
                <a:grpSpLocks/>
              </p:cNvGrpSpPr>
              <p:nvPr/>
            </p:nvGrpSpPr>
            <p:grpSpPr bwMode="auto">
              <a:xfrm>
                <a:off x="2423" y="2371"/>
                <a:ext cx="295" cy="1"/>
                <a:chOff x="2423" y="2371"/>
                <a:chExt cx="295" cy="1"/>
              </a:xfrm>
            </p:grpSpPr>
            <p:sp>
              <p:nvSpPr>
                <p:cNvPr id="184223"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4"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5"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6"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7"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8"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8" name="Group 392"/>
            <p:cNvGrpSpPr>
              <a:grpSpLocks/>
            </p:cNvGrpSpPr>
            <p:nvPr/>
          </p:nvGrpSpPr>
          <p:grpSpPr bwMode="auto">
            <a:xfrm>
              <a:off x="1960" y="2347"/>
              <a:ext cx="415" cy="56"/>
              <a:chOff x="1960" y="2347"/>
              <a:chExt cx="415" cy="56"/>
            </a:xfrm>
          </p:grpSpPr>
          <p:sp>
            <p:nvSpPr>
              <p:cNvPr id="184213"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214" name="Group 394"/>
              <p:cNvGrpSpPr>
                <a:grpSpLocks/>
              </p:cNvGrpSpPr>
              <p:nvPr/>
            </p:nvGrpSpPr>
            <p:grpSpPr bwMode="auto">
              <a:xfrm>
                <a:off x="1960" y="2371"/>
                <a:ext cx="295" cy="1"/>
                <a:chOff x="1960" y="2371"/>
                <a:chExt cx="295" cy="1"/>
              </a:xfrm>
            </p:grpSpPr>
            <p:sp>
              <p:nvSpPr>
                <p:cNvPr id="184215"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6"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7"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8"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9"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20"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89" name="Group 401"/>
            <p:cNvGrpSpPr>
              <a:grpSpLocks/>
            </p:cNvGrpSpPr>
            <p:nvPr/>
          </p:nvGrpSpPr>
          <p:grpSpPr bwMode="auto">
            <a:xfrm>
              <a:off x="1497" y="2339"/>
              <a:ext cx="415" cy="56"/>
              <a:chOff x="1497" y="2339"/>
              <a:chExt cx="415" cy="56"/>
            </a:xfrm>
          </p:grpSpPr>
          <p:sp>
            <p:nvSpPr>
              <p:cNvPr id="184205"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206" name="Group 403"/>
              <p:cNvGrpSpPr>
                <a:grpSpLocks/>
              </p:cNvGrpSpPr>
              <p:nvPr/>
            </p:nvGrpSpPr>
            <p:grpSpPr bwMode="auto">
              <a:xfrm>
                <a:off x="1497" y="2371"/>
                <a:ext cx="295" cy="1"/>
                <a:chOff x="1497" y="2371"/>
                <a:chExt cx="295" cy="1"/>
              </a:xfrm>
            </p:grpSpPr>
            <p:sp>
              <p:nvSpPr>
                <p:cNvPr id="184207"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8"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9"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0"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1"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12"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0" name="Group 410"/>
            <p:cNvGrpSpPr>
              <a:grpSpLocks/>
            </p:cNvGrpSpPr>
            <p:nvPr/>
          </p:nvGrpSpPr>
          <p:grpSpPr bwMode="auto">
            <a:xfrm>
              <a:off x="1489" y="2650"/>
              <a:ext cx="423" cy="56"/>
              <a:chOff x="1489" y="2650"/>
              <a:chExt cx="423" cy="56"/>
            </a:xfrm>
          </p:grpSpPr>
          <p:sp>
            <p:nvSpPr>
              <p:cNvPr id="184197"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98" name="Group 412"/>
              <p:cNvGrpSpPr>
                <a:grpSpLocks/>
              </p:cNvGrpSpPr>
              <p:nvPr/>
            </p:nvGrpSpPr>
            <p:grpSpPr bwMode="auto">
              <a:xfrm>
                <a:off x="1489" y="2674"/>
                <a:ext cx="295" cy="1"/>
                <a:chOff x="1489" y="2674"/>
                <a:chExt cx="295" cy="1"/>
              </a:xfrm>
            </p:grpSpPr>
            <p:sp>
              <p:nvSpPr>
                <p:cNvPr id="184199"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0"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1"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2"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3"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204"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1" name="Group 419"/>
            <p:cNvGrpSpPr>
              <a:grpSpLocks/>
            </p:cNvGrpSpPr>
            <p:nvPr/>
          </p:nvGrpSpPr>
          <p:grpSpPr bwMode="auto">
            <a:xfrm>
              <a:off x="1968" y="2650"/>
              <a:ext cx="415" cy="56"/>
              <a:chOff x="1968" y="2650"/>
              <a:chExt cx="415" cy="56"/>
            </a:xfrm>
          </p:grpSpPr>
          <p:sp>
            <p:nvSpPr>
              <p:cNvPr id="184189"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90" name="Group 421"/>
              <p:cNvGrpSpPr>
                <a:grpSpLocks/>
              </p:cNvGrpSpPr>
              <p:nvPr/>
            </p:nvGrpSpPr>
            <p:grpSpPr bwMode="auto">
              <a:xfrm>
                <a:off x="1968" y="2674"/>
                <a:ext cx="295" cy="1"/>
                <a:chOff x="1968" y="2674"/>
                <a:chExt cx="295" cy="1"/>
              </a:xfrm>
            </p:grpSpPr>
            <p:sp>
              <p:nvSpPr>
                <p:cNvPr id="184191"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2"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3"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4"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5"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96"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2" name="Group 428"/>
            <p:cNvGrpSpPr>
              <a:grpSpLocks/>
            </p:cNvGrpSpPr>
            <p:nvPr/>
          </p:nvGrpSpPr>
          <p:grpSpPr bwMode="auto">
            <a:xfrm>
              <a:off x="1489" y="2953"/>
              <a:ext cx="423" cy="56"/>
              <a:chOff x="1489" y="2953"/>
              <a:chExt cx="423" cy="56"/>
            </a:xfrm>
          </p:grpSpPr>
          <p:sp>
            <p:nvSpPr>
              <p:cNvPr id="184181"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84182" name="Group 430"/>
              <p:cNvGrpSpPr>
                <a:grpSpLocks/>
              </p:cNvGrpSpPr>
              <p:nvPr/>
            </p:nvGrpSpPr>
            <p:grpSpPr bwMode="auto">
              <a:xfrm>
                <a:off x="1489" y="2985"/>
                <a:ext cx="295" cy="1"/>
                <a:chOff x="1489" y="2985"/>
                <a:chExt cx="295" cy="1"/>
              </a:xfrm>
            </p:grpSpPr>
            <p:sp>
              <p:nvSpPr>
                <p:cNvPr id="184183"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4"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5"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6"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7"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8"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3" name="Group 437"/>
            <p:cNvGrpSpPr>
              <a:grpSpLocks/>
            </p:cNvGrpSpPr>
            <p:nvPr/>
          </p:nvGrpSpPr>
          <p:grpSpPr bwMode="auto">
            <a:xfrm>
              <a:off x="1952" y="2953"/>
              <a:ext cx="415" cy="56"/>
              <a:chOff x="1952" y="2953"/>
              <a:chExt cx="415" cy="56"/>
            </a:xfrm>
          </p:grpSpPr>
          <p:sp>
            <p:nvSpPr>
              <p:cNvPr id="184173"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74" name="Group 439"/>
              <p:cNvGrpSpPr>
                <a:grpSpLocks/>
              </p:cNvGrpSpPr>
              <p:nvPr/>
            </p:nvGrpSpPr>
            <p:grpSpPr bwMode="auto">
              <a:xfrm>
                <a:off x="1952" y="2985"/>
                <a:ext cx="295" cy="1"/>
                <a:chOff x="1952" y="2985"/>
                <a:chExt cx="295" cy="1"/>
              </a:xfrm>
            </p:grpSpPr>
            <p:sp>
              <p:nvSpPr>
                <p:cNvPr id="184175"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6"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7"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8"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9"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80"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4" name="Group 446"/>
            <p:cNvGrpSpPr>
              <a:grpSpLocks/>
            </p:cNvGrpSpPr>
            <p:nvPr/>
          </p:nvGrpSpPr>
          <p:grpSpPr bwMode="auto">
            <a:xfrm>
              <a:off x="2415" y="2953"/>
              <a:ext cx="415" cy="56"/>
              <a:chOff x="2415" y="2953"/>
              <a:chExt cx="415" cy="56"/>
            </a:xfrm>
          </p:grpSpPr>
          <p:sp>
            <p:nvSpPr>
              <p:cNvPr id="184165"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66" name="Group 448"/>
              <p:cNvGrpSpPr>
                <a:grpSpLocks/>
              </p:cNvGrpSpPr>
              <p:nvPr/>
            </p:nvGrpSpPr>
            <p:grpSpPr bwMode="auto">
              <a:xfrm>
                <a:off x="2415" y="2985"/>
                <a:ext cx="295" cy="1"/>
                <a:chOff x="2415" y="2985"/>
                <a:chExt cx="295" cy="1"/>
              </a:xfrm>
            </p:grpSpPr>
            <p:sp>
              <p:nvSpPr>
                <p:cNvPr id="184167"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8"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69"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0"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1"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72"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395" name="Group 455"/>
            <p:cNvGrpSpPr>
              <a:grpSpLocks/>
            </p:cNvGrpSpPr>
            <p:nvPr/>
          </p:nvGrpSpPr>
          <p:grpSpPr bwMode="auto">
            <a:xfrm>
              <a:off x="2838" y="1741"/>
              <a:ext cx="40" cy="1260"/>
              <a:chOff x="2838" y="1741"/>
              <a:chExt cx="40" cy="1260"/>
            </a:xfrm>
          </p:grpSpPr>
          <p:sp>
            <p:nvSpPr>
              <p:cNvPr id="184155"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84156"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84157"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158"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159"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160"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161"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162"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163"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164"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6" name="Group 466"/>
            <p:cNvGrpSpPr>
              <a:grpSpLocks/>
            </p:cNvGrpSpPr>
            <p:nvPr/>
          </p:nvGrpSpPr>
          <p:grpSpPr bwMode="auto">
            <a:xfrm>
              <a:off x="1912" y="3272"/>
              <a:ext cx="32" cy="335"/>
              <a:chOff x="1912" y="3272"/>
              <a:chExt cx="32" cy="335"/>
            </a:xfrm>
          </p:grpSpPr>
          <p:sp>
            <p:nvSpPr>
              <p:cNvPr id="184151"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52"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53"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54"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7" name="Group 471"/>
            <p:cNvGrpSpPr>
              <a:grpSpLocks/>
            </p:cNvGrpSpPr>
            <p:nvPr/>
          </p:nvGrpSpPr>
          <p:grpSpPr bwMode="auto">
            <a:xfrm>
              <a:off x="1449" y="3272"/>
              <a:ext cx="40" cy="335"/>
              <a:chOff x="1449" y="3272"/>
              <a:chExt cx="40" cy="335"/>
            </a:xfrm>
          </p:grpSpPr>
          <p:sp>
            <p:nvSpPr>
              <p:cNvPr id="184147"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8"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9"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50"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8" name="Group 476"/>
            <p:cNvGrpSpPr>
              <a:grpSpLocks/>
            </p:cNvGrpSpPr>
            <p:nvPr/>
          </p:nvGrpSpPr>
          <p:grpSpPr bwMode="auto">
            <a:xfrm>
              <a:off x="2367" y="3272"/>
              <a:ext cx="32" cy="335"/>
              <a:chOff x="2367" y="3272"/>
              <a:chExt cx="32" cy="335"/>
            </a:xfrm>
          </p:grpSpPr>
          <p:sp>
            <p:nvSpPr>
              <p:cNvPr id="184143"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4144"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4145"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84146"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399" name="Group 481"/>
            <p:cNvGrpSpPr>
              <a:grpSpLocks/>
            </p:cNvGrpSpPr>
            <p:nvPr/>
          </p:nvGrpSpPr>
          <p:grpSpPr bwMode="auto">
            <a:xfrm>
              <a:off x="2822" y="3272"/>
              <a:ext cx="40" cy="335"/>
              <a:chOff x="2822" y="3272"/>
              <a:chExt cx="40" cy="335"/>
            </a:xfrm>
          </p:grpSpPr>
          <p:sp>
            <p:nvSpPr>
              <p:cNvPr id="184139"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4140"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4141"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84142"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00" name="Group 486"/>
            <p:cNvGrpSpPr>
              <a:grpSpLocks/>
            </p:cNvGrpSpPr>
            <p:nvPr/>
          </p:nvGrpSpPr>
          <p:grpSpPr bwMode="auto">
            <a:xfrm>
              <a:off x="2415" y="2650"/>
              <a:ext cx="415" cy="56"/>
              <a:chOff x="2415" y="2650"/>
              <a:chExt cx="415" cy="56"/>
            </a:xfrm>
          </p:grpSpPr>
          <p:sp>
            <p:nvSpPr>
              <p:cNvPr id="184131"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32" name="Group 488"/>
              <p:cNvGrpSpPr>
                <a:grpSpLocks/>
              </p:cNvGrpSpPr>
              <p:nvPr/>
            </p:nvGrpSpPr>
            <p:grpSpPr bwMode="auto">
              <a:xfrm>
                <a:off x="2415" y="2674"/>
                <a:ext cx="295" cy="1"/>
                <a:chOff x="2415" y="2674"/>
                <a:chExt cx="295" cy="1"/>
              </a:xfrm>
            </p:grpSpPr>
            <p:sp>
              <p:nvSpPr>
                <p:cNvPr id="184133"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4"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5"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6"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7"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8"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1" name="Group 495"/>
            <p:cNvGrpSpPr>
              <a:grpSpLocks/>
            </p:cNvGrpSpPr>
            <p:nvPr/>
          </p:nvGrpSpPr>
          <p:grpSpPr bwMode="auto">
            <a:xfrm>
              <a:off x="2415" y="1733"/>
              <a:ext cx="415" cy="56"/>
              <a:chOff x="2415" y="1733"/>
              <a:chExt cx="415" cy="56"/>
            </a:xfrm>
          </p:grpSpPr>
          <p:sp>
            <p:nvSpPr>
              <p:cNvPr id="184123"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124" name="Group 497"/>
              <p:cNvGrpSpPr>
                <a:grpSpLocks/>
              </p:cNvGrpSpPr>
              <p:nvPr/>
            </p:nvGrpSpPr>
            <p:grpSpPr bwMode="auto">
              <a:xfrm>
                <a:off x="2415" y="1757"/>
                <a:ext cx="295" cy="1"/>
                <a:chOff x="2415" y="1757"/>
                <a:chExt cx="295" cy="1"/>
              </a:xfrm>
            </p:grpSpPr>
            <p:sp>
              <p:nvSpPr>
                <p:cNvPr id="184125"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6"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7"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8"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9"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30"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2" name="Group 504"/>
            <p:cNvGrpSpPr>
              <a:grpSpLocks/>
            </p:cNvGrpSpPr>
            <p:nvPr/>
          </p:nvGrpSpPr>
          <p:grpSpPr bwMode="auto">
            <a:xfrm>
              <a:off x="1489" y="3264"/>
              <a:ext cx="423" cy="56"/>
              <a:chOff x="1489" y="3264"/>
              <a:chExt cx="423" cy="56"/>
            </a:xfrm>
          </p:grpSpPr>
          <p:sp>
            <p:nvSpPr>
              <p:cNvPr id="184115"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116" name="Group 506"/>
              <p:cNvGrpSpPr>
                <a:grpSpLocks/>
              </p:cNvGrpSpPr>
              <p:nvPr/>
            </p:nvGrpSpPr>
            <p:grpSpPr bwMode="auto">
              <a:xfrm>
                <a:off x="1489" y="3288"/>
                <a:ext cx="295" cy="1"/>
                <a:chOff x="1489" y="3288"/>
                <a:chExt cx="295" cy="1"/>
              </a:xfrm>
            </p:grpSpPr>
            <p:sp>
              <p:nvSpPr>
                <p:cNvPr id="184117"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8"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9"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0"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1"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22"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3" name="Group 513"/>
            <p:cNvGrpSpPr>
              <a:grpSpLocks/>
            </p:cNvGrpSpPr>
            <p:nvPr/>
          </p:nvGrpSpPr>
          <p:grpSpPr bwMode="auto">
            <a:xfrm>
              <a:off x="1944" y="3256"/>
              <a:ext cx="423" cy="56"/>
              <a:chOff x="1944" y="3256"/>
              <a:chExt cx="423" cy="56"/>
            </a:xfrm>
          </p:grpSpPr>
          <p:sp>
            <p:nvSpPr>
              <p:cNvPr id="184107"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8" name="Group 515"/>
              <p:cNvGrpSpPr>
                <a:grpSpLocks/>
              </p:cNvGrpSpPr>
              <p:nvPr/>
            </p:nvGrpSpPr>
            <p:grpSpPr bwMode="auto">
              <a:xfrm>
                <a:off x="1944" y="3288"/>
                <a:ext cx="303" cy="1"/>
                <a:chOff x="1944" y="3288"/>
                <a:chExt cx="303" cy="1"/>
              </a:xfrm>
            </p:grpSpPr>
            <p:sp>
              <p:nvSpPr>
                <p:cNvPr id="184109"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0"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1"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2"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3"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14"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4" name="Group 522"/>
            <p:cNvGrpSpPr>
              <a:grpSpLocks/>
            </p:cNvGrpSpPr>
            <p:nvPr/>
          </p:nvGrpSpPr>
          <p:grpSpPr bwMode="auto">
            <a:xfrm>
              <a:off x="2415" y="3256"/>
              <a:ext cx="415" cy="56"/>
              <a:chOff x="2415" y="3256"/>
              <a:chExt cx="415" cy="56"/>
            </a:xfrm>
          </p:grpSpPr>
          <p:sp>
            <p:nvSpPr>
              <p:cNvPr id="184099"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100" name="Group 524"/>
              <p:cNvGrpSpPr>
                <a:grpSpLocks/>
              </p:cNvGrpSpPr>
              <p:nvPr/>
            </p:nvGrpSpPr>
            <p:grpSpPr bwMode="auto">
              <a:xfrm>
                <a:off x="2415" y="3288"/>
                <a:ext cx="295" cy="1"/>
                <a:chOff x="2415" y="3288"/>
                <a:chExt cx="295" cy="1"/>
              </a:xfrm>
            </p:grpSpPr>
            <p:sp>
              <p:nvSpPr>
                <p:cNvPr id="184101"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2"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3"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4"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5"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106"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5" name="Group 531"/>
            <p:cNvGrpSpPr>
              <a:grpSpLocks/>
            </p:cNvGrpSpPr>
            <p:nvPr/>
          </p:nvGrpSpPr>
          <p:grpSpPr bwMode="auto">
            <a:xfrm>
              <a:off x="1489" y="3567"/>
              <a:ext cx="423" cy="56"/>
              <a:chOff x="1489" y="3567"/>
              <a:chExt cx="423" cy="56"/>
            </a:xfrm>
          </p:grpSpPr>
          <p:sp>
            <p:nvSpPr>
              <p:cNvPr id="184091"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92" name="Group 533"/>
              <p:cNvGrpSpPr>
                <a:grpSpLocks/>
              </p:cNvGrpSpPr>
              <p:nvPr/>
            </p:nvGrpSpPr>
            <p:grpSpPr bwMode="auto">
              <a:xfrm>
                <a:off x="1489" y="3591"/>
                <a:ext cx="303" cy="1"/>
                <a:chOff x="1489" y="3591"/>
                <a:chExt cx="303" cy="1"/>
              </a:xfrm>
            </p:grpSpPr>
            <p:sp>
              <p:nvSpPr>
                <p:cNvPr id="184093"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4"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5"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6"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7"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8"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6" name="Group 540"/>
            <p:cNvGrpSpPr>
              <a:grpSpLocks/>
            </p:cNvGrpSpPr>
            <p:nvPr/>
          </p:nvGrpSpPr>
          <p:grpSpPr bwMode="auto">
            <a:xfrm>
              <a:off x="1952" y="3567"/>
              <a:ext cx="415" cy="56"/>
              <a:chOff x="1952" y="3567"/>
              <a:chExt cx="415" cy="56"/>
            </a:xfrm>
          </p:grpSpPr>
          <p:sp>
            <p:nvSpPr>
              <p:cNvPr id="184083"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84" name="Group 542"/>
              <p:cNvGrpSpPr>
                <a:grpSpLocks/>
              </p:cNvGrpSpPr>
              <p:nvPr/>
            </p:nvGrpSpPr>
            <p:grpSpPr bwMode="auto">
              <a:xfrm>
                <a:off x="1952" y="3591"/>
                <a:ext cx="295" cy="1"/>
                <a:chOff x="1952" y="3591"/>
                <a:chExt cx="295" cy="1"/>
              </a:xfrm>
            </p:grpSpPr>
            <p:sp>
              <p:nvSpPr>
                <p:cNvPr id="184085"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6"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7"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8"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9"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90"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7" name="Group 549"/>
            <p:cNvGrpSpPr>
              <a:grpSpLocks/>
            </p:cNvGrpSpPr>
            <p:nvPr/>
          </p:nvGrpSpPr>
          <p:grpSpPr bwMode="auto">
            <a:xfrm>
              <a:off x="2407" y="3567"/>
              <a:ext cx="415" cy="56"/>
              <a:chOff x="2407" y="3567"/>
              <a:chExt cx="415" cy="56"/>
            </a:xfrm>
          </p:grpSpPr>
          <p:sp>
            <p:nvSpPr>
              <p:cNvPr id="184075"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76" name="Group 551"/>
              <p:cNvGrpSpPr>
                <a:grpSpLocks/>
              </p:cNvGrpSpPr>
              <p:nvPr/>
            </p:nvGrpSpPr>
            <p:grpSpPr bwMode="auto">
              <a:xfrm>
                <a:off x="2407" y="3591"/>
                <a:ext cx="295" cy="1"/>
                <a:chOff x="2407" y="3591"/>
                <a:chExt cx="295" cy="1"/>
              </a:xfrm>
            </p:grpSpPr>
            <p:sp>
              <p:nvSpPr>
                <p:cNvPr id="184077"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8"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79"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0"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1"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82"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08" name="Group 558"/>
            <p:cNvGrpSpPr>
              <a:grpSpLocks/>
            </p:cNvGrpSpPr>
            <p:nvPr/>
          </p:nvGrpSpPr>
          <p:grpSpPr bwMode="auto">
            <a:xfrm>
              <a:off x="1952" y="2376"/>
              <a:ext cx="886" cy="290"/>
              <a:chOff x="1952" y="2376"/>
              <a:chExt cx="886" cy="290"/>
            </a:xfrm>
          </p:grpSpPr>
          <p:sp>
            <p:nvSpPr>
              <p:cNvPr id="184073"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84074"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09" name="Group 561"/>
            <p:cNvGrpSpPr>
              <a:grpSpLocks/>
            </p:cNvGrpSpPr>
            <p:nvPr/>
          </p:nvGrpSpPr>
          <p:grpSpPr bwMode="auto">
            <a:xfrm>
              <a:off x="1481" y="2084"/>
              <a:ext cx="1373" cy="1507"/>
              <a:chOff x="1481" y="2084"/>
              <a:chExt cx="1373" cy="1507"/>
            </a:xfrm>
          </p:grpSpPr>
          <p:sp>
            <p:nvSpPr>
              <p:cNvPr id="184071"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84072"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0" name="Group 564"/>
            <p:cNvGrpSpPr>
              <a:grpSpLocks/>
            </p:cNvGrpSpPr>
            <p:nvPr/>
          </p:nvGrpSpPr>
          <p:grpSpPr bwMode="auto">
            <a:xfrm>
              <a:off x="1944" y="2076"/>
              <a:ext cx="902" cy="885"/>
              <a:chOff x="1944" y="2076"/>
              <a:chExt cx="902" cy="885"/>
            </a:xfrm>
          </p:grpSpPr>
          <p:sp>
            <p:nvSpPr>
              <p:cNvPr id="184069"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4070"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1" name="Group 567"/>
            <p:cNvGrpSpPr>
              <a:grpSpLocks/>
            </p:cNvGrpSpPr>
            <p:nvPr/>
          </p:nvGrpSpPr>
          <p:grpSpPr bwMode="auto">
            <a:xfrm>
              <a:off x="1489" y="2379"/>
              <a:ext cx="902" cy="893"/>
              <a:chOff x="1489" y="2379"/>
              <a:chExt cx="902" cy="893"/>
            </a:xfrm>
          </p:grpSpPr>
          <p:sp>
            <p:nvSpPr>
              <p:cNvPr id="184067"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4068"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2" name="Group 570"/>
            <p:cNvGrpSpPr>
              <a:grpSpLocks/>
            </p:cNvGrpSpPr>
            <p:nvPr/>
          </p:nvGrpSpPr>
          <p:grpSpPr bwMode="auto">
            <a:xfrm>
              <a:off x="3311" y="2387"/>
              <a:ext cx="437" cy="590"/>
              <a:chOff x="3311" y="2387"/>
              <a:chExt cx="437" cy="590"/>
            </a:xfrm>
          </p:grpSpPr>
          <p:sp>
            <p:nvSpPr>
              <p:cNvPr id="184065"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4066"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3" name="Group 573"/>
            <p:cNvGrpSpPr>
              <a:grpSpLocks/>
            </p:cNvGrpSpPr>
            <p:nvPr/>
          </p:nvGrpSpPr>
          <p:grpSpPr bwMode="auto">
            <a:xfrm>
              <a:off x="3772" y="2387"/>
              <a:ext cx="894" cy="596"/>
              <a:chOff x="3772" y="2387"/>
              <a:chExt cx="894" cy="596"/>
            </a:xfrm>
          </p:grpSpPr>
          <p:sp>
            <p:nvSpPr>
              <p:cNvPr id="184063"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84064"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4" name="Group 576"/>
            <p:cNvGrpSpPr>
              <a:grpSpLocks/>
            </p:cNvGrpSpPr>
            <p:nvPr/>
          </p:nvGrpSpPr>
          <p:grpSpPr bwMode="auto">
            <a:xfrm>
              <a:off x="3788" y="2076"/>
              <a:ext cx="886" cy="290"/>
              <a:chOff x="3788" y="2076"/>
              <a:chExt cx="886" cy="290"/>
            </a:xfrm>
          </p:grpSpPr>
          <p:sp>
            <p:nvSpPr>
              <p:cNvPr id="184061"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84062"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15" name="Group 579"/>
            <p:cNvGrpSpPr>
              <a:grpSpLocks/>
            </p:cNvGrpSpPr>
            <p:nvPr/>
          </p:nvGrpSpPr>
          <p:grpSpPr bwMode="auto">
            <a:xfrm>
              <a:off x="3317" y="1769"/>
              <a:ext cx="886" cy="283"/>
              <a:chOff x="3317" y="1769"/>
              <a:chExt cx="886" cy="283"/>
            </a:xfrm>
          </p:grpSpPr>
          <p:sp>
            <p:nvSpPr>
              <p:cNvPr id="184059"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4060"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3416"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417"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418"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419"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420"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421"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422"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423"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424"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425"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83426" name="Group 592"/>
            <p:cNvGrpSpPr>
              <a:grpSpLocks/>
            </p:cNvGrpSpPr>
            <p:nvPr/>
          </p:nvGrpSpPr>
          <p:grpSpPr bwMode="auto">
            <a:xfrm>
              <a:off x="3748" y="1741"/>
              <a:ext cx="40" cy="1260"/>
              <a:chOff x="3748" y="1741"/>
              <a:chExt cx="40" cy="1260"/>
            </a:xfrm>
          </p:grpSpPr>
          <p:sp>
            <p:nvSpPr>
              <p:cNvPr id="184049"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84050"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84051"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84052"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84053"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54"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55"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84056"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84057"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4058"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7" name="Group 603"/>
            <p:cNvGrpSpPr>
              <a:grpSpLocks/>
            </p:cNvGrpSpPr>
            <p:nvPr/>
          </p:nvGrpSpPr>
          <p:grpSpPr bwMode="auto">
            <a:xfrm>
              <a:off x="4203" y="1749"/>
              <a:ext cx="48" cy="1252"/>
              <a:chOff x="4203" y="1749"/>
              <a:chExt cx="48" cy="1252"/>
            </a:xfrm>
          </p:grpSpPr>
          <p:sp>
            <p:nvSpPr>
              <p:cNvPr id="184039"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84040"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84041"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84042"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84043"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4044"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4045"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84046"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84047"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84048"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28" name="Group 614"/>
            <p:cNvGrpSpPr>
              <a:grpSpLocks/>
            </p:cNvGrpSpPr>
            <p:nvPr/>
          </p:nvGrpSpPr>
          <p:grpSpPr bwMode="auto">
            <a:xfrm>
              <a:off x="3317" y="2076"/>
              <a:ext cx="431" cy="284"/>
              <a:chOff x="3317" y="2076"/>
              <a:chExt cx="431" cy="284"/>
            </a:xfrm>
          </p:grpSpPr>
          <p:sp>
            <p:nvSpPr>
              <p:cNvPr id="184037"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84038"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29" name="Group 617"/>
            <p:cNvGrpSpPr>
              <a:grpSpLocks/>
            </p:cNvGrpSpPr>
            <p:nvPr/>
          </p:nvGrpSpPr>
          <p:grpSpPr bwMode="auto">
            <a:xfrm>
              <a:off x="3325" y="1733"/>
              <a:ext cx="415" cy="56"/>
              <a:chOff x="3325" y="1733"/>
              <a:chExt cx="415" cy="56"/>
            </a:xfrm>
          </p:grpSpPr>
          <p:sp>
            <p:nvSpPr>
              <p:cNvPr id="184029"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30" name="Group 619"/>
              <p:cNvGrpSpPr>
                <a:grpSpLocks/>
              </p:cNvGrpSpPr>
              <p:nvPr/>
            </p:nvGrpSpPr>
            <p:grpSpPr bwMode="auto">
              <a:xfrm>
                <a:off x="3325" y="1757"/>
                <a:ext cx="295" cy="1"/>
                <a:chOff x="3325" y="1757"/>
                <a:chExt cx="295" cy="1"/>
              </a:xfrm>
            </p:grpSpPr>
            <p:sp>
              <p:nvSpPr>
                <p:cNvPr id="184031"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2"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3"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4"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5"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36"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0" name="Group 626"/>
            <p:cNvGrpSpPr>
              <a:grpSpLocks/>
            </p:cNvGrpSpPr>
            <p:nvPr/>
          </p:nvGrpSpPr>
          <p:grpSpPr bwMode="auto">
            <a:xfrm>
              <a:off x="3788" y="1733"/>
              <a:ext cx="415" cy="56"/>
              <a:chOff x="3788" y="1733"/>
              <a:chExt cx="415" cy="56"/>
            </a:xfrm>
          </p:grpSpPr>
          <p:sp>
            <p:nvSpPr>
              <p:cNvPr id="184021"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4022" name="Group 628"/>
              <p:cNvGrpSpPr>
                <a:grpSpLocks/>
              </p:cNvGrpSpPr>
              <p:nvPr/>
            </p:nvGrpSpPr>
            <p:grpSpPr bwMode="auto">
              <a:xfrm>
                <a:off x="3788" y="1757"/>
                <a:ext cx="295" cy="1"/>
                <a:chOff x="3788" y="1757"/>
                <a:chExt cx="295" cy="1"/>
              </a:xfrm>
            </p:grpSpPr>
            <p:sp>
              <p:nvSpPr>
                <p:cNvPr id="184023"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4"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5"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6"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7"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8"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1" name="Group 635"/>
            <p:cNvGrpSpPr>
              <a:grpSpLocks/>
            </p:cNvGrpSpPr>
            <p:nvPr/>
          </p:nvGrpSpPr>
          <p:grpSpPr bwMode="auto">
            <a:xfrm>
              <a:off x="3325" y="2044"/>
              <a:ext cx="423" cy="56"/>
              <a:chOff x="3325" y="2044"/>
              <a:chExt cx="423" cy="56"/>
            </a:xfrm>
          </p:grpSpPr>
          <p:sp>
            <p:nvSpPr>
              <p:cNvPr id="184013"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84014" name="Group 637"/>
              <p:cNvGrpSpPr>
                <a:grpSpLocks/>
              </p:cNvGrpSpPr>
              <p:nvPr/>
            </p:nvGrpSpPr>
            <p:grpSpPr bwMode="auto">
              <a:xfrm>
                <a:off x="3325" y="2068"/>
                <a:ext cx="295" cy="1"/>
                <a:chOff x="3325" y="2068"/>
                <a:chExt cx="295" cy="1"/>
              </a:xfrm>
            </p:grpSpPr>
            <p:sp>
              <p:nvSpPr>
                <p:cNvPr id="184015"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6"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7"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8"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9"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20"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2" name="Group 644"/>
            <p:cNvGrpSpPr>
              <a:grpSpLocks/>
            </p:cNvGrpSpPr>
            <p:nvPr/>
          </p:nvGrpSpPr>
          <p:grpSpPr bwMode="auto">
            <a:xfrm>
              <a:off x="3796" y="2036"/>
              <a:ext cx="415" cy="56"/>
              <a:chOff x="3796" y="2036"/>
              <a:chExt cx="415" cy="56"/>
            </a:xfrm>
          </p:grpSpPr>
          <p:sp>
            <p:nvSpPr>
              <p:cNvPr id="184005"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4006" name="Group 646"/>
              <p:cNvGrpSpPr>
                <a:grpSpLocks/>
              </p:cNvGrpSpPr>
              <p:nvPr/>
            </p:nvGrpSpPr>
            <p:grpSpPr bwMode="auto">
              <a:xfrm>
                <a:off x="3796" y="2068"/>
                <a:ext cx="295" cy="1"/>
                <a:chOff x="3796" y="2068"/>
                <a:chExt cx="295" cy="1"/>
              </a:xfrm>
            </p:grpSpPr>
            <p:sp>
              <p:nvSpPr>
                <p:cNvPr id="184007"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8"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9"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0"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1"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12"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3" name="Group 653"/>
            <p:cNvGrpSpPr>
              <a:grpSpLocks/>
            </p:cNvGrpSpPr>
            <p:nvPr/>
          </p:nvGrpSpPr>
          <p:grpSpPr bwMode="auto">
            <a:xfrm>
              <a:off x="4267" y="2036"/>
              <a:ext cx="415" cy="56"/>
              <a:chOff x="4267" y="2036"/>
              <a:chExt cx="415" cy="56"/>
            </a:xfrm>
          </p:grpSpPr>
          <p:sp>
            <p:nvSpPr>
              <p:cNvPr id="183997"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98" name="Group 655"/>
              <p:cNvGrpSpPr>
                <a:grpSpLocks/>
              </p:cNvGrpSpPr>
              <p:nvPr/>
            </p:nvGrpSpPr>
            <p:grpSpPr bwMode="auto">
              <a:xfrm>
                <a:off x="4267" y="2068"/>
                <a:ext cx="295" cy="1"/>
                <a:chOff x="4267" y="2068"/>
                <a:chExt cx="295" cy="1"/>
              </a:xfrm>
            </p:grpSpPr>
            <p:sp>
              <p:nvSpPr>
                <p:cNvPr id="183999"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0"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1"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2"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3"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004"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4" name="Group 662"/>
            <p:cNvGrpSpPr>
              <a:grpSpLocks/>
            </p:cNvGrpSpPr>
            <p:nvPr/>
          </p:nvGrpSpPr>
          <p:grpSpPr bwMode="auto">
            <a:xfrm>
              <a:off x="4259" y="2347"/>
              <a:ext cx="415" cy="56"/>
              <a:chOff x="4259" y="2347"/>
              <a:chExt cx="415" cy="56"/>
            </a:xfrm>
          </p:grpSpPr>
          <p:sp>
            <p:nvSpPr>
              <p:cNvPr id="183989"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90" name="Group 664"/>
              <p:cNvGrpSpPr>
                <a:grpSpLocks/>
              </p:cNvGrpSpPr>
              <p:nvPr/>
            </p:nvGrpSpPr>
            <p:grpSpPr bwMode="auto">
              <a:xfrm>
                <a:off x="4259" y="2371"/>
                <a:ext cx="295" cy="1"/>
                <a:chOff x="4259" y="2371"/>
                <a:chExt cx="295" cy="1"/>
              </a:xfrm>
            </p:grpSpPr>
            <p:sp>
              <p:nvSpPr>
                <p:cNvPr id="183991"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2"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3"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4"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5"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96"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5" name="Group 671"/>
            <p:cNvGrpSpPr>
              <a:grpSpLocks/>
            </p:cNvGrpSpPr>
            <p:nvPr/>
          </p:nvGrpSpPr>
          <p:grpSpPr bwMode="auto">
            <a:xfrm>
              <a:off x="3796" y="2347"/>
              <a:ext cx="415" cy="56"/>
              <a:chOff x="3796" y="2347"/>
              <a:chExt cx="415" cy="56"/>
            </a:xfrm>
          </p:grpSpPr>
          <p:sp>
            <p:nvSpPr>
              <p:cNvPr id="183981"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82" name="Group 673"/>
              <p:cNvGrpSpPr>
                <a:grpSpLocks/>
              </p:cNvGrpSpPr>
              <p:nvPr/>
            </p:nvGrpSpPr>
            <p:grpSpPr bwMode="auto">
              <a:xfrm>
                <a:off x="3796" y="2371"/>
                <a:ext cx="295" cy="1"/>
                <a:chOff x="3796" y="2371"/>
                <a:chExt cx="295" cy="1"/>
              </a:xfrm>
            </p:grpSpPr>
            <p:sp>
              <p:nvSpPr>
                <p:cNvPr id="183983"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4"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5"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6"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7"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8"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6" name="Group 680"/>
            <p:cNvGrpSpPr>
              <a:grpSpLocks/>
            </p:cNvGrpSpPr>
            <p:nvPr/>
          </p:nvGrpSpPr>
          <p:grpSpPr bwMode="auto">
            <a:xfrm>
              <a:off x="3333" y="2339"/>
              <a:ext cx="415" cy="64"/>
              <a:chOff x="3333" y="2339"/>
              <a:chExt cx="415" cy="64"/>
            </a:xfrm>
          </p:grpSpPr>
          <p:sp>
            <p:nvSpPr>
              <p:cNvPr id="183973"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74" name="Group 682"/>
              <p:cNvGrpSpPr>
                <a:grpSpLocks/>
              </p:cNvGrpSpPr>
              <p:nvPr/>
            </p:nvGrpSpPr>
            <p:grpSpPr bwMode="auto">
              <a:xfrm>
                <a:off x="3333" y="2371"/>
                <a:ext cx="295" cy="1"/>
                <a:chOff x="3333" y="2371"/>
                <a:chExt cx="295" cy="1"/>
              </a:xfrm>
            </p:grpSpPr>
            <p:sp>
              <p:nvSpPr>
                <p:cNvPr id="183975"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6"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7"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8"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9"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80"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7" name="Group 689"/>
            <p:cNvGrpSpPr>
              <a:grpSpLocks/>
            </p:cNvGrpSpPr>
            <p:nvPr/>
          </p:nvGrpSpPr>
          <p:grpSpPr bwMode="auto">
            <a:xfrm>
              <a:off x="3325" y="2650"/>
              <a:ext cx="415" cy="56"/>
              <a:chOff x="3325" y="2650"/>
              <a:chExt cx="415" cy="56"/>
            </a:xfrm>
          </p:grpSpPr>
          <p:sp>
            <p:nvSpPr>
              <p:cNvPr id="183965"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66" name="Group 691"/>
              <p:cNvGrpSpPr>
                <a:grpSpLocks/>
              </p:cNvGrpSpPr>
              <p:nvPr/>
            </p:nvGrpSpPr>
            <p:grpSpPr bwMode="auto">
              <a:xfrm>
                <a:off x="3325" y="2674"/>
                <a:ext cx="295" cy="1"/>
                <a:chOff x="3325" y="2674"/>
                <a:chExt cx="295" cy="1"/>
              </a:xfrm>
            </p:grpSpPr>
            <p:sp>
              <p:nvSpPr>
                <p:cNvPr id="183967"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8"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9"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0"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1"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72"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8" name="Group 698"/>
            <p:cNvGrpSpPr>
              <a:grpSpLocks/>
            </p:cNvGrpSpPr>
            <p:nvPr/>
          </p:nvGrpSpPr>
          <p:grpSpPr bwMode="auto">
            <a:xfrm>
              <a:off x="3788" y="2650"/>
              <a:ext cx="415" cy="56"/>
              <a:chOff x="3788" y="2650"/>
              <a:chExt cx="415" cy="56"/>
            </a:xfrm>
          </p:grpSpPr>
          <p:sp>
            <p:nvSpPr>
              <p:cNvPr id="183957"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58" name="Group 700"/>
              <p:cNvGrpSpPr>
                <a:grpSpLocks/>
              </p:cNvGrpSpPr>
              <p:nvPr/>
            </p:nvGrpSpPr>
            <p:grpSpPr bwMode="auto">
              <a:xfrm>
                <a:off x="3788" y="2674"/>
                <a:ext cx="295" cy="1"/>
                <a:chOff x="3788" y="2674"/>
                <a:chExt cx="295" cy="1"/>
              </a:xfrm>
            </p:grpSpPr>
            <p:sp>
              <p:nvSpPr>
                <p:cNvPr id="183959"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0"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1"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2"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3"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64"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39" name="Group 707"/>
            <p:cNvGrpSpPr>
              <a:grpSpLocks/>
            </p:cNvGrpSpPr>
            <p:nvPr/>
          </p:nvGrpSpPr>
          <p:grpSpPr bwMode="auto">
            <a:xfrm>
              <a:off x="3325" y="2953"/>
              <a:ext cx="415" cy="56"/>
              <a:chOff x="3325" y="2953"/>
              <a:chExt cx="415" cy="56"/>
            </a:xfrm>
          </p:grpSpPr>
          <p:sp>
            <p:nvSpPr>
              <p:cNvPr id="183949"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50" name="Group 709"/>
              <p:cNvGrpSpPr>
                <a:grpSpLocks/>
              </p:cNvGrpSpPr>
              <p:nvPr/>
            </p:nvGrpSpPr>
            <p:grpSpPr bwMode="auto">
              <a:xfrm>
                <a:off x="3325" y="2985"/>
                <a:ext cx="295" cy="1"/>
                <a:chOff x="3325" y="2985"/>
                <a:chExt cx="295" cy="1"/>
              </a:xfrm>
            </p:grpSpPr>
            <p:sp>
              <p:nvSpPr>
                <p:cNvPr id="183951"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2"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3"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4"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5"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56"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0" name="Group 716"/>
            <p:cNvGrpSpPr>
              <a:grpSpLocks/>
            </p:cNvGrpSpPr>
            <p:nvPr/>
          </p:nvGrpSpPr>
          <p:grpSpPr bwMode="auto">
            <a:xfrm>
              <a:off x="3788" y="2953"/>
              <a:ext cx="415" cy="56"/>
              <a:chOff x="3788" y="2953"/>
              <a:chExt cx="415" cy="56"/>
            </a:xfrm>
          </p:grpSpPr>
          <p:sp>
            <p:nvSpPr>
              <p:cNvPr id="183941"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42" name="Group 718"/>
              <p:cNvGrpSpPr>
                <a:grpSpLocks/>
              </p:cNvGrpSpPr>
              <p:nvPr/>
            </p:nvGrpSpPr>
            <p:grpSpPr bwMode="auto">
              <a:xfrm>
                <a:off x="3788" y="2985"/>
                <a:ext cx="295" cy="1"/>
                <a:chOff x="3788" y="2985"/>
                <a:chExt cx="295" cy="1"/>
              </a:xfrm>
            </p:grpSpPr>
            <p:sp>
              <p:nvSpPr>
                <p:cNvPr id="183943"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4"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5"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6"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7"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8"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1" name="Group 725"/>
            <p:cNvGrpSpPr>
              <a:grpSpLocks/>
            </p:cNvGrpSpPr>
            <p:nvPr/>
          </p:nvGrpSpPr>
          <p:grpSpPr bwMode="auto">
            <a:xfrm>
              <a:off x="4251" y="2953"/>
              <a:ext cx="415" cy="56"/>
              <a:chOff x="4251" y="2953"/>
              <a:chExt cx="415" cy="56"/>
            </a:xfrm>
          </p:grpSpPr>
          <p:sp>
            <p:nvSpPr>
              <p:cNvPr id="183933"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934" name="Group 727"/>
              <p:cNvGrpSpPr>
                <a:grpSpLocks/>
              </p:cNvGrpSpPr>
              <p:nvPr/>
            </p:nvGrpSpPr>
            <p:grpSpPr bwMode="auto">
              <a:xfrm>
                <a:off x="4251" y="2985"/>
                <a:ext cx="295" cy="1"/>
                <a:chOff x="4251" y="2985"/>
                <a:chExt cx="295" cy="1"/>
              </a:xfrm>
            </p:grpSpPr>
            <p:sp>
              <p:nvSpPr>
                <p:cNvPr id="183935"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6"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7"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8"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39"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40"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2" name="Group 734"/>
            <p:cNvGrpSpPr>
              <a:grpSpLocks/>
            </p:cNvGrpSpPr>
            <p:nvPr/>
          </p:nvGrpSpPr>
          <p:grpSpPr bwMode="auto">
            <a:xfrm>
              <a:off x="4674" y="1741"/>
              <a:ext cx="40" cy="1260"/>
              <a:chOff x="4674" y="1741"/>
              <a:chExt cx="40" cy="1260"/>
            </a:xfrm>
          </p:grpSpPr>
          <p:sp>
            <p:nvSpPr>
              <p:cNvPr id="183923"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83924"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83925"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83926"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83927"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83928"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83929"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83930"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83931"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83932"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83443" name="Group 745"/>
            <p:cNvGrpSpPr>
              <a:grpSpLocks/>
            </p:cNvGrpSpPr>
            <p:nvPr/>
          </p:nvGrpSpPr>
          <p:grpSpPr bwMode="auto">
            <a:xfrm>
              <a:off x="3740" y="3272"/>
              <a:ext cx="40" cy="343"/>
              <a:chOff x="3740" y="3272"/>
              <a:chExt cx="40" cy="343"/>
            </a:xfrm>
          </p:grpSpPr>
          <p:sp>
            <p:nvSpPr>
              <p:cNvPr id="183919"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83920"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83921"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83922"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4" name="Group 750"/>
            <p:cNvGrpSpPr>
              <a:grpSpLocks/>
            </p:cNvGrpSpPr>
            <p:nvPr/>
          </p:nvGrpSpPr>
          <p:grpSpPr bwMode="auto">
            <a:xfrm>
              <a:off x="3285" y="3272"/>
              <a:ext cx="32" cy="343"/>
              <a:chOff x="3285" y="3272"/>
              <a:chExt cx="32" cy="343"/>
            </a:xfrm>
          </p:grpSpPr>
          <p:sp>
            <p:nvSpPr>
              <p:cNvPr id="183915"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6"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7"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8"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5" name="Group 755"/>
            <p:cNvGrpSpPr>
              <a:grpSpLocks/>
            </p:cNvGrpSpPr>
            <p:nvPr/>
          </p:nvGrpSpPr>
          <p:grpSpPr bwMode="auto">
            <a:xfrm>
              <a:off x="4203" y="3272"/>
              <a:ext cx="32" cy="343"/>
              <a:chOff x="4203" y="3272"/>
              <a:chExt cx="32" cy="343"/>
            </a:xfrm>
          </p:grpSpPr>
          <p:sp>
            <p:nvSpPr>
              <p:cNvPr id="183911"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12"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13"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4"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6" name="Group 760"/>
            <p:cNvGrpSpPr>
              <a:grpSpLocks/>
            </p:cNvGrpSpPr>
            <p:nvPr/>
          </p:nvGrpSpPr>
          <p:grpSpPr bwMode="auto">
            <a:xfrm>
              <a:off x="4658" y="3272"/>
              <a:ext cx="32" cy="343"/>
              <a:chOff x="4658" y="3272"/>
              <a:chExt cx="32" cy="343"/>
            </a:xfrm>
          </p:grpSpPr>
          <p:sp>
            <p:nvSpPr>
              <p:cNvPr id="183907"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83908"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83909"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83910"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83447" name="Group 765"/>
            <p:cNvGrpSpPr>
              <a:grpSpLocks/>
            </p:cNvGrpSpPr>
            <p:nvPr/>
          </p:nvGrpSpPr>
          <p:grpSpPr bwMode="auto">
            <a:xfrm>
              <a:off x="4251" y="2650"/>
              <a:ext cx="415" cy="56"/>
              <a:chOff x="4251" y="2650"/>
              <a:chExt cx="415" cy="56"/>
            </a:xfrm>
          </p:grpSpPr>
          <p:sp>
            <p:nvSpPr>
              <p:cNvPr id="183899"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900" name="Group 767"/>
              <p:cNvGrpSpPr>
                <a:grpSpLocks/>
              </p:cNvGrpSpPr>
              <p:nvPr/>
            </p:nvGrpSpPr>
            <p:grpSpPr bwMode="auto">
              <a:xfrm>
                <a:off x="4251" y="2674"/>
                <a:ext cx="295" cy="1"/>
                <a:chOff x="4251" y="2674"/>
                <a:chExt cx="295" cy="1"/>
              </a:xfrm>
            </p:grpSpPr>
            <p:sp>
              <p:nvSpPr>
                <p:cNvPr id="183901"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2"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3"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4"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5"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906"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8" name="Group 774"/>
            <p:cNvGrpSpPr>
              <a:grpSpLocks/>
            </p:cNvGrpSpPr>
            <p:nvPr/>
          </p:nvGrpSpPr>
          <p:grpSpPr bwMode="auto">
            <a:xfrm>
              <a:off x="4251" y="1733"/>
              <a:ext cx="415" cy="56"/>
              <a:chOff x="4251" y="1733"/>
              <a:chExt cx="415" cy="56"/>
            </a:xfrm>
          </p:grpSpPr>
          <p:sp>
            <p:nvSpPr>
              <p:cNvPr id="183891"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92" name="Group 776"/>
              <p:cNvGrpSpPr>
                <a:grpSpLocks/>
              </p:cNvGrpSpPr>
              <p:nvPr/>
            </p:nvGrpSpPr>
            <p:grpSpPr bwMode="auto">
              <a:xfrm>
                <a:off x="4251" y="1757"/>
                <a:ext cx="295" cy="1"/>
                <a:chOff x="4251" y="1757"/>
                <a:chExt cx="295" cy="1"/>
              </a:xfrm>
            </p:grpSpPr>
            <p:sp>
              <p:nvSpPr>
                <p:cNvPr id="183893"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4"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5"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6"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7"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8"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49" name="Group 783"/>
            <p:cNvGrpSpPr>
              <a:grpSpLocks/>
            </p:cNvGrpSpPr>
            <p:nvPr/>
          </p:nvGrpSpPr>
          <p:grpSpPr bwMode="auto">
            <a:xfrm>
              <a:off x="3325" y="3264"/>
              <a:ext cx="415" cy="56"/>
              <a:chOff x="3325" y="3264"/>
              <a:chExt cx="415" cy="56"/>
            </a:xfrm>
          </p:grpSpPr>
          <p:sp>
            <p:nvSpPr>
              <p:cNvPr id="183883"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84" name="Group 785"/>
              <p:cNvGrpSpPr>
                <a:grpSpLocks/>
              </p:cNvGrpSpPr>
              <p:nvPr/>
            </p:nvGrpSpPr>
            <p:grpSpPr bwMode="auto">
              <a:xfrm>
                <a:off x="3325" y="3288"/>
                <a:ext cx="295" cy="1"/>
                <a:chOff x="3325" y="3288"/>
                <a:chExt cx="295" cy="1"/>
              </a:xfrm>
            </p:grpSpPr>
            <p:sp>
              <p:nvSpPr>
                <p:cNvPr id="183885"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6"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7"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8"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9"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90"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0" name="Group 792"/>
            <p:cNvGrpSpPr>
              <a:grpSpLocks/>
            </p:cNvGrpSpPr>
            <p:nvPr/>
          </p:nvGrpSpPr>
          <p:grpSpPr bwMode="auto">
            <a:xfrm>
              <a:off x="3780" y="3256"/>
              <a:ext cx="415" cy="56"/>
              <a:chOff x="3780" y="3256"/>
              <a:chExt cx="415" cy="56"/>
            </a:xfrm>
          </p:grpSpPr>
          <p:sp>
            <p:nvSpPr>
              <p:cNvPr id="183875"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76" name="Group 794"/>
              <p:cNvGrpSpPr>
                <a:grpSpLocks/>
              </p:cNvGrpSpPr>
              <p:nvPr/>
            </p:nvGrpSpPr>
            <p:grpSpPr bwMode="auto">
              <a:xfrm>
                <a:off x="3780" y="3288"/>
                <a:ext cx="295" cy="1"/>
                <a:chOff x="3780" y="3288"/>
                <a:chExt cx="295" cy="1"/>
              </a:xfrm>
            </p:grpSpPr>
            <p:sp>
              <p:nvSpPr>
                <p:cNvPr id="183877"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8"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9"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0"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1"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82"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1" name="Group 801"/>
            <p:cNvGrpSpPr>
              <a:grpSpLocks/>
            </p:cNvGrpSpPr>
            <p:nvPr/>
          </p:nvGrpSpPr>
          <p:grpSpPr bwMode="auto">
            <a:xfrm>
              <a:off x="4251" y="3256"/>
              <a:ext cx="415" cy="56"/>
              <a:chOff x="4251" y="3256"/>
              <a:chExt cx="415" cy="56"/>
            </a:xfrm>
          </p:grpSpPr>
          <p:sp>
            <p:nvSpPr>
              <p:cNvPr id="183867"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8" name="Group 803"/>
              <p:cNvGrpSpPr>
                <a:grpSpLocks/>
              </p:cNvGrpSpPr>
              <p:nvPr/>
            </p:nvGrpSpPr>
            <p:grpSpPr bwMode="auto">
              <a:xfrm>
                <a:off x="4251" y="3288"/>
                <a:ext cx="295" cy="1"/>
                <a:chOff x="4251" y="3288"/>
                <a:chExt cx="295" cy="1"/>
              </a:xfrm>
            </p:grpSpPr>
            <p:sp>
              <p:nvSpPr>
                <p:cNvPr id="183869"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0"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1"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2"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3"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74"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2" name="Group 810"/>
            <p:cNvGrpSpPr>
              <a:grpSpLocks/>
            </p:cNvGrpSpPr>
            <p:nvPr/>
          </p:nvGrpSpPr>
          <p:grpSpPr bwMode="auto">
            <a:xfrm>
              <a:off x="3325" y="3567"/>
              <a:ext cx="415" cy="56"/>
              <a:chOff x="3325" y="3567"/>
              <a:chExt cx="415" cy="56"/>
            </a:xfrm>
          </p:grpSpPr>
          <p:sp>
            <p:nvSpPr>
              <p:cNvPr id="183859"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60" name="Group 812"/>
              <p:cNvGrpSpPr>
                <a:grpSpLocks/>
              </p:cNvGrpSpPr>
              <p:nvPr/>
            </p:nvGrpSpPr>
            <p:grpSpPr bwMode="auto">
              <a:xfrm>
                <a:off x="3325" y="3599"/>
                <a:ext cx="295" cy="1"/>
                <a:chOff x="3325" y="3599"/>
                <a:chExt cx="295" cy="1"/>
              </a:xfrm>
            </p:grpSpPr>
            <p:sp>
              <p:nvSpPr>
                <p:cNvPr id="183861"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2"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3"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4"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5"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66"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3" name="Group 819"/>
            <p:cNvGrpSpPr>
              <a:grpSpLocks/>
            </p:cNvGrpSpPr>
            <p:nvPr/>
          </p:nvGrpSpPr>
          <p:grpSpPr bwMode="auto">
            <a:xfrm>
              <a:off x="3788" y="3567"/>
              <a:ext cx="415" cy="56"/>
              <a:chOff x="3788" y="3567"/>
              <a:chExt cx="415" cy="56"/>
            </a:xfrm>
          </p:grpSpPr>
          <p:sp>
            <p:nvSpPr>
              <p:cNvPr id="183851"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52" name="Group 821"/>
              <p:cNvGrpSpPr>
                <a:grpSpLocks/>
              </p:cNvGrpSpPr>
              <p:nvPr/>
            </p:nvGrpSpPr>
            <p:grpSpPr bwMode="auto">
              <a:xfrm>
                <a:off x="3788" y="3591"/>
                <a:ext cx="295" cy="1"/>
                <a:chOff x="3788" y="3591"/>
                <a:chExt cx="295" cy="1"/>
              </a:xfrm>
            </p:grpSpPr>
            <p:sp>
              <p:nvSpPr>
                <p:cNvPr id="183853"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4"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5"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6"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7"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8"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4" name="Group 828"/>
            <p:cNvGrpSpPr>
              <a:grpSpLocks/>
            </p:cNvGrpSpPr>
            <p:nvPr/>
          </p:nvGrpSpPr>
          <p:grpSpPr bwMode="auto">
            <a:xfrm>
              <a:off x="4243" y="3567"/>
              <a:ext cx="415" cy="56"/>
              <a:chOff x="4243" y="3567"/>
              <a:chExt cx="415" cy="56"/>
            </a:xfrm>
          </p:grpSpPr>
          <p:sp>
            <p:nvSpPr>
              <p:cNvPr id="183843"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44" name="Group 830"/>
              <p:cNvGrpSpPr>
                <a:grpSpLocks/>
              </p:cNvGrpSpPr>
              <p:nvPr/>
            </p:nvGrpSpPr>
            <p:grpSpPr bwMode="auto">
              <a:xfrm>
                <a:off x="4243" y="3599"/>
                <a:ext cx="295" cy="1"/>
                <a:chOff x="4243" y="3599"/>
                <a:chExt cx="295" cy="1"/>
              </a:xfrm>
            </p:grpSpPr>
            <p:sp>
              <p:nvSpPr>
                <p:cNvPr id="183845"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6"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7"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8"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49"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50"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55" name="Group 837"/>
            <p:cNvGrpSpPr>
              <a:grpSpLocks/>
            </p:cNvGrpSpPr>
            <p:nvPr/>
          </p:nvGrpSpPr>
          <p:grpSpPr bwMode="auto">
            <a:xfrm>
              <a:off x="3788" y="2376"/>
              <a:ext cx="886" cy="290"/>
              <a:chOff x="3788" y="2376"/>
              <a:chExt cx="886" cy="290"/>
            </a:xfrm>
          </p:grpSpPr>
          <p:sp>
            <p:nvSpPr>
              <p:cNvPr id="183841"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842"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6" name="Group 840"/>
            <p:cNvGrpSpPr>
              <a:grpSpLocks/>
            </p:cNvGrpSpPr>
            <p:nvPr/>
          </p:nvGrpSpPr>
          <p:grpSpPr bwMode="auto">
            <a:xfrm>
              <a:off x="3309" y="2084"/>
              <a:ext cx="1381" cy="1507"/>
              <a:chOff x="3309" y="2084"/>
              <a:chExt cx="1381" cy="1507"/>
            </a:xfrm>
          </p:grpSpPr>
          <p:sp>
            <p:nvSpPr>
              <p:cNvPr id="183839"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83840"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7" name="Group 843"/>
            <p:cNvGrpSpPr>
              <a:grpSpLocks/>
            </p:cNvGrpSpPr>
            <p:nvPr/>
          </p:nvGrpSpPr>
          <p:grpSpPr bwMode="auto">
            <a:xfrm>
              <a:off x="3773" y="2076"/>
              <a:ext cx="909" cy="893"/>
              <a:chOff x="3773" y="2076"/>
              <a:chExt cx="909" cy="893"/>
            </a:xfrm>
          </p:grpSpPr>
          <p:sp>
            <p:nvSpPr>
              <p:cNvPr id="183837"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8"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8" name="Group 846"/>
            <p:cNvGrpSpPr>
              <a:grpSpLocks/>
            </p:cNvGrpSpPr>
            <p:nvPr/>
          </p:nvGrpSpPr>
          <p:grpSpPr bwMode="auto">
            <a:xfrm>
              <a:off x="3317" y="2379"/>
              <a:ext cx="910" cy="893"/>
              <a:chOff x="3317" y="2379"/>
              <a:chExt cx="910" cy="893"/>
            </a:xfrm>
          </p:grpSpPr>
          <p:sp>
            <p:nvSpPr>
              <p:cNvPr id="183835"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836"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59" name="Group 849"/>
            <p:cNvGrpSpPr>
              <a:grpSpLocks/>
            </p:cNvGrpSpPr>
            <p:nvPr/>
          </p:nvGrpSpPr>
          <p:grpSpPr bwMode="auto">
            <a:xfrm>
              <a:off x="2878" y="1725"/>
              <a:ext cx="415" cy="56"/>
              <a:chOff x="2878" y="1725"/>
              <a:chExt cx="415" cy="56"/>
            </a:xfrm>
          </p:grpSpPr>
          <p:sp>
            <p:nvSpPr>
              <p:cNvPr id="183827"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28" name="Group 851"/>
              <p:cNvGrpSpPr>
                <a:grpSpLocks/>
              </p:cNvGrpSpPr>
              <p:nvPr/>
            </p:nvGrpSpPr>
            <p:grpSpPr bwMode="auto">
              <a:xfrm>
                <a:off x="2878" y="1757"/>
                <a:ext cx="295" cy="1"/>
                <a:chOff x="2878" y="1757"/>
                <a:chExt cx="295" cy="1"/>
              </a:xfrm>
            </p:grpSpPr>
            <p:sp>
              <p:nvSpPr>
                <p:cNvPr id="183829"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0"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1"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2"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3"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34"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0" name="Group 858"/>
            <p:cNvGrpSpPr>
              <a:grpSpLocks/>
            </p:cNvGrpSpPr>
            <p:nvPr/>
          </p:nvGrpSpPr>
          <p:grpSpPr bwMode="auto">
            <a:xfrm>
              <a:off x="2878" y="2036"/>
              <a:ext cx="415" cy="56"/>
              <a:chOff x="2878" y="2036"/>
              <a:chExt cx="415" cy="56"/>
            </a:xfrm>
          </p:grpSpPr>
          <p:sp>
            <p:nvSpPr>
              <p:cNvPr id="183819"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820" name="Group 860"/>
              <p:cNvGrpSpPr>
                <a:grpSpLocks/>
              </p:cNvGrpSpPr>
              <p:nvPr/>
            </p:nvGrpSpPr>
            <p:grpSpPr bwMode="auto">
              <a:xfrm>
                <a:off x="2878" y="2060"/>
                <a:ext cx="295" cy="1"/>
                <a:chOff x="2878" y="2060"/>
                <a:chExt cx="295" cy="1"/>
              </a:xfrm>
            </p:grpSpPr>
            <p:sp>
              <p:nvSpPr>
                <p:cNvPr id="183821"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2"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3"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4"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5"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26"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1" name="Group 867"/>
            <p:cNvGrpSpPr>
              <a:grpSpLocks/>
            </p:cNvGrpSpPr>
            <p:nvPr/>
          </p:nvGrpSpPr>
          <p:grpSpPr bwMode="auto">
            <a:xfrm>
              <a:off x="2886" y="2339"/>
              <a:ext cx="415" cy="56"/>
              <a:chOff x="2886" y="2339"/>
              <a:chExt cx="415" cy="56"/>
            </a:xfrm>
          </p:grpSpPr>
          <p:sp>
            <p:nvSpPr>
              <p:cNvPr id="183811"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12" name="Group 869"/>
              <p:cNvGrpSpPr>
                <a:grpSpLocks/>
              </p:cNvGrpSpPr>
              <p:nvPr/>
            </p:nvGrpSpPr>
            <p:grpSpPr bwMode="auto">
              <a:xfrm>
                <a:off x="2886" y="2371"/>
                <a:ext cx="295" cy="1"/>
                <a:chOff x="2886" y="2371"/>
                <a:chExt cx="295" cy="1"/>
              </a:xfrm>
            </p:grpSpPr>
            <p:sp>
              <p:nvSpPr>
                <p:cNvPr id="183813"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4"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5"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6"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7"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8"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2" name="Group 876"/>
            <p:cNvGrpSpPr>
              <a:grpSpLocks/>
            </p:cNvGrpSpPr>
            <p:nvPr/>
          </p:nvGrpSpPr>
          <p:grpSpPr bwMode="auto">
            <a:xfrm>
              <a:off x="2878" y="2642"/>
              <a:ext cx="415" cy="56"/>
              <a:chOff x="2878" y="2642"/>
              <a:chExt cx="415" cy="56"/>
            </a:xfrm>
          </p:grpSpPr>
          <p:sp>
            <p:nvSpPr>
              <p:cNvPr id="183803"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804" name="Group 878"/>
              <p:cNvGrpSpPr>
                <a:grpSpLocks/>
              </p:cNvGrpSpPr>
              <p:nvPr/>
            </p:nvGrpSpPr>
            <p:grpSpPr bwMode="auto">
              <a:xfrm>
                <a:off x="2878" y="2674"/>
                <a:ext cx="295" cy="1"/>
                <a:chOff x="2878" y="2674"/>
                <a:chExt cx="295" cy="1"/>
              </a:xfrm>
            </p:grpSpPr>
            <p:sp>
              <p:nvSpPr>
                <p:cNvPr id="183805"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6"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7"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8"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9"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10"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3" name="Group 885"/>
            <p:cNvGrpSpPr>
              <a:grpSpLocks/>
            </p:cNvGrpSpPr>
            <p:nvPr/>
          </p:nvGrpSpPr>
          <p:grpSpPr bwMode="auto">
            <a:xfrm>
              <a:off x="2878" y="2953"/>
              <a:ext cx="415" cy="56"/>
              <a:chOff x="2878" y="2953"/>
              <a:chExt cx="415" cy="56"/>
            </a:xfrm>
          </p:grpSpPr>
          <p:sp>
            <p:nvSpPr>
              <p:cNvPr id="183795"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83796" name="Group 887"/>
              <p:cNvGrpSpPr>
                <a:grpSpLocks/>
              </p:cNvGrpSpPr>
              <p:nvPr/>
            </p:nvGrpSpPr>
            <p:grpSpPr bwMode="auto">
              <a:xfrm>
                <a:off x="2878" y="2985"/>
                <a:ext cx="295" cy="1"/>
                <a:chOff x="2878" y="2985"/>
                <a:chExt cx="295" cy="1"/>
              </a:xfrm>
            </p:grpSpPr>
            <p:sp>
              <p:nvSpPr>
                <p:cNvPr id="183797"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8"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9"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0"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1"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802"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4" name="Group 894"/>
            <p:cNvGrpSpPr>
              <a:grpSpLocks/>
            </p:cNvGrpSpPr>
            <p:nvPr/>
          </p:nvGrpSpPr>
          <p:grpSpPr bwMode="auto">
            <a:xfrm>
              <a:off x="2870" y="3256"/>
              <a:ext cx="415" cy="56"/>
              <a:chOff x="2870" y="3256"/>
              <a:chExt cx="415" cy="56"/>
            </a:xfrm>
          </p:grpSpPr>
          <p:sp>
            <p:nvSpPr>
              <p:cNvPr id="183787"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8" name="Group 896"/>
              <p:cNvGrpSpPr>
                <a:grpSpLocks/>
              </p:cNvGrpSpPr>
              <p:nvPr/>
            </p:nvGrpSpPr>
            <p:grpSpPr bwMode="auto">
              <a:xfrm>
                <a:off x="2870" y="3280"/>
                <a:ext cx="295" cy="1"/>
                <a:chOff x="2870" y="3280"/>
                <a:chExt cx="295" cy="1"/>
              </a:xfrm>
            </p:grpSpPr>
            <p:sp>
              <p:nvSpPr>
                <p:cNvPr id="183789"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0"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1"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2"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3"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94"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5" name="Group 903"/>
            <p:cNvGrpSpPr>
              <a:grpSpLocks/>
            </p:cNvGrpSpPr>
            <p:nvPr/>
          </p:nvGrpSpPr>
          <p:grpSpPr bwMode="auto">
            <a:xfrm>
              <a:off x="2870" y="3567"/>
              <a:ext cx="415" cy="56"/>
              <a:chOff x="2870" y="3567"/>
              <a:chExt cx="415" cy="56"/>
            </a:xfrm>
          </p:grpSpPr>
          <p:sp>
            <p:nvSpPr>
              <p:cNvPr id="183779"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83780" name="Group 905"/>
              <p:cNvGrpSpPr>
                <a:grpSpLocks/>
              </p:cNvGrpSpPr>
              <p:nvPr/>
            </p:nvGrpSpPr>
            <p:grpSpPr bwMode="auto">
              <a:xfrm>
                <a:off x="2870" y="3591"/>
                <a:ext cx="295" cy="1"/>
                <a:chOff x="2870" y="3591"/>
                <a:chExt cx="295" cy="1"/>
              </a:xfrm>
            </p:grpSpPr>
            <p:sp>
              <p:nvSpPr>
                <p:cNvPr id="183781"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2"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3"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4"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5"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86"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83466" name="Group 912"/>
            <p:cNvGrpSpPr>
              <a:grpSpLocks/>
            </p:cNvGrpSpPr>
            <p:nvPr/>
          </p:nvGrpSpPr>
          <p:grpSpPr bwMode="auto">
            <a:xfrm>
              <a:off x="2399" y="1765"/>
              <a:ext cx="1357" cy="1196"/>
              <a:chOff x="2399" y="1765"/>
              <a:chExt cx="1357" cy="1196"/>
            </a:xfrm>
          </p:grpSpPr>
          <p:sp>
            <p:nvSpPr>
              <p:cNvPr id="183777"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83778"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7" name="Group 915"/>
            <p:cNvGrpSpPr>
              <a:grpSpLocks/>
            </p:cNvGrpSpPr>
            <p:nvPr/>
          </p:nvGrpSpPr>
          <p:grpSpPr bwMode="auto">
            <a:xfrm>
              <a:off x="2862" y="1765"/>
              <a:ext cx="1349" cy="1204"/>
              <a:chOff x="2862" y="1765"/>
              <a:chExt cx="1349" cy="1204"/>
            </a:xfrm>
          </p:grpSpPr>
          <p:sp>
            <p:nvSpPr>
              <p:cNvPr id="183775"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83776"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8" name="Group 918"/>
            <p:cNvGrpSpPr>
              <a:grpSpLocks/>
            </p:cNvGrpSpPr>
            <p:nvPr/>
          </p:nvGrpSpPr>
          <p:grpSpPr bwMode="auto">
            <a:xfrm>
              <a:off x="2870" y="2990"/>
              <a:ext cx="886" cy="290"/>
              <a:chOff x="2870" y="2990"/>
              <a:chExt cx="886" cy="290"/>
            </a:xfrm>
          </p:grpSpPr>
          <p:sp>
            <p:nvSpPr>
              <p:cNvPr id="183773"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83774"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69" name="Group 921"/>
            <p:cNvGrpSpPr>
              <a:grpSpLocks/>
            </p:cNvGrpSpPr>
            <p:nvPr/>
          </p:nvGrpSpPr>
          <p:grpSpPr bwMode="auto">
            <a:xfrm>
              <a:off x="2393" y="2993"/>
              <a:ext cx="437" cy="598"/>
              <a:chOff x="2393" y="2993"/>
              <a:chExt cx="437" cy="598"/>
            </a:xfrm>
          </p:grpSpPr>
          <p:sp>
            <p:nvSpPr>
              <p:cNvPr id="183771"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83772"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0" name="Group 924"/>
            <p:cNvGrpSpPr>
              <a:grpSpLocks/>
            </p:cNvGrpSpPr>
            <p:nvPr/>
          </p:nvGrpSpPr>
          <p:grpSpPr bwMode="auto">
            <a:xfrm>
              <a:off x="2854" y="2690"/>
              <a:ext cx="902" cy="596"/>
              <a:chOff x="2854" y="2690"/>
              <a:chExt cx="902" cy="596"/>
            </a:xfrm>
          </p:grpSpPr>
          <p:sp>
            <p:nvSpPr>
              <p:cNvPr id="183769"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83770"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1" name="Group 927"/>
            <p:cNvGrpSpPr>
              <a:grpSpLocks/>
            </p:cNvGrpSpPr>
            <p:nvPr/>
          </p:nvGrpSpPr>
          <p:grpSpPr bwMode="auto">
            <a:xfrm>
              <a:off x="2862" y="1781"/>
              <a:ext cx="1349" cy="1188"/>
              <a:chOff x="2862" y="1781"/>
              <a:chExt cx="1349" cy="1188"/>
            </a:xfrm>
          </p:grpSpPr>
          <p:sp>
            <p:nvSpPr>
              <p:cNvPr id="183767"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83768"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2" name="Group 930"/>
            <p:cNvGrpSpPr>
              <a:grpSpLocks/>
            </p:cNvGrpSpPr>
            <p:nvPr/>
          </p:nvGrpSpPr>
          <p:grpSpPr bwMode="auto">
            <a:xfrm>
              <a:off x="1944" y="2687"/>
              <a:ext cx="886" cy="282"/>
              <a:chOff x="1944" y="2687"/>
              <a:chExt cx="886" cy="282"/>
            </a:xfrm>
          </p:grpSpPr>
          <p:sp>
            <p:nvSpPr>
              <p:cNvPr id="183765"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83766"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3" name="Group 933"/>
            <p:cNvGrpSpPr>
              <a:grpSpLocks/>
            </p:cNvGrpSpPr>
            <p:nvPr/>
          </p:nvGrpSpPr>
          <p:grpSpPr bwMode="auto">
            <a:xfrm>
              <a:off x="1944" y="2395"/>
              <a:ext cx="1357" cy="1196"/>
              <a:chOff x="1944" y="2395"/>
              <a:chExt cx="1357" cy="1196"/>
            </a:xfrm>
          </p:grpSpPr>
          <p:sp>
            <p:nvSpPr>
              <p:cNvPr id="183763"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83764"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4" name="Group 936"/>
            <p:cNvGrpSpPr>
              <a:grpSpLocks/>
            </p:cNvGrpSpPr>
            <p:nvPr/>
          </p:nvGrpSpPr>
          <p:grpSpPr bwMode="auto">
            <a:xfrm>
              <a:off x="3317" y="3293"/>
              <a:ext cx="886" cy="282"/>
              <a:chOff x="3317" y="3293"/>
              <a:chExt cx="886" cy="282"/>
            </a:xfrm>
          </p:grpSpPr>
          <p:sp>
            <p:nvSpPr>
              <p:cNvPr id="183761"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83762"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5" name="Group 939"/>
            <p:cNvGrpSpPr>
              <a:grpSpLocks/>
            </p:cNvGrpSpPr>
            <p:nvPr/>
          </p:nvGrpSpPr>
          <p:grpSpPr bwMode="auto">
            <a:xfrm>
              <a:off x="3317" y="2682"/>
              <a:ext cx="1349" cy="619"/>
              <a:chOff x="3317" y="2682"/>
              <a:chExt cx="1349" cy="619"/>
            </a:xfrm>
          </p:grpSpPr>
          <p:sp>
            <p:nvSpPr>
              <p:cNvPr id="183759"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83760"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6" name="Group 942"/>
            <p:cNvGrpSpPr>
              <a:grpSpLocks/>
            </p:cNvGrpSpPr>
            <p:nvPr/>
          </p:nvGrpSpPr>
          <p:grpSpPr bwMode="auto">
            <a:xfrm>
              <a:off x="3317" y="2387"/>
              <a:ext cx="886" cy="282"/>
              <a:chOff x="3317" y="2387"/>
              <a:chExt cx="886" cy="282"/>
            </a:xfrm>
          </p:grpSpPr>
          <p:sp>
            <p:nvSpPr>
              <p:cNvPr id="183757"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8"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7" name="Group 945"/>
            <p:cNvGrpSpPr>
              <a:grpSpLocks/>
            </p:cNvGrpSpPr>
            <p:nvPr/>
          </p:nvGrpSpPr>
          <p:grpSpPr bwMode="auto">
            <a:xfrm>
              <a:off x="3780" y="2387"/>
              <a:ext cx="886" cy="282"/>
              <a:chOff x="3780" y="2387"/>
              <a:chExt cx="886" cy="282"/>
            </a:xfrm>
          </p:grpSpPr>
          <p:sp>
            <p:nvSpPr>
              <p:cNvPr id="183755"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83756"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8" name="Group 948"/>
            <p:cNvGrpSpPr>
              <a:grpSpLocks/>
            </p:cNvGrpSpPr>
            <p:nvPr/>
          </p:nvGrpSpPr>
          <p:grpSpPr bwMode="auto">
            <a:xfrm>
              <a:off x="1473" y="2993"/>
              <a:ext cx="886" cy="291"/>
              <a:chOff x="1473" y="2993"/>
              <a:chExt cx="886" cy="291"/>
            </a:xfrm>
          </p:grpSpPr>
          <p:sp>
            <p:nvSpPr>
              <p:cNvPr id="183753"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4"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79" name="Group 951"/>
            <p:cNvGrpSpPr>
              <a:grpSpLocks/>
            </p:cNvGrpSpPr>
            <p:nvPr/>
          </p:nvGrpSpPr>
          <p:grpSpPr bwMode="auto">
            <a:xfrm>
              <a:off x="1497" y="1765"/>
              <a:ext cx="878" cy="290"/>
              <a:chOff x="1497" y="1765"/>
              <a:chExt cx="878" cy="290"/>
            </a:xfrm>
          </p:grpSpPr>
          <p:sp>
            <p:nvSpPr>
              <p:cNvPr id="183751"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83752"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0" name="Group 954"/>
            <p:cNvGrpSpPr>
              <a:grpSpLocks/>
            </p:cNvGrpSpPr>
            <p:nvPr/>
          </p:nvGrpSpPr>
          <p:grpSpPr bwMode="auto">
            <a:xfrm>
              <a:off x="1938" y="1765"/>
              <a:ext cx="892" cy="1507"/>
              <a:chOff x="1938" y="1765"/>
              <a:chExt cx="892" cy="1507"/>
            </a:xfrm>
          </p:grpSpPr>
          <p:sp>
            <p:nvSpPr>
              <p:cNvPr id="183749"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83750"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1" name="Group 957"/>
            <p:cNvGrpSpPr>
              <a:grpSpLocks/>
            </p:cNvGrpSpPr>
            <p:nvPr/>
          </p:nvGrpSpPr>
          <p:grpSpPr bwMode="auto">
            <a:xfrm>
              <a:off x="1482" y="1781"/>
              <a:ext cx="438" cy="263"/>
              <a:chOff x="1482" y="1781"/>
              <a:chExt cx="438" cy="263"/>
            </a:xfrm>
          </p:grpSpPr>
          <p:sp>
            <p:nvSpPr>
              <p:cNvPr id="183744"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745"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6"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7"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8"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2" name="Group 963"/>
            <p:cNvGrpSpPr>
              <a:grpSpLocks/>
            </p:cNvGrpSpPr>
            <p:nvPr/>
          </p:nvGrpSpPr>
          <p:grpSpPr bwMode="auto">
            <a:xfrm>
              <a:off x="1481" y="1789"/>
              <a:ext cx="455" cy="550"/>
              <a:chOff x="1481" y="1789"/>
              <a:chExt cx="455" cy="550"/>
            </a:xfrm>
          </p:grpSpPr>
          <p:sp>
            <p:nvSpPr>
              <p:cNvPr id="183737"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83738"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9"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0"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1"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2"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43"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3" name="Group 971"/>
            <p:cNvGrpSpPr>
              <a:grpSpLocks/>
            </p:cNvGrpSpPr>
            <p:nvPr/>
          </p:nvGrpSpPr>
          <p:grpSpPr bwMode="auto">
            <a:xfrm>
              <a:off x="1489" y="2084"/>
              <a:ext cx="439" cy="574"/>
              <a:chOff x="1489" y="2084"/>
              <a:chExt cx="439" cy="574"/>
            </a:xfrm>
          </p:grpSpPr>
          <p:sp>
            <p:nvSpPr>
              <p:cNvPr id="183730"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83731"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2"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3"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4"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5"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36"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4" name="Group 979"/>
            <p:cNvGrpSpPr>
              <a:grpSpLocks/>
            </p:cNvGrpSpPr>
            <p:nvPr/>
          </p:nvGrpSpPr>
          <p:grpSpPr bwMode="auto">
            <a:xfrm>
              <a:off x="1481" y="2084"/>
              <a:ext cx="447" cy="574"/>
              <a:chOff x="1481" y="2084"/>
              <a:chExt cx="447" cy="574"/>
            </a:xfrm>
          </p:grpSpPr>
          <p:sp>
            <p:nvSpPr>
              <p:cNvPr id="183723"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724"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5"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6"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7"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8"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9"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5" name="Group 987"/>
            <p:cNvGrpSpPr>
              <a:grpSpLocks/>
            </p:cNvGrpSpPr>
            <p:nvPr/>
          </p:nvGrpSpPr>
          <p:grpSpPr bwMode="auto">
            <a:xfrm>
              <a:off x="1944" y="2076"/>
              <a:ext cx="447" cy="263"/>
              <a:chOff x="1944" y="2076"/>
              <a:chExt cx="447" cy="263"/>
            </a:xfrm>
          </p:grpSpPr>
          <p:sp>
            <p:nvSpPr>
              <p:cNvPr id="183718"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9"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0"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1"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22"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6" name="Group 993"/>
            <p:cNvGrpSpPr>
              <a:grpSpLocks/>
            </p:cNvGrpSpPr>
            <p:nvPr/>
          </p:nvGrpSpPr>
          <p:grpSpPr bwMode="auto">
            <a:xfrm>
              <a:off x="1944" y="1781"/>
              <a:ext cx="431" cy="263"/>
              <a:chOff x="1944" y="1781"/>
              <a:chExt cx="431" cy="263"/>
            </a:xfrm>
          </p:grpSpPr>
          <p:sp>
            <p:nvSpPr>
              <p:cNvPr id="183713"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83714"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5"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6"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7"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7" name="Group 999"/>
            <p:cNvGrpSpPr>
              <a:grpSpLocks/>
            </p:cNvGrpSpPr>
            <p:nvPr/>
          </p:nvGrpSpPr>
          <p:grpSpPr bwMode="auto">
            <a:xfrm>
              <a:off x="2415" y="1781"/>
              <a:ext cx="423" cy="271"/>
              <a:chOff x="2415" y="1781"/>
              <a:chExt cx="423" cy="271"/>
            </a:xfrm>
          </p:grpSpPr>
          <p:sp>
            <p:nvSpPr>
              <p:cNvPr id="183708"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9"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0"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1"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12"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8" name="Group 1005"/>
            <p:cNvGrpSpPr>
              <a:grpSpLocks/>
            </p:cNvGrpSpPr>
            <p:nvPr/>
          </p:nvGrpSpPr>
          <p:grpSpPr bwMode="auto">
            <a:xfrm>
              <a:off x="2886" y="1773"/>
              <a:ext cx="415" cy="271"/>
              <a:chOff x="2886" y="1773"/>
              <a:chExt cx="415" cy="271"/>
            </a:xfrm>
          </p:grpSpPr>
          <p:sp>
            <p:nvSpPr>
              <p:cNvPr id="183703"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704"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5"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6"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7"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89" name="Group 1011"/>
            <p:cNvGrpSpPr>
              <a:grpSpLocks/>
            </p:cNvGrpSpPr>
            <p:nvPr/>
          </p:nvGrpSpPr>
          <p:grpSpPr bwMode="auto">
            <a:xfrm>
              <a:off x="3325" y="1773"/>
              <a:ext cx="423" cy="271"/>
              <a:chOff x="3325" y="1773"/>
              <a:chExt cx="423" cy="271"/>
            </a:xfrm>
          </p:grpSpPr>
          <p:sp>
            <p:nvSpPr>
              <p:cNvPr id="183698"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9"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0"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1"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702"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0" name="Group 1017"/>
            <p:cNvGrpSpPr>
              <a:grpSpLocks/>
            </p:cNvGrpSpPr>
            <p:nvPr/>
          </p:nvGrpSpPr>
          <p:grpSpPr bwMode="auto">
            <a:xfrm>
              <a:off x="2878" y="2379"/>
              <a:ext cx="407" cy="287"/>
              <a:chOff x="2878" y="2379"/>
              <a:chExt cx="407" cy="287"/>
            </a:xfrm>
          </p:grpSpPr>
          <p:sp>
            <p:nvSpPr>
              <p:cNvPr id="183693"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94"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5"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6"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7"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1" name="Group 1023"/>
            <p:cNvGrpSpPr>
              <a:grpSpLocks/>
            </p:cNvGrpSpPr>
            <p:nvPr/>
          </p:nvGrpSpPr>
          <p:grpSpPr bwMode="auto">
            <a:xfrm>
              <a:off x="2878" y="2076"/>
              <a:ext cx="415" cy="279"/>
              <a:chOff x="2878" y="2076"/>
              <a:chExt cx="415" cy="279"/>
            </a:xfrm>
          </p:grpSpPr>
          <p:sp>
            <p:nvSpPr>
              <p:cNvPr id="183688"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9"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0"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1"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92"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2" name="Group 1029"/>
            <p:cNvGrpSpPr>
              <a:grpSpLocks/>
            </p:cNvGrpSpPr>
            <p:nvPr/>
          </p:nvGrpSpPr>
          <p:grpSpPr bwMode="auto">
            <a:xfrm>
              <a:off x="2415" y="2068"/>
              <a:ext cx="431" cy="279"/>
              <a:chOff x="2415" y="2068"/>
              <a:chExt cx="431" cy="279"/>
            </a:xfrm>
          </p:grpSpPr>
          <p:sp>
            <p:nvSpPr>
              <p:cNvPr id="183683"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84"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5"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6"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7"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3" name="Group 1035"/>
            <p:cNvGrpSpPr>
              <a:grpSpLocks/>
            </p:cNvGrpSpPr>
            <p:nvPr/>
          </p:nvGrpSpPr>
          <p:grpSpPr bwMode="auto">
            <a:xfrm>
              <a:off x="2399" y="2387"/>
              <a:ext cx="439" cy="582"/>
              <a:chOff x="2399" y="2387"/>
              <a:chExt cx="439" cy="582"/>
            </a:xfrm>
          </p:grpSpPr>
          <p:sp>
            <p:nvSpPr>
              <p:cNvPr id="183676"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83677"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8"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9"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0"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1"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82"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4" name="Group 1043"/>
            <p:cNvGrpSpPr>
              <a:grpSpLocks/>
            </p:cNvGrpSpPr>
            <p:nvPr/>
          </p:nvGrpSpPr>
          <p:grpSpPr bwMode="auto">
            <a:xfrm>
              <a:off x="1498" y="3296"/>
              <a:ext cx="406" cy="287"/>
              <a:chOff x="1498" y="3296"/>
              <a:chExt cx="406" cy="287"/>
            </a:xfrm>
          </p:grpSpPr>
          <p:sp>
            <p:nvSpPr>
              <p:cNvPr id="183671"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72"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3"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4"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5"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5" name="Group 1049"/>
            <p:cNvGrpSpPr>
              <a:grpSpLocks/>
            </p:cNvGrpSpPr>
            <p:nvPr/>
          </p:nvGrpSpPr>
          <p:grpSpPr bwMode="auto">
            <a:xfrm>
              <a:off x="1489" y="2690"/>
              <a:ext cx="423" cy="279"/>
              <a:chOff x="1489" y="2690"/>
              <a:chExt cx="423" cy="279"/>
            </a:xfrm>
          </p:grpSpPr>
          <p:sp>
            <p:nvSpPr>
              <p:cNvPr id="183666"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7"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8"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9"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70"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6" name="Group 1055"/>
            <p:cNvGrpSpPr>
              <a:grpSpLocks/>
            </p:cNvGrpSpPr>
            <p:nvPr/>
          </p:nvGrpSpPr>
          <p:grpSpPr bwMode="auto">
            <a:xfrm>
              <a:off x="1490" y="2993"/>
              <a:ext cx="414" cy="271"/>
              <a:chOff x="1490" y="2993"/>
              <a:chExt cx="414" cy="271"/>
            </a:xfrm>
          </p:grpSpPr>
          <p:sp>
            <p:nvSpPr>
              <p:cNvPr id="183661"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62"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3"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4"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5"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7" name="Group 1061"/>
            <p:cNvGrpSpPr>
              <a:grpSpLocks/>
            </p:cNvGrpSpPr>
            <p:nvPr/>
          </p:nvGrpSpPr>
          <p:grpSpPr bwMode="auto">
            <a:xfrm>
              <a:off x="1936" y="2993"/>
              <a:ext cx="439" cy="582"/>
              <a:chOff x="1936" y="2993"/>
              <a:chExt cx="439" cy="582"/>
            </a:xfrm>
          </p:grpSpPr>
          <p:sp>
            <p:nvSpPr>
              <p:cNvPr id="183654"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83655"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6"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7"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8"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9"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60"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8" name="Group 1069"/>
            <p:cNvGrpSpPr>
              <a:grpSpLocks/>
            </p:cNvGrpSpPr>
            <p:nvPr/>
          </p:nvGrpSpPr>
          <p:grpSpPr bwMode="auto">
            <a:xfrm>
              <a:off x="1944" y="2690"/>
              <a:ext cx="447" cy="279"/>
              <a:chOff x="1944" y="2690"/>
              <a:chExt cx="447" cy="279"/>
            </a:xfrm>
          </p:grpSpPr>
          <p:sp>
            <p:nvSpPr>
              <p:cNvPr id="183649"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50"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1"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2"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53"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499" name="Group 1075"/>
            <p:cNvGrpSpPr>
              <a:grpSpLocks/>
            </p:cNvGrpSpPr>
            <p:nvPr/>
          </p:nvGrpSpPr>
          <p:grpSpPr bwMode="auto">
            <a:xfrm>
              <a:off x="2407" y="3001"/>
              <a:ext cx="423" cy="271"/>
              <a:chOff x="2407" y="3001"/>
              <a:chExt cx="423" cy="271"/>
            </a:xfrm>
          </p:grpSpPr>
          <p:sp>
            <p:nvSpPr>
              <p:cNvPr id="183644"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5"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6"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7"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8"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0" name="Group 1081"/>
            <p:cNvGrpSpPr>
              <a:grpSpLocks/>
            </p:cNvGrpSpPr>
            <p:nvPr/>
          </p:nvGrpSpPr>
          <p:grpSpPr bwMode="auto">
            <a:xfrm>
              <a:off x="2854" y="3296"/>
              <a:ext cx="439" cy="279"/>
              <a:chOff x="2854" y="3296"/>
              <a:chExt cx="439" cy="279"/>
            </a:xfrm>
          </p:grpSpPr>
          <p:sp>
            <p:nvSpPr>
              <p:cNvPr id="183639"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83640"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1"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2"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43"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1" name="Group 1087"/>
            <p:cNvGrpSpPr>
              <a:grpSpLocks/>
            </p:cNvGrpSpPr>
            <p:nvPr/>
          </p:nvGrpSpPr>
          <p:grpSpPr bwMode="auto">
            <a:xfrm>
              <a:off x="2863" y="3304"/>
              <a:ext cx="422" cy="279"/>
              <a:chOff x="2863" y="3304"/>
              <a:chExt cx="422" cy="279"/>
            </a:xfrm>
          </p:grpSpPr>
          <p:sp>
            <p:nvSpPr>
              <p:cNvPr id="183634"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5"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6"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7"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8"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2" name="Group 1093"/>
            <p:cNvGrpSpPr>
              <a:grpSpLocks/>
            </p:cNvGrpSpPr>
            <p:nvPr/>
          </p:nvGrpSpPr>
          <p:grpSpPr bwMode="auto">
            <a:xfrm>
              <a:off x="2870" y="2690"/>
              <a:ext cx="415" cy="287"/>
              <a:chOff x="2870" y="2690"/>
              <a:chExt cx="415" cy="287"/>
            </a:xfrm>
          </p:grpSpPr>
          <p:sp>
            <p:nvSpPr>
              <p:cNvPr id="183629"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30"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1"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2"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33"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3" name="Group 1099"/>
            <p:cNvGrpSpPr>
              <a:grpSpLocks/>
            </p:cNvGrpSpPr>
            <p:nvPr/>
          </p:nvGrpSpPr>
          <p:grpSpPr bwMode="auto">
            <a:xfrm>
              <a:off x="2878" y="2068"/>
              <a:ext cx="431" cy="287"/>
              <a:chOff x="2878" y="2068"/>
              <a:chExt cx="431" cy="287"/>
            </a:xfrm>
          </p:grpSpPr>
          <p:sp>
            <p:nvSpPr>
              <p:cNvPr id="183624"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625"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6"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7"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8"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4" name="Group 1105"/>
            <p:cNvGrpSpPr>
              <a:grpSpLocks/>
            </p:cNvGrpSpPr>
            <p:nvPr/>
          </p:nvGrpSpPr>
          <p:grpSpPr bwMode="auto">
            <a:xfrm>
              <a:off x="2415" y="2387"/>
              <a:ext cx="439" cy="271"/>
              <a:chOff x="2415" y="2387"/>
              <a:chExt cx="439" cy="271"/>
            </a:xfrm>
          </p:grpSpPr>
          <p:sp>
            <p:nvSpPr>
              <p:cNvPr id="183619"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20"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1"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2"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23"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5" name="Group 1111"/>
            <p:cNvGrpSpPr>
              <a:grpSpLocks/>
            </p:cNvGrpSpPr>
            <p:nvPr/>
          </p:nvGrpSpPr>
          <p:grpSpPr bwMode="auto">
            <a:xfrm>
              <a:off x="1944" y="2387"/>
              <a:ext cx="439" cy="271"/>
              <a:chOff x="1944" y="2387"/>
              <a:chExt cx="439" cy="271"/>
            </a:xfrm>
          </p:grpSpPr>
          <p:sp>
            <p:nvSpPr>
              <p:cNvPr id="183614"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615"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6"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7"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8"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6" name="Group 1117"/>
            <p:cNvGrpSpPr>
              <a:grpSpLocks/>
            </p:cNvGrpSpPr>
            <p:nvPr/>
          </p:nvGrpSpPr>
          <p:grpSpPr bwMode="auto">
            <a:xfrm>
              <a:off x="2399" y="3304"/>
              <a:ext cx="447" cy="279"/>
              <a:chOff x="2399" y="3304"/>
              <a:chExt cx="447" cy="279"/>
            </a:xfrm>
          </p:grpSpPr>
          <p:sp>
            <p:nvSpPr>
              <p:cNvPr id="183609"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10"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1"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2"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13"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7" name="Group 1123"/>
            <p:cNvGrpSpPr>
              <a:grpSpLocks/>
            </p:cNvGrpSpPr>
            <p:nvPr/>
          </p:nvGrpSpPr>
          <p:grpSpPr bwMode="auto">
            <a:xfrm>
              <a:off x="1936" y="3304"/>
              <a:ext cx="431" cy="271"/>
              <a:chOff x="1936" y="3304"/>
              <a:chExt cx="431" cy="271"/>
            </a:xfrm>
          </p:grpSpPr>
          <p:sp>
            <p:nvSpPr>
              <p:cNvPr id="183604"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605"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6"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7"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8"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8" name="Group 1129"/>
            <p:cNvGrpSpPr>
              <a:grpSpLocks/>
            </p:cNvGrpSpPr>
            <p:nvPr/>
          </p:nvGrpSpPr>
          <p:grpSpPr bwMode="auto">
            <a:xfrm>
              <a:off x="2400" y="3304"/>
              <a:ext cx="414" cy="279"/>
              <a:chOff x="2400" y="3304"/>
              <a:chExt cx="414" cy="279"/>
            </a:xfrm>
          </p:grpSpPr>
          <p:sp>
            <p:nvSpPr>
              <p:cNvPr id="183599"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600"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1"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2"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603"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09" name="Group 1135"/>
            <p:cNvGrpSpPr>
              <a:grpSpLocks/>
            </p:cNvGrpSpPr>
            <p:nvPr/>
          </p:nvGrpSpPr>
          <p:grpSpPr bwMode="auto">
            <a:xfrm>
              <a:off x="2400" y="3001"/>
              <a:ext cx="422" cy="271"/>
              <a:chOff x="2400" y="3001"/>
              <a:chExt cx="422" cy="271"/>
            </a:xfrm>
          </p:grpSpPr>
          <p:sp>
            <p:nvSpPr>
              <p:cNvPr id="183594"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5"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6"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7"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8"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0" name="Group 1141"/>
            <p:cNvGrpSpPr>
              <a:grpSpLocks/>
            </p:cNvGrpSpPr>
            <p:nvPr/>
          </p:nvGrpSpPr>
          <p:grpSpPr bwMode="auto">
            <a:xfrm>
              <a:off x="3318" y="3001"/>
              <a:ext cx="422" cy="271"/>
              <a:chOff x="3318" y="3001"/>
              <a:chExt cx="422" cy="271"/>
            </a:xfrm>
          </p:grpSpPr>
          <p:sp>
            <p:nvSpPr>
              <p:cNvPr id="183589"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90"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1"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2"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93"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1" name="Group 1147"/>
            <p:cNvGrpSpPr>
              <a:grpSpLocks/>
            </p:cNvGrpSpPr>
            <p:nvPr/>
          </p:nvGrpSpPr>
          <p:grpSpPr bwMode="auto">
            <a:xfrm>
              <a:off x="3325" y="2076"/>
              <a:ext cx="439" cy="271"/>
              <a:chOff x="3325" y="2076"/>
              <a:chExt cx="439" cy="271"/>
            </a:xfrm>
          </p:grpSpPr>
          <p:sp>
            <p:nvSpPr>
              <p:cNvPr id="183584"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85"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6"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7"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8"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2" name="Group 1153"/>
            <p:cNvGrpSpPr>
              <a:grpSpLocks/>
            </p:cNvGrpSpPr>
            <p:nvPr/>
          </p:nvGrpSpPr>
          <p:grpSpPr bwMode="auto">
            <a:xfrm>
              <a:off x="3788" y="2068"/>
              <a:ext cx="431" cy="287"/>
              <a:chOff x="3788" y="2068"/>
              <a:chExt cx="431" cy="287"/>
            </a:xfrm>
          </p:grpSpPr>
          <p:sp>
            <p:nvSpPr>
              <p:cNvPr id="183579"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80"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1"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2"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83"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3" name="Group 1159"/>
            <p:cNvGrpSpPr>
              <a:grpSpLocks/>
            </p:cNvGrpSpPr>
            <p:nvPr/>
          </p:nvGrpSpPr>
          <p:grpSpPr bwMode="auto">
            <a:xfrm>
              <a:off x="4251" y="2084"/>
              <a:ext cx="431" cy="263"/>
              <a:chOff x="4251" y="2084"/>
              <a:chExt cx="431" cy="263"/>
            </a:xfrm>
          </p:grpSpPr>
          <p:sp>
            <p:nvSpPr>
              <p:cNvPr id="183574"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75"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6"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7"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8"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4" name="Group 1165"/>
            <p:cNvGrpSpPr>
              <a:grpSpLocks/>
            </p:cNvGrpSpPr>
            <p:nvPr/>
          </p:nvGrpSpPr>
          <p:grpSpPr bwMode="auto">
            <a:xfrm>
              <a:off x="4236" y="3001"/>
              <a:ext cx="430" cy="279"/>
              <a:chOff x="4236" y="3001"/>
              <a:chExt cx="430" cy="279"/>
            </a:xfrm>
          </p:grpSpPr>
          <p:sp>
            <p:nvSpPr>
              <p:cNvPr id="183569"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70"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1"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2"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73"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5" name="Group 1171"/>
            <p:cNvGrpSpPr>
              <a:grpSpLocks/>
            </p:cNvGrpSpPr>
            <p:nvPr/>
          </p:nvGrpSpPr>
          <p:grpSpPr bwMode="auto">
            <a:xfrm>
              <a:off x="3772" y="2682"/>
              <a:ext cx="423" cy="287"/>
              <a:chOff x="3772" y="2682"/>
              <a:chExt cx="423" cy="287"/>
            </a:xfrm>
          </p:grpSpPr>
          <p:sp>
            <p:nvSpPr>
              <p:cNvPr id="183564"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5"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6"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7"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8"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6" name="Group 1177"/>
            <p:cNvGrpSpPr>
              <a:grpSpLocks/>
            </p:cNvGrpSpPr>
            <p:nvPr/>
          </p:nvGrpSpPr>
          <p:grpSpPr bwMode="auto">
            <a:xfrm>
              <a:off x="3780" y="2387"/>
              <a:ext cx="431" cy="279"/>
              <a:chOff x="3780" y="2387"/>
              <a:chExt cx="431" cy="279"/>
            </a:xfrm>
          </p:grpSpPr>
          <p:sp>
            <p:nvSpPr>
              <p:cNvPr id="183559"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60"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1"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2"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63"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7" name="Group 1183"/>
            <p:cNvGrpSpPr>
              <a:grpSpLocks/>
            </p:cNvGrpSpPr>
            <p:nvPr/>
          </p:nvGrpSpPr>
          <p:grpSpPr bwMode="auto">
            <a:xfrm>
              <a:off x="3780" y="1781"/>
              <a:ext cx="415" cy="263"/>
              <a:chOff x="3780" y="1781"/>
              <a:chExt cx="415" cy="263"/>
            </a:xfrm>
          </p:grpSpPr>
          <p:sp>
            <p:nvSpPr>
              <p:cNvPr id="183554"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55"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6"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7"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8"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8" name="Group 1189"/>
            <p:cNvGrpSpPr>
              <a:grpSpLocks/>
            </p:cNvGrpSpPr>
            <p:nvPr/>
          </p:nvGrpSpPr>
          <p:grpSpPr bwMode="auto">
            <a:xfrm>
              <a:off x="3780" y="1765"/>
              <a:ext cx="447" cy="279"/>
              <a:chOff x="3780" y="1765"/>
              <a:chExt cx="447" cy="279"/>
            </a:xfrm>
          </p:grpSpPr>
          <p:sp>
            <p:nvSpPr>
              <p:cNvPr id="183549"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50"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1"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2"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53"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19" name="Group 1195"/>
            <p:cNvGrpSpPr>
              <a:grpSpLocks/>
            </p:cNvGrpSpPr>
            <p:nvPr/>
          </p:nvGrpSpPr>
          <p:grpSpPr bwMode="auto">
            <a:xfrm>
              <a:off x="3326" y="1781"/>
              <a:ext cx="430" cy="255"/>
              <a:chOff x="3326" y="1781"/>
              <a:chExt cx="430" cy="255"/>
            </a:xfrm>
          </p:grpSpPr>
          <p:sp>
            <p:nvSpPr>
              <p:cNvPr id="183544"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83545"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6"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7"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8"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0" name="Group 1201"/>
            <p:cNvGrpSpPr>
              <a:grpSpLocks/>
            </p:cNvGrpSpPr>
            <p:nvPr/>
          </p:nvGrpSpPr>
          <p:grpSpPr bwMode="auto">
            <a:xfrm>
              <a:off x="3325" y="2698"/>
              <a:ext cx="415" cy="279"/>
              <a:chOff x="3325" y="2698"/>
              <a:chExt cx="415" cy="279"/>
            </a:xfrm>
          </p:grpSpPr>
          <p:sp>
            <p:nvSpPr>
              <p:cNvPr id="183539"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40"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1"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2"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43"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1" name="Group 1207"/>
            <p:cNvGrpSpPr>
              <a:grpSpLocks/>
            </p:cNvGrpSpPr>
            <p:nvPr/>
          </p:nvGrpSpPr>
          <p:grpSpPr bwMode="auto">
            <a:xfrm>
              <a:off x="2878" y="2395"/>
              <a:ext cx="423" cy="271"/>
              <a:chOff x="2878" y="2395"/>
              <a:chExt cx="423" cy="271"/>
            </a:xfrm>
          </p:grpSpPr>
          <p:sp>
            <p:nvSpPr>
              <p:cNvPr id="183534"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83535"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6"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7"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8"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2" name="Group 1213"/>
            <p:cNvGrpSpPr>
              <a:grpSpLocks/>
            </p:cNvGrpSpPr>
            <p:nvPr/>
          </p:nvGrpSpPr>
          <p:grpSpPr bwMode="auto">
            <a:xfrm>
              <a:off x="2862" y="3001"/>
              <a:ext cx="423" cy="263"/>
              <a:chOff x="2862" y="3001"/>
              <a:chExt cx="423" cy="263"/>
            </a:xfrm>
          </p:grpSpPr>
          <p:sp>
            <p:nvSpPr>
              <p:cNvPr id="183529"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83530"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1"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2"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33"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3523" name="Group 1219"/>
            <p:cNvGrpSpPr>
              <a:grpSpLocks/>
            </p:cNvGrpSpPr>
            <p:nvPr/>
          </p:nvGrpSpPr>
          <p:grpSpPr bwMode="auto">
            <a:xfrm>
              <a:off x="3318" y="3304"/>
              <a:ext cx="422" cy="287"/>
              <a:chOff x="3318" y="3304"/>
              <a:chExt cx="422" cy="287"/>
            </a:xfrm>
          </p:grpSpPr>
          <p:sp>
            <p:nvSpPr>
              <p:cNvPr id="183524"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83525"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6"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7"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528"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278" name="Content Placeholder 1267"/>
          <p:cNvSpPr txBox="1">
            <a:spLocks/>
          </p:cNvSpPr>
          <p:nvPr/>
        </p:nvSpPr>
        <p:spPr>
          <a:xfrm>
            <a:off x="685800" y="1143000"/>
            <a:ext cx="7772400" cy="4953000"/>
          </a:xfrm>
          <a:prstGeom prst="rect">
            <a:avLst/>
          </a:prstGeom>
        </p:spPr>
        <p:txBody>
          <a:bodyPr/>
          <a:lstStyle/>
          <a:p>
            <a:pPr marL="342900" indent="-342900" algn="l">
              <a:spcBef>
                <a:spcPct val="20000"/>
              </a:spcBef>
              <a:buFont typeface="Wingdings" pitchFamily="2" charset="2"/>
              <a:buChar char="n"/>
              <a:defRPr/>
            </a:pPr>
            <a:r>
              <a:rPr lang="en-US" sz="2800" i="0" kern="0" dirty="0"/>
              <a:t>… which rolls forward in time.</a:t>
            </a:r>
            <a:endParaRPr lang="en-US" sz="2800" i="0" kern="0" dirty="0">
              <a:latin typeface="+mn-lt"/>
            </a:endParaRPr>
          </a:p>
        </p:txBody>
      </p:sp>
      <p:sp>
        <p:nvSpPr>
          <p:cNvPr id="183305" name="Rectangle 2"/>
          <p:cNvSpPr>
            <a:spLocks noChangeArrowheads="1"/>
          </p:cNvSpPr>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i="0" dirty="0" err="1"/>
              <a:t>Lookahead</a:t>
            </a:r>
            <a:r>
              <a:rPr lang="en-US" sz="3200" i="0" dirty="0"/>
              <a:t> policies</a:t>
            </a:r>
            <a:endParaRPr lang="en-US" sz="3200" i="0" dirty="0">
              <a:solidFill>
                <a:schemeClr val="tx2"/>
              </a:solidFill>
            </a:endParaRPr>
          </a:p>
        </p:txBody>
      </p:sp>
      <p:grpSp>
        <p:nvGrpSpPr>
          <p:cNvPr id="5" name="Group 4"/>
          <p:cNvGrpSpPr/>
          <p:nvPr/>
        </p:nvGrpSpPr>
        <p:grpSpPr>
          <a:xfrm>
            <a:off x="4700760" y="1647378"/>
            <a:ext cx="2966252" cy="4639122"/>
            <a:chOff x="3089706" y="1647378"/>
            <a:chExt cx="2966252" cy="4639122"/>
          </a:xfrm>
        </p:grpSpPr>
        <p:grpSp>
          <p:nvGrpSpPr>
            <p:cNvPr id="4" name="Group 3"/>
            <p:cNvGrpSpPr/>
            <p:nvPr/>
          </p:nvGrpSpPr>
          <p:grpSpPr>
            <a:xfrm>
              <a:off x="3089706" y="2247900"/>
              <a:ext cx="2633468" cy="4038600"/>
              <a:chOff x="1943100" y="2247900"/>
              <a:chExt cx="1836012" cy="4038600"/>
            </a:xfrm>
          </p:grpSpPr>
          <p:sp>
            <p:nvSpPr>
              <p:cNvPr id="3949773" name="Rectangle 1229"/>
              <p:cNvSpPr>
                <a:spLocks noChangeArrowheads="1"/>
              </p:cNvSpPr>
              <p:nvPr/>
            </p:nvSpPr>
            <p:spPr bwMode="auto">
              <a:xfrm>
                <a:off x="1943100" y="2247900"/>
                <a:ext cx="406818" cy="4038600"/>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3" name="Group 2"/>
              <p:cNvGrpSpPr/>
              <p:nvPr/>
            </p:nvGrpSpPr>
            <p:grpSpPr>
              <a:xfrm>
                <a:off x="2381251" y="2670175"/>
                <a:ext cx="707712" cy="3217863"/>
                <a:chOff x="2381250" y="2670175"/>
                <a:chExt cx="2568575" cy="3217863"/>
              </a:xfrm>
            </p:grpSpPr>
            <p:sp>
              <p:nvSpPr>
                <p:cNvPr id="183306" name="Line 1226"/>
                <p:cNvSpPr>
                  <a:spLocks noChangeShapeType="1"/>
                </p:cNvSpPr>
                <p:nvPr/>
              </p:nvSpPr>
              <p:spPr bwMode="auto">
                <a:xfrm flipV="1">
                  <a:off x="2381250" y="3227388"/>
                  <a:ext cx="1544638" cy="496887"/>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7" name="Line 1227"/>
                <p:cNvSpPr>
                  <a:spLocks noChangeShapeType="1"/>
                </p:cNvSpPr>
                <p:nvPr/>
              </p:nvSpPr>
              <p:spPr bwMode="auto">
                <a:xfrm flipV="1">
                  <a:off x="2381250" y="3767138"/>
                  <a:ext cx="2568575" cy="2120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08" name="Line 1228"/>
                <p:cNvSpPr>
                  <a:spLocks noChangeShapeType="1"/>
                </p:cNvSpPr>
                <p:nvPr/>
              </p:nvSpPr>
              <p:spPr bwMode="auto">
                <a:xfrm>
                  <a:off x="2381250" y="2670175"/>
                  <a:ext cx="1701800" cy="2713038"/>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2" name="Group 1"/>
              <p:cNvGrpSpPr/>
              <p:nvPr/>
            </p:nvGrpSpPr>
            <p:grpSpPr>
              <a:xfrm>
                <a:off x="2795838" y="3200399"/>
                <a:ext cx="983274" cy="2162175"/>
                <a:chOff x="4000500" y="3200399"/>
                <a:chExt cx="3568700" cy="2162175"/>
              </a:xfrm>
            </p:grpSpPr>
            <p:sp>
              <p:nvSpPr>
                <p:cNvPr id="183309" name="Line 1226"/>
                <p:cNvSpPr>
                  <a:spLocks noChangeShapeType="1"/>
                </p:cNvSpPr>
                <p:nvPr/>
              </p:nvSpPr>
              <p:spPr bwMode="auto">
                <a:xfrm flipV="1">
                  <a:off x="4032250" y="4241799"/>
                  <a:ext cx="1784350" cy="1120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0" name="Line 1226"/>
                <p:cNvSpPr>
                  <a:spLocks noChangeShapeType="1"/>
                </p:cNvSpPr>
                <p:nvPr/>
              </p:nvSpPr>
              <p:spPr bwMode="auto">
                <a:xfrm flipV="1">
                  <a:off x="5784850" y="3695699"/>
                  <a:ext cx="1784350" cy="5746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1" name="Line 1226"/>
                <p:cNvSpPr>
                  <a:spLocks noChangeShapeType="1"/>
                </p:cNvSpPr>
                <p:nvPr/>
              </p:nvSpPr>
              <p:spPr bwMode="auto">
                <a:xfrm>
                  <a:off x="4000500" y="3238500"/>
                  <a:ext cx="1841500" cy="1612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2" name="Line 1226"/>
                <p:cNvSpPr>
                  <a:spLocks noChangeShapeType="1"/>
                </p:cNvSpPr>
                <p:nvPr/>
              </p:nvSpPr>
              <p:spPr bwMode="auto">
                <a:xfrm flipV="1">
                  <a:off x="5797550" y="3200399"/>
                  <a:ext cx="1771650" cy="1628775"/>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3" name="Line 1227"/>
                <p:cNvSpPr>
                  <a:spLocks noChangeShapeType="1"/>
                </p:cNvSpPr>
                <p:nvPr/>
              </p:nvSpPr>
              <p:spPr bwMode="auto">
                <a:xfrm>
                  <a:off x="4940300" y="3759200"/>
                  <a:ext cx="1739900" cy="15621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83314" name="Line 1227"/>
                <p:cNvSpPr>
                  <a:spLocks noChangeShapeType="1"/>
                </p:cNvSpPr>
                <p:nvPr/>
              </p:nvSpPr>
              <p:spPr bwMode="auto">
                <a:xfrm flipV="1">
                  <a:off x="6642100" y="4826000"/>
                  <a:ext cx="901700" cy="5207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3" name="Group 12"/>
            <p:cNvGrpSpPr/>
            <p:nvPr/>
          </p:nvGrpSpPr>
          <p:grpSpPr>
            <a:xfrm>
              <a:off x="3177003" y="1647378"/>
              <a:ext cx="2878955" cy="468919"/>
              <a:chOff x="3177003" y="1647378"/>
              <a:chExt cx="2878955" cy="468919"/>
            </a:xfrm>
          </p:grpSpPr>
          <p:cxnSp>
            <p:nvCxnSpPr>
              <p:cNvPr id="11" name="Straight Arrow Connector 10"/>
              <p:cNvCxnSpPr/>
              <p:nvPr/>
            </p:nvCxnSpPr>
            <p:spPr bwMode="auto">
              <a:xfrm>
                <a:off x="3286855" y="2090052"/>
                <a:ext cx="2482978" cy="0"/>
              </a:xfrm>
              <a:prstGeom prst="straightConnector1">
                <a:avLst/>
              </a:prstGeom>
              <a:noFill/>
              <a:ln w="28575" cap="flat" cmpd="sng" algn="ctr">
                <a:solidFill>
                  <a:schemeClr val="tx1"/>
                </a:solidFill>
                <a:prstDash val="solid"/>
                <a:round/>
                <a:headEnd type="none" w="med" len="med"/>
                <a:tailEnd type="arrow"/>
              </a:ln>
              <a:effectLst/>
            </p:spPr>
          </p:cxnSp>
          <p:sp>
            <p:nvSpPr>
              <p:cNvPr id="12" name="TextBox 11"/>
              <p:cNvSpPr txBox="1"/>
              <p:nvPr/>
            </p:nvSpPr>
            <p:spPr>
              <a:xfrm>
                <a:off x="3177003" y="1654632"/>
                <a:ext cx="269626" cy="461665"/>
              </a:xfrm>
              <a:prstGeom prst="rect">
                <a:avLst/>
              </a:prstGeom>
              <a:noFill/>
            </p:spPr>
            <p:txBody>
              <a:bodyPr wrap="none" rtlCol="0">
                <a:spAutoFit/>
              </a:bodyPr>
              <a:lstStyle/>
              <a:p>
                <a:pPr algn="l"/>
                <a:r>
                  <a:rPr lang="en-US" sz="2400" i="0" dirty="0"/>
                  <a:t>t</a:t>
                </a:r>
              </a:p>
            </p:txBody>
          </p:sp>
          <p:sp>
            <p:nvSpPr>
              <p:cNvPr id="1251" name="TextBox 1250"/>
              <p:cNvSpPr txBox="1"/>
              <p:nvPr/>
            </p:nvSpPr>
            <p:spPr>
              <a:xfrm>
                <a:off x="5390391" y="1647378"/>
                <a:ext cx="665567" cy="461665"/>
              </a:xfrm>
              <a:prstGeom prst="rect">
                <a:avLst/>
              </a:prstGeom>
              <a:noFill/>
            </p:spPr>
            <p:txBody>
              <a:bodyPr wrap="none" rtlCol="0">
                <a:spAutoFit/>
              </a:bodyPr>
              <a:lstStyle/>
              <a:p>
                <a:pPr algn="l"/>
                <a:r>
                  <a:rPr lang="en-US" sz="2400" i="0" dirty="0" err="1"/>
                  <a:t>t+H</a:t>
                </a:r>
                <a:endParaRPr lang="en-US" sz="2400" i="0" dirty="0"/>
              </a:p>
            </p:txBody>
          </p:sp>
        </p:grpSp>
      </p:grpSp>
      <p:sp>
        <p:nvSpPr>
          <p:cNvPr id="8" name="Slide Number Placeholder 7">
            <a:extLst>
              <a:ext uri="{FF2B5EF4-FFF2-40B4-BE49-F238E27FC236}">
                <a16:creationId xmlns:a16="http://schemas.microsoft.com/office/drawing/2014/main" id="{D0861285-BB77-4617-8283-EAA356898C04}"/>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43</a:t>
            </a:fld>
            <a:endParaRPr lang="en-US"/>
          </a:p>
        </p:txBody>
      </p:sp>
    </p:spTree>
    <p:extLst>
      <p:ext uri="{BB962C8B-B14F-4D97-AF65-F5344CB8AC3E}">
        <p14:creationId xmlns:p14="http://schemas.microsoft.com/office/powerpoint/2010/main" val="2275329705"/>
      </p:ext>
    </p:extLst>
  </p:cSld>
  <p:clrMapOvr>
    <a:masterClrMapping/>
  </p:clrMapOvr>
  <p:transition spd="slow">
    <p:wipe dir="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4100" name="Rectangle 4"/>
          <p:cNvSpPr>
            <a:spLocks noGrp="1" noChangeArrowheads="1"/>
          </p:cNvSpPr>
          <p:nvPr>
            <p:ph type="ctrTitle"/>
          </p:nvPr>
        </p:nvSpPr>
        <p:spPr/>
        <p:txBody>
          <a:bodyPr/>
          <a:lstStyle/>
          <a:p>
            <a:pPr algn="ctr"/>
            <a:r>
              <a:rPr lang="en-US" dirty="0"/>
              <a:t>High dimensional ADP for fleets</a:t>
            </a:r>
          </a:p>
        </p:txBody>
      </p:sp>
      <p:sp>
        <p:nvSpPr>
          <p:cNvPr id="4101" name="Rectangle 5"/>
          <p:cNvSpPr>
            <a:spLocks noGrp="1" noChangeArrowheads="1"/>
          </p:cNvSpPr>
          <p:nvPr>
            <p:ph type="subTitle" idx="1"/>
          </p:nvPr>
        </p:nvSpPr>
        <p:spPr/>
        <p:txBody>
          <a:bodyPr/>
          <a:lstStyle/>
          <a:p>
            <a:r>
              <a:rPr lang="en-US" dirty="0"/>
              <a:t> </a:t>
            </a:r>
          </a:p>
        </p:txBody>
      </p:sp>
      <p:sp>
        <p:nvSpPr>
          <p:cNvPr id="7" name="Rectangle 5"/>
          <p:cNvSpPr txBox="1">
            <a:spLocks noChangeArrowheads="1"/>
          </p:cNvSpPr>
          <p:nvPr/>
        </p:nvSpPr>
        <p:spPr bwMode="auto">
          <a:xfrm>
            <a:off x="1055077" y="3978275"/>
            <a:ext cx="7033846"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SzPct val="80000"/>
              <a:buFontTx/>
              <a:buNone/>
              <a:defRPr sz="2800">
                <a:solidFill>
                  <a:schemeClr val="tx1"/>
                </a:solidFill>
                <a:latin typeface="+mn-lt"/>
                <a:ea typeface="+mn-ea"/>
                <a:cs typeface="+mn-cs"/>
              </a:defRPr>
            </a:lvl1pPr>
            <a:lvl2pPr marL="457200" indent="0" algn="ctr" rtl="0" eaLnBrk="0" fontAlgn="base" hangingPunct="0">
              <a:spcBef>
                <a:spcPct val="20000"/>
              </a:spcBef>
              <a:spcAft>
                <a:spcPct val="0"/>
              </a:spcAft>
              <a:buNone/>
              <a:defRPr sz="2400">
                <a:solidFill>
                  <a:schemeClr val="tx1"/>
                </a:solidFill>
                <a:latin typeface="+mn-lt"/>
              </a:defRPr>
            </a:lvl2pPr>
            <a:lvl3pPr marL="914400" indent="0" algn="ctr" rtl="0" eaLnBrk="0" fontAlgn="base" hangingPunct="0">
              <a:spcBef>
                <a:spcPct val="0"/>
              </a:spcBef>
              <a:spcAft>
                <a:spcPct val="0"/>
              </a:spcAft>
              <a:buNone/>
              <a:defRPr sz="2000">
                <a:solidFill>
                  <a:schemeClr val="tx1"/>
                </a:solidFill>
                <a:latin typeface="+mn-lt"/>
              </a:defRPr>
            </a:lvl3pPr>
            <a:lvl4pPr marL="1371600" indent="0" algn="ctr" rtl="0" eaLnBrk="0" fontAlgn="base" hangingPunct="0">
              <a:spcBef>
                <a:spcPct val="0"/>
              </a:spcBef>
              <a:spcAft>
                <a:spcPct val="0"/>
              </a:spcAft>
              <a:buNone/>
              <a:defRPr sz="2000">
                <a:solidFill>
                  <a:schemeClr val="tx1"/>
                </a:solidFill>
                <a:latin typeface="+mn-lt"/>
              </a:defRPr>
            </a:lvl4pPr>
            <a:lvl5pPr marL="1828800" indent="0" algn="ctr" rtl="0" eaLnBrk="0" fontAlgn="base" hangingPunct="0">
              <a:spcBef>
                <a:spcPct val="0"/>
              </a:spcBef>
              <a:spcAft>
                <a:spcPct val="0"/>
              </a:spcAft>
              <a:buNone/>
              <a:defRPr sz="2000">
                <a:solidFill>
                  <a:schemeClr val="tx1"/>
                </a:solidFill>
                <a:latin typeface="+mn-lt"/>
              </a:defRPr>
            </a:lvl5pPr>
            <a:lvl6pPr marL="2286000" indent="0" algn="ctr" rtl="0" eaLnBrk="0" fontAlgn="base" hangingPunct="0">
              <a:spcBef>
                <a:spcPct val="0"/>
              </a:spcBef>
              <a:spcAft>
                <a:spcPct val="0"/>
              </a:spcAft>
              <a:buNone/>
              <a:defRPr sz="2000">
                <a:solidFill>
                  <a:schemeClr val="tx1"/>
                </a:solidFill>
                <a:latin typeface="+mn-lt"/>
              </a:defRPr>
            </a:lvl6pPr>
            <a:lvl7pPr marL="2743200" indent="0" algn="ctr" rtl="0" eaLnBrk="0" fontAlgn="base" hangingPunct="0">
              <a:spcBef>
                <a:spcPct val="0"/>
              </a:spcBef>
              <a:spcAft>
                <a:spcPct val="0"/>
              </a:spcAft>
              <a:buNone/>
              <a:defRPr sz="2000">
                <a:solidFill>
                  <a:schemeClr val="tx1"/>
                </a:solidFill>
                <a:latin typeface="+mn-lt"/>
              </a:defRPr>
            </a:lvl7pPr>
            <a:lvl8pPr marL="3200400" indent="0" algn="ctr" rtl="0" eaLnBrk="0" fontAlgn="base" hangingPunct="0">
              <a:spcBef>
                <a:spcPct val="0"/>
              </a:spcBef>
              <a:spcAft>
                <a:spcPct val="0"/>
              </a:spcAft>
              <a:buNone/>
              <a:defRPr sz="2000">
                <a:solidFill>
                  <a:schemeClr val="tx1"/>
                </a:solidFill>
                <a:latin typeface="+mn-lt"/>
              </a:defRPr>
            </a:lvl8pPr>
            <a:lvl9pPr marL="3657600" indent="0" algn="ctr" rtl="0" eaLnBrk="0" fontAlgn="base" hangingPunct="0">
              <a:spcBef>
                <a:spcPct val="0"/>
              </a:spcBef>
              <a:spcAft>
                <a:spcPct val="0"/>
              </a:spcAft>
              <a:buNone/>
              <a:defRPr sz="2000">
                <a:solidFill>
                  <a:schemeClr val="tx1"/>
                </a:solidFill>
                <a:latin typeface="+mn-lt"/>
              </a:defRPr>
            </a:lvl9pPr>
          </a:lstStyle>
          <a:p>
            <a:endParaRPr lang="en-US" i="0" kern="0" dirty="0"/>
          </a:p>
        </p:txBody>
      </p:sp>
    </p:spTree>
    <p:extLst>
      <p:ext uri="{BB962C8B-B14F-4D97-AF65-F5344CB8AC3E}">
        <p14:creationId xmlns:p14="http://schemas.microsoft.com/office/powerpoint/2010/main" val="157100942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t>Driverless EV optimization</a:t>
            </a:r>
          </a:p>
        </p:txBody>
      </p:sp>
      <p:sp>
        <p:nvSpPr>
          <p:cNvPr id="3" name="Content Placeholder 2"/>
          <p:cNvSpPr>
            <a:spLocks noGrp="1"/>
          </p:cNvSpPr>
          <p:nvPr>
            <p:ph idx="1"/>
          </p:nvPr>
        </p:nvSpPr>
        <p:spPr>
          <a:xfrm>
            <a:off x="685799" y="1143000"/>
            <a:ext cx="4032505" cy="4953000"/>
          </a:xfrm>
        </p:spPr>
        <p:txBody>
          <a:bodyPr/>
          <a:lstStyle/>
          <a:p>
            <a:r>
              <a:rPr lang="en-US" sz="2400" dirty="0"/>
              <a:t>Current Uber logic:</a:t>
            </a:r>
          </a:p>
          <a:p>
            <a:pPr lvl="1"/>
            <a:r>
              <a:rPr lang="en-US" sz="2000" dirty="0"/>
              <a:t>Show nearest 8 drivers.</a:t>
            </a:r>
          </a:p>
          <a:p>
            <a:pPr lvl="1"/>
            <a:r>
              <a:rPr lang="en-US" sz="2000" dirty="0"/>
              <a:t>Contact closest driver to confirm assignment.</a:t>
            </a:r>
          </a:p>
          <a:p>
            <a:pPr lvl="1"/>
            <a:r>
              <a:rPr lang="en-US" sz="2000" dirty="0"/>
              <a:t>If driver does not confirm, contact second closest driver.</a:t>
            </a:r>
          </a:p>
          <a:p>
            <a:pPr lvl="1"/>
            <a:endParaRPr lang="en-US" sz="2000" dirty="0"/>
          </a:p>
          <a:p>
            <a:r>
              <a:rPr lang="en-US" sz="2400" dirty="0"/>
              <a:t>Limitations:</a:t>
            </a:r>
          </a:p>
          <a:p>
            <a:pPr lvl="1"/>
            <a:r>
              <a:rPr lang="en-US" sz="2000" dirty="0"/>
              <a:t>Ignores potential future opportunities for each driver.</a:t>
            </a:r>
          </a:p>
          <a:p>
            <a:pPr lvl="1"/>
            <a:endParaRPr lang="en-US" sz="2000" dirty="0"/>
          </a:p>
        </p:txBody>
      </p:sp>
      <p:pic>
        <p:nvPicPr>
          <p:cNvPr id="6" name="Picture 5"/>
          <p:cNvPicPr>
            <a:picLocks noChangeAspect="1"/>
          </p:cNvPicPr>
          <p:nvPr/>
        </p:nvPicPr>
        <p:blipFill rotWithShape="1">
          <a:blip r:embed="rId3">
            <a:extLst>
              <a:ext uri="{28A0092B-C50C-407E-A947-70E740481C1C}">
                <a14:useLocalDpi xmlns:a14="http://schemas.microsoft.com/office/drawing/2010/main" val="0"/>
              </a:ext>
            </a:extLst>
          </a:blip>
          <a:srcRect t="9406" b="18108"/>
          <a:stretch/>
        </p:blipFill>
        <p:spPr>
          <a:xfrm>
            <a:off x="4782312" y="996762"/>
            <a:ext cx="4361688" cy="5623494"/>
          </a:xfrm>
          <a:prstGeom prst="rect">
            <a:avLst/>
          </a:prstGeom>
        </p:spPr>
      </p:pic>
      <p:cxnSp>
        <p:nvCxnSpPr>
          <p:cNvPr id="8" name="Straight Arrow Connector 7"/>
          <p:cNvCxnSpPr/>
          <p:nvPr/>
        </p:nvCxnSpPr>
        <p:spPr bwMode="auto">
          <a:xfrm flipH="1" flipV="1">
            <a:off x="6958584" y="4654296"/>
            <a:ext cx="578866" cy="371729"/>
          </a:xfrm>
          <a:prstGeom prst="straightConnector1">
            <a:avLst/>
          </a:prstGeom>
          <a:solidFill>
            <a:schemeClr val="accent1"/>
          </a:solidFill>
          <a:ln w="38100" cap="flat" cmpd="sng" algn="ctr">
            <a:solidFill>
              <a:schemeClr val="tx1"/>
            </a:solidFill>
            <a:prstDash val="solid"/>
            <a:round/>
            <a:headEnd type="none"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Straight Arrow Connector 9"/>
          <p:cNvCxnSpPr/>
          <p:nvPr/>
        </p:nvCxnSpPr>
        <p:spPr bwMode="auto">
          <a:xfrm flipH="1" flipV="1">
            <a:off x="6958584" y="4654296"/>
            <a:ext cx="539496" cy="731520"/>
          </a:xfrm>
          <a:prstGeom prst="straightConnector1">
            <a:avLst/>
          </a:prstGeom>
          <a:solidFill>
            <a:schemeClr val="accent1"/>
          </a:solidFill>
          <a:ln w="38100" cap="flat" cmpd="sng" algn="ctr">
            <a:solidFill>
              <a:schemeClr val="tx1"/>
            </a:solidFill>
            <a:prstDash val="solid"/>
            <a:round/>
            <a:headEnd type="none"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 name="Slide Number Placeholder 5">
            <a:extLst>
              <a:ext uri="{FF2B5EF4-FFF2-40B4-BE49-F238E27FC236}">
                <a16:creationId xmlns:a16="http://schemas.microsoft.com/office/drawing/2014/main" id="{476B9F57-F319-48BC-A14C-A9EDB42B39B4}"/>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45</a:t>
            </a:fld>
            <a:endParaRPr lang="en-US" dirty="0"/>
          </a:p>
        </p:txBody>
      </p:sp>
    </p:spTree>
    <p:extLst>
      <p:ext uri="{BB962C8B-B14F-4D97-AF65-F5344CB8AC3E}">
        <p14:creationId xmlns:p14="http://schemas.microsoft.com/office/powerpoint/2010/main" val="42637395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557" y="1051560"/>
            <a:ext cx="8850732" cy="5806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54338" name="Rectangle 2"/>
          <p:cNvSpPr>
            <a:spLocks noGrp="1" noChangeArrowheads="1"/>
          </p:cNvSpPr>
          <p:nvPr>
            <p:ph type="title"/>
          </p:nvPr>
        </p:nvSpPr>
        <p:spPr/>
        <p:txBody>
          <a:bodyPr/>
          <a:lstStyle/>
          <a:p>
            <a:r>
              <a:rPr lang="en-US" dirty="0"/>
              <a:t>Driverless EV optimization</a:t>
            </a:r>
            <a:endParaRPr lang="en-US" b="1" dirty="0"/>
          </a:p>
        </p:txBody>
      </p:sp>
      <p:grpSp>
        <p:nvGrpSpPr>
          <p:cNvPr id="3854339" name="Group 3"/>
          <p:cNvGrpSpPr>
            <a:grpSpLocks/>
          </p:cNvGrpSpPr>
          <p:nvPr/>
        </p:nvGrpSpPr>
        <p:grpSpPr bwMode="auto">
          <a:xfrm>
            <a:off x="2187575" y="2755900"/>
            <a:ext cx="1511300" cy="2720975"/>
            <a:chOff x="1378" y="1736"/>
            <a:chExt cx="952" cy="1714"/>
          </a:xfrm>
        </p:grpSpPr>
        <p:sp>
          <p:nvSpPr>
            <p:cNvPr id="3854340" name="Oval 4"/>
            <p:cNvSpPr>
              <a:spLocks noChangeArrowheads="1"/>
            </p:cNvSpPr>
            <p:nvPr/>
          </p:nvSpPr>
          <p:spPr bwMode="auto">
            <a:xfrm>
              <a:off x="1392" y="1736"/>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54341" name="Oval 5"/>
            <p:cNvSpPr>
              <a:spLocks noChangeArrowheads="1"/>
            </p:cNvSpPr>
            <p:nvPr/>
          </p:nvSpPr>
          <p:spPr bwMode="auto">
            <a:xfrm>
              <a:off x="1385" y="2273"/>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54342" name="Oval 6"/>
            <p:cNvSpPr>
              <a:spLocks noChangeArrowheads="1"/>
            </p:cNvSpPr>
            <p:nvPr/>
          </p:nvSpPr>
          <p:spPr bwMode="auto">
            <a:xfrm>
              <a:off x="1385" y="2761"/>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54343" name="Oval 7"/>
            <p:cNvSpPr>
              <a:spLocks noChangeArrowheads="1"/>
            </p:cNvSpPr>
            <p:nvPr/>
          </p:nvSpPr>
          <p:spPr bwMode="auto">
            <a:xfrm>
              <a:off x="1378" y="3298"/>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54344" name="Rectangle 8"/>
            <p:cNvSpPr>
              <a:spLocks noChangeArrowheads="1"/>
            </p:cNvSpPr>
            <p:nvPr/>
          </p:nvSpPr>
          <p:spPr bwMode="auto">
            <a:xfrm>
              <a:off x="2168" y="1864"/>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54345" name="Rectangle 9"/>
            <p:cNvSpPr>
              <a:spLocks noChangeArrowheads="1"/>
            </p:cNvSpPr>
            <p:nvPr/>
          </p:nvSpPr>
          <p:spPr bwMode="auto">
            <a:xfrm>
              <a:off x="2169" y="2441"/>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54346" name="Rectangle 10"/>
            <p:cNvSpPr>
              <a:spLocks noChangeArrowheads="1"/>
            </p:cNvSpPr>
            <p:nvPr/>
          </p:nvSpPr>
          <p:spPr bwMode="auto">
            <a:xfrm>
              <a:off x="2170" y="3106"/>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3854347" name="AutoShape 11"/>
            <p:cNvCxnSpPr>
              <a:cxnSpLocks noChangeShapeType="1"/>
              <a:stCxn id="3854340" idx="6"/>
              <a:endCxn id="3854344" idx="1"/>
            </p:cNvCxnSpPr>
            <p:nvPr/>
          </p:nvCxnSpPr>
          <p:spPr bwMode="auto">
            <a:xfrm>
              <a:off x="1550" y="1812"/>
              <a:ext cx="612" cy="132"/>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54348" name="AutoShape 12"/>
            <p:cNvCxnSpPr>
              <a:cxnSpLocks noChangeShapeType="1"/>
              <a:stCxn id="3854340" idx="6"/>
              <a:endCxn id="3854345" idx="1"/>
            </p:cNvCxnSpPr>
            <p:nvPr/>
          </p:nvCxnSpPr>
          <p:spPr bwMode="auto">
            <a:xfrm>
              <a:off x="1550" y="1812"/>
              <a:ext cx="613" cy="709"/>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54349" name="AutoShape 13"/>
            <p:cNvCxnSpPr>
              <a:cxnSpLocks noChangeShapeType="1"/>
              <a:stCxn id="3854341" idx="6"/>
              <a:endCxn id="3854344" idx="1"/>
            </p:cNvCxnSpPr>
            <p:nvPr/>
          </p:nvCxnSpPr>
          <p:spPr bwMode="auto">
            <a:xfrm flipV="1">
              <a:off x="1543" y="1944"/>
              <a:ext cx="619" cy="405"/>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54350" name="AutoShape 14"/>
            <p:cNvCxnSpPr>
              <a:cxnSpLocks noChangeShapeType="1"/>
              <a:stCxn id="3854341" idx="6"/>
              <a:endCxn id="3854345" idx="1"/>
            </p:cNvCxnSpPr>
            <p:nvPr/>
          </p:nvCxnSpPr>
          <p:spPr bwMode="auto">
            <a:xfrm>
              <a:off x="1543" y="2349"/>
              <a:ext cx="620" cy="172"/>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54351" name="AutoShape 15"/>
            <p:cNvCxnSpPr>
              <a:cxnSpLocks noChangeShapeType="1"/>
              <a:stCxn id="3854341" idx="6"/>
              <a:endCxn id="3854346" idx="1"/>
            </p:cNvCxnSpPr>
            <p:nvPr/>
          </p:nvCxnSpPr>
          <p:spPr bwMode="auto">
            <a:xfrm>
              <a:off x="1543" y="2349"/>
              <a:ext cx="621" cy="837"/>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54352" name="AutoShape 16"/>
            <p:cNvCxnSpPr>
              <a:cxnSpLocks noChangeShapeType="1"/>
              <a:stCxn id="3854342" idx="6"/>
              <a:endCxn id="3854346" idx="1"/>
            </p:cNvCxnSpPr>
            <p:nvPr/>
          </p:nvCxnSpPr>
          <p:spPr bwMode="auto">
            <a:xfrm>
              <a:off x="1543" y="2837"/>
              <a:ext cx="621" cy="349"/>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54353" name="AutoShape 17"/>
            <p:cNvCxnSpPr>
              <a:cxnSpLocks noChangeShapeType="1"/>
              <a:stCxn id="3854342" idx="6"/>
              <a:endCxn id="3854345" idx="1"/>
            </p:cNvCxnSpPr>
            <p:nvPr/>
          </p:nvCxnSpPr>
          <p:spPr bwMode="auto">
            <a:xfrm flipV="1">
              <a:off x="1543" y="2521"/>
              <a:ext cx="620" cy="316"/>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54354" name="AutoShape 18"/>
            <p:cNvCxnSpPr>
              <a:cxnSpLocks noChangeShapeType="1"/>
              <a:stCxn id="3854343" idx="6"/>
              <a:endCxn id="3854346" idx="1"/>
            </p:cNvCxnSpPr>
            <p:nvPr/>
          </p:nvCxnSpPr>
          <p:spPr bwMode="auto">
            <a:xfrm flipV="1">
              <a:off x="1536" y="3186"/>
              <a:ext cx="628" cy="188"/>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54355" name="AutoShape 19"/>
            <p:cNvCxnSpPr>
              <a:cxnSpLocks noChangeShapeType="1"/>
              <a:stCxn id="3854343" idx="6"/>
              <a:endCxn id="3854345" idx="1"/>
            </p:cNvCxnSpPr>
            <p:nvPr/>
          </p:nvCxnSpPr>
          <p:spPr bwMode="auto">
            <a:xfrm flipV="1">
              <a:off x="1536" y="2521"/>
              <a:ext cx="627" cy="853"/>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854360" name="Group 24"/>
          <p:cNvGrpSpPr>
            <a:grpSpLocks/>
          </p:cNvGrpSpPr>
          <p:nvPr/>
        </p:nvGrpSpPr>
        <p:grpSpPr bwMode="auto">
          <a:xfrm>
            <a:off x="2522538" y="1298575"/>
            <a:ext cx="1404937" cy="5029200"/>
            <a:chOff x="1589" y="818"/>
            <a:chExt cx="885" cy="3168"/>
          </a:xfrm>
        </p:grpSpPr>
        <p:sp>
          <p:nvSpPr>
            <p:cNvPr id="3854361" name="Oval 25"/>
            <p:cNvSpPr>
              <a:spLocks noChangeArrowheads="1"/>
            </p:cNvSpPr>
            <p:nvPr/>
          </p:nvSpPr>
          <p:spPr bwMode="auto">
            <a:xfrm>
              <a:off x="2063" y="1042"/>
              <a:ext cx="411" cy="2944"/>
            </a:xfrm>
            <a:prstGeom prst="ellipse">
              <a:avLst/>
            </a:prstGeom>
            <a:noFill/>
            <a:ln w="38100">
              <a:solidFill>
                <a:srgbClr val="0000FF"/>
              </a:solidFill>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54362" name="Text Box 26"/>
            <p:cNvSpPr txBox="1">
              <a:spLocks noChangeArrowheads="1"/>
            </p:cNvSpPr>
            <p:nvPr/>
          </p:nvSpPr>
          <p:spPr bwMode="auto">
            <a:xfrm>
              <a:off x="1589" y="818"/>
              <a:ext cx="622"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accent2"/>
                  </a:solidFill>
                  <a:miter lim="800000"/>
                  <a:headEnd type="none" w="med"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r>
                <a:rPr lang="en-US" sz="2400" i="0" dirty="0">
                  <a:solidFill>
                    <a:srgbClr val="0000FF"/>
                  </a:solidFill>
                </a:rPr>
                <a:t>Riders</a:t>
              </a:r>
            </a:p>
          </p:txBody>
        </p:sp>
      </p:grpSp>
      <p:grpSp>
        <p:nvGrpSpPr>
          <p:cNvPr id="7" name="Group 6"/>
          <p:cNvGrpSpPr/>
          <p:nvPr/>
        </p:nvGrpSpPr>
        <p:grpSpPr>
          <a:xfrm>
            <a:off x="789598" y="1255713"/>
            <a:ext cx="1866291" cy="5072062"/>
            <a:chOff x="789598" y="1255713"/>
            <a:chExt cx="1866291" cy="5072062"/>
          </a:xfrm>
        </p:grpSpPr>
        <p:sp>
          <p:nvSpPr>
            <p:cNvPr id="3854364" name="Oval 28"/>
            <p:cNvSpPr>
              <a:spLocks noChangeArrowheads="1"/>
            </p:cNvSpPr>
            <p:nvPr/>
          </p:nvSpPr>
          <p:spPr bwMode="auto">
            <a:xfrm>
              <a:off x="2003426" y="1654175"/>
              <a:ext cx="652463" cy="4673600"/>
            </a:xfrm>
            <a:prstGeom prst="ellipse">
              <a:avLst/>
            </a:prstGeom>
            <a:noFill/>
            <a:ln w="38100">
              <a:solidFill>
                <a:srgbClr val="0000FF"/>
              </a:solidFill>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 name="Group 5"/>
            <p:cNvGrpSpPr/>
            <p:nvPr/>
          </p:nvGrpSpPr>
          <p:grpSpPr>
            <a:xfrm>
              <a:off x="789598" y="1255713"/>
              <a:ext cx="1568598" cy="4481194"/>
              <a:chOff x="789598" y="1255713"/>
              <a:chExt cx="1568598" cy="4481194"/>
            </a:xfrm>
          </p:grpSpPr>
          <p:sp>
            <p:nvSpPr>
              <p:cNvPr id="134" name="Text Box 30"/>
              <p:cNvSpPr txBox="1">
                <a:spLocks noChangeArrowheads="1"/>
              </p:cNvSpPr>
              <p:nvPr/>
            </p:nvSpPr>
            <p:spPr bwMode="auto">
              <a:xfrm>
                <a:off x="1609273" y="1255713"/>
                <a:ext cx="74892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accent2"/>
                    </a:solidFill>
                    <a:miter lim="800000"/>
                    <a:headEnd type="none" w="med"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r>
                  <a:rPr lang="en-US" sz="2400" dirty="0">
                    <a:solidFill>
                      <a:srgbClr val="0000FF"/>
                    </a:solidFill>
                  </a:rPr>
                  <a:t>Ca</a:t>
                </a:r>
                <a:r>
                  <a:rPr lang="en-US" sz="2400" i="0" dirty="0">
                    <a:solidFill>
                      <a:srgbClr val="0000FF"/>
                    </a:solidFill>
                  </a:rPr>
                  <a:t>rs</a:t>
                </a:r>
              </a:p>
            </p:txBody>
          </p:sp>
          <p:pic>
            <p:nvPicPr>
              <p:cNvPr id="135" name="Picture 134"/>
              <p:cNvPicPr>
                <a:picLocks noChangeAspect="1"/>
              </p:cNvPicPr>
              <p:nvPr/>
            </p:nvPicPr>
            <p:blipFill>
              <a:blip r:embed="rId4"/>
              <a:stretch>
                <a:fillRect/>
              </a:stretch>
            </p:blipFill>
            <p:spPr>
              <a:xfrm rot="5400000">
                <a:off x="996902" y="2447929"/>
                <a:ext cx="307994" cy="722602"/>
              </a:xfrm>
              <a:prstGeom prst="rect">
                <a:avLst/>
              </a:prstGeom>
            </p:spPr>
          </p:pic>
          <p:pic>
            <p:nvPicPr>
              <p:cNvPr id="136" name="Picture 135"/>
              <p:cNvPicPr>
                <a:picLocks noChangeAspect="1"/>
              </p:cNvPicPr>
              <p:nvPr/>
            </p:nvPicPr>
            <p:blipFill>
              <a:blip r:embed="rId4"/>
              <a:stretch>
                <a:fillRect/>
              </a:stretch>
            </p:blipFill>
            <p:spPr>
              <a:xfrm rot="5400000">
                <a:off x="1002998" y="3377569"/>
                <a:ext cx="307994" cy="722602"/>
              </a:xfrm>
              <a:prstGeom prst="rect">
                <a:avLst/>
              </a:prstGeom>
            </p:spPr>
          </p:pic>
          <p:pic>
            <p:nvPicPr>
              <p:cNvPr id="137" name="Picture 136"/>
              <p:cNvPicPr>
                <a:picLocks noChangeAspect="1"/>
              </p:cNvPicPr>
              <p:nvPr/>
            </p:nvPicPr>
            <p:blipFill>
              <a:blip r:embed="rId4"/>
              <a:stretch>
                <a:fillRect/>
              </a:stretch>
            </p:blipFill>
            <p:spPr>
              <a:xfrm rot="5400000">
                <a:off x="1012142" y="4291969"/>
                <a:ext cx="307994" cy="722602"/>
              </a:xfrm>
              <a:prstGeom prst="rect">
                <a:avLst/>
              </a:prstGeom>
            </p:spPr>
          </p:pic>
          <p:pic>
            <p:nvPicPr>
              <p:cNvPr id="138" name="Picture 137"/>
              <p:cNvPicPr>
                <a:picLocks noChangeAspect="1"/>
              </p:cNvPicPr>
              <p:nvPr/>
            </p:nvPicPr>
            <p:blipFill>
              <a:blip r:embed="rId4"/>
              <a:stretch>
                <a:fillRect/>
              </a:stretch>
            </p:blipFill>
            <p:spPr>
              <a:xfrm rot="5400000">
                <a:off x="999950" y="5221609"/>
                <a:ext cx="307994" cy="722602"/>
              </a:xfrm>
              <a:prstGeom prst="rect">
                <a:avLst/>
              </a:prstGeom>
            </p:spPr>
          </p:pic>
        </p:grpSp>
      </p:grpSp>
      <p:sp>
        <p:nvSpPr>
          <p:cNvPr id="32" name="Slide Number Placeholder 5">
            <a:extLst>
              <a:ext uri="{FF2B5EF4-FFF2-40B4-BE49-F238E27FC236}">
                <a16:creationId xmlns:a16="http://schemas.microsoft.com/office/drawing/2014/main" id="{3F9A140C-0993-4FCE-991B-9B96ADDDAFAB}"/>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46</a:t>
            </a:fld>
            <a:endParaRPr lang="en-US" dirty="0"/>
          </a:p>
        </p:txBody>
      </p:sp>
    </p:spTree>
    <p:extLst>
      <p:ext uri="{BB962C8B-B14F-4D97-AF65-F5344CB8AC3E}">
        <p14:creationId xmlns:p14="http://schemas.microsoft.com/office/powerpoint/2010/main" val="2226475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854360"/>
                                        </p:tgtEl>
                                        <p:attrNameLst>
                                          <p:attrName>style.visibility</p:attrName>
                                        </p:attrNameLst>
                                      </p:cBhvr>
                                      <p:to>
                                        <p:strVal val="visible"/>
                                      </p:to>
                                    </p:set>
                                    <p:animEffect transition="in" filter="wipe(up)">
                                      <p:cBhvr>
                                        <p:cTn id="12" dur="500"/>
                                        <p:tgtEl>
                                          <p:spTgt spid="3854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557" y="1051560"/>
            <a:ext cx="8850732" cy="5806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42594" name="Rectangle 2"/>
          <p:cNvSpPr>
            <a:spLocks noGrp="1" noChangeArrowheads="1"/>
          </p:cNvSpPr>
          <p:nvPr>
            <p:ph type="title"/>
          </p:nvPr>
        </p:nvSpPr>
        <p:spPr/>
        <p:txBody>
          <a:bodyPr/>
          <a:lstStyle/>
          <a:p>
            <a:r>
              <a:rPr lang="en-US" dirty="0"/>
              <a:t>Driverless EV optimization</a:t>
            </a:r>
            <a:endParaRPr lang="en-US" altLang="en-US" b="1" dirty="0"/>
          </a:p>
        </p:txBody>
      </p:sp>
      <p:grpSp>
        <p:nvGrpSpPr>
          <p:cNvPr id="2542771" name="Group 179"/>
          <p:cNvGrpSpPr>
            <a:grpSpLocks/>
          </p:cNvGrpSpPr>
          <p:nvPr/>
        </p:nvGrpSpPr>
        <p:grpSpPr bwMode="auto">
          <a:xfrm>
            <a:off x="2187575" y="2755900"/>
            <a:ext cx="1511300" cy="2720975"/>
            <a:chOff x="1378" y="1736"/>
            <a:chExt cx="952" cy="1714"/>
          </a:xfrm>
        </p:grpSpPr>
        <p:sp>
          <p:nvSpPr>
            <p:cNvPr id="2542596" name="Oval 4"/>
            <p:cNvSpPr>
              <a:spLocks noChangeArrowheads="1"/>
            </p:cNvSpPr>
            <p:nvPr/>
          </p:nvSpPr>
          <p:spPr bwMode="auto">
            <a:xfrm>
              <a:off x="1392" y="1736"/>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542597" name="Oval 5"/>
            <p:cNvSpPr>
              <a:spLocks noChangeArrowheads="1"/>
            </p:cNvSpPr>
            <p:nvPr/>
          </p:nvSpPr>
          <p:spPr bwMode="auto">
            <a:xfrm>
              <a:off x="1385" y="2273"/>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542598" name="Oval 6"/>
            <p:cNvSpPr>
              <a:spLocks noChangeArrowheads="1"/>
            </p:cNvSpPr>
            <p:nvPr/>
          </p:nvSpPr>
          <p:spPr bwMode="auto">
            <a:xfrm>
              <a:off x="1385" y="2761"/>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542599" name="Oval 7"/>
            <p:cNvSpPr>
              <a:spLocks noChangeArrowheads="1"/>
            </p:cNvSpPr>
            <p:nvPr/>
          </p:nvSpPr>
          <p:spPr bwMode="auto">
            <a:xfrm>
              <a:off x="1378" y="3298"/>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542600" name="Rectangle 8"/>
            <p:cNvSpPr>
              <a:spLocks noChangeArrowheads="1"/>
            </p:cNvSpPr>
            <p:nvPr/>
          </p:nvSpPr>
          <p:spPr bwMode="auto">
            <a:xfrm>
              <a:off x="2168" y="1864"/>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542601" name="Rectangle 9"/>
            <p:cNvSpPr>
              <a:spLocks noChangeArrowheads="1"/>
            </p:cNvSpPr>
            <p:nvPr/>
          </p:nvSpPr>
          <p:spPr bwMode="auto">
            <a:xfrm>
              <a:off x="2169" y="2441"/>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542602" name="Rectangle 10"/>
            <p:cNvSpPr>
              <a:spLocks noChangeArrowheads="1"/>
            </p:cNvSpPr>
            <p:nvPr/>
          </p:nvSpPr>
          <p:spPr bwMode="auto">
            <a:xfrm>
              <a:off x="2170" y="3106"/>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2542716" name="AutoShape 124"/>
            <p:cNvCxnSpPr>
              <a:cxnSpLocks noChangeShapeType="1"/>
              <a:stCxn id="2542596" idx="6"/>
              <a:endCxn id="2542600" idx="1"/>
            </p:cNvCxnSpPr>
            <p:nvPr/>
          </p:nvCxnSpPr>
          <p:spPr bwMode="auto">
            <a:xfrm>
              <a:off x="1550" y="1812"/>
              <a:ext cx="612" cy="132"/>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2717" name="AutoShape 125"/>
            <p:cNvCxnSpPr>
              <a:cxnSpLocks noChangeShapeType="1"/>
              <a:stCxn id="2542596" idx="6"/>
              <a:endCxn id="2542601" idx="1"/>
            </p:cNvCxnSpPr>
            <p:nvPr/>
          </p:nvCxnSpPr>
          <p:spPr bwMode="auto">
            <a:xfrm>
              <a:off x="1550" y="1812"/>
              <a:ext cx="613" cy="709"/>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2718" name="AutoShape 126"/>
            <p:cNvCxnSpPr>
              <a:cxnSpLocks noChangeShapeType="1"/>
              <a:stCxn id="2542597" idx="6"/>
              <a:endCxn id="2542600" idx="1"/>
            </p:cNvCxnSpPr>
            <p:nvPr/>
          </p:nvCxnSpPr>
          <p:spPr bwMode="auto">
            <a:xfrm flipV="1">
              <a:off x="1543" y="1944"/>
              <a:ext cx="619" cy="405"/>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2719" name="AutoShape 127"/>
            <p:cNvCxnSpPr>
              <a:cxnSpLocks noChangeShapeType="1"/>
              <a:stCxn id="2542597" idx="6"/>
              <a:endCxn id="2542601" idx="1"/>
            </p:cNvCxnSpPr>
            <p:nvPr/>
          </p:nvCxnSpPr>
          <p:spPr bwMode="auto">
            <a:xfrm>
              <a:off x="1543" y="2349"/>
              <a:ext cx="620" cy="172"/>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2720" name="AutoShape 128"/>
            <p:cNvCxnSpPr>
              <a:cxnSpLocks noChangeShapeType="1"/>
              <a:stCxn id="2542597" idx="6"/>
              <a:endCxn id="2542602" idx="1"/>
            </p:cNvCxnSpPr>
            <p:nvPr/>
          </p:nvCxnSpPr>
          <p:spPr bwMode="auto">
            <a:xfrm>
              <a:off x="1543" y="2349"/>
              <a:ext cx="621" cy="837"/>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2721" name="AutoShape 129"/>
            <p:cNvCxnSpPr>
              <a:cxnSpLocks noChangeShapeType="1"/>
              <a:stCxn id="2542598" idx="6"/>
              <a:endCxn id="2542602" idx="1"/>
            </p:cNvCxnSpPr>
            <p:nvPr/>
          </p:nvCxnSpPr>
          <p:spPr bwMode="auto">
            <a:xfrm>
              <a:off x="1543" y="2837"/>
              <a:ext cx="621" cy="349"/>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2722" name="AutoShape 130"/>
            <p:cNvCxnSpPr>
              <a:cxnSpLocks noChangeShapeType="1"/>
              <a:stCxn id="2542598" idx="6"/>
              <a:endCxn id="2542601" idx="1"/>
            </p:cNvCxnSpPr>
            <p:nvPr/>
          </p:nvCxnSpPr>
          <p:spPr bwMode="auto">
            <a:xfrm flipV="1">
              <a:off x="1543" y="2521"/>
              <a:ext cx="620" cy="316"/>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2723" name="AutoShape 131"/>
            <p:cNvCxnSpPr>
              <a:cxnSpLocks noChangeShapeType="1"/>
              <a:stCxn id="2542599" idx="6"/>
              <a:endCxn id="2542602" idx="1"/>
            </p:cNvCxnSpPr>
            <p:nvPr/>
          </p:nvCxnSpPr>
          <p:spPr bwMode="auto">
            <a:xfrm flipV="1">
              <a:off x="1536" y="3186"/>
              <a:ext cx="628" cy="188"/>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2724" name="AutoShape 132"/>
            <p:cNvCxnSpPr>
              <a:cxnSpLocks noChangeShapeType="1"/>
              <a:stCxn id="2542599" idx="6"/>
              <a:endCxn id="2542601" idx="1"/>
            </p:cNvCxnSpPr>
            <p:nvPr/>
          </p:nvCxnSpPr>
          <p:spPr bwMode="auto">
            <a:xfrm flipV="1">
              <a:off x="1536" y="2521"/>
              <a:ext cx="627" cy="853"/>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542774" name="Text Box 182"/>
          <p:cNvSpPr txBox="1">
            <a:spLocks noChangeArrowheads="1"/>
          </p:cNvSpPr>
          <p:nvPr/>
        </p:nvSpPr>
        <p:spPr bwMode="auto">
          <a:xfrm>
            <a:off x="2819400" y="1504950"/>
            <a:ext cx="311150" cy="6413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t>t</a:t>
            </a:r>
          </a:p>
        </p:txBody>
      </p:sp>
      <p:sp>
        <p:nvSpPr>
          <p:cNvPr id="2542775" name="Text Box 183"/>
          <p:cNvSpPr txBox="1">
            <a:spLocks noChangeArrowheads="1"/>
          </p:cNvSpPr>
          <p:nvPr/>
        </p:nvSpPr>
        <p:spPr bwMode="auto">
          <a:xfrm>
            <a:off x="4572000" y="1493838"/>
            <a:ext cx="847725" cy="6413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t>t+1</a:t>
            </a:r>
          </a:p>
        </p:txBody>
      </p:sp>
      <p:sp>
        <p:nvSpPr>
          <p:cNvPr id="2542776" name="Text Box 184"/>
          <p:cNvSpPr txBox="1">
            <a:spLocks noChangeArrowheads="1"/>
          </p:cNvSpPr>
          <p:nvPr/>
        </p:nvSpPr>
        <p:spPr bwMode="auto">
          <a:xfrm>
            <a:off x="6846888" y="1495425"/>
            <a:ext cx="847725" cy="6413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t>t+2</a:t>
            </a:r>
          </a:p>
        </p:txBody>
      </p:sp>
      <p:sp>
        <p:nvSpPr>
          <p:cNvPr id="24" name="Slide Number Placeholder 5">
            <a:extLst>
              <a:ext uri="{FF2B5EF4-FFF2-40B4-BE49-F238E27FC236}">
                <a16:creationId xmlns:a16="http://schemas.microsoft.com/office/drawing/2014/main" id="{A4812257-E7D1-4634-8FD1-902F350C4345}"/>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47</a:t>
            </a:fld>
            <a:endParaRPr lang="en-US" dirty="0"/>
          </a:p>
        </p:txBody>
      </p:sp>
    </p:spTree>
    <p:extLst>
      <p:ext uri="{BB962C8B-B14F-4D97-AF65-F5344CB8AC3E}">
        <p14:creationId xmlns:p14="http://schemas.microsoft.com/office/powerpoint/2010/main" val="2858427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557" y="1051560"/>
            <a:ext cx="8850732" cy="5806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70946" name="Rectangle 2"/>
          <p:cNvSpPr>
            <a:spLocks noGrp="1" noChangeArrowheads="1"/>
          </p:cNvSpPr>
          <p:nvPr>
            <p:ph type="title"/>
          </p:nvPr>
        </p:nvSpPr>
        <p:spPr/>
        <p:txBody>
          <a:bodyPr/>
          <a:lstStyle/>
          <a:p>
            <a:r>
              <a:rPr lang="en-US" dirty="0"/>
              <a:t>Driverless EV optimization</a:t>
            </a:r>
            <a:endParaRPr lang="en-US" altLang="en-US" b="1" dirty="0"/>
          </a:p>
        </p:txBody>
      </p:sp>
      <p:grpSp>
        <p:nvGrpSpPr>
          <p:cNvPr id="2770947" name="Group 3"/>
          <p:cNvGrpSpPr>
            <a:grpSpLocks/>
          </p:cNvGrpSpPr>
          <p:nvPr/>
        </p:nvGrpSpPr>
        <p:grpSpPr bwMode="auto">
          <a:xfrm>
            <a:off x="2187575" y="2755900"/>
            <a:ext cx="1511300" cy="2720975"/>
            <a:chOff x="1378" y="1736"/>
            <a:chExt cx="952" cy="1714"/>
          </a:xfrm>
        </p:grpSpPr>
        <p:sp>
          <p:nvSpPr>
            <p:cNvPr id="2770948" name="Oval 4"/>
            <p:cNvSpPr>
              <a:spLocks noChangeArrowheads="1"/>
            </p:cNvSpPr>
            <p:nvPr/>
          </p:nvSpPr>
          <p:spPr bwMode="auto">
            <a:xfrm>
              <a:off x="1392" y="1736"/>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49" name="Oval 5"/>
            <p:cNvSpPr>
              <a:spLocks noChangeArrowheads="1"/>
            </p:cNvSpPr>
            <p:nvPr/>
          </p:nvSpPr>
          <p:spPr bwMode="auto">
            <a:xfrm>
              <a:off x="1385" y="2273"/>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50" name="Oval 6"/>
            <p:cNvSpPr>
              <a:spLocks noChangeArrowheads="1"/>
            </p:cNvSpPr>
            <p:nvPr/>
          </p:nvSpPr>
          <p:spPr bwMode="auto">
            <a:xfrm>
              <a:off x="1385" y="2761"/>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51" name="Oval 7"/>
            <p:cNvSpPr>
              <a:spLocks noChangeArrowheads="1"/>
            </p:cNvSpPr>
            <p:nvPr/>
          </p:nvSpPr>
          <p:spPr bwMode="auto">
            <a:xfrm>
              <a:off x="1378" y="3298"/>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52" name="Rectangle 8"/>
            <p:cNvSpPr>
              <a:spLocks noChangeArrowheads="1"/>
            </p:cNvSpPr>
            <p:nvPr/>
          </p:nvSpPr>
          <p:spPr bwMode="auto">
            <a:xfrm>
              <a:off x="2168" y="1864"/>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53" name="Rectangle 9"/>
            <p:cNvSpPr>
              <a:spLocks noChangeArrowheads="1"/>
            </p:cNvSpPr>
            <p:nvPr/>
          </p:nvSpPr>
          <p:spPr bwMode="auto">
            <a:xfrm>
              <a:off x="2169" y="2441"/>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54" name="Rectangle 10"/>
            <p:cNvSpPr>
              <a:spLocks noChangeArrowheads="1"/>
            </p:cNvSpPr>
            <p:nvPr/>
          </p:nvSpPr>
          <p:spPr bwMode="auto">
            <a:xfrm>
              <a:off x="2170" y="3106"/>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2770955" name="AutoShape 11"/>
            <p:cNvCxnSpPr>
              <a:cxnSpLocks noChangeShapeType="1"/>
              <a:stCxn id="2770948" idx="6"/>
              <a:endCxn id="2770952" idx="1"/>
            </p:cNvCxnSpPr>
            <p:nvPr/>
          </p:nvCxnSpPr>
          <p:spPr bwMode="auto">
            <a:xfrm>
              <a:off x="1550" y="1812"/>
              <a:ext cx="612" cy="132"/>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56" name="AutoShape 12"/>
            <p:cNvCxnSpPr>
              <a:cxnSpLocks noChangeShapeType="1"/>
              <a:stCxn id="2770948" idx="6"/>
              <a:endCxn id="2770953" idx="1"/>
            </p:cNvCxnSpPr>
            <p:nvPr/>
          </p:nvCxnSpPr>
          <p:spPr bwMode="auto">
            <a:xfrm>
              <a:off x="1550" y="1812"/>
              <a:ext cx="613" cy="709"/>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57" name="AutoShape 13"/>
            <p:cNvCxnSpPr>
              <a:cxnSpLocks noChangeShapeType="1"/>
              <a:stCxn id="2770949" idx="6"/>
              <a:endCxn id="2770952" idx="1"/>
            </p:cNvCxnSpPr>
            <p:nvPr/>
          </p:nvCxnSpPr>
          <p:spPr bwMode="auto">
            <a:xfrm flipV="1">
              <a:off x="1543" y="1944"/>
              <a:ext cx="619" cy="405"/>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58" name="AutoShape 14"/>
            <p:cNvCxnSpPr>
              <a:cxnSpLocks noChangeShapeType="1"/>
              <a:stCxn id="2770949" idx="6"/>
              <a:endCxn id="2770953" idx="1"/>
            </p:cNvCxnSpPr>
            <p:nvPr/>
          </p:nvCxnSpPr>
          <p:spPr bwMode="auto">
            <a:xfrm>
              <a:off x="1543" y="2349"/>
              <a:ext cx="620" cy="172"/>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59" name="AutoShape 15"/>
            <p:cNvCxnSpPr>
              <a:cxnSpLocks noChangeShapeType="1"/>
              <a:stCxn id="2770949" idx="6"/>
              <a:endCxn id="2770954" idx="1"/>
            </p:cNvCxnSpPr>
            <p:nvPr/>
          </p:nvCxnSpPr>
          <p:spPr bwMode="auto">
            <a:xfrm>
              <a:off x="1543" y="2349"/>
              <a:ext cx="621" cy="837"/>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60" name="AutoShape 16"/>
            <p:cNvCxnSpPr>
              <a:cxnSpLocks noChangeShapeType="1"/>
              <a:stCxn id="2770950" idx="6"/>
              <a:endCxn id="2770954" idx="1"/>
            </p:cNvCxnSpPr>
            <p:nvPr/>
          </p:nvCxnSpPr>
          <p:spPr bwMode="auto">
            <a:xfrm>
              <a:off x="1543" y="2837"/>
              <a:ext cx="621" cy="349"/>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61" name="AutoShape 17"/>
            <p:cNvCxnSpPr>
              <a:cxnSpLocks noChangeShapeType="1"/>
              <a:stCxn id="2770950" idx="6"/>
              <a:endCxn id="2770953" idx="1"/>
            </p:cNvCxnSpPr>
            <p:nvPr/>
          </p:nvCxnSpPr>
          <p:spPr bwMode="auto">
            <a:xfrm flipV="1">
              <a:off x="1543" y="2521"/>
              <a:ext cx="620" cy="316"/>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62" name="AutoShape 18"/>
            <p:cNvCxnSpPr>
              <a:cxnSpLocks noChangeShapeType="1"/>
              <a:stCxn id="2770951" idx="6"/>
              <a:endCxn id="2770954" idx="1"/>
            </p:cNvCxnSpPr>
            <p:nvPr/>
          </p:nvCxnSpPr>
          <p:spPr bwMode="auto">
            <a:xfrm flipV="1">
              <a:off x="1536" y="3186"/>
              <a:ext cx="628" cy="188"/>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63" name="AutoShape 19"/>
            <p:cNvCxnSpPr>
              <a:cxnSpLocks noChangeShapeType="1"/>
              <a:stCxn id="2770951" idx="6"/>
              <a:endCxn id="2770953" idx="1"/>
            </p:cNvCxnSpPr>
            <p:nvPr/>
          </p:nvCxnSpPr>
          <p:spPr bwMode="auto">
            <a:xfrm flipV="1">
              <a:off x="1536" y="2521"/>
              <a:ext cx="627" cy="853"/>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770964" name="Oval 20"/>
          <p:cNvSpPr>
            <a:spLocks noChangeArrowheads="1"/>
          </p:cNvSpPr>
          <p:nvPr/>
        </p:nvSpPr>
        <p:spPr bwMode="auto">
          <a:xfrm>
            <a:off x="4294188" y="2757488"/>
            <a:ext cx="241300" cy="241300"/>
          </a:xfrm>
          <a:prstGeom prst="ellipse">
            <a:avLst/>
          </a:prstGeom>
          <a:solidFill>
            <a:schemeClr val="accent6"/>
          </a:solidFill>
          <a:ln w="19050" algn="ctr">
            <a:solidFill>
              <a:schemeClr val="tx1"/>
            </a:solidFill>
            <a:round/>
            <a:headEnd/>
            <a:tailEnd/>
          </a:ln>
          <a:effectLst/>
          <a:extLst/>
        </p:spPr>
        <p:txBody>
          <a:bodyPr wrap="none" anchor="ctr"/>
          <a:lstStyle/>
          <a:p>
            <a:endParaRPr lang="en-US"/>
          </a:p>
        </p:txBody>
      </p:sp>
      <p:sp>
        <p:nvSpPr>
          <p:cNvPr id="2770965" name="Oval 21"/>
          <p:cNvSpPr>
            <a:spLocks noChangeArrowheads="1"/>
          </p:cNvSpPr>
          <p:nvPr/>
        </p:nvSpPr>
        <p:spPr bwMode="auto">
          <a:xfrm>
            <a:off x="4295775" y="3648075"/>
            <a:ext cx="241300" cy="241300"/>
          </a:xfrm>
          <a:prstGeom prst="ellipse">
            <a:avLst/>
          </a:prstGeom>
          <a:solidFill>
            <a:schemeClr val="accent1">
              <a:lumMod val="60000"/>
              <a:lumOff val="40000"/>
            </a:schemeClr>
          </a:solidFill>
          <a:ln w="19050" algn="ctr">
            <a:solidFill>
              <a:schemeClr val="tx1"/>
            </a:solidFill>
            <a:round/>
            <a:headEnd/>
            <a:tailEnd/>
          </a:ln>
          <a:effectLst/>
          <a:extLst/>
        </p:spPr>
        <p:txBody>
          <a:bodyPr wrap="none" anchor="ctr"/>
          <a:lstStyle/>
          <a:p>
            <a:endParaRPr lang="en-US"/>
          </a:p>
        </p:txBody>
      </p:sp>
      <p:sp>
        <p:nvSpPr>
          <p:cNvPr id="2770966" name="Oval 22"/>
          <p:cNvSpPr>
            <a:spLocks noChangeArrowheads="1"/>
          </p:cNvSpPr>
          <p:nvPr/>
        </p:nvSpPr>
        <p:spPr bwMode="auto">
          <a:xfrm>
            <a:off x="4295775" y="4422775"/>
            <a:ext cx="241300" cy="241300"/>
          </a:xfrm>
          <a:prstGeom prst="ellipse">
            <a:avLst/>
          </a:prstGeom>
          <a:solidFill>
            <a:srgbClr val="91BEFF"/>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67" name="Oval 23"/>
          <p:cNvSpPr>
            <a:spLocks noChangeArrowheads="1"/>
          </p:cNvSpPr>
          <p:nvPr/>
        </p:nvSpPr>
        <p:spPr bwMode="auto">
          <a:xfrm>
            <a:off x="4284663" y="5275263"/>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68" name="Rectangle 24"/>
          <p:cNvSpPr>
            <a:spLocks noChangeArrowheads="1"/>
          </p:cNvSpPr>
          <p:nvPr/>
        </p:nvSpPr>
        <p:spPr bwMode="auto">
          <a:xfrm>
            <a:off x="5538788" y="2998788"/>
            <a:ext cx="254000" cy="254000"/>
          </a:xfrm>
          <a:prstGeom prst="rect">
            <a:avLst/>
          </a:prstGeom>
          <a:solidFill>
            <a:srgbClr val="FFA7C4"/>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69" name="Rectangle 25"/>
          <p:cNvSpPr>
            <a:spLocks noChangeArrowheads="1"/>
          </p:cNvSpPr>
          <p:nvPr/>
        </p:nvSpPr>
        <p:spPr bwMode="auto">
          <a:xfrm>
            <a:off x="5540375" y="3762375"/>
            <a:ext cx="254000" cy="254000"/>
          </a:xfrm>
          <a:prstGeom prst="rect">
            <a:avLst/>
          </a:prstGeom>
          <a:solidFill>
            <a:schemeClr val="accent1">
              <a:lumMod val="60000"/>
              <a:lumOff val="40000"/>
            </a:schemeClr>
          </a:solidFill>
          <a:ln w="19050" algn="ctr">
            <a:solidFill>
              <a:schemeClr val="tx1"/>
            </a:solidFill>
            <a:miter lim="800000"/>
            <a:headEnd/>
            <a:tailEnd/>
          </a:ln>
          <a:effectLst/>
          <a:extLst/>
        </p:spPr>
        <p:txBody>
          <a:bodyPr wrap="none" anchor="ctr"/>
          <a:lstStyle/>
          <a:p>
            <a:endParaRPr lang="en-US"/>
          </a:p>
        </p:txBody>
      </p:sp>
      <p:sp>
        <p:nvSpPr>
          <p:cNvPr id="2770970" name="Rectangle 26"/>
          <p:cNvSpPr>
            <a:spLocks noChangeArrowheads="1"/>
          </p:cNvSpPr>
          <p:nvPr/>
        </p:nvSpPr>
        <p:spPr bwMode="auto">
          <a:xfrm>
            <a:off x="5580063" y="4919663"/>
            <a:ext cx="254000" cy="254000"/>
          </a:xfrm>
          <a:prstGeom prst="rect">
            <a:avLst/>
          </a:prstGeom>
          <a:solidFill>
            <a:schemeClr val="accent1">
              <a:lumMod val="60000"/>
              <a:lumOff val="40000"/>
            </a:schemeClr>
          </a:solidFill>
          <a:ln w="19050" algn="ctr">
            <a:solidFill>
              <a:schemeClr val="tx1"/>
            </a:solidFill>
            <a:miter lim="800000"/>
            <a:headEnd/>
            <a:tailEnd/>
          </a:ln>
          <a:effectLst/>
          <a:extLst/>
        </p:spPr>
        <p:txBody>
          <a:bodyPr wrap="none" anchor="ctr"/>
          <a:lstStyle/>
          <a:p>
            <a:endParaRPr lang="en-US"/>
          </a:p>
        </p:txBody>
      </p:sp>
      <p:sp>
        <p:nvSpPr>
          <p:cNvPr id="2770980" name="Rectangle 36"/>
          <p:cNvSpPr>
            <a:spLocks noChangeArrowheads="1"/>
          </p:cNvSpPr>
          <p:nvPr/>
        </p:nvSpPr>
        <p:spPr bwMode="auto">
          <a:xfrm>
            <a:off x="5543550" y="2419350"/>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82" name="Text Box 38"/>
          <p:cNvSpPr txBox="1">
            <a:spLocks noChangeArrowheads="1"/>
          </p:cNvSpPr>
          <p:nvPr/>
        </p:nvSpPr>
        <p:spPr bwMode="auto">
          <a:xfrm>
            <a:off x="2819400" y="1504950"/>
            <a:ext cx="311150" cy="6413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t>t</a:t>
            </a:r>
          </a:p>
        </p:txBody>
      </p:sp>
      <p:sp>
        <p:nvSpPr>
          <p:cNvPr id="2770983" name="Text Box 39"/>
          <p:cNvSpPr txBox="1">
            <a:spLocks noChangeArrowheads="1"/>
          </p:cNvSpPr>
          <p:nvPr/>
        </p:nvSpPr>
        <p:spPr bwMode="auto">
          <a:xfrm>
            <a:off x="4572000" y="1493838"/>
            <a:ext cx="847725" cy="6413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t>t+1</a:t>
            </a:r>
          </a:p>
        </p:txBody>
      </p:sp>
      <p:sp>
        <p:nvSpPr>
          <p:cNvPr id="2770984" name="Text Box 40"/>
          <p:cNvSpPr txBox="1">
            <a:spLocks noChangeArrowheads="1"/>
          </p:cNvSpPr>
          <p:nvPr/>
        </p:nvSpPr>
        <p:spPr bwMode="auto">
          <a:xfrm>
            <a:off x="6846888" y="1495425"/>
            <a:ext cx="847725" cy="6413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t>t+2</a:t>
            </a:r>
          </a:p>
        </p:txBody>
      </p:sp>
      <p:sp>
        <p:nvSpPr>
          <p:cNvPr id="2770987" name="Line 43"/>
          <p:cNvSpPr>
            <a:spLocks noChangeShapeType="1"/>
          </p:cNvSpPr>
          <p:nvPr/>
        </p:nvSpPr>
        <p:spPr bwMode="auto">
          <a:xfrm>
            <a:off x="2438400" y="5372100"/>
            <a:ext cx="1841500" cy="0"/>
          </a:xfrm>
          <a:prstGeom prst="line">
            <a:avLst/>
          </a:prstGeom>
          <a:noFill/>
          <a:ln w="38100">
            <a:solidFill>
              <a:schemeClr val="tx1"/>
            </a:solidFill>
            <a:prstDash val="sysDot"/>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89" name="Line 45"/>
          <p:cNvSpPr>
            <a:spLocks noChangeShapeType="1"/>
          </p:cNvSpPr>
          <p:nvPr/>
        </p:nvSpPr>
        <p:spPr bwMode="auto">
          <a:xfrm>
            <a:off x="2441575" y="2847975"/>
            <a:ext cx="1854200" cy="12700"/>
          </a:xfrm>
          <a:prstGeom prst="line">
            <a:avLst/>
          </a:prstGeom>
          <a:noFill/>
          <a:ln w="38100">
            <a:solidFill>
              <a:schemeClr val="tx1"/>
            </a:solidFill>
            <a:prstDash val="sysDot"/>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3" name="Straight Arrow Connector 2"/>
          <p:cNvCxnSpPr/>
          <p:nvPr/>
        </p:nvCxnSpPr>
        <p:spPr bwMode="auto">
          <a:xfrm flipV="1">
            <a:off x="4546374" y="2546350"/>
            <a:ext cx="993775" cy="331788"/>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 name="Straight Arrow Connector 4"/>
          <p:cNvCxnSpPr>
            <a:stCxn id="2770965" idx="6"/>
            <a:endCxn id="2770969" idx="1"/>
          </p:cNvCxnSpPr>
          <p:nvPr/>
        </p:nvCxnSpPr>
        <p:spPr bwMode="auto">
          <a:xfrm>
            <a:off x="4537075" y="3768725"/>
            <a:ext cx="1003300" cy="120650"/>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Straight Arrow Connector 9"/>
          <p:cNvCxnSpPr>
            <a:stCxn id="2770966" idx="6"/>
            <a:endCxn id="2770970" idx="1"/>
          </p:cNvCxnSpPr>
          <p:nvPr/>
        </p:nvCxnSpPr>
        <p:spPr bwMode="auto">
          <a:xfrm>
            <a:off x="4537075" y="4543425"/>
            <a:ext cx="1042988" cy="503238"/>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7" name="Slide Number Placeholder 5">
            <a:extLst>
              <a:ext uri="{FF2B5EF4-FFF2-40B4-BE49-F238E27FC236}">
                <a16:creationId xmlns:a16="http://schemas.microsoft.com/office/drawing/2014/main" id="{6CB65C43-82B9-4124-90F2-515643D7787F}"/>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48</a:t>
            </a:fld>
            <a:endParaRPr lang="en-US" dirty="0"/>
          </a:p>
        </p:txBody>
      </p:sp>
    </p:spTree>
    <p:extLst>
      <p:ext uri="{BB962C8B-B14F-4D97-AF65-F5344CB8AC3E}">
        <p14:creationId xmlns:p14="http://schemas.microsoft.com/office/powerpoint/2010/main" val="181518100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557" y="1051560"/>
            <a:ext cx="8850732" cy="5806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70946" name="Rectangle 2"/>
          <p:cNvSpPr>
            <a:spLocks noGrp="1" noChangeArrowheads="1"/>
          </p:cNvSpPr>
          <p:nvPr>
            <p:ph type="title"/>
          </p:nvPr>
        </p:nvSpPr>
        <p:spPr/>
        <p:txBody>
          <a:bodyPr/>
          <a:lstStyle/>
          <a:p>
            <a:r>
              <a:rPr lang="en-US" dirty="0"/>
              <a:t>Driverless EV optimization</a:t>
            </a:r>
            <a:endParaRPr lang="en-US" altLang="en-US" b="1" dirty="0"/>
          </a:p>
        </p:txBody>
      </p:sp>
      <p:grpSp>
        <p:nvGrpSpPr>
          <p:cNvPr id="2770947" name="Group 3"/>
          <p:cNvGrpSpPr>
            <a:grpSpLocks/>
          </p:cNvGrpSpPr>
          <p:nvPr/>
        </p:nvGrpSpPr>
        <p:grpSpPr bwMode="auto">
          <a:xfrm>
            <a:off x="2187575" y="2755900"/>
            <a:ext cx="1511300" cy="2720975"/>
            <a:chOff x="1378" y="1736"/>
            <a:chExt cx="952" cy="1714"/>
          </a:xfrm>
        </p:grpSpPr>
        <p:sp>
          <p:nvSpPr>
            <p:cNvPr id="2770948" name="Oval 4"/>
            <p:cNvSpPr>
              <a:spLocks noChangeArrowheads="1"/>
            </p:cNvSpPr>
            <p:nvPr/>
          </p:nvSpPr>
          <p:spPr bwMode="auto">
            <a:xfrm>
              <a:off x="1392" y="1736"/>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49" name="Oval 5"/>
            <p:cNvSpPr>
              <a:spLocks noChangeArrowheads="1"/>
            </p:cNvSpPr>
            <p:nvPr/>
          </p:nvSpPr>
          <p:spPr bwMode="auto">
            <a:xfrm>
              <a:off x="1385" y="2273"/>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50" name="Oval 6"/>
            <p:cNvSpPr>
              <a:spLocks noChangeArrowheads="1"/>
            </p:cNvSpPr>
            <p:nvPr/>
          </p:nvSpPr>
          <p:spPr bwMode="auto">
            <a:xfrm>
              <a:off x="1385" y="2761"/>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51" name="Oval 7"/>
            <p:cNvSpPr>
              <a:spLocks noChangeArrowheads="1"/>
            </p:cNvSpPr>
            <p:nvPr/>
          </p:nvSpPr>
          <p:spPr bwMode="auto">
            <a:xfrm>
              <a:off x="1378" y="3298"/>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52" name="Rectangle 8"/>
            <p:cNvSpPr>
              <a:spLocks noChangeArrowheads="1"/>
            </p:cNvSpPr>
            <p:nvPr/>
          </p:nvSpPr>
          <p:spPr bwMode="auto">
            <a:xfrm>
              <a:off x="2168" y="1864"/>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53" name="Rectangle 9"/>
            <p:cNvSpPr>
              <a:spLocks noChangeArrowheads="1"/>
            </p:cNvSpPr>
            <p:nvPr/>
          </p:nvSpPr>
          <p:spPr bwMode="auto">
            <a:xfrm>
              <a:off x="2169" y="2441"/>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54" name="Rectangle 10"/>
            <p:cNvSpPr>
              <a:spLocks noChangeArrowheads="1"/>
            </p:cNvSpPr>
            <p:nvPr/>
          </p:nvSpPr>
          <p:spPr bwMode="auto">
            <a:xfrm>
              <a:off x="2170" y="3106"/>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2770955" name="AutoShape 11"/>
            <p:cNvCxnSpPr>
              <a:cxnSpLocks noChangeShapeType="1"/>
              <a:stCxn id="2770948" idx="6"/>
              <a:endCxn id="2770952" idx="1"/>
            </p:cNvCxnSpPr>
            <p:nvPr/>
          </p:nvCxnSpPr>
          <p:spPr bwMode="auto">
            <a:xfrm>
              <a:off x="1550" y="1812"/>
              <a:ext cx="612" cy="132"/>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56" name="AutoShape 12"/>
            <p:cNvCxnSpPr>
              <a:cxnSpLocks noChangeShapeType="1"/>
              <a:stCxn id="2770948" idx="6"/>
              <a:endCxn id="2770953" idx="1"/>
            </p:cNvCxnSpPr>
            <p:nvPr/>
          </p:nvCxnSpPr>
          <p:spPr bwMode="auto">
            <a:xfrm>
              <a:off x="1550" y="1812"/>
              <a:ext cx="613" cy="709"/>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57" name="AutoShape 13"/>
            <p:cNvCxnSpPr>
              <a:cxnSpLocks noChangeShapeType="1"/>
              <a:stCxn id="2770949" idx="6"/>
              <a:endCxn id="2770952" idx="1"/>
            </p:cNvCxnSpPr>
            <p:nvPr/>
          </p:nvCxnSpPr>
          <p:spPr bwMode="auto">
            <a:xfrm flipV="1">
              <a:off x="1543" y="1944"/>
              <a:ext cx="619" cy="405"/>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58" name="AutoShape 14"/>
            <p:cNvCxnSpPr>
              <a:cxnSpLocks noChangeShapeType="1"/>
              <a:stCxn id="2770949" idx="6"/>
              <a:endCxn id="2770953" idx="1"/>
            </p:cNvCxnSpPr>
            <p:nvPr/>
          </p:nvCxnSpPr>
          <p:spPr bwMode="auto">
            <a:xfrm>
              <a:off x="1543" y="2349"/>
              <a:ext cx="620" cy="172"/>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59" name="AutoShape 15"/>
            <p:cNvCxnSpPr>
              <a:cxnSpLocks noChangeShapeType="1"/>
              <a:stCxn id="2770949" idx="6"/>
              <a:endCxn id="2770954" idx="1"/>
            </p:cNvCxnSpPr>
            <p:nvPr/>
          </p:nvCxnSpPr>
          <p:spPr bwMode="auto">
            <a:xfrm>
              <a:off x="1543" y="2349"/>
              <a:ext cx="621" cy="837"/>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60" name="AutoShape 16"/>
            <p:cNvCxnSpPr>
              <a:cxnSpLocks noChangeShapeType="1"/>
              <a:stCxn id="2770950" idx="6"/>
              <a:endCxn id="2770954" idx="1"/>
            </p:cNvCxnSpPr>
            <p:nvPr/>
          </p:nvCxnSpPr>
          <p:spPr bwMode="auto">
            <a:xfrm>
              <a:off x="1543" y="2837"/>
              <a:ext cx="621" cy="349"/>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61" name="AutoShape 17"/>
            <p:cNvCxnSpPr>
              <a:cxnSpLocks noChangeShapeType="1"/>
              <a:stCxn id="2770950" idx="6"/>
              <a:endCxn id="2770953" idx="1"/>
            </p:cNvCxnSpPr>
            <p:nvPr/>
          </p:nvCxnSpPr>
          <p:spPr bwMode="auto">
            <a:xfrm flipV="1">
              <a:off x="1543" y="2521"/>
              <a:ext cx="620" cy="316"/>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62" name="AutoShape 18"/>
            <p:cNvCxnSpPr>
              <a:cxnSpLocks noChangeShapeType="1"/>
              <a:stCxn id="2770951" idx="6"/>
              <a:endCxn id="2770954" idx="1"/>
            </p:cNvCxnSpPr>
            <p:nvPr/>
          </p:nvCxnSpPr>
          <p:spPr bwMode="auto">
            <a:xfrm flipV="1">
              <a:off x="1536" y="3186"/>
              <a:ext cx="628" cy="188"/>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0963" name="AutoShape 19"/>
            <p:cNvCxnSpPr>
              <a:cxnSpLocks noChangeShapeType="1"/>
              <a:stCxn id="2770951" idx="6"/>
              <a:endCxn id="2770953" idx="1"/>
            </p:cNvCxnSpPr>
            <p:nvPr/>
          </p:nvCxnSpPr>
          <p:spPr bwMode="auto">
            <a:xfrm flipV="1">
              <a:off x="1536" y="2521"/>
              <a:ext cx="627" cy="853"/>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770964" name="Oval 20"/>
          <p:cNvSpPr>
            <a:spLocks noChangeArrowheads="1"/>
          </p:cNvSpPr>
          <p:nvPr/>
        </p:nvSpPr>
        <p:spPr bwMode="auto">
          <a:xfrm>
            <a:off x="4294188" y="2757488"/>
            <a:ext cx="241300" cy="241300"/>
          </a:xfrm>
          <a:prstGeom prst="ellipse">
            <a:avLst/>
          </a:prstGeom>
          <a:solidFill>
            <a:schemeClr val="accent6"/>
          </a:solidFill>
          <a:ln w="19050" algn="ctr">
            <a:solidFill>
              <a:schemeClr val="tx1"/>
            </a:solidFill>
            <a:round/>
            <a:headEnd/>
            <a:tailEnd/>
          </a:ln>
          <a:effectLst/>
          <a:extLst/>
        </p:spPr>
        <p:txBody>
          <a:bodyPr wrap="none" anchor="ctr"/>
          <a:lstStyle/>
          <a:p>
            <a:endParaRPr lang="en-US"/>
          </a:p>
        </p:txBody>
      </p:sp>
      <p:sp>
        <p:nvSpPr>
          <p:cNvPr id="2770965" name="Oval 21"/>
          <p:cNvSpPr>
            <a:spLocks noChangeArrowheads="1"/>
          </p:cNvSpPr>
          <p:nvPr/>
        </p:nvSpPr>
        <p:spPr bwMode="auto">
          <a:xfrm>
            <a:off x="4295775" y="3648075"/>
            <a:ext cx="241300" cy="241300"/>
          </a:xfrm>
          <a:prstGeom prst="ellipse">
            <a:avLst/>
          </a:prstGeom>
          <a:solidFill>
            <a:schemeClr val="accent1">
              <a:lumMod val="60000"/>
              <a:lumOff val="40000"/>
            </a:schemeClr>
          </a:solidFill>
          <a:ln w="19050" algn="ctr">
            <a:solidFill>
              <a:schemeClr val="tx1"/>
            </a:solidFill>
            <a:round/>
            <a:headEnd/>
            <a:tailEnd/>
          </a:ln>
          <a:effectLst/>
          <a:extLst/>
        </p:spPr>
        <p:txBody>
          <a:bodyPr wrap="none" anchor="ctr"/>
          <a:lstStyle/>
          <a:p>
            <a:endParaRPr lang="en-US"/>
          </a:p>
        </p:txBody>
      </p:sp>
      <p:sp>
        <p:nvSpPr>
          <p:cNvPr id="2770966" name="Oval 22"/>
          <p:cNvSpPr>
            <a:spLocks noChangeArrowheads="1"/>
          </p:cNvSpPr>
          <p:nvPr/>
        </p:nvSpPr>
        <p:spPr bwMode="auto">
          <a:xfrm>
            <a:off x="4295775" y="4422775"/>
            <a:ext cx="241300" cy="241300"/>
          </a:xfrm>
          <a:prstGeom prst="ellipse">
            <a:avLst/>
          </a:prstGeom>
          <a:solidFill>
            <a:srgbClr val="91BEFF"/>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67" name="Oval 23"/>
          <p:cNvSpPr>
            <a:spLocks noChangeArrowheads="1"/>
          </p:cNvSpPr>
          <p:nvPr/>
        </p:nvSpPr>
        <p:spPr bwMode="auto">
          <a:xfrm>
            <a:off x="4284663" y="5275263"/>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68" name="Rectangle 24"/>
          <p:cNvSpPr>
            <a:spLocks noChangeArrowheads="1"/>
          </p:cNvSpPr>
          <p:nvPr/>
        </p:nvSpPr>
        <p:spPr bwMode="auto">
          <a:xfrm>
            <a:off x="5538788" y="2998788"/>
            <a:ext cx="254000" cy="254000"/>
          </a:xfrm>
          <a:prstGeom prst="rect">
            <a:avLst/>
          </a:prstGeom>
          <a:solidFill>
            <a:srgbClr val="FFA7C4"/>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69" name="Rectangle 25"/>
          <p:cNvSpPr>
            <a:spLocks noChangeArrowheads="1"/>
          </p:cNvSpPr>
          <p:nvPr/>
        </p:nvSpPr>
        <p:spPr bwMode="auto">
          <a:xfrm>
            <a:off x="5540375" y="3762375"/>
            <a:ext cx="254000" cy="254000"/>
          </a:xfrm>
          <a:prstGeom prst="rect">
            <a:avLst/>
          </a:prstGeom>
          <a:solidFill>
            <a:schemeClr val="accent1">
              <a:lumMod val="60000"/>
              <a:lumOff val="40000"/>
            </a:schemeClr>
          </a:solidFill>
          <a:ln w="19050" algn="ctr">
            <a:solidFill>
              <a:schemeClr val="tx1"/>
            </a:solidFill>
            <a:miter lim="800000"/>
            <a:headEnd/>
            <a:tailEnd/>
          </a:ln>
          <a:effectLst/>
          <a:extLst/>
        </p:spPr>
        <p:txBody>
          <a:bodyPr wrap="none" anchor="ctr"/>
          <a:lstStyle/>
          <a:p>
            <a:endParaRPr lang="en-US"/>
          </a:p>
        </p:txBody>
      </p:sp>
      <p:sp>
        <p:nvSpPr>
          <p:cNvPr id="2770970" name="Rectangle 26"/>
          <p:cNvSpPr>
            <a:spLocks noChangeArrowheads="1"/>
          </p:cNvSpPr>
          <p:nvPr/>
        </p:nvSpPr>
        <p:spPr bwMode="auto">
          <a:xfrm>
            <a:off x="5580063" y="4919663"/>
            <a:ext cx="254000" cy="254000"/>
          </a:xfrm>
          <a:prstGeom prst="rect">
            <a:avLst/>
          </a:prstGeom>
          <a:solidFill>
            <a:schemeClr val="accent1">
              <a:lumMod val="60000"/>
              <a:lumOff val="40000"/>
            </a:schemeClr>
          </a:solidFill>
          <a:ln w="19050" algn="ctr">
            <a:solidFill>
              <a:schemeClr val="tx1"/>
            </a:solidFill>
            <a:miter lim="800000"/>
            <a:headEnd/>
            <a:tailEnd/>
          </a:ln>
          <a:effectLst/>
          <a:extLst/>
        </p:spPr>
        <p:txBody>
          <a:bodyPr wrap="none" anchor="ctr"/>
          <a:lstStyle/>
          <a:p>
            <a:endParaRPr lang="en-US"/>
          </a:p>
        </p:txBody>
      </p:sp>
      <p:sp>
        <p:nvSpPr>
          <p:cNvPr id="2770980" name="Rectangle 36"/>
          <p:cNvSpPr>
            <a:spLocks noChangeArrowheads="1"/>
          </p:cNvSpPr>
          <p:nvPr/>
        </p:nvSpPr>
        <p:spPr bwMode="auto">
          <a:xfrm>
            <a:off x="5543550" y="2419350"/>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82" name="Text Box 38"/>
          <p:cNvSpPr txBox="1">
            <a:spLocks noChangeArrowheads="1"/>
          </p:cNvSpPr>
          <p:nvPr/>
        </p:nvSpPr>
        <p:spPr bwMode="auto">
          <a:xfrm>
            <a:off x="2819400" y="1504950"/>
            <a:ext cx="311150" cy="6413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t>t</a:t>
            </a:r>
          </a:p>
        </p:txBody>
      </p:sp>
      <p:sp>
        <p:nvSpPr>
          <p:cNvPr id="2770983" name="Text Box 39"/>
          <p:cNvSpPr txBox="1">
            <a:spLocks noChangeArrowheads="1"/>
          </p:cNvSpPr>
          <p:nvPr/>
        </p:nvSpPr>
        <p:spPr bwMode="auto">
          <a:xfrm>
            <a:off x="4572000" y="1493838"/>
            <a:ext cx="847725" cy="6413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t>t+1</a:t>
            </a:r>
          </a:p>
        </p:txBody>
      </p:sp>
      <p:sp>
        <p:nvSpPr>
          <p:cNvPr id="2770984" name="Text Box 40"/>
          <p:cNvSpPr txBox="1">
            <a:spLocks noChangeArrowheads="1"/>
          </p:cNvSpPr>
          <p:nvPr/>
        </p:nvSpPr>
        <p:spPr bwMode="auto">
          <a:xfrm>
            <a:off x="6846888" y="1495425"/>
            <a:ext cx="847725" cy="6413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t>t+2</a:t>
            </a:r>
          </a:p>
        </p:txBody>
      </p:sp>
      <p:sp>
        <p:nvSpPr>
          <p:cNvPr id="2770987" name="Line 43"/>
          <p:cNvSpPr>
            <a:spLocks noChangeShapeType="1"/>
          </p:cNvSpPr>
          <p:nvPr/>
        </p:nvSpPr>
        <p:spPr bwMode="auto">
          <a:xfrm>
            <a:off x="2438400" y="5372100"/>
            <a:ext cx="1841500" cy="0"/>
          </a:xfrm>
          <a:prstGeom prst="line">
            <a:avLst/>
          </a:prstGeom>
          <a:noFill/>
          <a:ln w="38100">
            <a:solidFill>
              <a:schemeClr val="tx1"/>
            </a:solidFill>
            <a:prstDash val="sysDot"/>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0989" name="Line 45"/>
          <p:cNvSpPr>
            <a:spLocks noChangeShapeType="1"/>
          </p:cNvSpPr>
          <p:nvPr/>
        </p:nvSpPr>
        <p:spPr bwMode="auto">
          <a:xfrm>
            <a:off x="2441575" y="2847975"/>
            <a:ext cx="1854200" cy="12700"/>
          </a:xfrm>
          <a:prstGeom prst="line">
            <a:avLst/>
          </a:prstGeom>
          <a:noFill/>
          <a:ln w="38100">
            <a:solidFill>
              <a:schemeClr val="tx1"/>
            </a:solidFill>
            <a:prstDash val="sysDot"/>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3" name="Straight Arrow Connector 2"/>
          <p:cNvCxnSpPr/>
          <p:nvPr/>
        </p:nvCxnSpPr>
        <p:spPr bwMode="auto">
          <a:xfrm flipV="1">
            <a:off x="4546374" y="2546350"/>
            <a:ext cx="993775" cy="331788"/>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Oval 49"/>
          <p:cNvSpPr>
            <a:spLocks noChangeArrowheads="1"/>
          </p:cNvSpPr>
          <p:nvPr/>
        </p:nvSpPr>
        <p:spPr bwMode="auto">
          <a:xfrm>
            <a:off x="6403975" y="2759075"/>
            <a:ext cx="241300" cy="241300"/>
          </a:xfrm>
          <a:prstGeom prst="ellipse">
            <a:avLst/>
          </a:prstGeom>
          <a:solidFill>
            <a:srgbClr val="91BEFF"/>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5" name="Oval 50"/>
          <p:cNvSpPr>
            <a:spLocks noChangeArrowheads="1"/>
          </p:cNvSpPr>
          <p:nvPr/>
        </p:nvSpPr>
        <p:spPr bwMode="auto">
          <a:xfrm>
            <a:off x="6405563" y="3649663"/>
            <a:ext cx="241300" cy="241300"/>
          </a:xfrm>
          <a:prstGeom prst="ellipse">
            <a:avLst/>
          </a:prstGeom>
          <a:solidFill>
            <a:srgbClr val="91BEFF"/>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6" name="Oval 51"/>
          <p:cNvSpPr>
            <a:spLocks noChangeArrowheads="1"/>
          </p:cNvSpPr>
          <p:nvPr/>
        </p:nvSpPr>
        <p:spPr bwMode="auto">
          <a:xfrm>
            <a:off x="6405563" y="4424363"/>
            <a:ext cx="241300" cy="241300"/>
          </a:xfrm>
          <a:prstGeom prst="ellipse">
            <a:avLst/>
          </a:prstGeom>
          <a:solidFill>
            <a:srgbClr val="91BEFF"/>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7" name="Oval 52"/>
          <p:cNvSpPr>
            <a:spLocks noChangeArrowheads="1"/>
          </p:cNvSpPr>
          <p:nvPr/>
        </p:nvSpPr>
        <p:spPr bwMode="auto">
          <a:xfrm>
            <a:off x="6394450" y="5276850"/>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 name="Rectangle 54"/>
          <p:cNvSpPr>
            <a:spLocks noChangeArrowheads="1"/>
          </p:cNvSpPr>
          <p:nvPr/>
        </p:nvSpPr>
        <p:spPr bwMode="auto">
          <a:xfrm>
            <a:off x="7650163" y="3763963"/>
            <a:ext cx="254000" cy="254000"/>
          </a:xfrm>
          <a:prstGeom prst="rect">
            <a:avLst/>
          </a:prstGeom>
          <a:solidFill>
            <a:schemeClr val="accent1">
              <a:lumMod val="60000"/>
              <a:lumOff val="40000"/>
            </a:schemeClr>
          </a:solidFill>
          <a:ln w="19050" algn="ctr">
            <a:solidFill>
              <a:schemeClr val="tx1"/>
            </a:solidFill>
            <a:miter lim="800000"/>
            <a:headEnd/>
            <a:tailEnd/>
          </a:ln>
          <a:effectLst/>
          <a:extLst/>
        </p:spPr>
        <p:txBody>
          <a:bodyPr wrap="none" anchor="ctr"/>
          <a:lstStyle/>
          <a:p>
            <a:endParaRPr lang="en-US"/>
          </a:p>
        </p:txBody>
      </p:sp>
      <p:sp>
        <p:nvSpPr>
          <p:cNvPr id="60" name="Rectangle 55"/>
          <p:cNvSpPr>
            <a:spLocks noChangeArrowheads="1"/>
          </p:cNvSpPr>
          <p:nvPr/>
        </p:nvSpPr>
        <p:spPr bwMode="auto">
          <a:xfrm>
            <a:off x="7689850" y="4921250"/>
            <a:ext cx="254000" cy="254000"/>
          </a:xfrm>
          <a:prstGeom prst="rect">
            <a:avLst/>
          </a:prstGeom>
          <a:solidFill>
            <a:schemeClr val="accent1">
              <a:lumMod val="60000"/>
              <a:lumOff val="40000"/>
            </a:schemeClr>
          </a:solidFill>
          <a:ln w="19050" algn="ctr">
            <a:solidFill>
              <a:schemeClr val="tx1"/>
            </a:solidFill>
            <a:miter lim="800000"/>
            <a:headEnd/>
            <a:tailEnd/>
          </a:ln>
          <a:effectLst/>
          <a:extLst/>
        </p:spPr>
        <p:txBody>
          <a:bodyPr wrap="none" anchor="ctr"/>
          <a:lstStyle/>
          <a:p>
            <a:endParaRPr lang="en-US"/>
          </a:p>
        </p:txBody>
      </p:sp>
      <p:sp>
        <p:nvSpPr>
          <p:cNvPr id="61" name="Rectangle 65"/>
          <p:cNvSpPr>
            <a:spLocks noChangeArrowheads="1"/>
          </p:cNvSpPr>
          <p:nvPr/>
        </p:nvSpPr>
        <p:spPr bwMode="auto">
          <a:xfrm>
            <a:off x="7653338" y="2420938"/>
            <a:ext cx="254000" cy="254000"/>
          </a:xfrm>
          <a:prstGeom prst="rect">
            <a:avLst/>
          </a:prstGeom>
          <a:solidFill>
            <a:schemeClr val="accent1">
              <a:lumMod val="60000"/>
              <a:lumOff val="40000"/>
            </a:schemeClr>
          </a:solidFill>
          <a:ln w="19050" algn="ctr">
            <a:solidFill>
              <a:schemeClr val="tx1"/>
            </a:solidFill>
            <a:miter lim="800000"/>
            <a:headEnd/>
            <a:tailEnd/>
          </a:ln>
          <a:effectLst/>
          <a:extLst/>
        </p:spPr>
        <p:txBody>
          <a:bodyPr wrap="none" anchor="ctr"/>
          <a:lstStyle/>
          <a:p>
            <a:endParaRPr lang="en-US"/>
          </a:p>
        </p:txBody>
      </p:sp>
      <p:sp>
        <p:nvSpPr>
          <p:cNvPr id="62" name="Oval 68"/>
          <p:cNvSpPr>
            <a:spLocks noChangeArrowheads="1"/>
          </p:cNvSpPr>
          <p:nvPr/>
        </p:nvSpPr>
        <p:spPr bwMode="auto">
          <a:xfrm>
            <a:off x="6394450" y="2038350"/>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6" name="Straight Arrow Connector 5"/>
          <p:cNvCxnSpPr>
            <a:stCxn id="55" idx="6"/>
          </p:cNvCxnSpPr>
          <p:nvPr/>
        </p:nvCxnSpPr>
        <p:spPr bwMode="auto">
          <a:xfrm>
            <a:off x="6646863" y="3770313"/>
            <a:ext cx="1001712" cy="119062"/>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 name="Straight Arrow Connector 7"/>
          <p:cNvCxnSpPr>
            <a:stCxn id="56" idx="6"/>
          </p:cNvCxnSpPr>
          <p:nvPr/>
        </p:nvCxnSpPr>
        <p:spPr bwMode="auto">
          <a:xfrm>
            <a:off x="6646863" y="4545013"/>
            <a:ext cx="1001712" cy="501650"/>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 name="Straight Arrow Connector 11"/>
          <p:cNvCxnSpPr>
            <a:stCxn id="2770967" idx="6"/>
            <a:endCxn id="57" idx="2"/>
          </p:cNvCxnSpPr>
          <p:nvPr/>
        </p:nvCxnSpPr>
        <p:spPr bwMode="auto">
          <a:xfrm>
            <a:off x="4525963" y="5395913"/>
            <a:ext cx="1868487" cy="1587"/>
          </a:xfrm>
          <a:prstGeom prst="straightConnector1">
            <a:avLst/>
          </a:prstGeom>
          <a:solidFill>
            <a:schemeClr val="accent1"/>
          </a:solidFill>
          <a:ln w="38100" cap="flat" cmpd="sng" algn="ctr">
            <a:solidFill>
              <a:schemeClr val="tx1"/>
            </a:solidFill>
            <a:prstDash val="sysDot"/>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Straight Arrow Connector 13"/>
          <p:cNvCxnSpPr>
            <a:stCxn id="54" idx="6"/>
            <a:endCxn id="61" idx="1"/>
          </p:cNvCxnSpPr>
          <p:nvPr/>
        </p:nvCxnSpPr>
        <p:spPr bwMode="auto">
          <a:xfrm flipV="1">
            <a:off x="6645275" y="2547938"/>
            <a:ext cx="1008063" cy="331787"/>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 name="Straight Arrow Connector 15"/>
          <p:cNvCxnSpPr>
            <a:endCxn id="2770969" idx="1"/>
          </p:cNvCxnSpPr>
          <p:nvPr/>
        </p:nvCxnSpPr>
        <p:spPr bwMode="auto">
          <a:xfrm>
            <a:off x="4545013" y="3770313"/>
            <a:ext cx="995362" cy="119062"/>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Arrow Connector 17"/>
          <p:cNvCxnSpPr>
            <a:stCxn id="2770966" idx="6"/>
            <a:endCxn id="2770970" idx="1"/>
          </p:cNvCxnSpPr>
          <p:nvPr/>
        </p:nvCxnSpPr>
        <p:spPr bwMode="auto">
          <a:xfrm>
            <a:off x="4537075" y="4543425"/>
            <a:ext cx="1042988" cy="503238"/>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0" name="Rectangle 36"/>
          <p:cNvSpPr>
            <a:spLocks noChangeArrowheads="1"/>
          </p:cNvSpPr>
          <p:nvPr/>
        </p:nvSpPr>
        <p:spPr bwMode="auto">
          <a:xfrm>
            <a:off x="7610475" y="1897856"/>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1" name="Rectangle 36"/>
          <p:cNvSpPr>
            <a:spLocks noChangeArrowheads="1"/>
          </p:cNvSpPr>
          <p:nvPr/>
        </p:nvSpPr>
        <p:spPr bwMode="auto">
          <a:xfrm>
            <a:off x="7689850" y="5635624"/>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 name="Rectangle 36"/>
          <p:cNvSpPr>
            <a:spLocks noChangeArrowheads="1"/>
          </p:cNvSpPr>
          <p:nvPr/>
        </p:nvSpPr>
        <p:spPr bwMode="auto">
          <a:xfrm>
            <a:off x="7689850" y="4422775"/>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22" name="Straight Arrow Connector 21"/>
          <p:cNvCxnSpPr>
            <a:stCxn id="62" idx="6"/>
          </p:cNvCxnSpPr>
          <p:nvPr/>
        </p:nvCxnSpPr>
        <p:spPr bwMode="auto">
          <a:xfrm flipV="1">
            <a:off x="6635750" y="2024856"/>
            <a:ext cx="974725" cy="134144"/>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Arrow Connector 23"/>
          <p:cNvCxnSpPr>
            <a:stCxn id="57" idx="6"/>
          </p:cNvCxnSpPr>
          <p:nvPr/>
        </p:nvCxnSpPr>
        <p:spPr bwMode="auto">
          <a:xfrm flipV="1">
            <a:off x="6635750" y="4556125"/>
            <a:ext cx="1012825" cy="841375"/>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Arrow Connector 25"/>
          <p:cNvCxnSpPr>
            <a:endCxn id="81" idx="1"/>
          </p:cNvCxnSpPr>
          <p:nvPr/>
        </p:nvCxnSpPr>
        <p:spPr bwMode="auto">
          <a:xfrm>
            <a:off x="6659563" y="5395913"/>
            <a:ext cx="1030287" cy="366711"/>
          </a:xfrm>
          <a:prstGeom prst="straightConnector1">
            <a:avLst/>
          </a:prstGeom>
          <a:solidFill>
            <a:schemeClr val="accent1"/>
          </a:solidFill>
          <a:ln w="38100" cap="flat" cmpd="sng" algn="ctr">
            <a:solidFill>
              <a:schemeClr val="tx1"/>
            </a:solidFill>
            <a:prstDash val="solid"/>
            <a:round/>
            <a:headEnd type="none" w="lg" len="lg"/>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8" name="TextBox 57"/>
          <p:cNvSpPr txBox="1"/>
          <p:nvPr/>
        </p:nvSpPr>
        <p:spPr>
          <a:xfrm>
            <a:off x="1030511" y="5965375"/>
            <a:ext cx="7547432" cy="707886"/>
          </a:xfrm>
          <a:prstGeom prst="rect">
            <a:avLst/>
          </a:prstGeom>
          <a:noFill/>
        </p:spPr>
        <p:txBody>
          <a:bodyPr wrap="square" rtlCol="0">
            <a:spAutoFit/>
          </a:bodyPr>
          <a:lstStyle/>
          <a:p>
            <a:pPr algn="l"/>
            <a:r>
              <a:rPr lang="en-US" sz="2000" b="1" i="0" dirty="0">
                <a:solidFill>
                  <a:srgbClr val="FF0000"/>
                </a:solidFill>
              </a:rPr>
              <a:t>The assignment of </a:t>
            </a:r>
            <a:r>
              <a:rPr lang="en-US" b="1" dirty="0">
                <a:solidFill>
                  <a:srgbClr val="FF0000"/>
                </a:solidFill>
              </a:rPr>
              <a:t>ca</a:t>
            </a:r>
            <a:r>
              <a:rPr lang="en-US" sz="2000" b="1" i="0" dirty="0">
                <a:solidFill>
                  <a:srgbClr val="FF0000"/>
                </a:solidFill>
              </a:rPr>
              <a:t>rs to </a:t>
            </a:r>
            <a:r>
              <a:rPr lang="en-US" b="1" dirty="0">
                <a:solidFill>
                  <a:srgbClr val="FF0000"/>
                </a:solidFill>
              </a:rPr>
              <a:t>riders</a:t>
            </a:r>
            <a:r>
              <a:rPr lang="en-US" sz="2000" b="1" i="0" dirty="0">
                <a:solidFill>
                  <a:srgbClr val="FF0000"/>
                </a:solidFill>
              </a:rPr>
              <a:t> evolves over time, with new riders arriving, along with updates </a:t>
            </a:r>
            <a:r>
              <a:rPr lang="en-US" b="1" dirty="0">
                <a:solidFill>
                  <a:srgbClr val="FF0000"/>
                </a:solidFill>
              </a:rPr>
              <a:t>of cars available.</a:t>
            </a:r>
            <a:endParaRPr lang="en-US" sz="2000" b="1" i="0" dirty="0">
              <a:solidFill>
                <a:srgbClr val="FF0000"/>
              </a:solidFill>
            </a:endParaRPr>
          </a:p>
        </p:txBody>
      </p:sp>
      <p:sp>
        <p:nvSpPr>
          <p:cNvPr id="63" name="Slide Number Placeholder 5">
            <a:extLst>
              <a:ext uri="{FF2B5EF4-FFF2-40B4-BE49-F238E27FC236}">
                <a16:creationId xmlns:a16="http://schemas.microsoft.com/office/drawing/2014/main" id="{50E5A5D5-8CD2-4D93-BBF3-73724014FB99}"/>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49</a:t>
            </a:fld>
            <a:endParaRPr lang="en-US" dirty="0"/>
          </a:p>
        </p:txBody>
      </p:sp>
    </p:spTree>
    <p:extLst>
      <p:ext uri="{BB962C8B-B14F-4D97-AF65-F5344CB8AC3E}">
        <p14:creationId xmlns:p14="http://schemas.microsoft.com/office/powerpoint/2010/main" val="318799030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state variable</a:t>
            </a:r>
          </a:p>
        </p:txBody>
      </p:sp>
      <p:sp>
        <p:nvSpPr>
          <p:cNvPr id="3" name="Content Placeholder 2"/>
          <p:cNvSpPr>
            <a:spLocks noGrp="1"/>
          </p:cNvSpPr>
          <p:nvPr>
            <p:ph idx="1"/>
          </p:nvPr>
        </p:nvSpPr>
        <p:spPr/>
        <p:txBody>
          <a:bodyPr/>
          <a:lstStyle/>
          <a:p>
            <a:r>
              <a:rPr lang="en-US" dirty="0"/>
              <a:t>Single layer problems</a:t>
            </a:r>
          </a:p>
          <a:p>
            <a:pPr lvl="1"/>
            <a:r>
              <a:rPr lang="en-US" dirty="0"/>
              <a:t>Managing money, energy, blood</a:t>
            </a:r>
          </a:p>
          <a:p>
            <a:r>
              <a:rPr lang="en-US" dirty="0"/>
              <a:t>Two layer problems:</a:t>
            </a:r>
          </a:p>
          <a:p>
            <a:pPr lvl="1"/>
            <a:r>
              <a:rPr lang="en-US" dirty="0"/>
              <a:t>Supplies and demands (where demands can be held if they are not served)</a:t>
            </a:r>
          </a:p>
          <a:p>
            <a:pPr lvl="1"/>
            <a:r>
              <a:rPr lang="en-US" dirty="0"/>
              <a:t>Uber drivers and riders</a:t>
            </a:r>
          </a:p>
          <a:p>
            <a:pPr lvl="1"/>
            <a:r>
              <a:rPr lang="en-US" dirty="0"/>
              <a:t>Pilots and aircraft</a:t>
            </a:r>
          </a:p>
          <a:p>
            <a:r>
              <a:rPr lang="en-US" dirty="0"/>
              <a:t>Three layer problems</a:t>
            </a:r>
          </a:p>
          <a:p>
            <a:pPr lvl="1"/>
            <a:r>
              <a:rPr lang="en-US" dirty="0"/>
              <a:t>Pilot, aircraft and customer for </a:t>
            </a:r>
            <a:r>
              <a:rPr lang="en-US" dirty="0" err="1"/>
              <a:t>Netjets</a:t>
            </a:r>
            <a:endParaRPr lang="en-US" dirty="0"/>
          </a:p>
          <a:p>
            <a:r>
              <a:rPr lang="en-US" dirty="0"/>
              <a:t>Five layer problem</a:t>
            </a:r>
          </a:p>
          <a:p>
            <a:pPr lvl="1"/>
            <a:r>
              <a:rPr lang="en-US" dirty="0"/>
              <a:t>Air Products and Chemicals – Driver, tractor, trailer, chemical product, customer tank </a:t>
            </a:r>
          </a:p>
          <a:p>
            <a:pPr lvl="1"/>
            <a:endParaRPr lang="en-US" dirty="0"/>
          </a:p>
          <a:p>
            <a:pPr lvl="1"/>
            <a:endParaRPr lang="en-US" dirty="0"/>
          </a:p>
        </p:txBody>
      </p:sp>
      <p:sp>
        <p:nvSpPr>
          <p:cNvPr id="4" name="Slide Number Placeholder 5">
            <a:extLst>
              <a:ext uri="{FF2B5EF4-FFF2-40B4-BE49-F238E27FC236}">
                <a16:creationId xmlns:a16="http://schemas.microsoft.com/office/drawing/2014/main" id="{80E69226-78B9-47DC-AF53-9B5C2637750D}"/>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5</a:t>
            </a:fld>
            <a:endParaRPr lang="en-US" dirty="0"/>
          </a:p>
        </p:txBody>
      </p:sp>
    </p:spTree>
    <p:extLst>
      <p:ext uri="{BB962C8B-B14F-4D97-AF65-F5344CB8AC3E}">
        <p14:creationId xmlns:p14="http://schemas.microsoft.com/office/powerpoint/2010/main" val="250306270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Driverless EV optimization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a:xfrm>
                <a:off x="490727" y="1185352"/>
                <a:ext cx="4567746" cy="4953000"/>
              </a:xfrm>
            </p:spPr>
            <p:txBody>
              <a:bodyPr/>
              <a:lstStyle/>
              <a:p>
                <a:r>
                  <a:rPr lang="en-US" sz="2400" dirty="0"/>
                  <a:t>While we are optimizing the drivers, we also have to learn the response of drivers and riders to price.</a:t>
                </a:r>
              </a:p>
              <a:p>
                <a:pPr lvl="1"/>
                <a:r>
                  <a:rPr lang="en-US" sz="2000" dirty="0"/>
                  <a:t>We assume a parameterized response curve for buyers, and a separate one for sellers</a:t>
                </a:r>
              </a:p>
              <a:p>
                <a:endParaRPr lang="en-US" sz="2400" dirty="0"/>
              </a:p>
              <a:p>
                <a:pPr marL="0" indent="0">
                  <a:buNone/>
                </a:pPr>
                <a:endParaRPr lang="en-US" sz="2400" dirty="0"/>
              </a:p>
              <a:p>
                <a:pPr lvl="1"/>
                <a:r>
                  <a:rPr lang="en-US" sz="2000" dirty="0"/>
                  <a:t>We do not know the right values of the parameters, so we have a </a:t>
                </a:r>
                <a:r>
                  <a:rPr lang="en-US" sz="2000" i="1" dirty="0"/>
                  <a:t>learning problem</a:t>
                </a:r>
                <a:r>
                  <a:rPr lang="en-US" sz="2000" dirty="0"/>
                  <a:t>.  </a:t>
                </a:r>
              </a:p>
              <a:p>
                <a:pPr lvl="1"/>
                <a:r>
                  <a:rPr lang="en-US" sz="2000" dirty="0"/>
                  <a:t>Our </a:t>
                </a:r>
                <a:r>
                  <a:rPr lang="en-US" sz="2000" i="1" dirty="0"/>
                  <a:t>belief state</a:t>
                </a:r>
                <a:r>
                  <a:rPr lang="en-US" sz="2000" dirty="0"/>
                  <a:t> is our distribution of belief on </a:t>
                </a:r>
                <a14:m>
                  <m:oMath xmlns:m="http://schemas.openxmlformats.org/officeDocument/2006/math">
                    <m:r>
                      <a:rPr lang="en-US" sz="2000" b="0" i="1" smtClean="0">
                        <a:latin typeface="Cambria Math" panose="02040503050406030204" pitchFamily="18" charset="0"/>
                      </a:rPr>
                      <m:t>𝜃</m:t>
                    </m:r>
                  </m:oMath>
                </a14:m>
                <a:r>
                  <a:rPr lang="en-US" sz="2000" dirty="0"/>
                  <a:t>.</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xfrm>
                <a:off x="490727" y="1185352"/>
                <a:ext cx="4567746" cy="4953000"/>
              </a:xfrm>
              <a:blipFill>
                <a:blip r:embed="rId3"/>
                <a:stretch>
                  <a:fillRect t="-984" r="-3067" b="-4182"/>
                </a:stretch>
              </a:blipFill>
            </p:spPr>
            <p:txBody>
              <a:bodyPr/>
              <a:lstStyle/>
              <a:p>
                <a:r>
                  <a:rPr lang="en-US">
                    <a:noFill/>
                  </a:rPr>
                  <a:t> </a:t>
                </a:r>
              </a:p>
            </p:txBody>
          </p:sp>
        </mc:Fallback>
      </mc:AlternateContent>
      <p:pic>
        <p:nvPicPr>
          <p:cNvPr id="4" name="Picture 3"/>
          <p:cNvPicPr>
            <a:picLocks noChangeAspect="1" noChangeArrowheads="1"/>
          </p:cNvPicPr>
          <p:nvPr/>
        </p:nvPicPr>
        <p:blipFill>
          <a:blip r:embed="rId4">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4865279" y="2113105"/>
            <a:ext cx="4213756" cy="27509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5" name="Object 4"/>
          <p:cNvGraphicFramePr>
            <a:graphicFrameLocks noChangeAspect="1"/>
          </p:cNvGraphicFramePr>
          <p:nvPr>
            <p:extLst/>
          </p:nvPr>
        </p:nvGraphicFramePr>
        <p:xfrm>
          <a:off x="1251871" y="3706431"/>
          <a:ext cx="2811463" cy="830263"/>
        </p:xfrm>
        <a:graphic>
          <a:graphicData uri="http://schemas.openxmlformats.org/presentationml/2006/ole">
            <mc:AlternateContent xmlns:mc="http://schemas.openxmlformats.org/markup-compatibility/2006">
              <mc:Choice xmlns:v="urn:schemas-microsoft-com:vml" Requires="v">
                <p:oleObj spid="_x0000_s15363" name="Equation" r:id="rId6" imgW="1676160" imgH="495000" progId="Equation.DSMT4">
                  <p:embed/>
                </p:oleObj>
              </mc:Choice>
              <mc:Fallback>
                <p:oleObj name="Equation" r:id="rId6" imgW="1676160" imgH="495000" progId="Equation.DSMT4">
                  <p:embed/>
                  <p:pic>
                    <p:nvPicPr>
                      <p:cNvPr id="5" name="Object 4"/>
                      <p:cNvPicPr/>
                      <p:nvPr/>
                    </p:nvPicPr>
                    <p:blipFill>
                      <a:blip r:embed="rId7"/>
                      <a:stretch>
                        <a:fillRect/>
                      </a:stretch>
                    </p:blipFill>
                    <p:spPr>
                      <a:xfrm>
                        <a:off x="1251871" y="3706431"/>
                        <a:ext cx="2811463" cy="830263"/>
                      </a:xfrm>
                      <a:prstGeom prst="rect">
                        <a:avLst/>
                      </a:prstGeom>
                    </p:spPr>
                  </p:pic>
                </p:oleObj>
              </mc:Fallback>
            </mc:AlternateContent>
          </a:graphicData>
        </a:graphic>
      </p:graphicFrame>
      <p:sp>
        <p:nvSpPr>
          <p:cNvPr id="7" name="TextBox 6"/>
          <p:cNvSpPr txBox="1"/>
          <p:nvPr/>
        </p:nvSpPr>
        <p:spPr>
          <a:xfrm>
            <a:off x="5329237" y="1694229"/>
            <a:ext cx="787395" cy="369332"/>
          </a:xfrm>
          <a:prstGeom prst="rect">
            <a:avLst/>
          </a:prstGeom>
          <a:noFill/>
        </p:spPr>
        <p:txBody>
          <a:bodyPr wrap="none" rtlCol="0">
            <a:spAutoFit/>
          </a:bodyPr>
          <a:lstStyle/>
          <a:p>
            <a:r>
              <a:rPr lang="en-US" dirty="0"/>
              <a:t>Riders</a:t>
            </a:r>
          </a:p>
        </p:txBody>
      </p:sp>
      <p:sp>
        <p:nvSpPr>
          <p:cNvPr id="8" name="TextBox 7"/>
          <p:cNvSpPr txBox="1"/>
          <p:nvPr/>
        </p:nvSpPr>
        <p:spPr>
          <a:xfrm>
            <a:off x="8179429" y="1708975"/>
            <a:ext cx="889987" cy="369332"/>
          </a:xfrm>
          <a:prstGeom prst="rect">
            <a:avLst/>
          </a:prstGeom>
          <a:noFill/>
        </p:spPr>
        <p:txBody>
          <a:bodyPr wrap="none" rtlCol="0">
            <a:spAutoFit/>
          </a:bodyPr>
          <a:lstStyle/>
          <a:p>
            <a:r>
              <a:rPr lang="en-US" dirty="0"/>
              <a:t>Drivers</a:t>
            </a:r>
          </a:p>
        </p:txBody>
      </p:sp>
      <p:sp>
        <p:nvSpPr>
          <p:cNvPr id="9" name="TextBox 8"/>
          <p:cNvSpPr txBox="1"/>
          <p:nvPr/>
        </p:nvSpPr>
        <p:spPr>
          <a:xfrm>
            <a:off x="6387253" y="4716617"/>
            <a:ext cx="1363002" cy="400110"/>
          </a:xfrm>
          <a:prstGeom prst="rect">
            <a:avLst/>
          </a:prstGeom>
          <a:solidFill>
            <a:schemeClr val="bg1"/>
          </a:solidFill>
        </p:spPr>
        <p:txBody>
          <a:bodyPr wrap="none" rtlCol="0">
            <a:spAutoFit/>
          </a:bodyPr>
          <a:lstStyle/>
          <a:p>
            <a:r>
              <a:rPr lang="en-US" sz="2000" dirty="0"/>
              <a:t>Surge price</a:t>
            </a:r>
          </a:p>
        </p:txBody>
      </p:sp>
      <p:sp>
        <p:nvSpPr>
          <p:cNvPr id="10" name="Slide Number Placeholder 5">
            <a:extLst>
              <a:ext uri="{FF2B5EF4-FFF2-40B4-BE49-F238E27FC236}">
                <a16:creationId xmlns:a16="http://schemas.microsoft.com/office/drawing/2014/main" id="{2DE1039B-BC24-45D6-9D34-E09FA2E2E6CF}"/>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50</a:t>
            </a:fld>
            <a:endParaRPr lang="en-US" dirty="0"/>
          </a:p>
        </p:txBody>
      </p:sp>
    </p:spTree>
    <p:extLst>
      <p:ext uri="{BB962C8B-B14F-4D97-AF65-F5344CB8AC3E}">
        <p14:creationId xmlns:p14="http://schemas.microsoft.com/office/powerpoint/2010/main" val="200166914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557" y="1051560"/>
            <a:ext cx="8850732" cy="5806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52514" name="Rectangle 2"/>
          <p:cNvSpPr>
            <a:spLocks noGrp="1" noChangeArrowheads="1"/>
          </p:cNvSpPr>
          <p:nvPr>
            <p:ph type="title"/>
          </p:nvPr>
        </p:nvSpPr>
        <p:spPr/>
        <p:txBody>
          <a:bodyPr/>
          <a:lstStyle/>
          <a:p>
            <a:r>
              <a:rPr lang="en-US" dirty="0"/>
              <a:t>Driverless EV optimization</a:t>
            </a:r>
            <a:endParaRPr lang="en-US" altLang="en-US" b="1" dirty="0"/>
          </a:p>
        </p:txBody>
      </p:sp>
      <p:sp>
        <p:nvSpPr>
          <p:cNvPr id="2752515" name="Oval 3"/>
          <p:cNvSpPr>
            <a:spLocks noChangeArrowheads="1"/>
          </p:cNvSpPr>
          <p:nvPr/>
        </p:nvSpPr>
        <p:spPr bwMode="auto">
          <a:xfrm>
            <a:off x="2768600" y="2755900"/>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2752518" name="AutoShape 6"/>
          <p:cNvCxnSpPr>
            <a:cxnSpLocks noChangeShapeType="1"/>
            <a:stCxn id="2752515" idx="6"/>
            <a:endCxn id="2752516" idx="1"/>
          </p:cNvCxnSpPr>
          <p:nvPr/>
        </p:nvCxnSpPr>
        <p:spPr bwMode="auto">
          <a:xfrm>
            <a:off x="3019425" y="2876550"/>
            <a:ext cx="1543050" cy="234950"/>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2519" name="AutoShape 7"/>
          <p:cNvCxnSpPr>
            <a:cxnSpLocks noChangeShapeType="1"/>
            <a:stCxn id="2752515" idx="6"/>
            <a:endCxn id="2752517" idx="1"/>
          </p:cNvCxnSpPr>
          <p:nvPr/>
        </p:nvCxnSpPr>
        <p:spPr bwMode="auto">
          <a:xfrm>
            <a:off x="3019425" y="2876550"/>
            <a:ext cx="1366838" cy="1417638"/>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52516" name="Rectangle 4"/>
          <p:cNvSpPr>
            <a:spLocks noChangeArrowheads="1"/>
          </p:cNvSpPr>
          <p:nvPr/>
        </p:nvSpPr>
        <p:spPr bwMode="auto">
          <a:xfrm>
            <a:off x="4572000" y="2984500"/>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2520" name="Line 8"/>
          <p:cNvSpPr>
            <a:spLocks noChangeShapeType="1"/>
          </p:cNvSpPr>
          <p:nvPr/>
        </p:nvSpPr>
        <p:spPr bwMode="auto">
          <a:xfrm flipV="1">
            <a:off x="4838700" y="1739900"/>
            <a:ext cx="2501900" cy="134620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2517" name="Rectangle 5"/>
          <p:cNvSpPr>
            <a:spLocks noChangeArrowheads="1"/>
          </p:cNvSpPr>
          <p:nvPr/>
        </p:nvSpPr>
        <p:spPr bwMode="auto">
          <a:xfrm>
            <a:off x="4395788" y="4167188"/>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2521" name="Line 9"/>
          <p:cNvSpPr>
            <a:spLocks noChangeShapeType="1"/>
          </p:cNvSpPr>
          <p:nvPr/>
        </p:nvSpPr>
        <p:spPr bwMode="auto">
          <a:xfrm>
            <a:off x="4662488" y="4294188"/>
            <a:ext cx="2755900" cy="41910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752523" name="Object 11"/>
          <p:cNvGraphicFramePr>
            <a:graphicFrameLocks noChangeAspect="1"/>
          </p:cNvGraphicFramePr>
          <p:nvPr>
            <p:extLst/>
          </p:nvPr>
        </p:nvGraphicFramePr>
        <p:xfrm>
          <a:off x="3481388" y="2409825"/>
          <a:ext cx="601662" cy="539750"/>
        </p:xfrm>
        <a:graphic>
          <a:graphicData uri="http://schemas.openxmlformats.org/presentationml/2006/ole">
            <mc:AlternateContent xmlns:mc="http://schemas.openxmlformats.org/markup-compatibility/2006">
              <mc:Choice xmlns:v="urn:schemas-microsoft-com:vml" Requires="v">
                <p:oleObj spid="_x0000_s16391" name="Equation" r:id="rId5" imgW="266400" imgH="241200" progId="Equation.DSMT4">
                  <p:embed/>
                </p:oleObj>
              </mc:Choice>
              <mc:Fallback>
                <p:oleObj name="Equation" r:id="rId5" imgW="266400" imgH="241200" progId="Equation.DSMT4">
                  <p:embed/>
                  <p:pic>
                    <p:nvPicPr>
                      <p:cNvPr id="2752523" name="Object 11"/>
                      <p:cNvPicPr>
                        <a:picLocks noChangeAspect="1" noChangeArrowheads="1"/>
                      </p:cNvPicPr>
                      <p:nvPr/>
                    </p:nvPicPr>
                    <p:blipFill>
                      <a:blip r:embed="rId6"/>
                      <a:srcRect/>
                      <a:stretch>
                        <a:fillRect/>
                      </a:stretch>
                    </p:blipFill>
                    <p:spPr bwMode="auto">
                      <a:xfrm>
                        <a:off x="3481388" y="2409825"/>
                        <a:ext cx="601662" cy="539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52526" name="Object 14"/>
          <p:cNvGraphicFramePr>
            <a:graphicFrameLocks noChangeAspect="1"/>
          </p:cNvGraphicFramePr>
          <p:nvPr/>
        </p:nvGraphicFramePr>
        <p:xfrm>
          <a:off x="7385050" y="1377950"/>
          <a:ext cx="703263" cy="495300"/>
        </p:xfrm>
        <a:graphic>
          <a:graphicData uri="http://schemas.openxmlformats.org/presentationml/2006/ole">
            <mc:AlternateContent xmlns:mc="http://schemas.openxmlformats.org/markup-compatibility/2006">
              <mc:Choice xmlns:v="urn:schemas-microsoft-com:vml" Requires="v">
                <p:oleObj spid="_x0000_s16392" name="Equation" r:id="rId7" imgW="342720" imgH="241200" progId="Equation.DSMT4">
                  <p:embed/>
                </p:oleObj>
              </mc:Choice>
              <mc:Fallback>
                <p:oleObj name="Equation" r:id="rId7" imgW="342720" imgH="241200" progId="Equation.DSMT4">
                  <p:embed/>
                  <p:pic>
                    <p:nvPicPr>
                      <p:cNvPr id="2752526" name="Object 1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385050" y="1377950"/>
                        <a:ext cx="703263" cy="4953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52527" name="Object 15"/>
          <p:cNvGraphicFramePr>
            <a:graphicFrameLocks noChangeAspect="1"/>
          </p:cNvGraphicFramePr>
          <p:nvPr>
            <p:extLst/>
          </p:nvPr>
        </p:nvGraphicFramePr>
        <p:xfrm>
          <a:off x="585788" y="2062163"/>
          <a:ext cx="1776412" cy="1619250"/>
        </p:xfrm>
        <a:graphic>
          <a:graphicData uri="http://schemas.openxmlformats.org/presentationml/2006/ole">
            <mc:AlternateContent xmlns:mc="http://schemas.openxmlformats.org/markup-compatibility/2006">
              <mc:Choice xmlns:v="urn:schemas-microsoft-com:vml" Requires="v">
                <p:oleObj spid="_x0000_s16393" name="Equation" r:id="rId9" imgW="1002960" imgH="914400" progId="Equation.DSMT4">
                  <p:embed/>
                </p:oleObj>
              </mc:Choice>
              <mc:Fallback>
                <p:oleObj name="Equation" r:id="rId9" imgW="1002960" imgH="914400" progId="Equation.DSMT4">
                  <p:embed/>
                  <p:pic>
                    <p:nvPicPr>
                      <p:cNvPr id="2752527" name="Object 15"/>
                      <p:cNvPicPr>
                        <a:picLocks noChangeAspect="1" noChangeArrowheads="1"/>
                      </p:cNvPicPr>
                      <p:nvPr/>
                    </p:nvPicPr>
                    <p:blipFill>
                      <a:blip r:embed="rId10"/>
                      <a:srcRect/>
                      <a:stretch>
                        <a:fillRect/>
                      </a:stretch>
                    </p:blipFill>
                    <p:spPr bwMode="auto">
                      <a:xfrm>
                        <a:off x="585788" y="2062163"/>
                        <a:ext cx="1776412" cy="1619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52528" name="Object 16"/>
          <p:cNvGraphicFramePr>
            <a:graphicFrameLocks noChangeAspect="1"/>
          </p:cNvGraphicFramePr>
          <p:nvPr/>
        </p:nvGraphicFramePr>
        <p:xfrm>
          <a:off x="7424738" y="4440238"/>
          <a:ext cx="728662" cy="495300"/>
        </p:xfrm>
        <a:graphic>
          <a:graphicData uri="http://schemas.openxmlformats.org/presentationml/2006/ole">
            <mc:AlternateContent xmlns:mc="http://schemas.openxmlformats.org/markup-compatibility/2006">
              <mc:Choice xmlns:v="urn:schemas-microsoft-com:vml" Requires="v">
                <p:oleObj spid="_x0000_s16394" name="Equation" r:id="rId11" imgW="355320" imgH="241200" progId="Equation.DSMT4">
                  <p:embed/>
                </p:oleObj>
              </mc:Choice>
              <mc:Fallback>
                <p:oleObj name="Equation" r:id="rId11" imgW="355320" imgH="241200" progId="Equation.DSMT4">
                  <p:embed/>
                  <p:pic>
                    <p:nvPicPr>
                      <p:cNvPr id="2752528" name="Object 1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24738" y="4440238"/>
                        <a:ext cx="728662" cy="4953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52529" name="Object 17"/>
          <p:cNvGraphicFramePr>
            <a:graphicFrameLocks noChangeAspect="1"/>
          </p:cNvGraphicFramePr>
          <p:nvPr>
            <p:extLst/>
          </p:nvPr>
        </p:nvGraphicFramePr>
        <p:xfrm>
          <a:off x="3138488" y="3529013"/>
          <a:ext cx="630237" cy="539750"/>
        </p:xfrm>
        <a:graphic>
          <a:graphicData uri="http://schemas.openxmlformats.org/presentationml/2006/ole">
            <mc:AlternateContent xmlns:mc="http://schemas.openxmlformats.org/markup-compatibility/2006">
              <mc:Choice xmlns:v="urn:schemas-microsoft-com:vml" Requires="v">
                <p:oleObj spid="_x0000_s16395" name="Equation" r:id="rId13" imgW="279360" imgH="241200" progId="Equation.DSMT4">
                  <p:embed/>
                </p:oleObj>
              </mc:Choice>
              <mc:Fallback>
                <p:oleObj name="Equation" r:id="rId13" imgW="279360" imgH="241200" progId="Equation.DSMT4">
                  <p:embed/>
                  <p:pic>
                    <p:nvPicPr>
                      <p:cNvPr id="2752529" name="Object 17"/>
                      <p:cNvPicPr>
                        <a:picLocks noChangeAspect="1" noChangeArrowheads="1"/>
                      </p:cNvPicPr>
                      <p:nvPr/>
                    </p:nvPicPr>
                    <p:blipFill>
                      <a:blip r:embed="rId14"/>
                      <a:srcRect/>
                      <a:stretch>
                        <a:fillRect/>
                      </a:stretch>
                    </p:blipFill>
                    <p:spPr bwMode="auto">
                      <a:xfrm>
                        <a:off x="3138488" y="3529013"/>
                        <a:ext cx="630237" cy="539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 name="Slide Number Placeholder 5">
            <a:extLst>
              <a:ext uri="{FF2B5EF4-FFF2-40B4-BE49-F238E27FC236}">
                <a16:creationId xmlns:a16="http://schemas.microsoft.com/office/drawing/2014/main" id="{F38C60E3-0264-4BFC-9D8C-841AE0A3CE2D}"/>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51</a:t>
            </a:fld>
            <a:endParaRPr lang="en-US" dirty="0"/>
          </a:p>
        </p:txBody>
      </p:sp>
    </p:spTree>
    <p:extLst>
      <p:ext uri="{BB962C8B-B14F-4D97-AF65-F5344CB8AC3E}">
        <p14:creationId xmlns:p14="http://schemas.microsoft.com/office/powerpoint/2010/main" val="41064358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557" y="1051560"/>
            <a:ext cx="8850732" cy="5806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77091" name="Oval 3"/>
          <p:cNvSpPr>
            <a:spLocks noChangeArrowheads="1"/>
          </p:cNvSpPr>
          <p:nvPr/>
        </p:nvSpPr>
        <p:spPr bwMode="auto">
          <a:xfrm>
            <a:off x="2768600" y="2755900"/>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2777092" name="AutoShape 4"/>
          <p:cNvCxnSpPr>
            <a:cxnSpLocks noChangeShapeType="1"/>
            <a:stCxn id="2777091" idx="6"/>
            <a:endCxn id="2777094" idx="1"/>
          </p:cNvCxnSpPr>
          <p:nvPr/>
        </p:nvCxnSpPr>
        <p:spPr bwMode="auto">
          <a:xfrm>
            <a:off x="3019425" y="2876550"/>
            <a:ext cx="1543050" cy="234950"/>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7093" name="AutoShape 5"/>
          <p:cNvCxnSpPr>
            <a:cxnSpLocks noChangeShapeType="1"/>
            <a:stCxn id="2777091" idx="6"/>
            <a:endCxn id="2777096" idx="1"/>
          </p:cNvCxnSpPr>
          <p:nvPr/>
        </p:nvCxnSpPr>
        <p:spPr bwMode="auto">
          <a:xfrm>
            <a:off x="3019425" y="2876550"/>
            <a:ext cx="1366838" cy="1417638"/>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77094" name="Rectangle 6"/>
          <p:cNvSpPr>
            <a:spLocks noChangeArrowheads="1"/>
          </p:cNvSpPr>
          <p:nvPr/>
        </p:nvSpPr>
        <p:spPr bwMode="auto">
          <a:xfrm>
            <a:off x="4572000" y="2984500"/>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7095" name="Line 7"/>
          <p:cNvSpPr>
            <a:spLocks noChangeShapeType="1"/>
          </p:cNvSpPr>
          <p:nvPr/>
        </p:nvSpPr>
        <p:spPr bwMode="auto">
          <a:xfrm flipV="1">
            <a:off x="4838700" y="1739900"/>
            <a:ext cx="2501900" cy="134620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7096" name="Rectangle 8"/>
          <p:cNvSpPr>
            <a:spLocks noChangeArrowheads="1"/>
          </p:cNvSpPr>
          <p:nvPr/>
        </p:nvSpPr>
        <p:spPr bwMode="auto">
          <a:xfrm>
            <a:off x="4395788" y="4167188"/>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7097" name="Line 9"/>
          <p:cNvSpPr>
            <a:spLocks noChangeShapeType="1"/>
          </p:cNvSpPr>
          <p:nvPr/>
        </p:nvSpPr>
        <p:spPr bwMode="auto">
          <a:xfrm>
            <a:off x="4662488" y="4294188"/>
            <a:ext cx="2755900" cy="41910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777098" name="Object 10"/>
          <p:cNvGraphicFramePr>
            <a:graphicFrameLocks noChangeAspect="1"/>
          </p:cNvGraphicFramePr>
          <p:nvPr>
            <p:extLst/>
          </p:nvPr>
        </p:nvGraphicFramePr>
        <p:xfrm>
          <a:off x="3105150" y="2428875"/>
          <a:ext cx="1328738" cy="471488"/>
        </p:xfrm>
        <a:graphic>
          <a:graphicData uri="http://schemas.openxmlformats.org/presentationml/2006/ole">
            <mc:AlternateContent xmlns:mc="http://schemas.openxmlformats.org/markup-compatibility/2006">
              <mc:Choice xmlns:v="urn:schemas-microsoft-com:vml" Requires="v">
                <p:oleObj spid="_x0000_s17415" name="Equation" r:id="rId5" imgW="711000" imgH="253800" progId="Equation.DSMT4">
                  <p:embed/>
                </p:oleObj>
              </mc:Choice>
              <mc:Fallback>
                <p:oleObj name="Equation" r:id="rId5" imgW="711000" imgH="253800" progId="Equation.DSMT4">
                  <p:embed/>
                  <p:pic>
                    <p:nvPicPr>
                      <p:cNvPr id="2777098" name="Object 10"/>
                      <p:cNvPicPr>
                        <a:picLocks noChangeAspect="1" noChangeArrowheads="1"/>
                      </p:cNvPicPr>
                      <p:nvPr/>
                    </p:nvPicPr>
                    <p:blipFill>
                      <a:blip r:embed="rId6"/>
                      <a:srcRect/>
                      <a:stretch>
                        <a:fillRect/>
                      </a:stretch>
                    </p:blipFill>
                    <p:spPr bwMode="auto">
                      <a:xfrm>
                        <a:off x="3105150" y="2428875"/>
                        <a:ext cx="1328738" cy="471488"/>
                      </a:xfrm>
                      <a:prstGeom prst="rect">
                        <a:avLst/>
                      </a:prstGeom>
                      <a:noFill/>
                      <a:ln>
                        <a:noFill/>
                      </a:ln>
                      <a:effectLst/>
                    </p:spPr>
                  </p:pic>
                </p:oleObj>
              </mc:Fallback>
            </mc:AlternateContent>
          </a:graphicData>
        </a:graphic>
      </p:graphicFrame>
      <p:graphicFrame>
        <p:nvGraphicFramePr>
          <p:cNvPr id="2777099" name="Object 11"/>
          <p:cNvGraphicFramePr>
            <a:graphicFrameLocks noChangeAspect="1"/>
          </p:cNvGraphicFramePr>
          <p:nvPr/>
        </p:nvGraphicFramePr>
        <p:xfrm>
          <a:off x="7620000" y="1443038"/>
          <a:ext cx="233363" cy="363537"/>
        </p:xfrm>
        <a:graphic>
          <a:graphicData uri="http://schemas.openxmlformats.org/presentationml/2006/ole">
            <mc:AlternateContent xmlns:mc="http://schemas.openxmlformats.org/markup-compatibility/2006">
              <mc:Choice xmlns:v="urn:schemas-microsoft-com:vml" Requires="v">
                <p:oleObj spid="_x0000_s17416" name="Equation" r:id="rId7" imgW="114120" imgH="177480" progId="Equation.DSMT4">
                  <p:embed/>
                </p:oleObj>
              </mc:Choice>
              <mc:Fallback>
                <p:oleObj name="Equation" r:id="rId7" imgW="114120" imgH="177480" progId="Equation.DSMT4">
                  <p:embed/>
                  <p:pic>
                    <p:nvPicPr>
                      <p:cNvPr id="2777099" name="Object 1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20000" y="1443038"/>
                        <a:ext cx="233363" cy="36353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77101" name="Object 13"/>
          <p:cNvGraphicFramePr>
            <a:graphicFrameLocks noChangeAspect="1"/>
          </p:cNvGraphicFramePr>
          <p:nvPr/>
        </p:nvGraphicFramePr>
        <p:xfrm>
          <a:off x="7670800" y="4505325"/>
          <a:ext cx="234950" cy="365125"/>
        </p:xfrm>
        <a:graphic>
          <a:graphicData uri="http://schemas.openxmlformats.org/presentationml/2006/ole">
            <mc:AlternateContent xmlns:mc="http://schemas.openxmlformats.org/markup-compatibility/2006">
              <mc:Choice xmlns:v="urn:schemas-microsoft-com:vml" Requires="v">
                <p:oleObj spid="_x0000_s17417" name="Equation" r:id="rId9" imgW="114120" imgH="177480" progId="Equation.DSMT4">
                  <p:embed/>
                </p:oleObj>
              </mc:Choice>
              <mc:Fallback>
                <p:oleObj name="Equation" r:id="rId9" imgW="114120" imgH="177480" progId="Equation.DSMT4">
                  <p:embed/>
                  <p:pic>
                    <p:nvPicPr>
                      <p:cNvPr id="2777101" name="Object 1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70800" y="4505325"/>
                        <a:ext cx="234950" cy="3651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77102" name="Object 14"/>
          <p:cNvGraphicFramePr>
            <a:graphicFrameLocks noChangeAspect="1"/>
          </p:cNvGraphicFramePr>
          <p:nvPr>
            <p:extLst/>
          </p:nvPr>
        </p:nvGraphicFramePr>
        <p:xfrm>
          <a:off x="3000375" y="3387725"/>
          <a:ext cx="1452563" cy="504825"/>
        </p:xfrm>
        <a:graphic>
          <a:graphicData uri="http://schemas.openxmlformats.org/presentationml/2006/ole">
            <mc:AlternateContent xmlns:mc="http://schemas.openxmlformats.org/markup-compatibility/2006">
              <mc:Choice xmlns:v="urn:schemas-microsoft-com:vml" Requires="v">
                <p:oleObj spid="_x0000_s17418" name="Equation" r:id="rId10" imgW="723600" imgH="253800" progId="Equation.DSMT4">
                  <p:embed/>
                </p:oleObj>
              </mc:Choice>
              <mc:Fallback>
                <p:oleObj name="Equation" r:id="rId10" imgW="723600" imgH="253800" progId="Equation.DSMT4">
                  <p:embed/>
                  <p:pic>
                    <p:nvPicPr>
                      <p:cNvPr id="2777102" name="Object 14"/>
                      <p:cNvPicPr>
                        <a:picLocks noChangeAspect="1" noChangeArrowheads="1"/>
                      </p:cNvPicPr>
                      <p:nvPr/>
                    </p:nvPicPr>
                    <p:blipFill>
                      <a:blip r:embed="rId11"/>
                      <a:srcRect/>
                      <a:stretch>
                        <a:fillRect/>
                      </a:stretch>
                    </p:blipFill>
                    <p:spPr bwMode="auto">
                      <a:xfrm>
                        <a:off x="3000375" y="3387725"/>
                        <a:ext cx="1452563" cy="504825"/>
                      </a:xfrm>
                      <a:prstGeom prst="rect">
                        <a:avLst/>
                      </a:prstGeom>
                      <a:noFill/>
                      <a:ln>
                        <a:noFill/>
                      </a:ln>
                      <a:effectLst/>
                    </p:spPr>
                  </p:pic>
                </p:oleObj>
              </mc:Fallback>
            </mc:AlternateContent>
          </a:graphicData>
        </a:graphic>
      </p:graphicFrame>
      <p:graphicFrame>
        <p:nvGraphicFramePr>
          <p:cNvPr id="16" name="Object 15"/>
          <p:cNvGraphicFramePr>
            <a:graphicFrameLocks noChangeAspect="1"/>
          </p:cNvGraphicFramePr>
          <p:nvPr>
            <p:extLst/>
          </p:nvPr>
        </p:nvGraphicFramePr>
        <p:xfrm>
          <a:off x="585788" y="2062163"/>
          <a:ext cx="1776412" cy="1619250"/>
        </p:xfrm>
        <a:graphic>
          <a:graphicData uri="http://schemas.openxmlformats.org/presentationml/2006/ole">
            <mc:AlternateContent xmlns:mc="http://schemas.openxmlformats.org/markup-compatibility/2006">
              <mc:Choice xmlns:v="urn:schemas-microsoft-com:vml" Requires="v">
                <p:oleObj spid="_x0000_s17419" name="Equation" r:id="rId12" imgW="1002960" imgH="914400" progId="Equation.DSMT4">
                  <p:embed/>
                </p:oleObj>
              </mc:Choice>
              <mc:Fallback>
                <p:oleObj name="Equation" r:id="rId12" imgW="1002960" imgH="914400" progId="Equation.DSMT4">
                  <p:embed/>
                  <p:pic>
                    <p:nvPicPr>
                      <p:cNvPr id="16" name="Object 15"/>
                      <p:cNvPicPr>
                        <a:picLocks noChangeAspect="1" noChangeArrowheads="1"/>
                      </p:cNvPicPr>
                      <p:nvPr/>
                    </p:nvPicPr>
                    <p:blipFill>
                      <a:blip r:embed="rId13"/>
                      <a:srcRect/>
                      <a:stretch>
                        <a:fillRect/>
                      </a:stretch>
                    </p:blipFill>
                    <p:spPr bwMode="auto">
                      <a:xfrm>
                        <a:off x="585788" y="2062163"/>
                        <a:ext cx="1776412" cy="1619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1" name="Rectangle 2"/>
          <p:cNvSpPr>
            <a:spLocks noGrp="1" noChangeArrowheads="1"/>
          </p:cNvSpPr>
          <p:nvPr>
            <p:ph type="title"/>
          </p:nvPr>
        </p:nvSpPr>
        <p:spPr>
          <a:xfrm>
            <a:off x="356801" y="152400"/>
            <a:ext cx="7731512" cy="749300"/>
          </a:xfrm>
        </p:spPr>
        <p:txBody>
          <a:bodyPr/>
          <a:lstStyle/>
          <a:p>
            <a:r>
              <a:rPr lang="en-US" dirty="0"/>
              <a:t>Driverless EV optimization</a:t>
            </a:r>
            <a:endParaRPr lang="en-US" altLang="en-US" b="1" dirty="0"/>
          </a:p>
        </p:txBody>
      </p:sp>
      <p:sp>
        <p:nvSpPr>
          <p:cNvPr id="17" name="Slide Number Placeholder 5">
            <a:extLst>
              <a:ext uri="{FF2B5EF4-FFF2-40B4-BE49-F238E27FC236}">
                <a16:creationId xmlns:a16="http://schemas.microsoft.com/office/drawing/2014/main" id="{ECDD2D32-B417-4177-807D-EFA6398476D1}"/>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52</a:t>
            </a:fld>
            <a:endParaRPr lang="en-US" dirty="0"/>
          </a:p>
        </p:txBody>
      </p:sp>
    </p:spTree>
    <p:extLst>
      <p:ext uri="{BB962C8B-B14F-4D97-AF65-F5344CB8AC3E}">
        <p14:creationId xmlns:p14="http://schemas.microsoft.com/office/powerpoint/2010/main" val="68359852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557" y="1051560"/>
            <a:ext cx="8850732" cy="5806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756611" name="Group 3"/>
          <p:cNvGrpSpPr>
            <a:grpSpLocks/>
          </p:cNvGrpSpPr>
          <p:nvPr/>
        </p:nvGrpSpPr>
        <p:grpSpPr bwMode="auto">
          <a:xfrm>
            <a:off x="2187575" y="2755900"/>
            <a:ext cx="1511300" cy="2720975"/>
            <a:chOff x="1378" y="1736"/>
            <a:chExt cx="952" cy="1714"/>
          </a:xfrm>
        </p:grpSpPr>
        <p:sp>
          <p:nvSpPr>
            <p:cNvPr id="2756612" name="Oval 4"/>
            <p:cNvSpPr>
              <a:spLocks noChangeArrowheads="1"/>
            </p:cNvSpPr>
            <p:nvPr/>
          </p:nvSpPr>
          <p:spPr bwMode="auto">
            <a:xfrm>
              <a:off x="1392" y="1736"/>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6613" name="Oval 5"/>
            <p:cNvSpPr>
              <a:spLocks noChangeArrowheads="1"/>
            </p:cNvSpPr>
            <p:nvPr/>
          </p:nvSpPr>
          <p:spPr bwMode="auto">
            <a:xfrm>
              <a:off x="1385" y="2273"/>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6614" name="Oval 6"/>
            <p:cNvSpPr>
              <a:spLocks noChangeArrowheads="1"/>
            </p:cNvSpPr>
            <p:nvPr/>
          </p:nvSpPr>
          <p:spPr bwMode="auto">
            <a:xfrm>
              <a:off x="1385" y="2761"/>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6615" name="Oval 7"/>
            <p:cNvSpPr>
              <a:spLocks noChangeArrowheads="1"/>
            </p:cNvSpPr>
            <p:nvPr/>
          </p:nvSpPr>
          <p:spPr bwMode="auto">
            <a:xfrm>
              <a:off x="1378" y="3298"/>
              <a:ext cx="152" cy="152"/>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6616" name="Rectangle 8"/>
            <p:cNvSpPr>
              <a:spLocks noChangeArrowheads="1"/>
            </p:cNvSpPr>
            <p:nvPr/>
          </p:nvSpPr>
          <p:spPr bwMode="auto">
            <a:xfrm>
              <a:off x="2168" y="1864"/>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6617" name="Rectangle 9"/>
            <p:cNvSpPr>
              <a:spLocks noChangeArrowheads="1"/>
            </p:cNvSpPr>
            <p:nvPr/>
          </p:nvSpPr>
          <p:spPr bwMode="auto">
            <a:xfrm>
              <a:off x="2169" y="2441"/>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6618" name="Rectangle 10"/>
            <p:cNvSpPr>
              <a:spLocks noChangeArrowheads="1"/>
            </p:cNvSpPr>
            <p:nvPr/>
          </p:nvSpPr>
          <p:spPr bwMode="auto">
            <a:xfrm>
              <a:off x="2170" y="3106"/>
              <a:ext cx="160" cy="16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2756619" name="AutoShape 11"/>
            <p:cNvCxnSpPr>
              <a:cxnSpLocks noChangeShapeType="1"/>
              <a:stCxn id="2756612" idx="6"/>
              <a:endCxn id="2756616" idx="1"/>
            </p:cNvCxnSpPr>
            <p:nvPr/>
          </p:nvCxnSpPr>
          <p:spPr bwMode="auto">
            <a:xfrm>
              <a:off x="1550" y="1812"/>
              <a:ext cx="612" cy="132"/>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6620" name="AutoShape 12"/>
            <p:cNvCxnSpPr>
              <a:cxnSpLocks noChangeShapeType="1"/>
              <a:stCxn id="2756612" idx="6"/>
              <a:endCxn id="2756617" idx="1"/>
            </p:cNvCxnSpPr>
            <p:nvPr/>
          </p:nvCxnSpPr>
          <p:spPr bwMode="auto">
            <a:xfrm>
              <a:off x="1550" y="1812"/>
              <a:ext cx="613" cy="709"/>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6621" name="AutoShape 13"/>
            <p:cNvCxnSpPr>
              <a:cxnSpLocks noChangeShapeType="1"/>
              <a:stCxn id="2756613" idx="6"/>
              <a:endCxn id="2756616" idx="1"/>
            </p:cNvCxnSpPr>
            <p:nvPr/>
          </p:nvCxnSpPr>
          <p:spPr bwMode="auto">
            <a:xfrm flipV="1">
              <a:off x="1543" y="1944"/>
              <a:ext cx="619" cy="405"/>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6622" name="AutoShape 14"/>
            <p:cNvCxnSpPr>
              <a:cxnSpLocks noChangeShapeType="1"/>
              <a:stCxn id="2756613" idx="6"/>
              <a:endCxn id="2756617" idx="1"/>
            </p:cNvCxnSpPr>
            <p:nvPr/>
          </p:nvCxnSpPr>
          <p:spPr bwMode="auto">
            <a:xfrm>
              <a:off x="1543" y="2349"/>
              <a:ext cx="620" cy="172"/>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6623" name="AutoShape 15"/>
            <p:cNvCxnSpPr>
              <a:cxnSpLocks noChangeShapeType="1"/>
              <a:stCxn id="2756613" idx="6"/>
              <a:endCxn id="2756618" idx="1"/>
            </p:cNvCxnSpPr>
            <p:nvPr/>
          </p:nvCxnSpPr>
          <p:spPr bwMode="auto">
            <a:xfrm>
              <a:off x="1543" y="2349"/>
              <a:ext cx="621" cy="837"/>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6624" name="AutoShape 16"/>
            <p:cNvCxnSpPr>
              <a:cxnSpLocks noChangeShapeType="1"/>
              <a:stCxn id="2756614" idx="6"/>
              <a:endCxn id="2756618" idx="1"/>
            </p:cNvCxnSpPr>
            <p:nvPr/>
          </p:nvCxnSpPr>
          <p:spPr bwMode="auto">
            <a:xfrm>
              <a:off x="1543" y="2837"/>
              <a:ext cx="621" cy="349"/>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6625" name="AutoShape 17"/>
            <p:cNvCxnSpPr>
              <a:cxnSpLocks noChangeShapeType="1"/>
              <a:stCxn id="2756614" idx="6"/>
              <a:endCxn id="2756617" idx="1"/>
            </p:cNvCxnSpPr>
            <p:nvPr/>
          </p:nvCxnSpPr>
          <p:spPr bwMode="auto">
            <a:xfrm flipV="1">
              <a:off x="1543" y="2521"/>
              <a:ext cx="620" cy="316"/>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6626" name="AutoShape 18"/>
            <p:cNvCxnSpPr>
              <a:cxnSpLocks noChangeShapeType="1"/>
              <a:stCxn id="2756615" idx="6"/>
              <a:endCxn id="2756618" idx="1"/>
            </p:cNvCxnSpPr>
            <p:nvPr/>
          </p:nvCxnSpPr>
          <p:spPr bwMode="auto">
            <a:xfrm flipV="1">
              <a:off x="1536" y="3186"/>
              <a:ext cx="628" cy="188"/>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6627" name="AutoShape 19"/>
            <p:cNvCxnSpPr>
              <a:cxnSpLocks noChangeShapeType="1"/>
              <a:stCxn id="2756615" idx="6"/>
              <a:endCxn id="2756617" idx="1"/>
            </p:cNvCxnSpPr>
            <p:nvPr/>
          </p:nvCxnSpPr>
          <p:spPr bwMode="auto">
            <a:xfrm flipV="1">
              <a:off x="1536" y="2521"/>
              <a:ext cx="627" cy="853"/>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756631" name="Line 23"/>
          <p:cNvSpPr>
            <a:spLocks noChangeShapeType="1"/>
          </p:cNvSpPr>
          <p:nvPr/>
        </p:nvSpPr>
        <p:spPr bwMode="auto">
          <a:xfrm>
            <a:off x="2438400" y="5372100"/>
            <a:ext cx="1841500" cy="0"/>
          </a:xfrm>
          <a:prstGeom prst="line">
            <a:avLst/>
          </a:prstGeom>
          <a:noFill/>
          <a:ln w="38100">
            <a:solidFill>
              <a:schemeClr val="tx1"/>
            </a:solidFill>
            <a:prstDash val="sysDot"/>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6632" name="Line 24"/>
          <p:cNvSpPr>
            <a:spLocks noChangeShapeType="1"/>
          </p:cNvSpPr>
          <p:nvPr/>
        </p:nvSpPr>
        <p:spPr bwMode="auto">
          <a:xfrm>
            <a:off x="2490788" y="3722688"/>
            <a:ext cx="1778000" cy="25400"/>
          </a:xfrm>
          <a:prstGeom prst="line">
            <a:avLst/>
          </a:prstGeom>
          <a:noFill/>
          <a:ln w="38100">
            <a:solidFill>
              <a:schemeClr val="tx1"/>
            </a:solidFill>
            <a:prstDash val="sysDot"/>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6633" name="Line 25"/>
          <p:cNvSpPr>
            <a:spLocks noChangeShapeType="1"/>
          </p:cNvSpPr>
          <p:nvPr/>
        </p:nvSpPr>
        <p:spPr bwMode="auto">
          <a:xfrm>
            <a:off x="2441575" y="2847975"/>
            <a:ext cx="1854200" cy="12700"/>
          </a:xfrm>
          <a:prstGeom prst="line">
            <a:avLst/>
          </a:prstGeom>
          <a:noFill/>
          <a:ln w="38100">
            <a:solidFill>
              <a:schemeClr val="tx1"/>
            </a:solidFill>
            <a:prstDash val="sysDot"/>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756635" name="Object 27"/>
          <p:cNvGraphicFramePr>
            <a:graphicFrameLocks noChangeAspect="1"/>
          </p:cNvGraphicFramePr>
          <p:nvPr/>
        </p:nvGraphicFramePr>
        <p:xfrm>
          <a:off x="4337050" y="2595563"/>
          <a:ext cx="749300" cy="527050"/>
        </p:xfrm>
        <a:graphic>
          <a:graphicData uri="http://schemas.openxmlformats.org/presentationml/2006/ole">
            <mc:AlternateContent xmlns:mc="http://schemas.openxmlformats.org/markup-compatibility/2006">
              <mc:Choice xmlns:v="urn:schemas-microsoft-com:vml" Requires="v">
                <p:oleObj spid="_x0000_s18444" name="Equation" r:id="rId5" imgW="342720" imgH="241200" progId="Equation.DSMT4">
                  <p:embed/>
                </p:oleObj>
              </mc:Choice>
              <mc:Fallback>
                <p:oleObj name="Equation" r:id="rId5" imgW="342720" imgH="241200" progId="Equation.DSMT4">
                  <p:embed/>
                  <p:pic>
                    <p:nvPicPr>
                      <p:cNvPr id="2756635" name="Object 2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37050" y="2595563"/>
                        <a:ext cx="749300"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56637" name="Object 29"/>
          <p:cNvGraphicFramePr>
            <a:graphicFrameLocks noChangeAspect="1"/>
          </p:cNvGraphicFramePr>
          <p:nvPr/>
        </p:nvGraphicFramePr>
        <p:xfrm>
          <a:off x="4302125" y="3436938"/>
          <a:ext cx="776288" cy="527050"/>
        </p:xfrm>
        <a:graphic>
          <a:graphicData uri="http://schemas.openxmlformats.org/presentationml/2006/ole">
            <mc:AlternateContent xmlns:mc="http://schemas.openxmlformats.org/markup-compatibility/2006">
              <mc:Choice xmlns:v="urn:schemas-microsoft-com:vml" Requires="v">
                <p:oleObj spid="_x0000_s18445" name="Equation" r:id="rId7" imgW="355320" imgH="241200" progId="Equation.DSMT4">
                  <p:embed/>
                </p:oleObj>
              </mc:Choice>
              <mc:Fallback>
                <p:oleObj name="Equation" r:id="rId7" imgW="355320" imgH="241200" progId="Equation.DSMT4">
                  <p:embed/>
                  <p:pic>
                    <p:nvPicPr>
                      <p:cNvPr id="2756637" name="Object 2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02125" y="3436938"/>
                        <a:ext cx="776288"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756656" name="Group 48"/>
          <p:cNvGrpSpPr>
            <a:grpSpLocks/>
          </p:cNvGrpSpPr>
          <p:nvPr/>
        </p:nvGrpSpPr>
        <p:grpSpPr bwMode="auto">
          <a:xfrm>
            <a:off x="5649913" y="1644650"/>
            <a:ext cx="900112" cy="4113213"/>
            <a:chOff x="3559" y="1036"/>
            <a:chExt cx="567" cy="2591"/>
          </a:xfrm>
        </p:grpSpPr>
        <p:graphicFrame>
          <p:nvGraphicFramePr>
            <p:cNvPr id="2756636" name="Object 28"/>
            <p:cNvGraphicFramePr>
              <a:graphicFrameLocks noChangeAspect="1"/>
            </p:cNvGraphicFramePr>
            <p:nvPr/>
          </p:nvGraphicFramePr>
          <p:xfrm>
            <a:off x="3636" y="1036"/>
            <a:ext cx="490" cy="332"/>
          </p:xfrm>
          <a:graphic>
            <a:graphicData uri="http://schemas.openxmlformats.org/presentationml/2006/ole">
              <mc:AlternateContent xmlns:mc="http://schemas.openxmlformats.org/markup-compatibility/2006">
                <mc:Choice xmlns:v="urn:schemas-microsoft-com:vml" Requires="v">
                  <p:oleObj spid="_x0000_s18446" name="Equation" r:id="rId9" imgW="355320" imgH="241200" progId="Equation.DSMT4">
                    <p:embed/>
                  </p:oleObj>
                </mc:Choice>
                <mc:Fallback>
                  <p:oleObj name="Equation" r:id="rId9" imgW="355320" imgH="241200" progId="Equation.DSMT4">
                    <p:embed/>
                    <p:pic>
                      <p:nvPicPr>
                        <p:cNvPr id="2756636" name="Object 28"/>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636" y="1036"/>
                          <a:ext cx="490"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56638" name="Object 30"/>
            <p:cNvGraphicFramePr>
              <a:graphicFrameLocks noChangeAspect="1"/>
            </p:cNvGraphicFramePr>
            <p:nvPr/>
          </p:nvGraphicFramePr>
          <p:xfrm>
            <a:off x="3566" y="2526"/>
            <a:ext cx="490" cy="332"/>
          </p:xfrm>
          <a:graphic>
            <a:graphicData uri="http://schemas.openxmlformats.org/presentationml/2006/ole">
              <mc:AlternateContent xmlns:mc="http://schemas.openxmlformats.org/markup-compatibility/2006">
                <mc:Choice xmlns:v="urn:schemas-microsoft-com:vml" Requires="v">
                  <p:oleObj spid="_x0000_s18447" name="Equation" r:id="rId11" imgW="355320" imgH="241200" progId="Equation.DSMT4">
                    <p:embed/>
                  </p:oleObj>
                </mc:Choice>
                <mc:Fallback>
                  <p:oleObj name="Equation" r:id="rId11" imgW="355320" imgH="241200" progId="Equation.DSMT4">
                    <p:embed/>
                    <p:pic>
                      <p:nvPicPr>
                        <p:cNvPr id="2756638" name="Object 30"/>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66" y="2526"/>
                          <a:ext cx="490"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56639" name="Object 31"/>
            <p:cNvGraphicFramePr>
              <a:graphicFrameLocks noChangeAspect="1"/>
            </p:cNvGraphicFramePr>
            <p:nvPr/>
          </p:nvGraphicFramePr>
          <p:xfrm>
            <a:off x="3559" y="3295"/>
            <a:ext cx="490" cy="332"/>
          </p:xfrm>
          <a:graphic>
            <a:graphicData uri="http://schemas.openxmlformats.org/presentationml/2006/ole">
              <mc:AlternateContent xmlns:mc="http://schemas.openxmlformats.org/markup-compatibility/2006">
                <mc:Choice xmlns:v="urn:schemas-microsoft-com:vml" Requires="v">
                  <p:oleObj spid="_x0000_s18448" name="Equation" r:id="rId13" imgW="355320" imgH="241200" progId="Equation.DSMT4">
                    <p:embed/>
                  </p:oleObj>
                </mc:Choice>
                <mc:Fallback>
                  <p:oleObj name="Equation" r:id="rId13" imgW="355320" imgH="241200" progId="Equation.DSMT4">
                    <p:embed/>
                    <p:pic>
                      <p:nvPicPr>
                        <p:cNvPr id="2756639" name="Object 31"/>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559" y="3295"/>
                          <a:ext cx="490"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2756640" name="Object 32"/>
          <p:cNvGraphicFramePr>
            <a:graphicFrameLocks noChangeAspect="1"/>
          </p:cNvGraphicFramePr>
          <p:nvPr>
            <p:extLst/>
          </p:nvPr>
        </p:nvGraphicFramePr>
        <p:xfrm>
          <a:off x="4344988" y="5092700"/>
          <a:ext cx="776287" cy="527050"/>
        </p:xfrm>
        <a:graphic>
          <a:graphicData uri="http://schemas.openxmlformats.org/presentationml/2006/ole">
            <mc:AlternateContent xmlns:mc="http://schemas.openxmlformats.org/markup-compatibility/2006">
              <mc:Choice xmlns:v="urn:schemas-microsoft-com:vml" Requires="v">
                <p:oleObj spid="_x0000_s18449" name="Equation" r:id="rId15" imgW="355320" imgH="241200" progId="Equation.DSMT4">
                  <p:embed/>
                </p:oleObj>
              </mc:Choice>
              <mc:Fallback>
                <p:oleObj name="Equation" r:id="rId15" imgW="355320" imgH="241200" progId="Equation.DSMT4">
                  <p:embed/>
                  <p:pic>
                    <p:nvPicPr>
                      <p:cNvPr id="2756640" name="Object 32"/>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344988" y="5092700"/>
                        <a:ext cx="776287" cy="527050"/>
                      </a:xfrm>
                      <a:prstGeom prst="rect">
                        <a:avLst/>
                      </a:prstGeom>
                      <a:noFill/>
                      <a:ln>
                        <a:noFill/>
                      </a:ln>
                      <a:effectLst/>
                    </p:spPr>
                  </p:pic>
                </p:oleObj>
              </mc:Fallback>
            </mc:AlternateContent>
          </a:graphicData>
        </a:graphic>
      </p:graphicFrame>
      <p:grpSp>
        <p:nvGrpSpPr>
          <p:cNvPr id="2756650" name="Group 42"/>
          <p:cNvGrpSpPr>
            <a:grpSpLocks/>
          </p:cNvGrpSpPr>
          <p:nvPr/>
        </p:nvGrpSpPr>
        <p:grpSpPr bwMode="auto">
          <a:xfrm>
            <a:off x="1760538" y="2601913"/>
            <a:ext cx="377825" cy="3008312"/>
            <a:chOff x="1109" y="1639"/>
            <a:chExt cx="238" cy="1895"/>
          </a:xfrm>
        </p:grpSpPr>
        <p:graphicFrame>
          <p:nvGraphicFramePr>
            <p:cNvPr id="2756645" name="Object 37"/>
            <p:cNvGraphicFramePr>
              <a:graphicFrameLocks noChangeAspect="1"/>
            </p:cNvGraphicFramePr>
            <p:nvPr/>
          </p:nvGraphicFramePr>
          <p:xfrm>
            <a:off x="1120" y="1639"/>
            <a:ext cx="211" cy="316"/>
          </p:xfrm>
          <a:graphic>
            <a:graphicData uri="http://schemas.openxmlformats.org/presentationml/2006/ole">
              <mc:AlternateContent xmlns:mc="http://schemas.openxmlformats.org/markup-compatibility/2006">
                <mc:Choice xmlns:v="urn:schemas-microsoft-com:vml" Requires="v">
                  <p:oleObj spid="_x0000_s18450" name="Equation" r:id="rId17" imgW="152280" imgH="228600" progId="Equation.DSMT4">
                    <p:embed/>
                  </p:oleObj>
                </mc:Choice>
                <mc:Fallback>
                  <p:oleObj name="Equation" r:id="rId17" imgW="152280" imgH="228600" progId="Equation.DSMT4">
                    <p:embed/>
                    <p:pic>
                      <p:nvPicPr>
                        <p:cNvPr id="2756645" name="Object 3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120" y="1639"/>
                          <a:ext cx="211"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56646" name="Object 38"/>
            <p:cNvGraphicFramePr>
              <a:graphicFrameLocks noChangeAspect="1"/>
            </p:cNvGraphicFramePr>
            <p:nvPr/>
          </p:nvGraphicFramePr>
          <p:xfrm>
            <a:off x="1109" y="2184"/>
            <a:ext cx="228" cy="316"/>
          </p:xfrm>
          <a:graphic>
            <a:graphicData uri="http://schemas.openxmlformats.org/presentationml/2006/ole">
              <mc:AlternateContent xmlns:mc="http://schemas.openxmlformats.org/markup-compatibility/2006">
                <mc:Choice xmlns:v="urn:schemas-microsoft-com:vml" Requires="v">
                  <p:oleObj spid="_x0000_s18451" name="Equation" r:id="rId19" imgW="164880" imgH="228600" progId="Equation.DSMT4">
                    <p:embed/>
                  </p:oleObj>
                </mc:Choice>
                <mc:Fallback>
                  <p:oleObj name="Equation" r:id="rId19" imgW="164880" imgH="228600" progId="Equation.DSMT4">
                    <p:embed/>
                    <p:pic>
                      <p:nvPicPr>
                        <p:cNvPr id="2756646" name="Object 3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109" y="2184"/>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56647" name="Object 39"/>
            <p:cNvGraphicFramePr>
              <a:graphicFrameLocks noChangeAspect="1"/>
            </p:cNvGraphicFramePr>
            <p:nvPr/>
          </p:nvGraphicFramePr>
          <p:xfrm>
            <a:off x="1118" y="2673"/>
            <a:ext cx="228" cy="316"/>
          </p:xfrm>
          <a:graphic>
            <a:graphicData uri="http://schemas.openxmlformats.org/presentationml/2006/ole">
              <mc:AlternateContent xmlns:mc="http://schemas.openxmlformats.org/markup-compatibility/2006">
                <mc:Choice xmlns:v="urn:schemas-microsoft-com:vml" Requires="v">
                  <p:oleObj spid="_x0000_s18452" name="Equation" r:id="rId21" imgW="164880" imgH="228600" progId="Equation.DSMT4">
                    <p:embed/>
                  </p:oleObj>
                </mc:Choice>
                <mc:Fallback>
                  <p:oleObj name="Equation" r:id="rId21" imgW="164880" imgH="228600" progId="Equation.DSMT4">
                    <p:embed/>
                    <p:pic>
                      <p:nvPicPr>
                        <p:cNvPr id="2756647" name="Object 39"/>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118" y="2673"/>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56648" name="Object 40"/>
            <p:cNvGraphicFramePr>
              <a:graphicFrameLocks noChangeAspect="1"/>
            </p:cNvGraphicFramePr>
            <p:nvPr/>
          </p:nvGraphicFramePr>
          <p:xfrm>
            <a:off x="1119" y="3218"/>
            <a:ext cx="228" cy="316"/>
          </p:xfrm>
          <a:graphic>
            <a:graphicData uri="http://schemas.openxmlformats.org/presentationml/2006/ole">
              <mc:AlternateContent xmlns:mc="http://schemas.openxmlformats.org/markup-compatibility/2006">
                <mc:Choice xmlns:v="urn:schemas-microsoft-com:vml" Requires="v">
                  <p:oleObj spid="_x0000_s18453" name="Equation" r:id="rId23" imgW="164880" imgH="228600" progId="Equation.DSMT4">
                    <p:embed/>
                  </p:oleObj>
                </mc:Choice>
                <mc:Fallback>
                  <p:oleObj name="Equation" r:id="rId23" imgW="164880" imgH="228600" progId="Equation.DSMT4">
                    <p:embed/>
                    <p:pic>
                      <p:nvPicPr>
                        <p:cNvPr id="2756648" name="Object 40"/>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119" y="3218"/>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756651" name="Group 43"/>
          <p:cNvGrpSpPr>
            <a:grpSpLocks/>
          </p:cNvGrpSpPr>
          <p:nvPr/>
        </p:nvGrpSpPr>
        <p:grpSpPr bwMode="auto">
          <a:xfrm>
            <a:off x="3708400" y="1943100"/>
            <a:ext cx="2065338" cy="3540125"/>
            <a:chOff x="2336" y="1224"/>
            <a:chExt cx="1301" cy="2230"/>
          </a:xfrm>
        </p:grpSpPr>
        <p:sp>
          <p:nvSpPr>
            <p:cNvPr id="2756652" name="Line 44"/>
            <p:cNvSpPr>
              <a:spLocks noChangeShapeType="1"/>
            </p:cNvSpPr>
            <p:nvPr/>
          </p:nvSpPr>
          <p:spPr bwMode="auto">
            <a:xfrm flipV="1">
              <a:off x="2336" y="1224"/>
              <a:ext cx="1301" cy="704"/>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6653" name="Line 45"/>
            <p:cNvSpPr>
              <a:spLocks noChangeShapeType="1"/>
            </p:cNvSpPr>
            <p:nvPr/>
          </p:nvSpPr>
          <p:spPr bwMode="auto">
            <a:xfrm>
              <a:off x="2337" y="2521"/>
              <a:ext cx="1248" cy="19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6654" name="Line 46"/>
            <p:cNvSpPr>
              <a:spLocks noChangeShapeType="1"/>
            </p:cNvSpPr>
            <p:nvPr/>
          </p:nvSpPr>
          <p:spPr bwMode="auto">
            <a:xfrm>
              <a:off x="2346" y="3194"/>
              <a:ext cx="1200" cy="26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43" name="Rectangle 2"/>
          <p:cNvSpPr>
            <a:spLocks noGrp="1" noChangeArrowheads="1"/>
          </p:cNvSpPr>
          <p:nvPr>
            <p:ph type="title"/>
          </p:nvPr>
        </p:nvSpPr>
        <p:spPr>
          <a:xfrm>
            <a:off x="356801" y="152400"/>
            <a:ext cx="7512876" cy="749300"/>
          </a:xfrm>
        </p:spPr>
        <p:txBody>
          <a:bodyPr/>
          <a:lstStyle/>
          <a:p>
            <a:r>
              <a:rPr lang="en-US" dirty="0"/>
              <a:t>Driverless EV optimization</a:t>
            </a:r>
            <a:endParaRPr lang="en-US" altLang="en-US" b="1" dirty="0"/>
          </a:p>
        </p:txBody>
      </p:sp>
      <p:sp>
        <p:nvSpPr>
          <p:cNvPr id="40" name="Slide Number Placeholder 5">
            <a:extLst>
              <a:ext uri="{FF2B5EF4-FFF2-40B4-BE49-F238E27FC236}">
                <a16:creationId xmlns:a16="http://schemas.microsoft.com/office/drawing/2014/main" id="{9D0C10BE-10CB-40B1-9F15-1DC710D5D585}"/>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53</a:t>
            </a:fld>
            <a:endParaRPr lang="en-US" dirty="0"/>
          </a:p>
        </p:txBody>
      </p:sp>
    </p:spTree>
    <p:extLst>
      <p:ext uri="{BB962C8B-B14F-4D97-AF65-F5344CB8AC3E}">
        <p14:creationId xmlns:p14="http://schemas.microsoft.com/office/powerpoint/2010/main" val="57867755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557" y="1051560"/>
            <a:ext cx="8850732" cy="5806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79173" name="Rectangle 37"/>
          <p:cNvSpPr>
            <a:spLocks noGrp="1" noChangeArrowheads="1"/>
          </p:cNvSpPr>
          <p:nvPr>
            <p:ph type="body" idx="1"/>
          </p:nvPr>
        </p:nvSpPr>
        <p:spPr/>
        <p:txBody>
          <a:bodyPr/>
          <a:lstStyle/>
          <a:p>
            <a:r>
              <a:rPr lang="en-US" altLang="en-US"/>
              <a:t>Original solution</a:t>
            </a:r>
          </a:p>
        </p:txBody>
      </p:sp>
      <p:sp>
        <p:nvSpPr>
          <p:cNvPr id="2779182" name="Oval 46"/>
          <p:cNvSpPr>
            <a:spLocks noChangeArrowheads="1"/>
          </p:cNvSpPr>
          <p:nvPr/>
        </p:nvSpPr>
        <p:spPr bwMode="auto">
          <a:xfrm>
            <a:off x="2209800" y="2755900"/>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9183" name="Oval 47"/>
          <p:cNvSpPr>
            <a:spLocks noChangeArrowheads="1"/>
          </p:cNvSpPr>
          <p:nvPr/>
        </p:nvSpPr>
        <p:spPr bwMode="auto">
          <a:xfrm>
            <a:off x="2198688" y="3608388"/>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9184" name="Oval 48"/>
          <p:cNvSpPr>
            <a:spLocks noChangeArrowheads="1"/>
          </p:cNvSpPr>
          <p:nvPr/>
        </p:nvSpPr>
        <p:spPr bwMode="auto">
          <a:xfrm>
            <a:off x="2198688" y="4383088"/>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9185" name="Oval 49"/>
          <p:cNvSpPr>
            <a:spLocks noChangeArrowheads="1"/>
          </p:cNvSpPr>
          <p:nvPr/>
        </p:nvSpPr>
        <p:spPr bwMode="auto">
          <a:xfrm>
            <a:off x="2187575" y="5235575"/>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9186" name="Rectangle 50"/>
          <p:cNvSpPr>
            <a:spLocks noChangeArrowheads="1"/>
          </p:cNvSpPr>
          <p:nvPr/>
        </p:nvSpPr>
        <p:spPr bwMode="auto">
          <a:xfrm>
            <a:off x="3441700" y="2959100"/>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9187" name="Rectangle 51"/>
          <p:cNvSpPr>
            <a:spLocks noChangeArrowheads="1"/>
          </p:cNvSpPr>
          <p:nvPr/>
        </p:nvSpPr>
        <p:spPr bwMode="auto">
          <a:xfrm>
            <a:off x="3443288" y="3875088"/>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9188" name="Rectangle 52"/>
          <p:cNvSpPr>
            <a:spLocks noChangeArrowheads="1"/>
          </p:cNvSpPr>
          <p:nvPr/>
        </p:nvSpPr>
        <p:spPr bwMode="auto">
          <a:xfrm>
            <a:off x="3444875" y="4930775"/>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2779189" name="AutoShape 53"/>
          <p:cNvCxnSpPr>
            <a:cxnSpLocks noChangeShapeType="1"/>
            <a:stCxn id="2779182" idx="6"/>
            <a:endCxn id="2779186" idx="1"/>
          </p:cNvCxnSpPr>
          <p:nvPr/>
        </p:nvCxnSpPr>
        <p:spPr bwMode="auto">
          <a:xfrm>
            <a:off x="2460625" y="2876550"/>
            <a:ext cx="971550" cy="209550"/>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9190" name="AutoShape 54"/>
          <p:cNvCxnSpPr>
            <a:cxnSpLocks noChangeShapeType="1"/>
            <a:stCxn id="2779182" idx="6"/>
            <a:endCxn id="2779187" idx="1"/>
          </p:cNvCxnSpPr>
          <p:nvPr/>
        </p:nvCxnSpPr>
        <p:spPr bwMode="auto">
          <a:xfrm>
            <a:off x="2460625" y="2876550"/>
            <a:ext cx="973138" cy="1125538"/>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9191" name="AutoShape 55"/>
          <p:cNvCxnSpPr>
            <a:cxnSpLocks noChangeShapeType="1"/>
            <a:stCxn id="2779183" idx="6"/>
            <a:endCxn id="2779186" idx="1"/>
          </p:cNvCxnSpPr>
          <p:nvPr/>
        </p:nvCxnSpPr>
        <p:spPr bwMode="auto">
          <a:xfrm flipV="1">
            <a:off x="2449513" y="3086100"/>
            <a:ext cx="982662" cy="642938"/>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9192" name="AutoShape 56"/>
          <p:cNvCxnSpPr>
            <a:cxnSpLocks noChangeShapeType="1"/>
            <a:stCxn id="2779183" idx="6"/>
            <a:endCxn id="2779187" idx="1"/>
          </p:cNvCxnSpPr>
          <p:nvPr/>
        </p:nvCxnSpPr>
        <p:spPr bwMode="auto">
          <a:xfrm>
            <a:off x="2449513" y="3729038"/>
            <a:ext cx="984250" cy="273050"/>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9193" name="AutoShape 57"/>
          <p:cNvCxnSpPr>
            <a:cxnSpLocks noChangeShapeType="1"/>
            <a:stCxn id="2779183" idx="6"/>
            <a:endCxn id="2779188" idx="1"/>
          </p:cNvCxnSpPr>
          <p:nvPr/>
        </p:nvCxnSpPr>
        <p:spPr bwMode="auto">
          <a:xfrm>
            <a:off x="2449513" y="3729038"/>
            <a:ext cx="985837" cy="1328737"/>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9194" name="AutoShape 58"/>
          <p:cNvCxnSpPr>
            <a:cxnSpLocks noChangeShapeType="1"/>
            <a:stCxn id="2779184" idx="6"/>
            <a:endCxn id="2779188" idx="1"/>
          </p:cNvCxnSpPr>
          <p:nvPr/>
        </p:nvCxnSpPr>
        <p:spPr bwMode="auto">
          <a:xfrm>
            <a:off x="2449513" y="4503738"/>
            <a:ext cx="985837" cy="554037"/>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9195" name="AutoShape 59"/>
          <p:cNvCxnSpPr>
            <a:cxnSpLocks noChangeShapeType="1"/>
            <a:stCxn id="2779184" idx="6"/>
            <a:endCxn id="2779187" idx="1"/>
          </p:cNvCxnSpPr>
          <p:nvPr/>
        </p:nvCxnSpPr>
        <p:spPr bwMode="auto">
          <a:xfrm flipV="1">
            <a:off x="2449513" y="4002088"/>
            <a:ext cx="984250" cy="501650"/>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9196" name="AutoShape 60"/>
          <p:cNvCxnSpPr>
            <a:cxnSpLocks noChangeShapeType="1"/>
            <a:stCxn id="2779185" idx="6"/>
            <a:endCxn id="2779188" idx="1"/>
          </p:cNvCxnSpPr>
          <p:nvPr/>
        </p:nvCxnSpPr>
        <p:spPr bwMode="auto">
          <a:xfrm flipV="1">
            <a:off x="2438400" y="5057775"/>
            <a:ext cx="996950" cy="298450"/>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9197" name="AutoShape 61"/>
          <p:cNvCxnSpPr>
            <a:cxnSpLocks noChangeShapeType="1"/>
            <a:stCxn id="2779185" idx="6"/>
            <a:endCxn id="2779187" idx="1"/>
          </p:cNvCxnSpPr>
          <p:nvPr/>
        </p:nvCxnSpPr>
        <p:spPr bwMode="auto">
          <a:xfrm flipV="1">
            <a:off x="2438400" y="4002088"/>
            <a:ext cx="995363" cy="1354137"/>
          </a:xfrm>
          <a:prstGeom prst="straightConnector1">
            <a:avLst/>
          </a:prstGeom>
          <a:noFill/>
          <a:ln w="1905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79198" name="Line 62"/>
          <p:cNvSpPr>
            <a:spLocks noChangeShapeType="1"/>
          </p:cNvSpPr>
          <p:nvPr/>
        </p:nvSpPr>
        <p:spPr bwMode="auto">
          <a:xfrm>
            <a:off x="2438400" y="5372100"/>
            <a:ext cx="1841500" cy="0"/>
          </a:xfrm>
          <a:prstGeom prst="line">
            <a:avLst/>
          </a:prstGeom>
          <a:noFill/>
          <a:ln w="38100">
            <a:solidFill>
              <a:schemeClr val="tx1"/>
            </a:solidFill>
            <a:prstDash val="dash"/>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9199" name="Line 63"/>
          <p:cNvSpPr>
            <a:spLocks noChangeShapeType="1"/>
          </p:cNvSpPr>
          <p:nvPr/>
        </p:nvSpPr>
        <p:spPr bwMode="auto">
          <a:xfrm>
            <a:off x="2490788" y="3722688"/>
            <a:ext cx="1778000" cy="25400"/>
          </a:xfrm>
          <a:prstGeom prst="line">
            <a:avLst/>
          </a:prstGeom>
          <a:noFill/>
          <a:ln w="12700">
            <a:solidFill>
              <a:schemeClr val="tx1"/>
            </a:solidFill>
            <a:prstDash val="dash"/>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9200" name="Line 64"/>
          <p:cNvSpPr>
            <a:spLocks noChangeShapeType="1"/>
          </p:cNvSpPr>
          <p:nvPr/>
        </p:nvSpPr>
        <p:spPr bwMode="auto">
          <a:xfrm>
            <a:off x="2441575" y="2847975"/>
            <a:ext cx="1854200" cy="12700"/>
          </a:xfrm>
          <a:prstGeom prst="line">
            <a:avLst/>
          </a:prstGeom>
          <a:noFill/>
          <a:ln w="12700">
            <a:solidFill>
              <a:schemeClr val="tx1"/>
            </a:solidFill>
            <a:prstDash val="dash"/>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779201" name="Object 65"/>
          <p:cNvGraphicFramePr>
            <a:graphicFrameLocks noChangeAspect="1"/>
          </p:cNvGraphicFramePr>
          <p:nvPr/>
        </p:nvGraphicFramePr>
        <p:xfrm>
          <a:off x="4337050" y="2595563"/>
          <a:ext cx="749300" cy="527050"/>
        </p:xfrm>
        <a:graphic>
          <a:graphicData uri="http://schemas.openxmlformats.org/presentationml/2006/ole">
            <mc:AlternateContent xmlns:mc="http://schemas.openxmlformats.org/markup-compatibility/2006">
              <mc:Choice xmlns:v="urn:schemas-microsoft-com:vml" Requires="v">
                <p:oleObj spid="_x0000_s19468" name="Equation" r:id="rId5" imgW="342720" imgH="241200" progId="Equation.DSMT4">
                  <p:embed/>
                </p:oleObj>
              </mc:Choice>
              <mc:Fallback>
                <p:oleObj name="Equation" r:id="rId5" imgW="342720" imgH="241200" progId="Equation.DSMT4">
                  <p:embed/>
                  <p:pic>
                    <p:nvPicPr>
                      <p:cNvPr id="2779201" name="Object 6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37050" y="2595563"/>
                        <a:ext cx="749300"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79202" name="Object 66"/>
          <p:cNvGraphicFramePr>
            <a:graphicFrameLocks noChangeAspect="1"/>
          </p:cNvGraphicFramePr>
          <p:nvPr/>
        </p:nvGraphicFramePr>
        <p:xfrm>
          <a:off x="4302125" y="3436938"/>
          <a:ext cx="776288" cy="527050"/>
        </p:xfrm>
        <a:graphic>
          <a:graphicData uri="http://schemas.openxmlformats.org/presentationml/2006/ole">
            <mc:AlternateContent xmlns:mc="http://schemas.openxmlformats.org/markup-compatibility/2006">
              <mc:Choice xmlns:v="urn:schemas-microsoft-com:vml" Requires="v">
                <p:oleObj spid="_x0000_s19469" name="Equation" r:id="rId7" imgW="355320" imgH="241200" progId="Equation.DSMT4">
                  <p:embed/>
                </p:oleObj>
              </mc:Choice>
              <mc:Fallback>
                <p:oleObj name="Equation" r:id="rId7" imgW="355320" imgH="241200" progId="Equation.DSMT4">
                  <p:embed/>
                  <p:pic>
                    <p:nvPicPr>
                      <p:cNvPr id="2779202" name="Object 6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02125" y="3436938"/>
                        <a:ext cx="776288"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79203" name="Object 67"/>
          <p:cNvGraphicFramePr>
            <a:graphicFrameLocks noChangeAspect="1"/>
          </p:cNvGraphicFramePr>
          <p:nvPr>
            <p:extLst/>
          </p:nvPr>
        </p:nvGraphicFramePr>
        <p:xfrm>
          <a:off x="4344988" y="5092700"/>
          <a:ext cx="776287" cy="527050"/>
        </p:xfrm>
        <a:graphic>
          <a:graphicData uri="http://schemas.openxmlformats.org/presentationml/2006/ole">
            <mc:AlternateContent xmlns:mc="http://schemas.openxmlformats.org/markup-compatibility/2006">
              <mc:Choice xmlns:v="urn:schemas-microsoft-com:vml" Requires="v">
                <p:oleObj spid="_x0000_s19470" name="Equation" r:id="rId9" imgW="355320" imgH="241200" progId="Equation.DSMT4">
                  <p:embed/>
                </p:oleObj>
              </mc:Choice>
              <mc:Fallback>
                <p:oleObj name="Equation" r:id="rId9" imgW="355320" imgH="241200" progId="Equation.DSMT4">
                  <p:embed/>
                  <p:pic>
                    <p:nvPicPr>
                      <p:cNvPr id="2779203" name="Object 6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344988" y="5092700"/>
                        <a:ext cx="776287" cy="527050"/>
                      </a:xfrm>
                      <a:prstGeom prst="rect">
                        <a:avLst/>
                      </a:prstGeom>
                      <a:noFill/>
                      <a:ln>
                        <a:noFill/>
                      </a:ln>
                      <a:effectLst/>
                    </p:spPr>
                  </p:pic>
                </p:oleObj>
              </mc:Fallback>
            </mc:AlternateContent>
          </a:graphicData>
        </a:graphic>
      </p:graphicFrame>
      <p:grpSp>
        <p:nvGrpSpPr>
          <p:cNvPr id="2779204" name="Group 68"/>
          <p:cNvGrpSpPr>
            <a:grpSpLocks/>
          </p:cNvGrpSpPr>
          <p:nvPr/>
        </p:nvGrpSpPr>
        <p:grpSpPr bwMode="auto">
          <a:xfrm>
            <a:off x="1760538" y="2601913"/>
            <a:ext cx="377825" cy="3008312"/>
            <a:chOff x="1109" y="1639"/>
            <a:chExt cx="238" cy="1895"/>
          </a:xfrm>
        </p:grpSpPr>
        <p:graphicFrame>
          <p:nvGraphicFramePr>
            <p:cNvPr id="2779205" name="Object 69"/>
            <p:cNvGraphicFramePr>
              <a:graphicFrameLocks noChangeAspect="1"/>
            </p:cNvGraphicFramePr>
            <p:nvPr/>
          </p:nvGraphicFramePr>
          <p:xfrm>
            <a:off x="1120" y="1639"/>
            <a:ext cx="211" cy="316"/>
          </p:xfrm>
          <a:graphic>
            <a:graphicData uri="http://schemas.openxmlformats.org/presentationml/2006/ole">
              <mc:AlternateContent xmlns:mc="http://schemas.openxmlformats.org/markup-compatibility/2006">
                <mc:Choice xmlns:v="urn:schemas-microsoft-com:vml" Requires="v">
                  <p:oleObj spid="_x0000_s19471" name="Equation" r:id="rId11" imgW="152280" imgH="228600" progId="Equation.DSMT4">
                    <p:embed/>
                  </p:oleObj>
                </mc:Choice>
                <mc:Fallback>
                  <p:oleObj name="Equation" r:id="rId11" imgW="152280" imgH="228600" progId="Equation.DSMT4">
                    <p:embed/>
                    <p:pic>
                      <p:nvPicPr>
                        <p:cNvPr id="2779205" name="Object 69"/>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120" y="1639"/>
                          <a:ext cx="211"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79206" name="Object 70"/>
            <p:cNvGraphicFramePr>
              <a:graphicFrameLocks noChangeAspect="1"/>
            </p:cNvGraphicFramePr>
            <p:nvPr/>
          </p:nvGraphicFramePr>
          <p:xfrm>
            <a:off x="1109" y="2184"/>
            <a:ext cx="228" cy="316"/>
          </p:xfrm>
          <a:graphic>
            <a:graphicData uri="http://schemas.openxmlformats.org/presentationml/2006/ole">
              <mc:AlternateContent xmlns:mc="http://schemas.openxmlformats.org/markup-compatibility/2006">
                <mc:Choice xmlns:v="urn:schemas-microsoft-com:vml" Requires="v">
                  <p:oleObj spid="_x0000_s19472" name="Equation" r:id="rId13" imgW="164880" imgH="228600" progId="Equation.DSMT4">
                    <p:embed/>
                  </p:oleObj>
                </mc:Choice>
                <mc:Fallback>
                  <p:oleObj name="Equation" r:id="rId13" imgW="164880" imgH="228600" progId="Equation.DSMT4">
                    <p:embed/>
                    <p:pic>
                      <p:nvPicPr>
                        <p:cNvPr id="2779206" name="Object 70"/>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109" y="2184"/>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79207" name="Object 71"/>
            <p:cNvGraphicFramePr>
              <a:graphicFrameLocks noChangeAspect="1"/>
            </p:cNvGraphicFramePr>
            <p:nvPr/>
          </p:nvGraphicFramePr>
          <p:xfrm>
            <a:off x="1118" y="2673"/>
            <a:ext cx="228" cy="316"/>
          </p:xfrm>
          <a:graphic>
            <a:graphicData uri="http://schemas.openxmlformats.org/presentationml/2006/ole">
              <mc:AlternateContent xmlns:mc="http://schemas.openxmlformats.org/markup-compatibility/2006">
                <mc:Choice xmlns:v="urn:schemas-microsoft-com:vml" Requires="v">
                  <p:oleObj spid="_x0000_s19473" name="Equation" r:id="rId15" imgW="164880" imgH="228600" progId="Equation.DSMT4">
                    <p:embed/>
                  </p:oleObj>
                </mc:Choice>
                <mc:Fallback>
                  <p:oleObj name="Equation" r:id="rId15" imgW="164880" imgH="228600" progId="Equation.DSMT4">
                    <p:embed/>
                    <p:pic>
                      <p:nvPicPr>
                        <p:cNvPr id="2779207" name="Object 71"/>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118" y="2673"/>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79208" name="Object 72"/>
            <p:cNvGraphicFramePr>
              <a:graphicFrameLocks noChangeAspect="1"/>
            </p:cNvGraphicFramePr>
            <p:nvPr/>
          </p:nvGraphicFramePr>
          <p:xfrm>
            <a:off x="1119" y="3218"/>
            <a:ext cx="228" cy="316"/>
          </p:xfrm>
          <a:graphic>
            <a:graphicData uri="http://schemas.openxmlformats.org/presentationml/2006/ole">
              <mc:AlternateContent xmlns:mc="http://schemas.openxmlformats.org/markup-compatibility/2006">
                <mc:Choice xmlns:v="urn:schemas-microsoft-com:vml" Requires="v">
                  <p:oleObj spid="_x0000_s19474" name="Equation" r:id="rId17" imgW="164880" imgH="228600" progId="Equation.DSMT4">
                    <p:embed/>
                  </p:oleObj>
                </mc:Choice>
                <mc:Fallback>
                  <p:oleObj name="Equation" r:id="rId17" imgW="164880" imgH="228600" progId="Equation.DSMT4">
                    <p:embed/>
                    <p:pic>
                      <p:nvPicPr>
                        <p:cNvPr id="2779208" name="Object 7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119" y="3218"/>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779209" name="Group 73"/>
          <p:cNvGrpSpPr>
            <a:grpSpLocks/>
          </p:cNvGrpSpPr>
          <p:nvPr/>
        </p:nvGrpSpPr>
        <p:grpSpPr bwMode="auto">
          <a:xfrm>
            <a:off x="3708400" y="1943100"/>
            <a:ext cx="2065338" cy="3540125"/>
            <a:chOff x="2336" y="1224"/>
            <a:chExt cx="1301" cy="2230"/>
          </a:xfrm>
        </p:grpSpPr>
        <p:sp>
          <p:nvSpPr>
            <p:cNvPr id="2779210" name="Line 74"/>
            <p:cNvSpPr>
              <a:spLocks noChangeShapeType="1"/>
            </p:cNvSpPr>
            <p:nvPr/>
          </p:nvSpPr>
          <p:spPr bwMode="auto">
            <a:xfrm flipV="1">
              <a:off x="2336" y="1224"/>
              <a:ext cx="1301" cy="704"/>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9211" name="Line 75"/>
            <p:cNvSpPr>
              <a:spLocks noChangeShapeType="1"/>
            </p:cNvSpPr>
            <p:nvPr/>
          </p:nvSpPr>
          <p:spPr bwMode="auto">
            <a:xfrm>
              <a:off x="2337" y="2521"/>
              <a:ext cx="1248" cy="19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9212" name="Line 76"/>
            <p:cNvSpPr>
              <a:spLocks noChangeShapeType="1"/>
            </p:cNvSpPr>
            <p:nvPr/>
          </p:nvSpPr>
          <p:spPr bwMode="auto">
            <a:xfrm>
              <a:off x="2346" y="3194"/>
              <a:ext cx="1200" cy="26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2779213" name="Group 77"/>
          <p:cNvGrpSpPr>
            <a:grpSpLocks/>
          </p:cNvGrpSpPr>
          <p:nvPr/>
        </p:nvGrpSpPr>
        <p:grpSpPr bwMode="auto">
          <a:xfrm>
            <a:off x="5649913" y="1644650"/>
            <a:ext cx="900112" cy="4113213"/>
            <a:chOff x="3559" y="1036"/>
            <a:chExt cx="567" cy="2591"/>
          </a:xfrm>
        </p:grpSpPr>
        <p:graphicFrame>
          <p:nvGraphicFramePr>
            <p:cNvPr id="2779214" name="Object 78"/>
            <p:cNvGraphicFramePr>
              <a:graphicFrameLocks noChangeAspect="1"/>
            </p:cNvGraphicFramePr>
            <p:nvPr/>
          </p:nvGraphicFramePr>
          <p:xfrm>
            <a:off x="3636" y="1036"/>
            <a:ext cx="490" cy="332"/>
          </p:xfrm>
          <a:graphic>
            <a:graphicData uri="http://schemas.openxmlformats.org/presentationml/2006/ole">
              <mc:AlternateContent xmlns:mc="http://schemas.openxmlformats.org/markup-compatibility/2006">
                <mc:Choice xmlns:v="urn:schemas-microsoft-com:vml" Requires="v">
                  <p:oleObj spid="_x0000_s19475" name="Equation" r:id="rId19" imgW="355320" imgH="241200" progId="Equation.DSMT4">
                    <p:embed/>
                  </p:oleObj>
                </mc:Choice>
                <mc:Fallback>
                  <p:oleObj name="Equation" r:id="rId19" imgW="355320" imgH="241200" progId="Equation.DSMT4">
                    <p:embed/>
                    <p:pic>
                      <p:nvPicPr>
                        <p:cNvPr id="2779214" name="Object 7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636" y="1036"/>
                          <a:ext cx="490"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79215" name="Object 79"/>
            <p:cNvGraphicFramePr>
              <a:graphicFrameLocks noChangeAspect="1"/>
            </p:cNvGraphicFramePr>
            <p:nvPr/>
          </p:nvGraphicFramePr>
          <p:xfrm>
            <a:off x="3566" y="2526"/>
            <a:ext cx="490" cy="332"/>
          </p:xfrm>
          <a:graphic>
            <a:graphicData uri="http://schemas.openxmlformats.org/presentationml/2006/ole">
              <mc:AlternateContent xmlns:mc="http://schemas.openxmlformats.org/markup-compatibility/2006">
                <mc:Choice xmlns:v="urn:schemas-microsoft-com:vml" Requires="v">
                  <p:oleObj spid="_x0000_s19476" name="Equation" r:id="rId21" imgW="355320" imgH="241200" progId="Equation.DSMT4">
                    <p:embed/>
                  </p:oleObj>
                </mc:Choice>
                <mc:Fallback>
                  <p:oleObj name="Equation" r:id="rId21" imgW="355320" imgH="241200" progId="Equation.DSMT4">
                    <p:embed/>
                    <p:pic>
                      <p:nvPicPr>
                        <p:cNvPr id="2779215" name="Object 79"/>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566" y="2526"/>
                          <a:ext cx="490"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79216" name="Object 80"/>
            <p:cNvGraphicFramePr>
              <a:graphicFrameLocks noChangeAspect="1"/>
            </p:cNvGraphicFramePr>
            <p:nvPr/>
          </p:nvGraphicFramePr>
          <p:xfrm>
            <a:off x="3559" y="3295"/>
            <a:ext cx="490" cy="332"/>
          </p:xfrm>
          <a:graphic>
            <a:graphicData uri="http://schemas.openxmlformats.org/presentationml/2006/ole">
              <mc:AlternateContent xmlns:mc="http://schemas.openxmlformats.org/markup-compatibility/2006">
                <mc:Choice xmlns:v="urn:schemas-microsoft-com:vml" Requires="v">
                  <p:oleObj spid="_x0000_s19477" name="Equation" r:id="rId23" imgW="355320" imgH="241200" progId="Equation.DSMT4">
                    <p:embed/>
                  </p:oleObj>
                </mc:Choice>
                <mc:Fallback>
                  <p:oleObj name="Equation" r:id="rId23" imgW="355320" imgH="241200" progId="Equation.DSMT4">
                    <p:embed/>
                    <p:pic>
                      <p:nvPicPr>
                        <p:cNvPr id="2779216" name="Object 80"/>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559" y="3295"/>
                          <a:ext cx="490"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1" name="Rectangle 2"/>
          <p:cNvSpPr>
            <a:spLocks noGrp="1" noChangeArrowheads="1"/>
          </p:cNvSpPr>
          <p:nvPr>
            <p:ph type="title"/>
          </p:nvPr>
        </p:nvSpPr>
        <p:spPr>
          <a:xfrm>
            <a:off x="356801" y="152400"/>
            <a:ext cx="7405871" cy="749300"/>
          </a:xfrm>
        </p:spPr>
        <p:txBody>
          <a:bodyPr/>
          <a:lstStyle/>
          <a:p>
            <a:r>
              <a:rPr lang="en-US" dirty="0"/>
              <a:t>Driverless EV optimization</a:t>
            </a:r>
            <a:endParaRPr lang="en-US" altLang="en-US" b="1" dirty="0"/>
          </a:p>
        </p:txBody>
      </p:sp>
      <p:sp>
        <p:nvSpPr>
          <p:cNvPr id="40" name="Slide Number Placeholder 5">
            <a:extLst>
              <a:ext uri="{FF2B5EF4-FFF2-40B4-BE49-F238E27FC236}">
                <a16:creationId xmlns:a16="http://schemas.microsoft.com/office/drawing/2014/main" id="{79691904-7EC6-413A-B5F5-B787F0A9F6B9}"/>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54</a:t>
            </a:fld>
            <a:endParaRPr lang="en-US" dirty="0"/>
          </a:p>
        </p:txBody>
      </p:sp>
    </p:spTree>
    <p:extLst>
      <p:ext uri="{BB962C8B-B14F-4D97-AF65-F5344CB8AC3E}">
        <p14:creationId xmlns:p14="http://schemas.microsoft.com/office/powerpoint/2010/main" val="329467265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557" y="1051560"/>
            <a:ext cx="8850732" cy="5806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81187" name="Oval 3"/>
          <p:cNvSpPr>
            <a:spLocks noChangeArrowheads="1"/>
          </p:cNvSpPr>
          <p:nvPr/>
        </p:nvSpPr>
        <p:spPr bwMode="auto">
          <a:xfrm>
            <a:off x="2209800" y="2755900"/>
            <a:ext cx="241300" cy="241300"/>
          </a:xfrm>
          <a:prstGeom prst="ellipse">
            <a:avLst/>
          </a:prstGeom>
          <a:solidFill>
            <a:schemeClr val="bg1"/>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1188" name="Oval 4"/>
          <p:cNvSpPr>
            <a:spLocks noChangeArrowheads="1"/>
          </p:cNvSpPr>
          <p:nvPr/>
        </p:nvSpPr>
        <p:spPr bwMode="auto">
          <a:xfrm>
            <a:off x="2198688" y="3608388"/>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1189" name="Oval 5"/>
          <p:cNvSpPr>
            <a:spLocks noChangeArrowheads="1"/>
          </p:cNvSpPr>
          <p:nvPr/>
        </p:nvSpPr>
        <p:spPr bwMode="auto">
          <a:xfrm>
            <a:off x="2198688" y="4383088"/>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1190" name="Oval 6"/>
          <p:cNvSpPr>
            <a:spLocks noChangeArrowheads="1"/>
          </p:cNvSpPr>
          <p:nvPr/>
        </p:nvSpPr>
        <p:spPr bwMode="auto">
          <a:xfrm>
            <a:off x="2187575" y="5235575"/>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1191" name="Rectangle 7"/>
          <p:cNvSpPr>
            <a:spLocks noChangeArrowheads="1"/>
          </p:cNvSpPr>
          <p:nvPr/>
        </p:nvSpPr>
        <p:spPr bwMode="auto">
          <a:xfrm>
            <a:off x="3441700" y="2959100"/>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1192" name="Rectangle 8"/>
          <p:cNvSpPr>
            <a:spLocks noChangeArrowheads="1"/>
          </p:cNvSpPr>
          <p:nvPr/>
        </p:nvSpPr>
        <p:spPr bwMode="auto">
          <a:xfrm>
            <a:off x="3443288" y="3875088"/>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1193" name="Rectangle 9"/>
          <p:cNvSpPr>
            <a:spLocks noChangeArrowheads="1"/>
          </p:cNvSpPr>
          <p:nvPr/>
        </p:nvSpPr>
        <p:spPr bwMode="auto">
          <a:xfrm>
            <a:off x="3444875" y="4930775"/>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2781194" name="AutoShape 10"/>
          <p:cNvCxnSpPr>
            <a:cxnSpLocks noChangeShapeType="1"/>
            <a:stCxn id="2781187" idx="6"/>
            <a:endCxn id="2781191" idx="1"/>
          </p:cNvCxnSpPr>
          <p:nvPr/>
        </p:nvCxnSpPr>
        <p:spPr bwMode="auto">
          <a:xfrm>
            <a:off x="2460625" y="2876550"/>
            <a:ext cx="971550" cy="209550"/>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1195" name="AutoShape 11"/>
          <p:cNvCxnSpPr>
            <a:cxnSpLocks noChangeShapeType="1"/>
            <a:stCxn id="2781187" idx="6"/>
            <a:endCxn id="2781192" idx="1"/>
          </p:cNvCxnSpPr>
          <p:nvPr/>
        </p:nvCxnSpPr>
        <p:spPr bwMode="auto">
          <a:xfrm>
            <a:off x="2460625" y="2876550"/>
            <a:ext cx="973138" cy="1125538"/>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1196" name="AutoShape 12"/>
          <p:cNvCxnSpPr>
            <a:cxnSpLocks noChangeShapeType="1"/>
            <a:stCxn id="2781188" idx="6"/>
            <a:endCxn id="2781191" idx="1"/>
          </p:cNvCxnSpPr>
          <p:nvPr/>
        </p:nvCxnSpPr>
        <p:spPr bwMode="auto">
          <a:xfrm flipV="1">
            <a:off x="2449513" y="3086100"/>
            <a:ext cx="982662" cy="642938"/>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1197" name="AutoShape 13"/>
          <p:cNvCxnSpPr>
            <a:cxnSpLocks noChangeShapeType="1"/>
            <a:stCxn id="2781188" idx="6"/>
            <a:endCxn id="2781192" idx="1"/>
          </p:cNvCxnSpPr>
          <p:nvPr/>
        </p:nvCxnSpPr>
        <p:spPr bwMode="auto">
          <a:xfrm>
            <a:off x="2449513" y="3729038"/>
            <a:ext cx="984250" cy="273050"/>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1198" name="AutoShape 14"/>
          <p:cNvCxnSpPr>
            <a:cxnSpLocks noChangeShapeType="1"/>
            <a:stCxn id="2781188" idx="6"/>
            <a:endCxn id="2781193" idx="1"/>
          </p:cNvCxnSpPr>
          <p:nvPr/>
        </p:nvCxnSpPr>
        <p:spPr bwMode="auto">
          <a:xfrm>
            <a:off x="2449513" y="3729038"/>
            <a:ext cx="985837" cy="1328737"/>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1199" name="AutoShape 15"/>
          <p:cNvCxnSpPr>
            <a:cxnSpLocks noChangeShapeType="1"/>
            <a:stCxn id="2781189" idx="6"/>
            <a:endCxn id="2781193" idx="1"/>
          </p:cNvCxnSpPr>
          <p:nvPr/>
        </p:nvCxnSpPr>
        <p:spPr bwMode="auto">
          <a:xfrm>
            <a:off x="2449513" y="4503738"/>
            <a:ext cx="985837" cy="554037"/>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1200" name="AutoShape 16"/>
          <p:cNvCxnSpPr>
            <a:cxnSpLocks noChangeShapeType="1"/>
            <a:stCxn id="2781189" idx="6"/>
            <a:endCxn id="2781192" idx="1"/>
          </p:cNvCxnSpPr>
          <p:nvPr/>
        </p:nvCxnSpPr>
        <p:spPr bwMode="auto">
          <a:xfrm flipV="1">
            <a:off x="2449513" y="4002088"/>
            <a:ext cx="984250" cy="501650"/>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1201" name="AutoShape 17"/>
          <p:cNvCxnSpPr>
            <a:cxnSpLocks noChangeShapeType="1"/>
            <a:stCxn id="2781190" idx="6"/>
            <a:endCxn id="2781193" idx="1"/>
          </p:cNvCxnSpPr>
          <p:nvPr/>
        </p:nvCxnSpPr>
        <p:spPr bwMode="auto">
          <a:xfrm flipV="1">
            <a:off x="2438400" y="5057775"/>
            <a:ext cx="996950" cy="298450"/>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1202" name="AutoShape 18"/>
          <p:cNvCxnSpPr>
            <a:cxnSpLocks noChangeShapeType="1"/>
            <a:stCxn id="2781190" idx="6"/>
            <a:endCxn id="2781192" idx="1"/>
          </p:cNvCxnSpPr>
          <p:nvPr/>
        </p:nvCxnSpPr>
        <p:spPr bwMode="auto">
          <a:xfrm flipV="1">
            <a:off x="2438400" y="4002088"/>
            <a:ext cx="995363" cy="1354137"/>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81205" name="Line 21"/>
          <p:cNvSpPr>
            <a:spLocks noChangeShapeType="1"/>
          </p:cNvSpPr>
          <p:nvPr/>
        </p:nvSpPr>
        <p:spPr bwMode="auto">
          <a:xfrm>
            <a:off x="2438400" y="5372100"/>
            <a:ext cx="1841500" cy="0"/>
          </a:xfrm>
          <a:prstGeom prst="line">
            <a:avLst/>
          </a:prstGeom>
          <a:noFill/>
          <a:ln w="38100">
            <a:solidFill>
              <a:schemeClr val="tx1"/>
            </a:solidFill>
            <a:prstDash val="dash"/>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1206" name="Line 22"/>
          <p:cNvSpPr>
            <a:spLocks noChangeShapeType="1"/>
          </p:cNvSpPr>
          <p:nvPr/>
        </p:nvSpPr>
        <p:spPr bwMode="auto">
          <a:xfrm>
            <a:off x="2490788" y="3722688"/>
            <a:ext cx="1778000" cy="25400"/>
          </a:xfrm>
          <a:prstGeom prst="line">
            <a:avLst/>
          </a:prstGeom>
          <a:noFill/>
          <a:ln w="12700">
            <a:solidFill>
              <a:schemeClr val="tx1"/>
            </a:solidFill>
            <a:prstDash val="dash"/>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1207" name="Line 23"/>
          <p:cNvSpPr>
            <a:spLocks noChangeShapeType="1"/>
          </p:cNvSpPr>
          <p:nvPr/>
        </p:nvSpPr>
        <p:spPr bwMode="auto">
          <a:xfrm>
            <a:off x="2441575" y="2847975"/>
            <a:ext cx="1854200" cy="12700"/>
          </a:xfrm>
          <a:prstGeom prst="line">
            <a:avLst/>
          </a:prstGeom>
          <a:noFill/>
          <a:ln w="12700">
            <a:solidFill>
              <a:schemeClr val="tx1"/>
            </a:solidFill>
            <a:prstDash val="dash"/>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781209" name="Object 25"/>
          <p:cNvGraphicFramePr>
            <a:graphicFrameLocks noChangeAspect="1"/>
          </p:cNvGraphicFramePr>
          <p:nvPr/>
        </p:nvGraphicFramePr>
        <p:xfrm>
          <a:off x="4337050" y="2595563"/>
          <a:ext cx="749300" cy="527050"/>
        </p:xfrm>
        <a:graphic>
          <a:graphicData uri="http://schemas.openxmlformats.org/presentationml/2006/ole">
            <mc:AlternateContent xmlns:mc="http://schemas.openxmlformats.org/markup-compatibility/2006">
              <mc:Choice xmlns:v="urn:schemas-microsoft-com:vml" Requires="v">
                <p:oleObj spid="_x0000_s20492" name="Equation" r:id="rId5" imgW="342720" imgH="241200" progId="Equation.DSMT4">
                  <p:embed/>
                </p:oleObj>
              </mc:Choice>
              <mc:Fallback>
                <p:oleObj name="Equation" r:id="rId5" imgW="342720" imgH="241200" progId="Equation.DSMT4">
                  <p:embed/>
                  <p:pic>
                    <p:nvPicPr>
                      <p:cNvPr id="2781209" name="Object 2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37050" y="2595563"/>
                        <a:ext cx="749300"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1211" name="Object 27"/>
          <p:cNvGraphicFramePr>
            <a:graphicFrameLocks noChangeAspect="1"/>
          </p:cNvGraphicFramePr>
          <p:nvPr/>
        </p:nvGraphicFramePr>
        <p:xfrm>
          <a:off x="4302125" y="3436938"/>
          <a:ext cx="776288" cy="527050"/>
        </p:xfrm>
        <a:graphic>
          <a:graphicData uri="http://schemas.openxmlformats.org/presentationml/2006/ole">
            <mc:AlternateContent xmlns:mc="http://schemas.openxmlformats.org/markup-compatibility/2006">
              <mc:Choice xmlns:v="urn:schemas-microsoft-com:vml" Requires="v">
                <p:oleObj spid="_x0000_s20493" name="Equation" r:id="rId7" imgW="355320" imgH="241200" progId="Equation.DSMT4">
                  <p:embed/>
                </p:oleObj>
              </mc:Choice>
              <mc:Fallback>
                <p:oleObj name="Equation" r:id="rId7" imgW="355320" imgH="241200" progId="Equation.DSMT4">
                  <p:embed/>
                  <p:pic>
                    <p:nvPicPr>
                      <p:cNvPr id="2781211" name="Object 2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02125" y="3436938"/>
                        <a:ext cx="776288"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1214" name="Object 30"/>
          <p:cNvGraphicFramePr>
            <a:graphicFrameLocks noChangeAspect="1"/>
          </p:cNvGraphicFramePr>
          <p:nvPr>
            <p:extLst/>
          </p:nvPr>
        </p:nvGraphicFramePr>
        <p:xfrm>
          <a:off x="4344988" y="5092700"/>
          <a:ext cx="776287" cy="527050"/>
        </p:xfrm>
        <a:graphic>
          <a:graphicData uri="http://schemas.openxmlformats.org/presentationml/2006/ole">
            <mc:AlternateContent xmlns:mc="http://schemas.openxmlformats.org/markup-compatibility/2006">
              <mc:Choice xmlns:v="urn:schemas-microsoft-com:vml" Requires="v">
                <p:oleObj spid="_x0000_s20494" name="Equation" r:id="rId9" imgW="355320" imgH="241200" progId="Equation.DSMT4">
                  <p:embed/>
                </p:oleObj>
              </mc:Choice>
              <mc:Fallback>
                <p:oleObj name="Equation" r:id="rId9" imgW="355320" imgH="241200" progId="Equation.DSMT4">
                  <p:embed/>
                  <p:pic>
                    <p:nvPicPr>
                      <p:cNvPr id="2781214" name="Object 3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344988" y="5092700"/>
                        <a:ext cx="776287" cy="527050"/>
                      </a:xfrm>
                      <a:prstGeom prst="rect">
                        <a:avLst/>
                      </a:prstGeom>
                      <a:noFill/>
                      <a:ln>
                        <a:noFill/>
                      </a:ln>
                      <a:effectLst/>
                    </p:spPr>
                  </p:pic>
                </p:oleObj>
              </mc:Fallback>
            </mc:AlternateContent>
          </a:graphicData>
        </a:graphic>
      </p:graphicFrame>
      <p:grpSp>
        <p:nvGrpSpPr>
          <p:cNvPr id="2781215" name="Group 31"/>
          <p:cNvGrpSpPr>
            <a:grpSpLocks/>
          </p:cNvGrpSpPr>
          <p:nvPr/>
        </p:nvGrpSpPr>
        <p:grpSpPr bwMode="auto">
          <a:xfrm>
            <a:off x="1760538" y="2601913"/>
            <a:ext cx="377825" cy="3008312"/>
            <a:chOff x="1109" y="1639"/>
            <a:chExt cx="238" cy="1895"/>
          </a:xfrm>
        </p:grpSpPr>
        <p:graphicFrame>
          <p:nvGraphicFramePr>
            <p:cNvPr id="2781216" name="Object 32"/>
            <p:cNvGraphicFramePr>
              <a:graphicFrameLocks noChangeAspect="1"/>
            </p:cNvGraphicFramePr>
            <p:nvPr/>
          </p:nvGraphicFramePr>
          <p:xfrm>
            <a:off x="1120" y="1639"/>
            <a:ext cx="211" cy="316"/>
          </p:xfrm>
          <a:graphic>
            <a:graphicData uri="http://schemas.openxmlformats.org/presentationml/2006/ole">
              <mc:AlternateContent xmlns:mc="http://schemas.openxmlformats.org/markup-compatibility/2006">
                <mc:Choice xmlns:v="urn:schemas-microsoft-com:vml" Requires="v">
                  <p:oleObj spid="_x0000_s20495" name="Equation" r:id="rId11" imgW="152280" imgH="228600" progId="Equation.DSMT4">
                    <p:embed/>
                  </p:oleObj>
                </mc:Choice>
                <mc:Fallback>
                  <p:oleObj name="Equation" r:id="rId11" imgW="152280" imgH="228600" progId="Equation.DSMT4">
                    <p:embed/>
                    <p:pic>
                      <p:nvPicPr>
                        <p:cNvPr id="2781216" name="Object 3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120" y="1639"/>
                          <a:ext cx="211"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1217" name="Object 33"/>
            <p:cNvGraphicFramePr>
              <a:graphicFrameLocks noChangeAspect="1"/>
            </p:cNvGraphicFramePr>
            <p:nvPr/>
          </p:nvGraphicFramePr>
          <p:xfrm>
            <a:off x="1109" y="2184"/>
            <a:ext cx="228" cy="316"/>
          </p:xfrm>
          <a:graphic>
            <a:graphicData uri="http://schemas.openxmlformats.org/presentationml/2006/ole">
              <mc:AlternateContent xmlns:mc="http://schemas.openxmlformats.org/markup-compatibility/2006">
                <mc:Choice xmlns:v="urn:schemas-microsoft-com:vml" Requires="v">
                  <p:oleObj spid="_x0000_s20496" name="Equation" r:id="rId13" imgW="164880" imgH="228600" progId="Equation.DSMT4">
                    <p:embed/>
                  </p:oleObj>
                </mc:Choice>
                <mc:Fallback>
                  <p:oleObj name="Equation" r:id="rId13" imgW="164880" imgH="228600" progId="Equation.DSMT4">
                    <p:embed/>
                    <p:pic>
                      <p:nvPicPr>
                        <p:cNvPr id="2781217" name="Object 3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109" y="2184"/>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1218" name="Object 34"/>
            <p:cNvGraphicFramePr>
              <a:graphicFrameLocks noChangeAspect="1"/>
            </p:cNvGraphicFramePr>
            <p:nvPr/>
          </p:nvGraphicFramePr>
          <p:xfrm>
            <a:off x="1118" y="2673"/>
            <a:ext cx="228" cy="316"/>
          </p:xfrm>
          <a:graphic>
            <a:graphicData uri="http://schemas.openxmlformats.org/presentationml/2006/ole">
              <mc:AlternateContent xmlns:mc="http://schemas.openxmlformats.org/markup-compatibility/2006">
                <mc:Choice xmlns:v="urn:schemas-microsoft-com:vml" Requires="v">
                  <p:oleObj spid="_x0000_s20497" name="Equation" r:id="rId15" imgW="164880" imgH="228600" progId="Equation.DSMT4">
                    <p:embed/>
                  </p:oleObj>
                </mc:Choice>
                <mc:Fallback>
                  <p:oleObj name="Equation" r:id="rId15" imgW="164880" imgH="228600" progId="Equation.DSMT4">
                    <p:embed/>
                    <p:pic>
                      <p:nvPicPr>
                        <p:cNvPr id="2781218" name="Object 34"/>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118" y="2673"/>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1219" name="Object 35"/>
            <p:cNvGraphicFramePr>
              <a:graphicFrameLocks noChangeAspect="1"/>
            </p:cNvGraphicFramePr>
            <p:nvPr/>
          </p:nvGraphicFramePr>
          <p:xfrm>
            <a:off x="1119" y="3218"/>
            <a:ext cx="228" cy="316"/>
          </p:xfrm>
          <a:graphic>
            <a:graphicData uri="http://schemas.openxmlformats.org/presentationml/2006/ole">
              <mc:AlternateContent xmlns:mc="http://schemas.openxmlformats.org/markup-compatibility/2006">
                <mc:Choice xmlns:v="urn:schemas-microsoft-com:vml" Requires="v">
                  <p:oleObj spid="_x0000_s20498" name="Equation" r:id="rId17" imgW="164880" imgH="228600" progId="Equation.DSMT4">
                    <p:embed/>
                  </p:oleObj>
                </mc:Choice>
                <mc:Fallback>
                  <p:oleObj name="Equation" r:id="rId17" imgW="164880" imgH="228600" progId="Equation.DSMT4">
                    <p:embed/>
                    <p:pic>
                      <p:nvPicPr>
                        <p:cNvPr id="2781219" name="Object 35"/>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119" y="3218"/>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781220" name="Rectangle 36"/>
          <p:cNvSpPr>
            <a:spLocks noGrp="1" noChangeArrowheads="1"/>
          </p:cNvSpPr>
          <p:nvPr>
            <p:ph type="body" idx="1"/>
          </p:nvPr>
        </p:nvSpPr>
        <p:spPr>
          <a:xfrm>
            <a:off x="581818" y="1219994"/>
            <a:ext cx="8302625" cy="556419"/>
          </a:xfrm>
        </p:spPr>
        <p:txBody>
          <a:bodyPr/>
          <a:lstStyle/>
          <a:p>
            <a:r>
              <a:rPr lang="en-US" altLang="en-US"/>
              <a:t>New solution</a:t>
            </a:r>
          </a:p>
        </p:txBody>
      </p:sp>
      <p:grpSp>
        <p:nvGrpSpPr>
          <p:cNvPr id="2781221" name="Group 37"/>
          <p:cNvGrpSpPr>
            <a:grpSpLocks/>
          </p:cNvGrpSpPr>
          <p:nvPr/>
        </p:nvGrpSpPr>
        <p:grpSpPr bwMode="auto">
          <a:xfrm>
            <a:off x="3708400" y="1943100"/>
            <a:ext cx="2065338" cy="3540125"/>
            <a:chOff x="2336" y="1224"/>
            <a:chExt cx="1301" cy="2230"/>
          </a:xfrm>
        </p:grpSpPr>
        <p:sp>
          <p:nvSpPr>
            <p:cNvPr id="2781222" name="Line 38"/>
            <p:cNvSpPr>
              <a:spLocks noChangeShapeType="1"/>
            </p:cNvSpPr>
            <p:nvPr/>
          </p:nvSpPr>
          <p:spPr bwMode="auto">
            <a:xfrm flipV="1">
              <a:off x="2336" y="1224"/>
              <a:ext cx="1301" cy="704"/>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1223" name="Line 39"/>
            <p:cNvSpPr>
              <a:spLocks noChangeShapeType="1"/>
            </p:cNvSpPr>
            <p:nvPr/>
          </p:nvSpPr>
          <p:spPr bwMode="auto">
            <a:xfrm>
              <a:off x="2337" y="2521"/>
              <a:ext cx="1248" cy="19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1224" name="Line 40"/>
            <p:cNvSpPr>
              <a:spLocks noChangeShapeType="1"/>
            </p:cNvSpPr>
            <p:nvPr/>
          </p:nvSpPr>
          <p:spPr bwMode="auto">
            <a:xfrm>
              <a:off x="2346" y="3194"/>
              <a:ext cx="1200" cy="26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2781229" name="Group 45"/>
          <p:cNvGrpSpPr>
            <a:grpSpLocks/>
          </p:cNvGrpSpPr>
          <p:nvPr/>
        </p:nvGrpSpPr>
        <p:grpSpPr bwMode="auto">
          <a:xfrm>
            <a:off x="5649913" y="1644650"/>
            <a:ext cx="900112" cy="4113213"/>
            <a:chOff x="3559" y="1036"/>
            <a:chExt cx="567" cy="2591"/>
          </a:xfrm>
        </p:grpSpPr>
        <p:graphicFrame>
          <p:nvGraphicFramePr>
            <p:cNvPr id="2781230" name="Object 46"/>
            <p:cNvGraphicFramePr>
              <a:graphicFrameLocks noChangeAspect="1"/>
            </p:cNvGraphicFramePr>
            <p:nvPr/>
          </p:nvGraphicFramePr>
          <p:xfrm>
            <a:off x="3636" y="1036"/>
            <a:ext cx="490" cy="332"/>
          </p:xfrm>
          <a:graphic>
            <a:graphicData uri="http://schemas.openxmlformats.org/presentationml/2006/ole">
              <mc:AlternateContent xmlns:mc="http://schemas.openxmlformats.org/markup-compatibility/2006">
                <mc:Choice xmlns:v="urn:schemas-microsoft-com:vml" Requires="v">
                  <p:oleObj spid="_x0000_s20499" name="Equation" r:id="rId19" imgW="355320" imgH="241200" progId="Equation.DSMT4">
                    <p:embed/>
                  </p:oleObj>
                </mc:Choice>
                <mc:Fallback>
                  <p:oleObj name="Equation" r:id="rId19" imgW="355320" imgH="241200" progId="Equation.DSMT4">
                    <p:embed/>
                    <p:pic>
                      <p:nvPicPr>
                        <p:cNvPr id="2781230" name="Object 46"/>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636" y="1036"/>
                          <a:ext cx="490"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1231" name="Object 47"/>
            <p:cNvGraphicFramePr>
              <a:graphicFrameLocks noChangeAspect="1"/>
            </p:cNvGraphicFramePr>
            <p:nvPr/>
          </p:nvGraphicFramePr>
          <p:xfrm>
            <a:off x="3566" y="2526"/>
            <a:ext cx="490" cy="332"/>
          </p:xfrm>
          <a:graphic>
            <a:graphicData uri="http://schemas.openxmlformats.org/presentationml/2006/ole">
              <mc:AlternateContent xmlns:mc="http://schemas.openxmlformats.org/markup-compatibility/2006">
                <mc:Choice xmlns:v="urn:schemas-microsoft-com:vml" Requires="v">
                  <p:oleObj spid="_x0000_s20500" name="Equation" r:id="rId21" imgW="355320" imgH="241200" progId="Equation.DSMT4">
                    <p:embed/>
                  </p:oleObj>
                </mc:Choice>
                <mc:Fallback>
                  <p:oleObj name="Equation" r:id="rId21" imgW="355320" imgH="241200" progId="Equation.DSMT4">
                    <p:embed/>
                    <p:pic>
                      <p:nvPicPr>
                        <p:cNvPr id="2781231" name="Object 47"/>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566" y="2526"/>
                          <a:ext cx="490"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1232" name="Object 48"/>
            <p:cNvGraphicFramePr>
              <a:graphicFrameLocks noChangeAspect="1"/>
            </p:cNvGraphicFramePr>
            <p:nvPr/>
          </p:nvGraphicFramePr>
          <p:xfrm>
            <a:off x="3559" y="3295"/>
            <a:ext cx="490" cy="332"/>
          </p:xfrm>
          <a:graphic>
            <a:graphicData uri="http://schemas.openxmlformats.org/presentationml/2006/ole">
              <mc:AlternateContent xmlns:mc="http://schemas.openxmlformats.org/markup-compatibility/2006">
                <mc:Choice xmlns:v="urn:schemas-microsoft-com:vml" Requires="v">
                  <p:oleObj spid="_x0000_s20501" name="Equation" r:id="rId23" imgW="355320" imgH="241200" progId="Equation.DSMT4">
                    <p:embed/>
                  </p:oleObj>
                </mc:Choice>
                <mc:Fallback>
                  <p:oleObj name="Equation" r:id="rId23" imgW="355320" imgH="241200" progId="Equation.DSMT4">
                    <p:embed/>
                    <p:pic>
                      <p:nvPicPr>
                        <p:cNvPr id="2781232" name="Object 48"/>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559" y="3295"/>
                          <a:ext cx="490"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1" name="Rectangle 2"/>
          <p:cNvSpPr>
            <a:spLocks noGrp="1" noChangeArrowheads="1"/>
          </p:cNvSpPr>
          <p:nvPr>
            <p:ph type="title"/>
          </p:nvPr>
        </p:nvSpPr>
        <p:spPr>
          <a:xfrm>
            <a:off x="356801" y="152400"/>
            <a:ext cx="7454510" cy="749300"/>
          </a:xfrm>
        </p:spPr>
        <p:txBody>
          <a:bodyPr/>
          <a:lstStyle/>
          <a:p>
            <a:r>
              <a:rPr lang="en-US" dirty="0"/>
              <a:t>Driverless EV optimization</a:t>
            </a:r>
            <a:endParaRPr lang="en-US" altLang="en-US" b="1" dirty="0"/>
          </a:p>
        </p:txBody>
      </p:sp>
      <p:sp>
        <p:nvSpPr>
          <p:cNvPr id="40" name="Slide Number Placeholder 5">
            <a:extLst>
              <a:ext uri="{FF2B5EF4-FFF2-40B4-BE49-F238E27FC236}">
                <a16:creationId xmlns:a16="http://schemas.microsoft.com/office/drawing/2014/main" id="{EA35C59D-EEC3-4DBA-B765-61E74FF969D2}"/>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55</a:t>
            </a:fld>
            <a:endParaRPr lang="en-US" dirty="0"/>
          </a:p>
        </p:txBody>
      </p:sp>
    </p:spTree>
    <p:extLst>
      <p:ext uri="{BB962C8B-B14F-4D97-AF65-F5344CB8AC3E}">
        <p14:creationId xmlns:p14="http://schemas.microsoft.com/office/powerpoint/2010/main" val="205940666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557" y="1051560"/>
            <a:ext cx="8850732" cy="5806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85283" name="Oval 3"/>
          <p:cNvSpPr>
            <a:spLocks noChangeArrowheads="1"/>
          </p:cNvSpPr>
          <p:nvPr/>
        </p:nvSpPr>
        <p:spPr bwMode="auto">
          <a:xfrm>
            <a:off x="2209800" y="2755900"/>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5284" name="Oval 4"/>
          <p:cNvSpPr>
            <a:spLocks noChangeArrowheads="1"/>
          </p:cNvSpPr>
          <p:nvPr/>
        </p:nvSpPr>
        <p:spPr bwMode="auto">
          <a:xfrm>
            <a:off x="2198688" y="3608388"/>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5285" name="Oval 5"/>
          <p:cNvSpPr>
            <a:spLocks noChangeArrowheads="1"/>
          </p:cNvSpPr>
          <p:nvPr/>
        </p:nvSpPr>
        <p:spPr bwMode="auto">
          <a:xfrm>
            <a:off x="2198688" y="4383088"/>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5286" name="Oval 6"/>
          <p:cNvSpPr>
            <a:spLocks noChangeArrowheads="1"/>
          </p:cNvSpPr>
          <p:nvPr/>
        </p:nvSpPr>
        <p:spPr bwMode="auto">
          <a:xfrm>
            <a:off x="2187575" y="5235575"/>
            <a:ext cx="241300" cy="241300"/>
          </a:xfrm>
          <a:prstGeom prst="ellipse">
            <a:avLst/>
          </a:prstGeom>
          <a:solidFill>
            <a:schemeClr val="accent2"/>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5287" name="Rectangle 7"/>
          <p:cNvSpPr>
            <a:spLocks noChangeArrowheads="1"/>
          </p:cNvSpPr>
          <p:nvPr/>
        </p:nvSpPr>
        <p:spPr bwMode="auto">
          <a:xfrm>
            <a:off x="3441700" y="2959100"/>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5288" name="Rectangle 8"/>
          <p:cNvSpPr>
            <a:spLocks noChangeArrowheads="1"/>
          </p:cNvSpPr>
          <p:nvPr/>
        </p:nvSpPr>
        <p:spPr bwMode="auto">
          <a:xfrm>
            <a:off x="3443288" y="3875088"/>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5289" name="Rectangle 9"/>
          <p:cNvSpPr>
            <a:spLocks noChangeArrowheads="1"/>
          </p:cNvSpPr>
          <p:nvPr/>
        </p:nvSpPr>
        <p:spPr bwMode="auto">
          <a:xfrm>
            <a:off x="3444875" y="4930775"/>
            <a:ext cx="254000" cy="254000"/>
          </a:xfrm>
          <a:prstGeom prst="rect">
            <a:avLst/>
          </a:prstGeom>
          <a:solidFill>
            <a:srgbClr val="990033"/>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2785290" name="AutoShape 10"/>
          <p:cNvCxnSpPr>
            <a:cxnSpLocks noChangeShapeType="1"/>
            <a:stCxn id="2785283" idx="6"/>
            <a:endCxn id="2785287" idx="1"/>
          </p:cNvCxnSpPr>
          <p:nvPr/>
        </p:nvCxnSpPr>
        <p:spPr bwMode="auto">
          <a:xfrm>
            <a:off x="2460625" y="2876550"/>
            <a:ext cx="971550" cy="209550"/>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5291" name="AutoShape 11"/>
          <p:cNvCxnSpPr>
            <a:cxnSpLocks noChangeShapeType="1"/>
            <a:stCxn id="2785283" idx="6"/>
            <a:endCxn id="2785288" idx="1"/>
          </p:cNvCxnSpPr>
          <p:nvPr/>
        </p:nvCxnSpPr>
        <p:spPr bwMode="auto">
          <a:xfrm>
            <a:off x="2460625" y="2876550"/>
            <a:ext cx="973138" cy="1125538"/>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5292" name="AutoShape 12"/>
          <p:cNvCxnSpPr>
            <a:cxnSpLocks noChangeShapeType="1"/>
            <a:stCxn id="2785284" idx="6"/>
            <a:endCxn id="2785287" idx="1"/>
          </p:cNvCxnSpPr>
          <p:nvPr/>
        </p:nvCxnSpPr>
        <p:spPr bwMode="auto">
          <a:xfrm flipV="1">
            <a:off x="2449513" y="3086100"/>
            <a:ext cx="982662" cy="642938"/>
          </a:xfrm>
          <a:prstGeom prst="straightConnector1">
            <a:avLst/>
          </a:prstGeom>
          <a:noFill/>
          <a:ln w="38100">
            <a:solidFill>
              <a:schemeClr val="tx1"/>
            </a:solidFill>
            <a:prstDash val="dash"/>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5293" name="AutoShape 13"/>
          <p:cNvCxnSpPr>
            <a:cxnSpLocks noChangeShapeType="1"/>
            <a:stCxn id="2785284" idx="6"/>
            <a:endCxn id="2785288" idx="1"/>
          </p:cNvCxnSpPr>
          <p:nvPr/>
        </p:nvCxnSpPr>
        <p:spPr bwMode="auto">
          <a:xfrm>
            <a:off x="2449513" y="3729038"/>
            <a:ext cx="984250" cy="273050"/>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5294" name="AutoShape 14"/>
          <p:cNvCxnSpPr>
            <a:cxnSpLocks noChangeShapeType="1"/>
            <a:stCxn id="2785284" idx="6"/>
            <a:endCxn id="2785289" idx="1"/>
          </p:cNvCxnSpPr>
          <p:nvPr/>
        </p:nvCxnSpPr>
        <p:spPr bwMode="auto">
          <a:xfrm>
            <a:off x="2449513" y="3729038"/>
            <a:ext cx="985837" cy="1328737"/>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5295" name="AutoShape 15"/>
          <p:cNvCxnSpPr>
            <a:cxnSpLocks noChangeShapeType="1"/>
            <a:stCxn id="2785285" idx="6"/>
            <a:endCxn id="2785289" idx="1"/>
          </p:cNvCxnSpPr>
          <p:nvPr/>
        </p:nvCxnSpPr>
        <p:spPr bwMode="auto">
          <a:xfrm>
            <a:off x="2449513" y="4503738"/>
            <a:ext cx="985837" cy="554037"/>
          </a:xfrm>
          <a:prstGeom prst="straightConnector1">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5296" name="AutoShape 16"/>
          <p:cNvCxnSpPr>
            <a:cxnSpLocks noChangeShapeType="1"/>
            <a:stCxn id="2785285" idx="6"/>
            <a:endCxn id="2785288" idx="1"/>
          </p:cNvCxnSpPr>
          <p:nvPr/>
        </p:nvCxnSpPr>
        <p:spPr bwMode="auto">
          <a:xfrm flipV="1">
            <a:off x="2449513" y="4002088"/>
            <a:ext cx="984250" cy="501650"/>
          </a:xfrm>
          <a:prstGeom prst="straightConnector1">
            <a:avLst/>
          </a:prstGeom>
          <a:noFill/>
          <a:ln w="38100">
            <a:solidFill>
              <a:schemeClr val="tx1"/>
            </a:solidFill>
            <a:prstDash val="dash"/>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5297" name="AutoShape 17"/>
          <p:cNvCxnSpPr>
            <a:cxnSpLocks noChangeShapeType="1"/>
            <a:stCxn id="2785286" idx="6"/>
            <a:endCxn id="2785289" idx="1"/>
          </p:cNvCxnSpPr>
          <p:nvPr/>
        </p:nvCxnSpPr>
        <p:spPr bwMode="auto">
          <a:xfrm flipV="1">
            <a:off x="2438400" y="5057775"/>
            <a:ext cx="996950" cy="298450"/>
          </a:xfrm>
          <a:prstGeom prst="straightConnector1">
            <a:avLst/>
          </a:prstGeom>
          <a:noFill/>
          <a:ln w="38100">
            <a:solidFill>
              <a:schemeClr val="tx1"/>
            </a:solidFill>
            <a:prstDash val="dash"/>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5298" name="AutoShape 18"/>
          <p:cNvCxnSpPr>
            <a:cxnSpLocks noChangeShapeType="1"/>
            <a:stCxn id="2785286" idx="6"/>
            <a:endCxn id="2785288" idx="1"/>
          </p:cNvCxnSpPr>
          <p:nvPr/>
        </p:nvCxnSpPr>
        <p:spPr bwMode="auto">
          <a:xfrm flipV="1">
            <a:off x="2438400" y="4002088"/>
            <a:ext cx="995363" cy="1354137"/>
          </a:xfrm>
          <a:prstGeom prst="straightConnector1">
            <a:avLst/>
          </a:prstGeom>
          <a:noFill/>
          <a:ln w="127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85301" name="Line 21"/>
          <p:cNvSpPr>
            <a:spLocks noChangeShapeType="1"/>
          </p:cNvSpPr>
          <p:nvPr/>
        </p:nvSpPr>
        <p:spPr bwMode="auto">
          <a:xfrm>
            <a:off x="2438400" y="5372100"/>
            <a:ext cx="1841500" cy="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5302" name="Line 22"/>
          <p:cNvSpPr>
            <a:spLocks noChangeShapeType="1"/>
          </p:cNvSpPr>
          <p:nvPr/>
        </p:nvSpPr>
        <p:spPr bwMode="auto">
          <a:xfrm>
            <a:off x="2490788" y="3722688"/>
            <a:ext cx="1778000" cy="25400"/>
          </a:xfrm>
          <a:prstGeom prst="line">
            <a:avLst/>
          </a:prstGeom>
          <a:noFill/>
          <a:ln w="12700">
            <a:solidFill>
              <a:schemeClr val="tx1"/>
            </a:solidFill>
            <a:prstDash val="dash"/>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5303" name="Line 23"/>
          <p:cNvSpPr>
            <a:spLocks noChangeShapeType="1"/>
          </p:cNvSpPr>
          <p:nvPr/>
        </p:nvSpPr>
        <p:spPr bwMode="auto">
          <a:xfrm>
            <a:off x="2441575" y="2847975"/>
            <a:ext cx="1854200" cy="12700"/>
          </a:xfrm>
          <a:prstGeom prst="line">
            <a:avLst/>
          </a:prstGeom>
          <a:noFill/>
          <a:ln w="12700">
            <a:solidFill>
              <a:schemeClr val="tx1"/>
            </a:solidFill>
            <a:prstDash val="dash"/>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785305" name="Object 25"/>
          <p:cNvGraphicFramePr>
            <a:graphicFrameLocks noChangeAspect="1"/>
          </p:cNvGraphicFramePr>
          <p:nvPr/>
        </p:nvGraphicFramePr>
        <p:xfrm>
          <a:off x="4337050" y="2595563"/>
          <a:ext cx="749300" cy="527050"/>
        </p:xfrm>
        <a:graphic>
          <a:graphicData uri="http://schemas.openxmlformats.org/presentationml/2006/ole">
            <mc:AlternateContent xmlns:mc="http://schemas.openxmlformats.org/markup-compatibility/2006">
              <mc:Choice xmlns:v="urn:schemas-microsoft-com:vml" Requires="v">
                <p:oleObj spid="_x0000_s21518" name="Equation" r:id="rId5" imgW="342720" imgH="241200" progId="Equation.DSMT4">
                  <p:embed/>
                </p:oleObj>
              </mc:Choice>
              <mc:Fallback>
                <p:oleObj name="Equation" r:id="rId5" imgW="342720" imgH="241200" progId="Equation.DSMT4">
                  <p:embed/>
                  <p:pic>
                    <p:nvPicPr>
                      <p:cNvPr id="2785305" name="Object 2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37050" y="2595563"/>
                        <a:ext cx="749300"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5307" name="Object 27"/>
          <p:cNvGraphicFramePr>
            <a:graphicFrameLocks noChangeAspect="1"/>
          </p:cNvGraphicFramePr>
          <p:nvPr/>
        </p:nvGraphicFramePr>
        <p:xfrm>
          <a:off x="4302125" y="3436938"/>
          <a:ext cx="776288" cy="527050"/>
        </p:xfrm>
        <a:graphic>
          <a:graphicData uri="http://schemas.openxmlformats.org/presentationml/2006/ole">
            <mc:AlternateContent xmlns:mc="http://schemas.openxmlformats.org/markup-compatibility/2006">
              <mc:Choice xmlns:v="urn:schemas-microsoft-com:vml" Requires="v">
                <p:oleObj spid="_x0000_s21519" name="Equation" r:id="rId7" imgW="355320" imgH="241200" progId="Equation.DSMT4">
                  <p:embed/>
                </p:oleObj>
              </mc:Choice>
              <mc:Fallback>
                <p:oleObj name="Equation" r:id="rId7" imgW="355320" imgH="241200" progId="Equation.DSMT4">
                  <p:embed/>
                  <p:pic>
                    <p:nvPicPr>
                      <p:cNvPr id="2785307" name="Object 2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02125" y="3436938"/>
                        <a:ext cx="776288"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5310" name="Object 30"/>
          <p:cNvGraphicFramePr>
            <a:graphicFrameLocks noChangeAspect="1"/>
          </p:cNvGraphicFramePr>
          <p:nvPr>
            <p:extLst/>
          </p:nvPr>
        </p:nvGraphicFramePr>
        <p:xfrm>
          <a:off x="4344988" y="5092700"/>
          <a:ext cx="776287" cy="527050"/>
        </p:xfrm>
        <a:graphic>
          <a:graphicData uri="http://schemas.openxmlformats.org/presentationml/2006/ole">
            <mc:AlternateContent xmlns:mc="http://schemas.openxmlformats.org/markup-compatibility/2006">
              <mc:Choice xmlns:v="urn:schemas-microsoft-com:vml" Requires="v">
                <p:oleObj spid="_x0000_s21520" name="Equation" r:id="rId9" imgW="355320" imgH="241200" progId="Equation.DSMT4">
                  <p:embed/>
                </p:oleObj>
              </mc:Choice>
              <mc:Fallback>
                <p:oleObj name="Equation" r:id="rId9" imgW="355320" imgH="241200" progId="Equation.DSMT4">
                  <p:embed/>
                  <p:pic>
                    <p:nvPicPr>
                      <p:cNvPr id="2785310" name="Object 3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344988" y="5092700"/>
                        <a:ext cx="776287" cy="527050"/>
                      </a:xfrm>
                      <a:prstGeom prst="rect">
                        <a:avLst/>
                      </a:prstGeom>
                      <a:noFill/>
                      <a:ln>
                        <a:noFill/>
                      </a:ln>
                      <a:effectLst/>
                    </p:spPr>
                  </p:pic>
                </p:oleObj>
              </mc:Fallback>
            </mc:AlternateContent>
          </a:graphicData>
        </a:graphic>
      </p:graphicFrame>
      <p:graphicFrame>
        <p:nvGraphicFramePr>
          <p:cNvPr id="2785311" name="Object 31"/>
          <p:cNvGraphicFramePr>
            <a:graphicFrameLocks noChangeAspect="1"/>
          </p:cNvGraphicFramePr>
          <p:nvPr/>
        </p:nvGraphicFramePr>
        <p:xfrm>
          <a:off x="895350" y="2584450"/>
          <a:ext cx="804863" cy="527050"/>
        </p:xfrm>
        <a:graphic>
          <a:graphicData uri="http://schemas.openxmlformats.org/presentationml/2006/ole">
            <mc:AlternateContent xmlns:mc="http://schemas.openxmlformats.org/markup-compatibility/2006">
              <mc:Choice xmlns:v="urn:schemas-microsoft-com:vml" Requires="v">
                <p:oleObj spid="_x0000_s21521" name="Equation" r:id="rId11" imgW="368280" imgH="241200" progId="Equation.DSMT4">
                  <p:embed/>
                </p:oleObj>
              </mc:Choice>
              <mc:Fallback>
                <p:oleObj name="Equation" r:id="rId11" imgW="368280" imgH="241200" progId="Equation.DSMT4">
                  <p:embed/>
                  <p:pic>
                    <p:nvPicPr>
                      <p:cNvPr id="2785311" name="Object 3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95350" y="2584450"/>
                        <a:ext cx="804863"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785312" name="Group 32"/>
          <p:cNvGrpSpPr>
            <a:grpSpLocks/>
          </p:cNvGrpSpPr>
          <p:nvPr/>
        </p:nvGrpSpPr>
        <p:grpSpPr bwMode="auto">
          <a:xfrm>
            <a:off x="1760538" y="2601913"/>
            <a:ext cx="377825" cy="3008312"/>
            <a:chOff x="1109" y="1639"/>
            <a:chExt cx="238" cy="1895"/>
          </a:xfrm>
        </p:grpSpPr>
        <p:graphicFrame>
          <p:nvGraphicFramePr>
            <p:cNvPr id="2785313" name="Object 33"/>
            <p:cNvGraphicFramePr>
              <a:graphicFrameLocks noChangeAspect="1"/>
            </p:cNvGraphicFramePr>
            <p:nvPr/>
          </p:nvGraphicFramePr>
          <p:xfrm>
            <a:off x="1120" y="1639"/>
            <a:ext cx="211" cy="316"/>
          </p:xfrm>
          <a:graphic>
            <a:graphicData uri="http://schemas.openxmlformats.org/presentationml/2006/ole">
              <mc:AlternateContent xmlns:mc="http://schemas.openxmlformats.org/markup-compatibility/2006">
                <mc:Choice xmlns:v="urn:schemas-microsoft-com:vml" Requires="v">
                  <p:oleObj spid="_x0000_s21522" name="Equation" r:id="rId13" imgW="152280" imgH="228600" progId="Equation.DSMT4">
                    <p:embed/>
                  </p:oleObj>
                </mc:Choice>
                <mc:Fallback>
                  <p:oleObj name="Equation" r:id="rId13" imgW="152280" imgH="228600" progId="Equation.DSMT4">
                    <p:embed/>
                    <p:pic>
                      <p:nvPicPr>
                        <p:cNvPr id="2785313" name="Object 3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120" y="1639"/>
                          <a:ext cx="211"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5314" name="Object 34"/>
            <p:cNvGraphicFramePr>
              <a:graphicFrameLocks noChangeAspect="1"/>
            </p:cNvGraphicFramePr>
            <p:nvPr/>
          </p:nvGraphicFramePr>
          <p:xfrm>
            <a:off x="1109" y="2184"/>
            <a:ext cx="228" cy="316"/>
          </p:xfrm>
          <a:graphic>
            <a:graphicData uri="http://schemas.openxmlformats.org/presentationml/2006/ole">
              <mc:AlternateContent xmlns:mc="http://schemas.openxmlformats.org/markup-compatibility/2006">
                <mc:Choice xmlns:v="urn:schemas-microsoft-com:vml" Requires="v">
                  <p:oleObj spid="_x0000_s21523" name="Equation" r:id="rId15" imgW="164880" imgH="228600" progId="Equation.DSMT4">
                    <p:embed/>
                  </p:oleObj>
                </mc:Choice>
                <mc:Fallback>
                  <p:oleObj name="Equation" r:id="rId15" imgW="164880" imgH="228600" progId="Equation.DSMT4">
                    <p:embed/>
                    <p:pic>
                      <p:nvPicPr>
                        <p:cNvPr id="2785314" name="Object 34"/>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109" y="2184"/>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5315" name="Object 35"/>
            <p:cNvGraphicFramePr>
              <a:graphicFrameLocks noChangeAspect="1"/>
            </p:cNvGraphicFramePr>
            <p:nvPr/>
          </p:nvGraphicFramePr>
          <p:xfrm>
            <a:off x="1118" y="2673"/>
            <a:ext cx="228" cy="316"/>
          </p:xfrm>
          <a:graphic>
            <a:graphicData uri="http://schemas.openxmlformats.org/presentationml/2006/ole">
              <mc:AlternateContent xmlns:mc="http://schemas.openxmlformats.org/markup-compatibility/2006">
                <mc:Choice xmlns:v="urn:schemas-microsoft-com:vml" Requires="v">
                  <p:oleObj spid="_x0000_s21524" name="Equation" r:id="rId17" imgW="164880" imgH="228600" progId="Equation.DSMT4">
                    <p:embed/>
                  </p:oleObj>
                </mc:Choice>
                <mc:Fallback>
                  <p:oleObj name="Equation" r:id="rId17" imgW="164880" imgH="228600" progId="Equation.DSMT4">
                    <p:embed/>
                    <p:pic>
                      <p:nvPicPr>
                        <p:cNvPr id="2785315" name="Object 35"/>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118" y="2673"/>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5316" name="Object 36"/>
            <p:cNvGraphicFramePr>
              <a:graphicFrameLocks noChangeAspect="1"/>
            </p:cNvGraphicFramePr>
            <p:nvPr/>
          </p:nvGraphicFramePr>
          <p:xfrm>
            <a:off x="1119" y="3218"/>
            <a:ext cx="228" cy="316"/>
          </p:xfrm>
          <a:graphic>
            <a:graphicData uri="http://schemas.openxmlformats.org/presentationml/2006/ole">
              <mc:AlternateContent xmlns:mc="http://schemas.openxmlformats.org/markup-compatibility/2006">
                <mc:Choice xmlns:v="urn:schemas-microsoft-com:vml" Requires="v">
                  <p:oleObj spid="_x0000_s21525" name="Equation" r:id="rId19" imgW="164880" imgH="228600" progId="Equation.DSMT4">
                    <p:embed/>
                  </p:oleObj>
                </mc:Choice>
                <mc:Fallback>
                  <p:oleObj name="Equation" r:id="rId19" imgW="164880" imgH="228600" progId="Equation.DSMT4">
                    <p:embed/>
                    <p:pic>
                      <p:nvPicPr>
                        <p:cNvPr id="2785316" name="Object 36"/>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119" y="3218"/>
                          <a:ext cx="228" cy="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785317" name="Rectangle 37"/>
          <p:cNvSpPr>
            <a:spLocks noGrp="1" noChangeArrowheads="1"/>
          </p:cNvSpPr>
          <p:nvPr>
            <p:ph type="body" idx="1"/>
          </p:nvPr>
        </p:nvSpPr>
        <p:spPr>
          <a:xfrm>
            <a:off x="560388" y="1223964"/>
            <a:ext cx="8302625" cy="538162"/>
          </a:xfrm>
        </p:spPr>
        <p:txBody>
          <a:bodyPr/>
          <a:lstStyle/>
          <a:p>
            <a:r>
              <a:rPr lang="en-US" altLang="en-US"/>
              <a:t>Difference = </a:t>
            </a:r>
          </a:p>
        </p:txBody>
      </p:sp>
      <p:graphicFrame>
        <p:nvGraphicFramePr>
          <p:cNvPr id="2785318" name="Object 38"/>
          <p:cNvGraphicFramePr>
            <a:graphicFrameLocks noChangeAspect="1"/>
          </p:cNvGraphicFramePr>
          <p:nvPr>
            <p:extLst/>
          </p:nvPr>
        </p:nvGraphicFramePr>
        <p:xfrm>
          <a:off x="2898902" y="1228090"/>
          <a:ext cx="804863" cy="527050"/>
        </p:xfrm>
        <a:graphic>
          <a:graphicData uri="http://schemas.openxmlformats.org/presentationml/2006/ole">
            <mc:AlternateContent xmlns:mc="http://schemas.openxmlformats.org/markup-compatibility/2006">
              <mc:Choice xmlns:v="urn:schemas-microsoft-com:vml" Requires="v">
                <p:oleObj spid="_x0000_s21526" name="Equation" r:id="rId21" imgW="368280" imgH="241200" progId="Equation.DSMT4">
                  <p:embed/>
                </p:oleObj>
              </mc:Choice>
              <mc:Fallback>
                <p:oleObj name="Equation" r:id="rId21" imgW="368280" imgH="241200" progId="Equation.DSMT4">
                  <p:embed/>
                  <p:pic>
                    <p:nvPicPr>
                      <p:cNvPr id="2785318" name="Object 3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98902" y="1228090"/>
                        <a:ext cx="804863"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785319" name="Group 39"/>
          <p:cNvGrpSpPr>
            <a:grpSpLocks/>
          </p:cNvGrpSpPr>
          <p:nvPr/>
        </p:nvGrpSpPr>
        <p:grpSpPr bwMode="auto">
          <a:xfrm>
            <a:off x="3708400" y="1943100"/>
            <a:ext cx="2065338" cy="3540125"/>
            <a:chOff x="2336" y="1224"/>
            <a:chExt cx="1301" cy="2230"/>
          </a:xfrm>
        </p:grpSpPr>
        <p:sp>
          <p:nvSpPr>
            <p:cNvPr id="2785320" name="Line 40"/>
            <p:cNvSpPr>
              <a:spLocks noChangeShapeType="1"/>
            </p:cNvSpPr>
            <p:nvPr/>
          </p:nvSpPr>
          <p:spPr bwMode="auto">
            <a:xfrm flipV="1">
              <a:off x="2336" y="1224"/>
              <a:ext cx="1301" cy="704"/>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5321" name="Line 41"/>
            <p:cNvSpPr>
              <a:spLocks noChangeShapeType="1"/>
            </p:cNvSpPr>
            <p:nvPr/>
          </p:nvSpPr>
          <p:spPr bwMode="auto">
            <a:xfrm>
              <a:off x="2337" y="2521"/>
              <a:ext cx="1248" cy="19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85322" name="Line 42"/>
            <p:cNvSpPr>
              <a:spLocks noChangeShapeType="1"/>
            </p:cNvSpPr>
            <p:nvPr/>
          </p:nvSpPr>
          <p:spPr bwMode="auto">
            <a:xfrm>
              <a:off x="2346" y="3194"/>
              <a:ext cx="1200" cy="260"/>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2785323" name="Group 43"/>
          <p:cNvGrpSpPr>
            <a:grpSpLocks/>
          </p:cNvGrpSpPr>
          <p:nvPr/>
        </p:nvGrpSpPr>
        <p:grpSpPr bwMode="auto">
          <a:xfrm>
            <a:off x="5621338" y="1644650"/>
            <a:ext cx="1873250" cy="4113213"/>
            <a:chOff x="3253" y="1036"/>
            <a:chExt cx="1180" cy="2591"/>
          </a:xfrm>
        </p:grpSpPr>
        <p:graphicFrame>
          <p:nvGraphicFramePr>
            <p:cNvPr id="2785324" name="Object 44"/>
            <p:cNvGraphicFramePr>
              <a:graphicFrameLocks noChangeAspect="1"/>
            </p:cNvGraphicFramePr>
            <p:nvPr/>
          </p:nvGraphicFramePr>
          <p:xfrm>
            <a:off x="3330" y="1036"/>
            <a:ext cx="1103" cy="332"/>
          </p:xfrm>
          <a:graphic>
            <a:graphicData uri="http://schemas.openxmlformats.org/presentationml/2006/ole">
              <mc:AlternateContent xmlns:mc="http://schemas.openxmlformats.org/markup-compatibility/2006">
                <mc:Choice xmlns:v="urn:schemas-microsoft-com:vml" Requires="v">
                  <p:oleObj spid="_x0000_s21527" name="Equation" r:id="rId22" imgW="799920" imgH="241200" progId="Equation.DSMT4">
                    <p:embed/>
                  </p:oleObj>
                </mc:Choice>
                <mc:Fallback>
                  <p:oleObj name="Equation" r:id="rId22" imgW="799920" imgH="241200" progId="Equation.DSMT4">
                    <p:embed/>
                    <p:pic>
                      <p:nvPicPr>
                        <p:cNvPr id="2785324" name="Object 44"/>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330" y="1036"/>
                          <a:ext cx="1103"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5325" name="Object 45"/>
            <p:cNvGraphicFramePr>
              <a:graphicFrameLocks noChangeAspect="1"/>
            </p:cNvGraphicFramePr>
            <p:nvPr/>
          </p:nvGraphicFramePr>
          <p:xfrm>
            <a:off x="3260" y="2526"/>
            <a:ext cx="1102" cy="332"/>
          </p:xfrm>
          <a:graphic>
            <a:graphicData uri="http://schemas.openxmlformats.org/presentationml/2006/ole">
              <mc:AlternateContent xmlns:mc="http://schemas.openxmlformats.org/markup-compatibility/2006">
                <mc:Choice xmlns:v="urn:schemas-microsoft-com:vml" Requires="v">
                  <p:oleObj spid="_x0000_s21528" name="Equation" r:id="rId24" imgW="799920" imgH="241200" progId="Equation.DSMT4">
                    <p:embed/>
                  </p:oleObj>
                </mc:Choice>
                <mc:Fallback>
                  <p:oleObj name="Equation" r:id="rId24" imgW="799920" imgH="241200" progId="Equation.DSMT4">
                    <p:embed/>
                    <p:pic>
                      <p:nvPicPr>
                        <p:cNvPr id="2785325" name="Object 45"/>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260" y="2526"/>
                          <a:ext cx="1102"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85326" name="Object 46"/>
            <p:cNvGraphicFramePr>
              <a:graphicFrameLocks noChangeAspect="1"/>
            </p:cNvGraphicFramePr>
            <p:nvPr/>
          </p:nvGraphicFramePr>
          <p:xfrm>
            <a:off x="3253" y="3295"/>
            <a:ext cx="1102" cy="332"/>
          </p:xfrm>
          <a:graphic>
            <a:graphicData uri="http://schemas.openxmlformats.org/presentationml/2006/ole">
              <mc:AlternateContent xmlns:mc="http://schemas.openxmlformats.org/markup-compatibility/2006">
                <mc:Choice xmlns:v="urn:schemas-microsoft-com:vml" Requires="v">
                  <p:oleObj spid="_x0000_s21529" name="Equation" r:id="rId26" imgW="799920" imgH="241200" progId="Equation.DSMT4">
                    <p:embed/>
                  </p:oleObj>
                </mc:Choice>
                <mc:Fallback>
                  <p:oleObj name="Equation" r:id="rId26" imgW="799920" imgH="241200" progId="Equation.DSMT4">
                    <p:embed/>
                    <p:pic>
                      <p:nvPicPr>
                        <p:cNvPr id="2785326" name="Object 46"/>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3253" y="3295"/>
                          <a:ext cx="1102"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3" name="Rectangle 2"/>
          <p:cNvSpPr>
            <a:spLocks noGrp="1" noChangeArrowheads="1"/>
          </p:cNvSpPr>
          <p:nvPr>
            <p:ph type="title"/>
          </p:nvPr>
        </p:nvSpPr>
        <p:spPr>
          <a:xfrm>
            <a:off x="356801" y="152400"/>
            <a:ext cx="7386416" cy="749300"/>
          </a:xfrm>
        </p:spPr>
        <p:txBody>
          <a:bodyPr/>
          <a:lstStyle/>
          <a:p>
            <a:r>
              <a:rPr lang="en-US" dirty="0"/>
              <a:t>Driverless EV optimization</a:t>
            </a:r>
            <a:endParaRPr lang="en-US" altLang="en-US" b="1" dirty="0"/>
          </a:p>
        </p:txBody>
      </p:sp>
      <p:sp>
        <p:nvSpPr>
          <p:cNvPr id="42" name="Slide Number Placeholder 5">
            <a:extLst>
              <a:ext uri="{FF2B5EF4-FFF2-40B4-BE49-F238E27FC236}">
                <a16:creationId xmlns:a16="http://schemas.microsoft.com/office/drawing/2014/main" id="{808A60A7-F4E2-409F-9F97-790005526B9C}"/>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56</a:t>
            </a:fld>
            <a:endParaRPr lang="en-US" dirty="0"/>
          </a:p>
        </p:txBody>
      </p:sp>
    </p:spTree>
    <p:extLst>
      <p:ext uri="{BB962C8B-B14F-4D97-AF65-F5344CB8AC3E}">
        <p14:creationId xmlns:p14="http://schemas.microsoft.com/office/powerpoint/2010/main" val="316967244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820099" name="Rectangle 3"/>
              <p:cNvSpPr>
                <a:spLocks noGrp="1" noChangeArrowheads="1"/>
              </p:cNvSpPr>
              <p:nvPr>
                <p:ph type="body" idx="1"/>
              </p:nvPr>
            </p:nvSpPr>
            <p:spPr/>
            <p:txBody>
              <a:bodyPr/>
              <a:lstStyle/>
              <a:p>
                <a:r>
                  <a:rPr lang="en-US" altLang="en-US" dirty="0"/>
                  <a:t>Marginal values may be calculated using:</a:t>
                </a:r>
              </a:p>
              <a:p>
                <a:pPr lvl="2"/>
                <a:endParaRPr lang="en-US" altLang="en-US" dirty="0"/>
              </a:p>
              <a:p>
                <a:pPr lvl="1"/>
                <a:r>
                  <a:rPr lang="en-US" altLang="en-US" dirty="0"/>
                  <a:t>Numerical derivatives </a:t>
                </a:r>
              </a:p>
              <a:p>
                <a:pPr lvl="2"/>
                <a:r>
                  <a:rPr lang="en-US" altLang="en-US" sz="2200" dirty="0"/>
                  <a:t>This dropping each driver out, one at a time, and reoptimizing.</a:t>
                </a:r>
              </a:p>
              <a:p>
                <a:pPr lvl="3"/>
                <a:endParaRPr lang="en-US" altLang="en-US" dirty="0"/>
              </a:p>
              <a:p>
                <a:pPr lvl="1"/>
                <a:r>
                  <a:rPr lang="en-US" altLang="en-US" dirty="0"/>
                  <a:t>Dual variables </a:t>
                </a:r>
              </a:p>
              <a:p>
                <a:pPr lvl="2"/>
                <a:r>
                  <a:rPr lang="en-US" altLang="en-US" sz="2200" dirty="0"/>
                  <a:t>We can estimates of the marginal value from the solution of a single solution of the linear program.</a:t>
                </a:r>
              </a:p>
              <a:p>
                <a:pPr lvl="2"/>
                <a:r>
                  <a:rPr lang="en-US" altLang="en-US" sz="2200" dirty="0"/>
                  <a:t>These appear to be reliable for each driver that is in the system.  But we also need dual variables for drivers with attribute </a:t>
                </a:r>
                <a14:m>
                  <m:oMath xmlns:m="http://schemas.openxmlformats.org/officeDocument/2006/math">
                    <m:r>
                      <a:rPr lang="en-US" altLang="en-US" sz="2200" b="0" i="1" smtClean="0">
                        <a:latin typeface="Cambria Math" panose="02040503050406030204" pitchFamily="18" charset="0"/>
                      </a:rPr>
                      <m:t>𝑎</m:t>
                    </m:r>
                  </m:oMath>
                </a14:m>
                <a:r>
                  <a:rPr lang="en-US" altLang="en-US" sz="2200" dirty="0"/>
                  <a:t> where </a:t>
                </a:r>
                <a14:m>
                  <m:oMath xmlns:m="http://schemas.openxmlformats.org/officeDocument/2006/math">
                    <m:sSub>
                      <m:sSubPr>
                        <m:ctrlPr>
                          <a:rPr lang="en-US" altLang="en-US" sz="2200" b="0" i="1" smtClean="0">
                            <a:latin typeface="Cambria Math" panose="02040503050406030204" pitchFamily="18" charset="0"/>
                          </a:rPr>
                        </m:ctrlPr>
                      </m:sSubPr>
                      <m:e>
                        <m:r>
                          <a:rPr lang="en-US" altLang="en-US" sz="2200" b="0" i="1" smtClean="0">
                            <a:latin typeface="Cambria Math" panose="02040503050406030204" pitchFamily="18" charset="0"/>
                          </a:rPr>
                          <m:t>𝑅</m:t>
                        </m:r>
                      </m:e>
                      <m:sub>
                        <m:r>
                          <a:rPr lang="en-US" altLang="en-US" sz="2200" b="0" i="1" smtClean="0">
                            <a:latin typeface="Cambria Math" panose="02040503050406030204" pitchFamily="18" charset="0"/>
                          </a:rPr>
                          <m:t>𝑡𝑎</m:t>
                        </m:r>
                      </m:sub>
                    </m:sSub>
                    <m:r>
                      <a:rPr lang="en-US" altLang="en-US" sz="2200" b="0" i="1" smtClean="0">
                        <a:latin typeface="Cambria Math" panose="02040503050406030204" pitchFamily="18" charset="0"/>
                      </a:rPr>
                      <m:t>=0</m:t>
                    </m:r>
                  </m:oMath>
                </a14:m>
                <a:r>
                  <a:rPr lang="en-US" altLang="en-US" sz="2200" dirty="0"/>
                  <a:t> (we call these “zero flow buckets”).  Duals for driver nodes with no flow can be highly unreliable.</a:t>
                </a:r>
              </a:p>
            </p:txBody>
          </p:sp>
        </mc:Choice>
        <mc:Fallback xmlns="">
          <p:sp>
            <p:nvSpPr>
              <p:cNvPr id="2820099" name="Rectangle 3"/>
              <p:cNvSpPr>
                <a:spLocks noGrp="1" noRot="1" noChangeAspect="1" noMove="1" noResize="1" noEditPoints="1" noAdjustHandles="1" noChangeArrowheads="1" noChangeShapeType="1" noTextEdit="1"/>
              </p:cNvSpPr>
              <p:nvPr>
                <p:ph type="body" idx="1"/>
              </p:nvPr>
            </p:nvSpPr>
            <p:spPr>
              <a:blipFill>
                <a:blip r:embed="rId3"/>
                <a:stretch>
                  <a:fillRect t="-1355" r="-1255" b="-3941"/>
                </a:stretch>
              </a:blipFill>
            </p:spPr>
            <p:txBody>
              <a:bodyPr/>
              <a:lstStyle/>
              <a:p>
                <a:r>
                  <a:rPr lang="en-US">
                    <a:noFill/>
                  </a:rPr>
                  <a:t> </a:t>
                </a:r>
              </a:p>
            </p:txBody>
          </p:sp>
        </mc:Fallback>
      </mc:AlternateContent>
      <p:sp>
        <p:nvSpPr>
          <p:cNvPr id="20" name="Rectangle 2"/>
          <p:cNvSpPr>
            <a:spLocks noGrp="1" noChangeArrowheads="1"/>
          </p:cNvSpPr>
          <p:nvPr>
            <p:ph type="title"/>
          </p:nvPr>
        </p:nvSpPr>
        <p:spPr>
          <a:xfrm>
            <a:off x="356801" y="152400"/>
            <a:ext cx="7658790" cy="749300"/>
          </a:xfrm>
        </p:spPr>
        <p:txBody>
          <a:bodyPr/>
          <a:lstStyle/>
          <a:p>
            <a:r>
              <a:rPr lang="en-US" dirty="0"/>
              <a:t>Driverless EV optimization</a:t>
            </a:r>
            <a:endParaRPr lang="en-US" altLang="en-US" b="1" dirty="0"/>
          </a:p>
        </p:txBody>
      </p:sp>
      <p:sp>
        <p:nvSpPr>
          <p:cNvPr id="19" name="Slide Number Placeholder 5">
            <a:extLst>
              <a:ext uri="{FF2B5EF4-FFF2-40B4-BE49-F238E27FC236}">
                <a16:creationId xmlns:a16="http://schemas.microsoft.com/office/drawing/2014/main" id="{C7571499-6AA7-4C2F-832C-B79EFBEEF91D}"/>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57</a:t>
            </a:fld>
            <a:endParaRPr lang="en-US" dirty="0"/>
          </a:p>
        </p:txBody>
      </p:sp>
    </p:spTree>
    <p:extLst>
      <p:ext uri="{BB962C8B-B14F-4D97-AF65-F5344CB8AC3E}">
        <p14:creationId xmlns:p14="http://schemas.microsoft.com/office/powerpoint/2010/main" val="43998805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20117" name="Group 21"/>
          <p:cNvGrpSpPr>
            <a:grpSpLocks/>
          </p:cNvGrpSpPr>
          <p:nvPr/>
        </p:nvGrpSpPr>
        <p:grpSpPr bwMode="auto">
          <a:xfrm>
            <a:off x="966794" y="3086100"/>
            <a:ext cx="3111500" cy="2692400"/>
            <a:chOff x="609" y="1944"/>
            <a:chExt cx="1960" cy="1696"/>
          </a:xfrm>
        </p:grpSpPr>
        <p:sp>
          <p:nvSpPr>
            <p:cNvPr id="2820114" name="Text Box 18"/>
            <p:cNvSpPr txBox="1">
              <a:spLocks noChangeArrowheads="1"/>
            </p:cNvSpPr>
            <p:nvPr/>
          </p:nvSpPr>
          <p:spPr bwMode="auto">
            <a:xfrm>
              <a:off x="609" y="3241"/>
              <a:ext cx="1960" cy="399"/>
            </a:xfrm>
            <a:prstGeom prst="rect">
              <a:avLst/>
            </a:prstGeom>
            <a:noFill/>
            <a:ln w="19050" algn="ctr">
              <a:solidFill>
                <a:srgbClr val="0033CC"/>
              </a:solidFill>
              <a:miter lim="800000"/>
              <a:headEnd/>
              <a:tailEnd type="none" w="med" len="lg"/>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l"/>
              <a:r>
                <a:rPr lang="en-US" altLang="en-US" i="0" dirty="0">
                  <a:solidFill>
                    <a:srgbClr val="0033CC"/>
                  </a:solidFill>
                </a:rPr>
                <a:t>New estimate of the value of a cars with attribute </a:t>
              </a:r>
              <a:r>
                <a:rPr lang="en-US" altLang="en-US" dirty="0">
                  <a:solidFill>
                    <a:srgbClr val="0033CC"/>
                  </a:solidFill>
                </a:rPr>
                <a:t>a</a:t>
              </a:r>
            </a:p>
          </p:txBody>
        </p:sp>
        <p:graphicFrame>
          <p:nvGraphicFramePr>
            <p:cNvPr id="2820115" name="Object 19"/>
            <p:cNvGraphicFramePr>
              <a:graphicFrameLocks noChangeAspect="1"/>
            </p:cNvGraphicFramePr>
            <p:nvPr/>
          </p:nvGraphicFramePr>
          <p:xfrm>
            <a:off x="1001" y="1944"/>
            <a:ext cx="832" cy="594"/>
          </p:xfrm>
          <a:graphic>
            <a:graphicData uri="http://schemas.openxmlformats.org/presentationml/2006/ole">
              <mc:AlternateContent xmlns:mc="http://schemas.openxmlformats.org/markup-compatibility/2006">
                <mc:Choice xmlns:v="urn:schemas-microsoft-com:vml" Requires="v">
                  <p:oleObj spid="_x0000_s22533" name="Equation" r:id="rId4" imgW="533160" imgH="380880" progId="Equation.DSMT4">
                    <p:embed/>
                  </p:oleObj>
                </mc:Choice>
                <mc:Fallback>
                  <p:oleObj name="Equation" r:id="rId4" imgW="533160" imgH="380880" progId="Equation.DSMT4">
                    <p:embed/>
                    <p:pic>
                      <p:nvPicPr>
                        <p:cNvPr id="2820115" name="Object 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01" y="1944"/>
                          <a:ext cx="832" cy="5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20116" name="Line 20"/>
            <p:cNvSpPr>
              <a:spLocks noChangeShapeType="1"/>
            </p:cNvSpPr>
            <p:nvPr/>
          </p:nvSpPr>
          <p:spPr bwMode="auto">
            <a:xfrm flipH="1" flipV="1">
              <a:off x="1417" y="2345"/>
              <a:ext cx="135" cy="896"/>
            </a:xfrm>
            <a:prstGeom prst="line">
              <a:avLst/>
            </a:prstGeom>
            <a:noFill/>
            <a:ln w="19050">
              <a:solidFill>
                <a:srgbClr val="0033CC"/>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US"/>
            </a:p>
          </p:txBody>
        </p:sp>
      </p:grpSp>
      <p:sp>
        <p:nvSpPr>
          <p:cNvPr id="2820099" name="Rectangle 3"/>
          <p:cNvSpPr>
            <a:spLocks noGrp="1" noChangeArrowheads="1"/>
          </p:cNvSpPr>
          <p:nvPr>
            <p:ph type="body" idx="1"/>
          </p:nvPr>
        </p:nvSpPr>
        <p:spPr/>
        <p:txBody>
          <a:bodyPr/>
          <a:lstStyle/>
          <a:p>
            <a:r>
              <a:rPr lang="en-US" altLang="en-US"/>
              <a:t>Estimating average values:</a:t>
            </a:r>
          </a:p>
        </p:txBody>
      </p:sp>
      <p:graphicFrame>
        <p:nvGraphicFramePr>
          <p:cNvPr id="2820100" name="Object 4"/>
          <p:cNvGraphicFramePr>
            <a:graphicFrameLocks noChangeAspect="1"/>
          </p:cNvGraphicFramePr>
          <p:nvPr/>
        </p:nvGraphicFramePr>
        <p:xfrm>
          <a:off x="1670050" y="3008313"/>
          <a:ext cx="5721350" cy="647700"/>
        </p:xfrm>
        <a:graphic>
          <a:graphicData uri="http://schemas.openxmlformats.org/presentationml/2006/ole">
            <mc:AlternateContent xmlns:mc="http://schemas.openxmlformats.org/markup-compatibility/2006">
              <mc:Choice xmlns:v="urn:schemas-microsoft-com:vml" Requires="v">
                <p:oleObj spid="_x0000_s22534" name="Equation" r:id="rId6" imgW="2019240" imgH="228600" progId="Equation.DSMT4">
                  <p:embed/>
                </p:oleObj>
              </mc:Choice>
              <mc:Fallback>
                <p:oleObj name="Equation" r:id="rId6" imgW="2019240" imgH="228600" progId="Equation.DSMT4">
                  <p:embed/>
                  <p:pic>
                    <p:nvPicPr>
                      <p:cNvPr id="282010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70050" y="3008313"/>
                        <a:ext cx="5721350"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820108" name="Group 12"/>
          <p:cNvGrpSpPr>
            <a:grpSpLocks/>
          </p:cNvGrpSpPr>
          <p:nvPr/>
        </p:nvGrpSpPr>
        <p:grpSpPr bwMode="auto">
          <a:xfrm>
            <a:off x="2463800" y="1866900"/>
            <a:ext cx="5419726" cy="1322388"/>
            <a:chOff x="1552" y="1176"/>
            <a:chExt cx="3414" cy="833"/>
          </a:xfrm>
        </p:grpSpPr>
        <p:sp>
          <p:nvSpPr>
            <p:cNvPr id="2820101" name="Text Box 5"/>
            <p:cNvSpPr txBox="1">
              <a:spLocks noChangeArrowheads="1"/>
            </p:cNvSpPr>
            <p:nvPr/>
          </p:nvSpPr>
          <p:spPr bwMode="auto">
            <a:xfrm>
              <a:off x="3765" y="1176"/>
              <a:ext cx="1201"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i="0" dirty="0">
                  <a:solidFill>
                    <a:srgbClr val="0033CC"/>
                  </a:solidFill>
                </a:rPr>
                <a:t>Attribute of car</a:t>
              </a:r>
            </a:p>
          </p:txBody>
        </p:sp>
        <p:grpSp>
          <p:nvGrpSpPr>
            <p:cNvPr id="2820106" name="Group 10"/>
            <p:cNvGrpSpPr>
              <a:grpSpLocks/>
            </p:cNvGrpSpPr>
            <p:nvPr/>
          </p:nvGrpSpPr>
          <p:grpSpPr bwMode="auto">
            <a:xfrm>
              <a:off x="1552" y="1345"/>
              <a:ext cx="2898" cy="664"/>
              <a:chOff x="1552" y="1345"/>
              <a:chExt cx="2898" cy="664"/>
            </a:xfrm>
          </p:grpSpPr>
          <p:sp>
            <p:nvSpPr>
              <p:cNvPr id="2820103" name="Line 7"/>
              <p:cNvSpPr>
                <a:spLocks noChangeShapeType="1"/>
              </p:cNvSpPr>
              <p:nvPr/>
            </p:nvSpPr>
            <p:spPr bwMode="auto">
              <a:xfrm flipH="1">
                <a:off x="1552" y="1352"/>
                <a:ext cx="2216" cy="624"/>
              </a:xfrm>
              <a:prstGeom prst="line">
                <a:avLst/>
              </a:prstGeom>
              <a:noFill/>
              <a:ln w="28575">
                <a:solidFill>
                  <a:srgbClr val="0033CC"/>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
            <p:nvSpPr>
              <p:cNvPr id="2820104" name="Line 8"/>
              <p:cNvSpPr>
                <a:spLocks noChangeShapeType="1"/>
              </p:cNvSpPr>
              <p:nvPr/>
            </p:nvSpPr>
            <p:spPr bwMode="auto">
              <a:xfrm flipH="1">
                <a:off x="3265" y="1345"/>
                <a:ext cx="496" cy="664"/>
              </a:xfrm>
              <a:prstGeom prst="line">
                <a:avLst/>
              </a:prstGeom>
              <a:noFill/>
              <a:ln w="28575">
                <a:solidFill>
                  <a:srgbClr val="0033CC"/>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
            <p:nvSpPr>
              <p:cNvPr id="2820105" name="Line 9"/>
              <p:cNvSpPr>
                <a:spLocks noChangeShapeType="1"/>
              </p:cNvSpPr>
              <p:nvPr/>
            </p:nvSpPr>
            <p:spPr bwMode="auto">
              <a:xfrm>
                <a:off x="3770" y="1362"/>
                <a:ext cx="680" cy="632"/>
              </a:xfrm>
              <a:prstGeom prst="line">
                <a:avLst/>
              </a:prstGeom>
              <a:noFill/>
              <a:ln w="28575">
                <a:solidFill>
                  <a:srgbClr val="0033CC"/>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grpSp>
      </p:grpSp>
      <p:grpSp>
        <p:nvGrpSpPr>
          <p:cNvPr id="2820112" name="Group 16"/>
          <p:cNvGrpSpPr>
            <a:grpSpLocks/>
          </p:cNvGrpSpPr>
          <p:nvPr/>
        </p:nvGrpSpPr>
        <p:grpSpPr bwMode="auto">
          <a:xfrm>
            <a:off x="4070354" y="3071813"/>
            <a:ext cx="3111505" cy="1857375"/>
            <a:chOff x="2564" y="1935"/>
            <a:chExt cx="1960" cy="1170"/>
          </a:xfrm>
        </p:grpSpPr>
        <p:sp>
          <p:nvSpPr>
            <p:cNvPr id="2820109" name="Text Box 13"/>
            <p:cNvSpPr txBox="1">
              <a:spLocks noChangeArrowheads="1"/>
            </p:cNvSpPr>
            <p:nvPr/>
          </p:nvSpPr>
          <p:spPr bwMode="auto">
            <a:xfrm>
              <a:off x="2564" y="2706"/>
              <a:ext cx="1960" cy="399"/>
            </a:xfrm>
            <a:prstGeom prst="rect">
              <a:avLst/>
            </a:prstGeom>
            <a:solidFill>
              <a:schemeClr val="bg1"/>
            </a:solidFill>
            <a:ln w="19050" algn="ctr">
              <a:solidFill>
                <a:srgbClr val="0033CC"/>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l"/>
              <a:r>
                <a:rPr lang="en-US" altLang="en-US" i="0" dirty="0">
                  <a:solidFill>
                    <a:srgbClr val="0033CC"/>
                  </a:solidFill>
                </a:rPr>
                <a:t>Old estimate of the value of a car with attribute </a:t>
              </a:r>
              <a:r>
                <a:rPr lang="en-US" altLang="en-US" dirty="0">
                  <a:solidFill>
                    <a:srgbClr val="0033CC"/>
                  </a:solidFill>
                </a:rPr>
                <a:t>a</a:t>
              </a:r>
            </a:p>
          </p:txBody>
        </p:sp>
        <p:graphicFrame>
          <p:nvGraphicFramePr>
            <p:cNvPr id="2820110" name="Object 14"/>
            <p:cNvGraphicFramePr>
              <a:graphicFrameLocks noChangeAspect="1"/>
            </p:cNvGraphicFramePr>
            <p:nvPr/>
          </p:nvGraphicFramePr>
          <p:xfrm>
            <a:off x="2648" y="1935"/>
            <a:ext cx="832" cy="594"/>
          </p:xfrm>
          <a:graphic>
            <a:graphicData uri="http://schemas.openxmlformats.org/presentationml/2006/ole">
              <mc:AlternateContent xmlns:mc="http://schemas.openxmlformats.org/markup-compatibility/2006">
                <mc:Choice xmlns:v="urn:schemas-microsoft-com:vml" Requires="v">
                  <p:oleObj spid="_x0000_s22535" name="Equation" r:id="rId8" imgW="533160" imgH="380880" progId="Equation.DSMT4">
                    <p:embed/>
                  </p:oleObj>
                </mc:Choice>
                <mc:Fallback>
                  <p:oleObj name="Equation" r:id="rId8" imgW="533160" imgH="380880" progId="Equation.DSMT4">
                    <p:embed/>
                    <p:pic>
                      <p:nvPicPr>
                        <p:cNvPr id="2820110" name="Object 1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648" y="1935"/>
                          <a:ext cx="832" cy="5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20111" name="Line 15"/>
            <p:cNvSpPr>
              <a:spLocks noChangeShapeType="1"/>
            </p:cNvSpPr>
            <p:nvPr/>
          </p:nvSpPr>
          <p:spPr bwMode="auto">
            <a:xfrm flipH="1" flipV="1">
              <a:off x="3064" y="2336"/>
              <a:ext cx="584" cy="370"/>
            </a:xfrm>
            <a:prstGeom prst="line">
              <a:avLst/>
            </a:prstGeom>
            <a:noFill/>
            <a:ln w="19050">
              <a:solidFill>
                <a:srgbClr val="0033CC"/>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en-US"/>
            </a:p>
          </p:txBody>
        </p:sp>
      </p:grpSp>
      <p:sp>
        <p:nvSpPr>
          <p:cNvPr id="20" name="Rectangle 2"/>
          <p:cNvSpPr>
            <a:spLocks noGrp="1" noChangeArrowheads="1"/>
          </p:cNvSpPr>
          <p:nvPr>
            <p:ph type="title"/>
          </p:nvPr>
        </p:nvSpPr>
        <p:spPr>
          <a:xfrm>
            <a:off x="356801" y="152400"/>
            <a:ext cx="7658790" cy="749300"/>
          </a:xfrm>
        </p:spPr>
        <p:txBody>
          <a:bodyPr/>
          <a:lstStyle/>
          <a:p>
            <a:r>
              <a:rPr lang="en-US" dirty="0"/>
              <a:t>Driverless EV optimization</a:t>
            </a:r>
            <a:endParaRPr lang="en-US" altLang="en-US" b="1" dirty="0"/>
          </a:p>
        </p:txBody>
      </p:sp>
      <p:sp>
        <p:nvSpPr>
          <p:cNvPr id="19" name="Slide Number Placeholder 5">
            <a:extLst>
              <a:ext uri="{FF2B5EF4-FFF2-40B4-BE49-F238E27FC236}">
                <a16:creationId xmlns:a16="http://schemas.microsoft.com/office/drawing/2014/main" id="{C7571499-6AA7-4C2F-832C-B79EFBEEF91D}"/>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58</a:t>
            </a:fld>
            <a:endParaRPr lang="en-US" dirty="0"/>
          </a:p>
        </p:txBody>
      </p:sp>
    </p:spTree>
    <p:extLst>
      <p:ext uri="{BB962C8B-B14F-4D97-AF65-F5344CB8AC3E}">
        <p14:creationId xmlns:p14="http://schemas.microsoft.com/office/powerpoint/2010/main" val="19669092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820108"/>
                                        </p:tgtEl>
                                        <p:attrNameLst>
                                          <p:attrName>style.visibility</p:attrName>
                                        </p:attrNameLst>
                                      </p:cBhvr>
                                      <p:to>
                                        <p:strVal val="visible"/>
                                      </p:to>
                                    </p:set>
                                    <p:animEffect transition="in" filter="wipe(up)">
                                      <p:cBhvr>
                                        <p:cTn id="7" dur="500"/>
                                        <p:tgtEl>
                                          <p:spTgt spid="28201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2820112"/>
                                        </p:tgtEl>
                                        <p:attrNameLst>
                                          <p:attrName>style.visibility</p:attrName>
                                        </p:attrNameLst>
                                      </p:cBhvr>
                                      <p:to>
                                        <p:strVal val="visible"/>
                                      </p:to>
                                    </p:set>
                                    <p:animEffect transition="in" filter="wipe(down)">
                                      <p:cBhvr>
                                        <p:cTn id="12" dur="500"/>
                                        <p:tgtEl>
                                          <p:spTgt spid="28201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2820117"/>
                                        </p:tgtEl>
                                        <p:attrNameLst>
                                          <p:attrName>style.visibility</p:attrName>
                                        </p:attrNameLst>
                                      </p:cBhvr>
                                      <p:to>
                                        <p:strVal val="visible"/>
                                      </p:to>
                                    </p:set>
                                    <p:animEffect transition="in" filter="wipe(down)">
                                      <p:cBhvr>
                                        <p:cTn id="17" dur="500"/>
                                        <p:tgtEl>
                                          <p:spTgt spid="2820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idx="4294967295"/>
          </p:nvPr>
        </p:nvSpPr>
        <p:spPr>
          <a:xfrm>
            <a:off x="304804" y="152400"/>
            <a:ext cx="7428685" cy="749300"/>
          </a:xfrm>
        </p:spPr>
        <p:txBody>
          <a:bodyPr/>
          <a:lstStyle/>
          <a:p>
            <a:r>
              <a:rPr lang="en-US" dirty="0"/>
              <a:t>Driverless EV optimization</a:t>
            </a:r>
            <a:endParaRPr lang="en-US" b="1" dirty="0">
              <a:solidFill>
                <a:schemeClr val="tx1"/>
              </a:solidFill>
            </a:endParaRPr>
          </a:p>
        </p:txBody>
      </p:sp>
      <p:sp>
        <p:nvSpPr>
          <p:cNvPr id="57347" name="Rectangle 3"/>
          <p:cNvSpPr>
            <a:spLocks noGrp="1" noChangeArrowheads="1"/>
          </p:cNvSpPr>
          <p:nvPr>
            <p:ph type="body" idx="4294967295"/>
          </p:nvPr>
        </p:nvSpPr>
        <p:spPr>
          <a:xfrm>
            <a:off x="406400" y="1231900"/>
            <a:ext cx="7772400" cy="5321300"/>
          </a:xfrm>
        </p:spPr>
        <p:txBody>
          <a:bodyPr/>
          <a:lstStyle/>
          <a:p>
            <a:pPr lvl="1">
              <a:buFontTx/>
              <a:buNone/>
            </a:pPr>
            <a:r>
              <a:rPr lang="en-US" sz="2400" dirty="0"/>
              <a:t>Step 1: Start with a pre-decision state </a:t>
            </a:r>
          </a:p>
          <a:p>
            <a:pPr lvl="1">
              <a:buFontTx/>
              <a:buNone/>
            </a:pPr>
            <a:r>
              <a:rPr lang="en-US" sz="2400" dirty="0">
                <a:solidFill>
                  <a:srgbClr val="009900"/>
                </a:solidFill>
              </a:rPr>
              <a:t>Step 2: Solve the deterministic optimization using</a:t>
            </a:r>
          </a:p>
          <a:p>
            <a:pPr lvl="1">
              <a:buFontTx/>
              <a:buNone/>
            </a:pPr>
            <a:r>
              <a:rPr lang="en-US" sz="2400" dirty="0">
                <a:solidFill>
                  <a:srgbClr val="009900"/>
                </a:solidFill>
              </a:rPr>
              <a:t>            an approximate value function:</a:t>
            </a:r>
          </a:p>
          <a:p>
            <a:pPr lvl="1">
              <a:buFontTx/>
              <a:buNone/>
            </a:pPr>
            <a:endParaRPr lang="en-US" sz="2400" dirty="0">
              <a:solidFill>
                <a:srgbClr val="009900"/>
              </a:solidFill>
            </a:endParaRPr>
          </a:p>
          <a:p>
            <a:pPr lvl="1">
              <a:buFontTx/>
              <a:buNone/>
            </a:pPr>
            <a:r>
              <a:rPr lang="en-US" sz="2400" dirty="0">
                <a:solidFill>
                  <a:srgbClr val="009900"/>
                </a:solidFill>
              </a:rPr>
              <a:t>            to obtain     . </a:t>
            </a:r>
          </a:p>
          <a:p>
            <a:pPr lvl="1">
              <a:buFontTx/>
              <a:buNone/>
            </a:pPr>
            <a:r>
              <a:rPr lang="en-US" sz="2400" dirty="0">
                <a:solidFill>
                  <a:srgbClr val="0000FF"/>
                </a:solidFill>
              </a:rPr>
              <a:t>Step 3: Update the value function approximation</a:t>
            </a:r>
          </a:p>
          <a:p>
            <a:pPr lvl="1">
              <a:buFontTx/>
              <a:buNone/>
            </a:pPr>
            <a:endParaRPr lang="en-US" sz="2400" dirty="0">
              <a:solidFill>
                <a:schemeClr val="accent2"/>
              </a:solidFill>
            </a:endParaRPr>
          </a:p>
          <a:p>
            <a:pPr lvl="1">
              <a:buFontTx/>
              <a:buNone/>
            </a:pPr>
            <a:r>
              <a:rPr lang="en-US" sz="2400" dirty="0">
                <a:solidFill>
                  <a:srgbClr val="FF0000"/>
                </a:solidFill>
              </a:rPr>
              <a:t>Step 4: Obtain Monte Carlo sample of               and</a:t>
            </a:r>
          </a:p>
          <a:p>
            <a:pPr lvl="1">
              <a:buFontTx/>
              <a:buNone/>
            </a:pPr>
            <a:r>
              <a:rPr lang="en-US" sz="2400" dirty="0">
                <a:solidFill>
                  <a:srgbClr val="FF0000"/>
                </a:solidFill>
              </a:rPr>
              <a:t>            compute the next pre-decision state:</a:t>
            </a:r>
          </a:p>
          <a:p>
            <a:pPr lvl="1">
              <a:buFontTx/>
              <a:buNone/>
            </a:pPr>
            <a:endParaRPr lang="en-US" sz="2400" dirty="0">
              <a:solidFill>
                <a:srgbClr val="FF0000"/>
              </a:solidFill>
            </a:endParaRPr>
          </a:p>
          <a:p>
            <a:pPr lvl="1">
              <a:buFontTx/>
              <a:buNone/>
            </a:pPr>
            <a:r>
              <a:rPr lang="en-US" sz="2400" dirty="0"/>
              <a:t>Step 5: Return to step 1. </a:t>
            </a:r>
          </a:p>
          <a:p>
            <a:pPr lvl="1"/>
            <a:endParaRPr lang="en-US" sz="2400" dirty="0"/>
          </a:p>
        </p:txBody>
      </p:sp>
      <p:graphicFrame>
        <p:nvGraphicFramePr>
          <p:cNvPr id="57348" name="Object 4"/>
          <p:cNvGraphicFramePr>
            <a:graphicFrameLocks noChangeAspect="1"/>
          </p:cNvGraphicFramePr>
          <p:nvPr/>
        </p:nvGraphicFramePr>
        <p:xfrm>
          <a:off x="1992313" y="3887788"/>
          <a:ext cx="4108450" cy="419100"/>
        </p:xfrm>
        <a:graphic>
          <a:graphicData uri="http://schemas.openxmlformats.org/presentationml/2006/ole">
            <mc:AlternateContent xmlns:mc="http://schemas.openxmlformats.org/markup-compatibility/2006">
              <mc:Choice xmlns:v="urn:schemas-microsoft-com:vml" Requires="v">
                <p:oleObj spid="_x0000_s23560" name="Equation" r:id="rId4" imgW="2362200" imgH="241300" progId="Equation.DSMT4">
                  <p:embed/>
                </p:oleObj>
              </mc:Choice>
              <mc:Fallback>
                <p:oleObj name="Equation" r:id="rId4" imgW="2362200" imgH="241300" progId="Equation.DSMT4">
                  <p:embed/>
                  <p:pic>
                    <p:nvPicPr>
                      <p:cNvPr id="57348"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92313" y="3887788"/>
                        <a:ext cx="410845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7349" name="Object 5"/>
          <p:cNvGraphicFramePr>
            <a:graphicFrameLocks noChangeAspect="1"/>
          </p:cNvGraphicFramePr>
          <p:nvPr>
            <p:extLst/>
          </p:nvPr>
        </p:nvGraphicFramePr>
        <p:xfrm>
          <a:off x="2178050" y="2568575"/>
          <a:ext cx="5253038" cy="485775"/>
        </p:xfrm>
        <a:graphic>
          <a:graphicData uri="http://schemas.openxmlformats.org/presentationml/2006/ole">
            <mc:AlternateContent xmlns:mc="http://schemas.openxmlformats.org/markup-compatibility/2006">
              <mc:Choice xmlns:v="urn:schemas-microsoft-com:vml" Requires="v">
                <p:oleObj spid="_x0000_s23561" name="Equation" r:id="rId6" imgW="3022560" imgH="279360" progId="Equation.DSMT4">
                  <p:embed/>
                </p:oleObj>
              </mc:Choice>
              <mc:Fallback>
                <p:oleObj name="Equation" r:id="rId6" imgW="3022560" imgH="279360" progId="Equation.DSMT4">
                  <p:embed/>
                  <p:pic>
                    <p:nvPicPr>
                      <p:cNvPr id="57349" name="Object 5"/>
                      <p:cNvPicPr>
                        <a:picLocks noChangeAspect="1" noChangeArrowheads="1"/>
                      </p:cNvPicPr>
                      <p:nvPr/>
                    </p:nvPicPr>
                    <p:blipFill>
                      <a:blip r:embed="rId7"/>
                      <a:srcRect/>
                      <a:stretch>
                        <a:fillRect/>
                      </a:stretch>
                    </p:blipFill>
                    <p:spPr bwMode="auto">
                      <a:xfrm>
                        <a:off x="2178050" y="2568575"/>
                        <a:ext cx="5253038" cy="4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7351" name="Object 8"/>
          <p:cNvGraphicFramePr>
            <a:graphicFrameLocks noChangeAspect="1"/>
          </p:cNvGraphicFramePr>
          <p:nvPr>
            <p:extLst/>
          </p:nvPr>
        </p:nvGraphicFramePr>
        <p:xfrm>
          <a:off x="5868762" y="1250950"/>
          <a:ext cx="373063" cy="476250"/>
        </p:xfrm>
        <a:graphic>
          <a:graphicData uri="http://schemas.openxmlformats.org/presentationml/2006/ole">
            <mc:AlternateContent xmlns:mc="http://schemas.openxmlformats.org/markup-compatibility/2006">
              <mc:Choice xmlns:v="urn:schemas-microsoft-com:vml" Requires="v">
                <p:oleObj spid="_x0000_s23562" name="Equation" r:id="rId8" imgW="190417" imgH="241195" progId="Equation.DSMT4">
                  <p:embed/>
                </p:oleObj>
              </mc:Choice>
              <mc:Fallback>
                <p:oleObj name="Equation" r:id="rId8" imgW="190417" imgH="241195" progId="Equation.DSMT4">
                  <p:embed/>
                  <p:pic>
                    <p:nvPicPr>
                      <p:cNvPr id="57351" name="Object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868762" y="1250950"/>
                        <a:ext cx="373063" cy="4762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7352" name="Object 9"/>
          <p:cNvGraphicFramePr>
            <a:graphicFrameLocks noChangeAspect="1"/>
          </p:cNvGraphicFramePr>
          <p:nvPr>
            <p:extLst/>
          </p:nvPr>
        </p:nvGraphicFramePr>
        <p:xfrm>
          <a:off x="5667194" y="4296354"/>
          <a:ext cx="1016000" cy="508000"/>
        </p:xfrm>
        <a:graphic>
          <a:graphicData uri="http://schemas.openxmlformats.org/presentationml/2006/ole">
            <mc:AlternateContent xmlns:mc="http://schemas.openxmlformats.org/markup-compatibility/2006">
              <mc:Choice xmlns:v="urn:schemas-microsoft-com:vml" Requires="v">
                <p:oleObj spid="_x0000_s23563" name="Equation" r:id="rId10" imgW="482391" imgH="241195" progId="Equation.DSMT4">
                  <p:embed/>
                </p:oleObj>
              </mc:Choice>
              <mc:Fallback>
                <p:oleObj name="Equation" r:id="rId10" imgW="482391" imgH="241195" progId="Equation.DSMT4">
                  <p:embed/>
                  <p:pic>
                    <p:nvPicPr>
                      <p:cNvPr id="57352"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667194" y="4296354"/>
                        <a:ext cx="1016000" cy="5080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7353" name="Object 16"/>
          <p:cNvGraphicFramePr>
            <a:graphicFrameLocks noChangeAspect="1"/>
          </p:cNvGraphicFramePr>
          <p:nvPr/>
        </p:nvGraphicFramePr>
        <p:xfrm>
          <a:off x="2095500" y="5162550"/>
          <a:ext cx="3298825" cy="482600"/>
        </p:xfrm>
        <a:graphic>
          <a:graphicData uri="http://schemas.openxmlformats.org/presentationml/2006/ole">
            <mc:AlternateContent xmlns:mc="http://schemas.openxmlformats.org/markup-compatibility/2006">
              <mc:Choice xmlns:v="urn:schemas-microsoft-com:vml" Requires="v">
                <p:oleObj spid="_x0000_s23564" name="Equation" r:id="rId12" imgW="1651000" imgH="241300" progId="Equation.DSMT4">
                  <p:embed/>
                </p:oleObj>
              </mc:Choice>
              <mc:Fallback>
                <p:oleObj name="Equation" r:id="rId12" imgW="1651000" imgH="241300" progId="Equation.DSMT4">
                  <p:embed/>
                  <p:pic>
                    <p:nvPicPr>
                      <p:cNvPr id="57353" name="Object 1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095500" y="5162550"/>
                        <a:ext cx="3298825" cy="4826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7354" name="Text Box 18"/>
          <p:cNvSpPr txBox="1">
            <a:spLocks noChangeArrowheads="1"/>
          </p:cNvSpPr>
          <p:nvPr/>
        </p:nvSpPr>
        <p:spPr bwMode="auto">
          <a:xfrm>
            <a:off x="7419181" y="4794250"/>
            <a:ext cx="1519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sz="2400" i="0" dirty="0">
                <a:solidFill>
                  <a:srgbClr val="FF0000"/>
                </a:solidFill>
              </a:rPr>
              <a:t>Simulation</a:t>
            </a:r>
          </a:p>
        </p:txBody>
      </p:sp>
      <p:sp>
        <p:nvSpPr>
          <p:cNvPr id="57355" name="Text Box 19"/>
          <p:cNvSpPr txBox="1">
            <a:spLocks noChangeArrowheads="1"/>
          </p:cNvSpPr>
          <p:nvPr/>
        </p:nvSpPr>
        <p:spPr bwMode="auto">
          <a:xfrm>
            <a:off x="7156303" y="2133600"/>
            <a:ext cx="18399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sz="2400" i="0" dirty="0">
                <a:solidFill>
                  <a:srgbClr val="009900"/>
                </a:solidFill>
              </a:rPr>
              <a:t>Deterministic</a:t>
            </a:r>
          </a:p>
          <a:p>
            <a:r>
              <a:rPr lang="en-US" sz="2400" i="0" dirty="0">
                <a:solidFill>
                  <a:srgbClr val="009900"/>
                </a:solidFill>
              </a:rPr>
              <a:t>optimization</a:t>
            </a:r>
          </a:p>
        </p:txBody>
      </p:sp>
      <p:sp>
        <p:nvSpPr>
          <p:cNvPr id="57356" name="Text Box 20"/>
          <p:cNvSpPr txBox="1">
            <a:spLocks noChangeArrowheads="1"/>
          </p:cNvSpPr>
          <p:nvPr/>
        </p:nvSpPr>
        <p:spPr bwMode="auto">
          <a:xfrm>
            <a:off x="7369175" y="3460750"/>
            <a:ext cx="141417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sz="2400" i="0" dirty="0">
                <a:solidFill>
                  <a:srgbClr val="0000FF"/>
                </a:solidFill>
              </a:rPr>
              <a:t>Recursive</a:t>
            </a:r>
          </a:p>
          <a:p>
            <a:r>
              <a:rPr lang="en-US" sz="2400" i="0" dirty="0">
                <a:solidFill>
                  <a:srgbClr val="0000FF"/>
                </a:solidFill>
              </a:rPr>
              <a:t>statistics</a:t>
            </a:r>
          </a:p>
        </p:txBody>
      </p:sp>
      <p:graphicFrame>
        <p:nvGraphicFramePr>
          <p:cNvPr id="2" name="Object 1"/>
          <p:cNvGraphicFramePr>
            <a:graphicFrameLocks noChangeAspect="1"/>
          </p:cNvGraphicFramePr>
          <p:nvPr>
            <p:extLst/>
          </p:nvPr>
        </p:nvGraphicFramePr>
        <p:xfrm>
          <a:off x="3030538" y="2965450"/>
          <a:ext cx="385762" cy="523875"/>
        </p:xfrm>
        <a:graphic>
          <a:graphicData uri="http://schemas.openxmlformats.org/presentationml/2006/ole">
            <mc:AlternateContent xmlns:mc="http://schemas.openxmlformats.org/markup-compatibility/2006">
              <mc:Choice xmlns:v="urn:schemas-microsoft-com:vml" Requires="v">
                <p:oleObj spid="_x0000_s23565" name="Equation" r:id="rId14" imgW="177480" imgH="241200" progId="Equation.DSMT4">
                  <p:embed/>
                </p:oleObj>
              </mc:Choice>
              <mc:Fallback>
                <p:oleObj name="Equation" r:id="rId14" imgW="177480" imgH="241200" progId="Equation.DSMT4">
                  <p:embed/>
                  <p:pic>
                    <p:nvPicPr>
                      <p:cNvPr id="2" name="Object 1"/>
                      <p:cNvPicPr>
                        <a:picLocks noChangeAspect="1" noChangeArrowheads="1"/>
                      </p:cNvPicPr>
                      <p:nvPr/>
                    </p:nvPicPr>
                    <p:blipFill>
                      <a:blip r:embed="rId15"/>
                      <a:srcRect/>
                      <a:stretch>
                        <a:fillRect/>
                      </a:stretch>
                    </p:blipFill>
                    <p:spPr bwMode="auto">
                      <a:xfrm>
                        <a:off x="3030538" y="2965450"/>
                        <a:ext cx="385762"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Slide Number Placeholder 4">
            <a:extLst>
              <a:ext uri="{FF2B5EF4-FFF2-40B4-BE49-F238E27FC236}">
                <a16:creationId xmlns:a16="http://schemas.microsoft.com/office/drawing/2014/main" id="{5098954E-546C-44E7-9208-9C96C8C14ECB}"/>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59</a:t>
            </a:fld>
            <a:endParaRPr lang="en-US"/>
          </a:p>
        </p:txBody>
      </p:sp>
    </p:spTree>
    <p:extLst>
      <p:ext uri="{BB962C8B-B14F-4D97-AF65-F5344CB8AC3E}">
        <p14:creationId xmlns:p14="http://schemas.microsoft.com/office/powerpoint/2010/main" val="801145303"/>
      </p:ext>
    </p:extLst>
  </p:cSld>
  <p:clrMapOvr>
    <a:masterClrMapping/>
  </p:clrMapOvr>
  <p:transition>
    <p:wipe dir="d"/>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Grp="1" noChangeArrowheads="1"/>
          </p:cNvSpPr>
          <p:nvPr>
            <p:ph type="title"/>
          </p:nvPr>
        </p:nvSpPr>
        <p:spPr/>
        <p:txBody>
          <a:bodyPr/>
          <a:lstStyle/>
          <a:p>
            <a:r>
              <a:rPr lang="en-US" dirty="0"/>
              <a:t>The post-decision state</a:t>
            </a:r>
          </a:p>
        </p:txBody>
      </p:sp>
      <p:sp>
        <p:nvSpPr>
          <p:cNvPr id="99333" name="Rectangle 3"/>
          <p:cNvSpPr>
            <a:spLocks noGrp="1" noChangeArrowheads="1"/>
          </p:cNvSpPr>
          <p:nvPr>
            <p:ph type="body" idx="1"/>
          </p:nvPr>
        </p:nvSpPr>
        <p:spPr>
          <a:xfrm>
            <a:off x="685800" y="1143000"/>
            <a:ext cx="7772400" cy="3644900"/>
          </a:xfrm>
        </p:spPr>
        <p:txBody>
          <a:bodyPr/>
          <a:lstStyle/>
          <a:p>
            <a:pPr>
              <a:defRPr/>
            </a:pPr>
            <a:r>
              <a:rPr lang="en-US" dirty="0"/>
              <a:t>A scalar resource variable:</a:t>
            </a:r>
          </a:p>
          <a:p>
            <a:pPr lvl="1">
              <a:defRPr/>
            </a:pPr>
            <a:r>
              <a:rPr lang="en-US" dirty="0"/>
              <a:t>Our basic inventory equation (water, money, …)</a:t>
            </a:r>
          </a:p>
          <a:p>
            <a:pPr lvl="1">
              <a:defRPr/>
            </a:pPr>
            <a:endParaRPr lang="en-US" dirty="0"/>
          </a:p>
          <a:p>
            <a:pPr lvl="1">
              <a:defRPr/>
            </a:pPr>
            <a:r>
              <a:rPr lang="en-US" dirty="0"/>
              <a:t>where</a:t>
            </a:r>
          </a:p>
          <a:p>
            <a:pPr lvl="1">
              <a:defRPr/>
            </a:pPr>
            <a:endParaRPr lang="en-US" dirty="0"/>
          </a:p>
          <a:p>
            <a:pPr lvl="1">
              <a:defRPr/>
            </a:pPr>
            <a:endParaRPr lang="en-US" dirty="0"/>
          </a:p>
          <a:p>
            <a:pPr lvl="1">
              <a:defRPr/>
            </a:pPr>
            <a:endParaRPr lang="en-US" dirty="0"/>
          </a:p>
          <a:p>
            <a:pPr marL="457200" lvl="1" indent="0">
              <a:buFontTx/>
              <a:buNone/>
              <a:defRPr/>
            </a:pPr>
            <a:endParaRPr lang="en-US" dirty="0"/>
          </a:p>
          <a:p>
            <a:pPr lvl="1">
              <a:defRPr/>
            </a:pPr>
            <a:r>
              <a:rPr lang="en-US" dirty="0"/>
              <a:t>Using pre- and post-decision states:</a:t>
            </a:r>
          </a:p>
        </p:txBody>
      </p:sp>
      <p:graphicFrame>
        <p:nvGraphicFramePr>
          <p:cNvPr id="41989" name="Object 1"/>
          <p:cNvGraphicFramePr>
            <a:graphicFrameLocks noChangeAspect="1"/>
          </p:cNvGraphicFramePr>
          <p:nvPr/>
        </p:nvGraphicFramePr>
        <p:xfrm>
          <a:off x="1758950" y="2022475"/>
          <a:ext cx="3556000" cy="649288"/>
        </p:xfrm>
        <a:graphic>
          <a:graphicData uri="http://schemas.openxmlformats.org/presentationml/2006/ole">
            <mc:AlternateContent xmlns:mc="http://schemas.openxmlformats.org/markup-compatibility/2006">
              <mc:Choice xmlns:v="urn:schemas-microsoft-com:vml" Requires="v">
                <p:oleObj spid="_x0000_s1029" name="Equation" r:id="rId4" imgW="1460160" imgH="266400" progId="Equation.DSMT4">
                  <p:embed/>
                </p:oleObj>
              </mc:Choice>
              <mc:Fallback>
                <p:oleObj name="Equation" r:id="rId4" imgW="1460160" imgH="266400" progId="Equation.DSMT4">
                  <p:embed/>
                  <p:pic>
                    <p:nvPicPr>
                      <p:cNvPr id="41989" name="Object 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58950" y="2022475"/>
                        <a:ext cx="35560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41990" name="Object 2"/>
          <p:cNvGraphicFramePr>
            <a:graphicFrameLocks noChangeAspect="1"/>
          </p:cNvGraphicFramePr>
          <p:nvPr/>
        </p:nvGraphicFramePr>
        <p:xfrm>
          <a:off x="1711325" y="3043238"/>
          <a:ext cx="4421188" cy="1452562"/>
        </p:xfrm>
        <a:graphic>
          <a:graphicData uri="http://schemas.openxmlformats.org/presentationml/2006/ole">
            <mc:AlternateContent xmlns:mc="http://schemas.openxmlformats.org/markup-compatibility/2006">
              <mc:Choice xmlns:v="urn:schemas-microsoft-com:vml" Requires="v">
                <p:oleObj spid="_x0000_s1030" name="Equation" r:id="rId6" imgW="1815840" imgH="596880" progId="Equation.DSMT4">
                  <p:embed/>
                </p:oleObj>
              </mc:Choice>
              <mc:Fallback>
                <p:oleObj name="Equation" r:id="rId6" imgW="1815840" imgH="596880" progId="Equation.DSMT4">
                  <p:embed/>
                  <p:pic>
                    <p:nvPicPr>
                      <p:cNvPr id="41990" name="Object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11325" y="3043238"/>
                        <a:ext cx="4421188" cy="145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41991" name="Object 3"/>
          <p:cNvGraphicFramePr>
            <a:graphicFrameLocks noChangeAspect="1"/>
          </p:cNvGraphicFramePr>
          <p:nvPr/>
        </p:nvGraphicFramePr>
        <p:xfrm>
          <a:off x="1647825" y="5272088"/>
          <a:ext cx="4792663" cy="1143000"/>
        </p:xfrm>
        <a:graphic>
          <a:graphicData uri="http://schemas.openxmlformats.org/presentationml/2006/ole">
            <mc:AlternateContent xmlns:mc="http://schemas.openxmlformats.org/markup-compatibility/2006">
              <mc:Choice xmlns:v="urn:schemas-microsoft-com:vml" Requires="v">
                <p:oleObj spid="_x0000_s1031" name="Equation" r:id="rId8" imgW="1968480" imgH="469800" progId="Equation.DSMT4">
                  <p:embed/>
                </p:oleObj>
              </mc:Choice>
              <mc:Fallback>
                <p:oleObj name="Equation" r:id="rId8" imgW="1968480" imgH="469800" progId="Equation.DSMT4">
                  <p:embed/>
                  <p:pic>
                    <p:nvPicPr>
                      <p:cNvPr id="41991" name="Object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647825" y="5272088"/>
                        <a:ext cx="47926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Slide Number Placeholder 5">
            <a:extLst>
              <a:ext uri="{FF2B5EF4-FFF2-40B4-BE49-F238E27FC236}">
                <a16:creationId xmlns:a16="http://schemas.microsoft.com/office/drawing/2014/main" id="{D3648C90-32A6-4E81-A72A-69A51B07E5D8}"/>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6</a:t>
            </a:fld>
            <a:endParaRPr lang="en-US" dirty="0"/>
          </a:p>
        </p:txBody>
      </p:sp>
    </p:spTree>
    <p:extLst>
      <p:ext uri="{BB962C8B-B14F-4D97-AF65-F5344CB8AC3E}">
        <p14:creationId xmlns:p14="http://schemas.microsoft.com/office/powerpoint/2010/main" val="92134298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8" name="Group 2"/>
          <p:cNvGrpSpPr>
            <a:grpSpLocks/>
          </p:cNvGrpSpPr>
          <p:nvPr/>
        </p:nvGrpSpPr>
        <p:grpSpPr bwMode="auto">
          <a:xfrm>
            <a:off x="1487488" y="2598738"/>
            <a:ext cx="6081712" cy="3332162"/>
            <a:chOff x="1449" y="1725"/>
            <a:chExt cx="3265" cy="1898"/>
          </a:xfrm>
        </p:grpSpPr>
        <p:grpSp>
          <p:nvGrpSpPr>
            <p:cNvPr id="103453" name="Group 3"/>
            <p:cNvGrpSpPr>
              <a:grpSpLocks/>
            </p:cNvGrpSpPr>
            <p:nvPr/>
          </p:nvGrpSpPr>
          <p:grpSpPr bwMode="auto">
            <a:xfrm>
              <a:off x="3772" y="2690"/>
              <a:ext cx="894" cy="596"/>
              <a:chOff x="3772" y="2690"/>
              <a:chExt cx="894" cy="596"/>
            </a:xfrm>
          </p:grpSpPr>
          <p:sp>
            <p:nvSpPr>
              <p:cNvPr id="104673"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4674"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54" name="Group 6"/>
            <p:cNvGrpSpPr>
              <a:grpSpLocks/>
            </p:cNvGrpSpPr>
            <p:nvPr/>
          </p:nvGrpSpPr>
          <p:grpSpPr bwMode="auto">
            <a:xfrm>
              <a:off x="1944" y="2690"/>
              <a:ext cx="894" cy="596"/>
              <a:chOff x="1944" y="2690"/>
              <a:chExt cx="894" cy="596"/>
            </a:xfrm>
          </p:grpSpPr>
          <p:sp>
            <p:nvSpPr>
              <p:cNvPr id="104671"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4672"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55" name="Group 9"/>
            <p:cNvGrpSpPr>
              <a:grpSpLocks/>
            </p:cNvGrpSpPr>
            <p:nvPr/>
          </p:nvGrpSpPr>
          <p:grpSpPr bwMode="auto">
            <a:xfrm>
              <a:off x="1483" y="2379"/>
              <a:ext cx="429" cy="598"/>
              <a:chOff x="1483" y="2379"/>
              <a:chExt cx="429" cy="598"/>
            </a:xfrm>
          </p:grpSpPr>
          <p:sp>
            <p:nvSpPr>
              <p:cNvPr id="104669"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4670"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56" name="Group 12"/>
            <p:cNvGrpSpPr>
              <a:grpSpLocks/>
            </p:cNvGrpSpPr>
            <p:nvPr/>
          </p:nvGrpSpPr>
          <p:grpSpPr bwMode="auto">
            <a:xfrm>
              <a:off x="1936" y="2379"/>
              <a:ext cx="894" cy="604"/>
              <a:chOff x="1936" y="2379"/>
              <a:chExt cx="894" cy="604"/>
            </a:xfrm>
          </p:grpSpPr>
          <p:sp>
            <p:nvSpPr>
              <p:cNvPr id="104667"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4668"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57" name="Group 15"/>
            <p:cNvGrpSpPr>
              <a:grpSpLocks/>
            </p:cNvGrpSpPr>
            <p:nvPr/>
          </p:nvGrpSpPr>
          <p:grpSpPr bwMode="auto">
            <a:xfrm>
              <a:off x="1952" y="2076"/>
              <a:ext cx="886" cy="290"/>
              <a:chOff x="1952" y="2076"/>
              <a:chExt cx="886" cy="290"/>
            </a:xfrm>
          </p:grpSpPr>
          <p:sp>
            <p:nvSpPr>
              <p:cNvPr id="104665"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4666"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58" name="Group 18"/>
            <p:cNvGrpSpPr>
              <a:grpSpLocks/>
            </p:cNvGrpSpPr>
            <p:nvPr/>
          </p:nvGrpSpPr>
          <p:grpSpPr bwMode="auto">
            <a:xfrm>
              <a:off x="1481" y="1769"/>
              <a:ext cx="894" cy="283"/>
              <a:chOff x="1481" y="1769"/>
              <a:chExt cx="894" cy="283"/>
            </a:xfrm>
          </p:grpSpPr>
          <p:sp>
            <p:nvSpPr>
              <p:cNvPr id="104663"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4664"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3459"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3460"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3461"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3462"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3463"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3464"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3465"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3466"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3467"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3468"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3469" name="Group 31"/>
            <p:cNvGrpSpPr>
              <a:grpSpLocks/>
            </p:cNvGrpSpPr>
            <p:nvPr/>
          </p:nvGrpSpPr>
          <p:grpSpPr bwMode="auto">
            <a:xfrm>
              <a:off x="1912" y="1741"/>
              <a:ext cx="40" cy="1260"/>
              <a:chOff x="1912" y="1741"/>
              <a:chExt cx="40" cy="1260"/>
            </a:xfrm>
          </p:grpSpPr>
          <p:sp>
            <p:nvSpPr>
              <p:cNvPr id="104653"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4654"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4655"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4656"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4657"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4658"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4659"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4660"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4661"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4662"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3470" name="Group 42"/>
            <p:cNvGrpSpPr>
              <a:grpSpLocks/>
            </p:cNvGrpSpPr>
            <p:nvPr/>
          </p:nvGrpSpPr>
          <p:grpSpPr bwMode="auto">
            <a:xfrm>
              <a:off x="2375" y="1749"/>
              <a:ext cx="40" cy="1252"/>
              <a:chOff x="2375" y="1749"/>
              <a:chExt cx="40" cy="1252"/>
            </a:xfrm>
          </p:grpSpPr>
          <p:sp>
            <p:nvSpPr>
              <p:cNvPr id="104643"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4644"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4645"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4646"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4647"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648"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649"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4650"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4651"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652"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71" name="Group 53"/>
            <p:cNvGrpSpPr>
              <a:grpSpLocks/>
            </p:cNvGrpSpPr>
            <p:nvPr/>
          </p:nvGrpSpPr>
          <p:grpSpPr bwMode="auto">
            <a:xfrm>
              <a:off x="1489" y="2076"/>
              <a:ext cx="431" cy="284"/>
              <a:chOff x="1489" y="2076"/>
              <a:chExt cx="431" cy="284"/>
            </a:xfrm>
          </p:grpSpPr>
          <p:sp>
            <p:nvSpPr>
              <p:cNvPr id="104641"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4642"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72" name="Group 56"/>
            <p:cNvGrpSpPr>
              <a:grpSpLocks/>
            </p:cNvGrpSpPr>
            <p:nvPr/>
          </p:nvGrpSpPr>
          <p:grpSpPr bwMode="auto">
            <a:xfrm>
              <a:off x="1489" y="1733"/>
              <a:ext cx="423" cy="56"/>
              <a:chOff x="1489" y="1733"/>
              <a:chExt cx="423" cy="56"/>
            </a:xfrm>
          </p:grpSpPr>
          <p:sp>
            <p:nvSpPr>
              <p:cNvPr id="104633"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634" name="Group 58"/>
              <p:cNvGrpSpPr>
                <a:grpSpLocks/>
              </p:cNvGrpSpPr>
              <p:nvPr/>
            </p:nvGrpSpPr>
            <p:grpSpPr bwMode="auto">
              <a:xfrm>
                <a:off x="1489" y="1757"/>
                <a:ext cx="295" cy="1"/>
                <a:chOff x="1489" y="1757"/>
                <a:chExt cx="295" cy="1"/>
              </a:xfrm>
            </p:grpSpPr>
            <p:sp>
              <p:nvSpPr>
                <p:cNvPr id="104635"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6"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7"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8"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9"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40"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3" name="Group 65"/>
            <p:cNvGrpSpPr>
              <a:grpSpLocks/>
            </p:cNvGrpSpPr>
            <p:nvPr/>
          </p:nvGrpSpPr>
          <p:grpSpPr bwMode="auto">
            <a:xfrm>
              <a:off x="1952" y="1725"/>
              <a:ext cx="415" cy="56"/>
              <a:chOff x="1952" y="1725"/>
              <a:chExt cx="415" cy="56"/>
            </a:xfrm>
          </p:grpSpPr>
          <p:sp>
            <p:nvSpPr>
              <p:cNvPr id="104625"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626" name="Group 67"/>
              <p:cNvGrpSpPr>
                <a:grpSpLocks/>
              </p:cNvGrpSpPr>
              <p:nvPr/>
            </p:nvGrpSpPr>
            <p:grpSpPr bwMode="auto">
              <a:xfrm>
                <a:off x="1952" y="1757"/>
                <a:ext cx="295" cy="1"/>
                <a:chOff x="1952" y="1757"/>
                <a:chExt cx="295" cy="1"/>
              </a:xfrm>
            </p:grpSpPr>
            <p:sp>
              <p:nvSpPr>
                <p:cNvPr id="104627"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8"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9"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0"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1"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2"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4" name="Group 74"/>
            <p:cNvGrpSpPr>
              <a:grpSpLocks/>
            </p:cNvGrpSpPr>
            <p:nvPr/>
          </p:nvGrpSpPr>
          <p:grpSpPr bwMode="auto">
            <a:xfrm>
              <a:off x="1497" y="2036"/>
              <a:ext cx="415" cy="56"/>
              <a:chOff x="1497" y="2036"/>
              <a:chExt cx="415" cy="56"/>
            </a:xfrm>
          </p:grpSpPr>
          <p:sp>
            <p:nvSpPr>
              <p:cNvPr id="104617"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618" name="Group 76"/>
              <p:cNvGrpSpPr>
                <a:grpSpLocks/>
              </p:cNvGrpSpPr>
              <p:nvPr/>
            </p:nvGrpSpPr>
            <p:grpSpPr bwMode="auto">
              <a:xfrm>
                <a:off x="1497" y="2068"/>
                <a:ext cx="295" cy="1"/>
                <a:chOff x="1497" y="2068"/>
                <a:chExt cx="295" cy="1"/>
              </a:xfrm>
            </p:grpSpPr>
            <p:sp>
              <p:nvSpPr>
                <p:cNvPr id="104619"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0"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1"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2"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3"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4"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5" name="Group 83"/>
            <p:cNvGrpSpPr>
              <a:grpSpLocks/>
            </p:cNvGrpSpPr>
            <p:nvPr/>
          </p:nvGrpSpPr>
          <p:grpSpPr bwMode="auto">
            <a:xfrm>
              <a:off x="1960" y="2036"/>
              <a:ext cx="423" cy="56"/>
              <a:chOff x="1960" y="2036"/>
              <a:chExt cx="423" cy="56"/>
            </a:xfrm>
          </p:grpSpPr>
          <p:sp>
            <p:nvSpPr>
              <p:cNvPr id="104609"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610" name="Group 85"/>
              <p:cNvGrpSpPr>
                <a:grpSpLocks/>
              </p:cNvGrpSpPr>
              <p:nvPr/>
            </p:nvGrpSpPr>
            <p:grpSpPr bwMode="auto">
              <a:xfrm>
                <a:off x="1960" y="2068"/>
                <a:ext cx="303" cy="1"/>
                <a:chOff x="1960" y="2068"/>
                <a:chExt cx="303" cy="1"/>
              </a:xfrm>
            </p:grpSpPr>
            <p:sp>
              <p:nvSpPr>
                <p:cNvPr id="104611"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12"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13"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14"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15"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16"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6" name="Group 92"/>
            <p:cNvGrpSpPr>
              <a:grpSpLocks/>
            </p:cNvGrpSpPr>
            <p:nvPr/>
          </p:nvGrpSpPr>
          <p:grpSpPr bwMode="auto">
            <a:xfrm>
              <a:off x="2431" y="2036"/>
              <a:ext cx="415" cy="56"/>
              <a:chOff x="2431" y="2036"/>
              <a:chExt cx="415" cy="56"/>
            </a:xfrm>
          </p:grpSpPr>
          <p:sp>
            <p:nvSpPr>
              <p:cNvPr id="104601"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602" name="Group 94"/>
              <p:cNvGrpSpPr>
                <a:grpSpLocks/>
              </p:cNvGrpSpPr>
              <p:nvPr/>
            </p:nvGrpSpPr>
            <p:grpSpPr bwMode="auto">
              <a:xfrm>
                <a:off x="2431" y="2068"/>
                <a:ext cx="295" cy="1"/>
                <a:chOff x="2431" y="2068"/>
                <a:chExt cx="295" cy="1"/>
              </a:xfrm>
            </p:grpSpPr>
            <p:sp>
              <p:nvSpPr>
                <p:cNvPr id="104603"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4"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5"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6"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7"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8"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7" name="Group 101"/>
            <p:cNvGrpSpPr>
              <a:grpSpLocks/>
            </p:cNvGrpSpPr>
            <p:nvPr/>
          </p:nvGrpSpPr>
          <p:grpSpPr bwMode="auto">
            <a:xfrm>
              <a:off x="2423" y="2347"/>
              <a:ext cx="415" cy="56"/>
              <a:chOff x="2423" y="2347"/>
              <a:chExt cx="415" cy="56"/>
            </a:xfrm>
          </p:grpSpPr>
          <p:sp>
            <p:nvSpPr>
              <p:cNvPr id="104593"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594" name="Group 103"/>
              <p:cNvGrpSpPr>
                <a:grpSpLocks/>
              </p:cNvGrpSpPr>
              <p:nvPr/>
            </p:nvGrpSpPr>
            <p:grpSpPr bwMode="auto">
              <a:xfrm>
                <a:off x="2423" y="2371"/>
                <a:ext cx="295" cy="1"/>
                <a:chOff x="2423" y="2371"/>
                <a:chExt cx="295" cy="1"/>
              </a:xfrm>
            </p:grpSpPr>
            <p:sp>
              <p:nvSpPr>
                <p:cNvPr id="104595"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6"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7"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8"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9"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0"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8" name="Group 110"/>
            <p:cNvGrpSpPr>
              <a:grpSpLocks/>
            </p:cNvGrpSpPr>
            <p:nvPr/>
          </p:nvGrpSpPr>
          <p:grpSpPr bwMode="auto">
            <a:xfrm>
              <a:off x="1960" y="2347"/>
              <a:ext cx="415" cy="56"/>
              <a:chOff x="1960" y="2347"/>
              <a:chExt cx="415" cy="56"/>
            </a:xfrm>
          </p:grpSpPr>
          <p:sp>
            <p:nvSpPr>
              <p:cNvPr id="104585"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586" name="Group 112"/>
              <p:cNvGrpSpPr>
                <a:grpSpLocks/>
              </p:cNvGrpSpPr>
              <p:nvPr/>
            </p:nvGrpSpPr>
            <p:grpSpPr bwMode="auto">
              <a:xfrm>
                <a:off x="1960" y="2371"/>
                <a:ext cx="295" cy="1"/>
                <a:chOff x="1960" y="2371"/>
                <a:chExt cx="295" cy="1"/>
              </a:xfrm>
            </p:grpSpPr>
            <p:sp>
              <p:nvSpPr>
                <p:cNvPr id="104587"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8"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9"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0"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1"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2"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9" name="Group 119"/>
            <p:cNvGrpSpPr>
              <a:grpSpLocks/>
            </p:cNvGrpSpPr>
            <p:nvPr/>
          </p:nvGrpSpPr>
          <p:grpSpPr bwMode="auto">
            <a:xfrm>
              <a:off x="1497" y="2339"/>
              <a:ext cx="415" cy="56"/>
              <a:chOff x="1497" y="2339"/>
              <a:chExt cx="415" cy="56"/>
            </a:xfrm>
          </p:grpSpPr>
          <p:sp>
            <p:nvSpPr>
              <p:cNvPr id="104577"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578" name="Group 121"/>
              <p:cNvGrpSpPr>
                <a:grpSpLocks/>
              </p:cNvGrpSpPr>
              <p:nvPr/>
            </p:nvGrpSpPr>
            <p:grpSpPr bwMode="auto">
              <a:xfrm>
                <a:off x="1497" y="2371"/>
                <a:ext cx="295" cy="1"/>
                <a:chOff x="1497" y="2371"/>
                <a:chExt cx="295" cy="1"/>
              </a:xfrm>
            </p:grpSpPr>
            <p:sp>
              <p:nvSpPr>
                <p:cNvPr id="104579"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0"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1"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2"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3"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4"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0" name="Group 128"/>
            <p:cNvGrpSpPr>
              <a:grpSpLocks/>
            </p:cNvGrpSpPr>
            <p:nvPr/>
          </p:nvGrpSpPr>
          <p:grpSpPr bwMode="auto">
            <a:xfrm>
              <a:off x="1489" y="2650"/>
              <a:ext cx="423" cy="56"/>
              <a:chOff x="1489" y="2650"/>
              <a:chExt cx="423" cy="56"/>
            </a:xfrm>
          </p:grpSpPr>
          <p:sp>
            <p:nvSpPr>
              <p:cNvPr id="104569"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570" name="Group 130"/>
              <p:cNvGrpSpPr>
                <a:grpSpLocks/>
              </p:cNvGrpSpPr>
              <p:nvPr/>
            </p:nvGrpSpPr>
            <p:grpSpPr bwMode="auto">
              <a:xfrm>
                <a:off x="1489" y="2674"/>
                <a:ext cx="295" cy="1"/>
                <a:chOff x="1489" y="2674"/>
                <a:chExt cx="295" cy="1"/>
              </a:xfrm>
            </p:grpSpPr>
            <p:sp>
              <p:nvSpPr>
                <p:cNvPr id="104571"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72"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73"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74"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75"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76"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1" name="Group 137"/>
            <p:cNvGrpSpPr>
              <a:grpSpLocks/>
            </p:cNvGrpSpPr>
            <p:nvPr/>
          </p:nvGrpSpPr>
          <p:grpSpPr bwMode="auto">
            <a:xfrm>
              <a:off x="1968" y="2650"/>
              <a:ext cx="415" cy="56"/>
              <a:chOff x="1968" y="2650"/>
              <a:chExt cx="415" cy="56"/>
            </a:xfrm>
          </p:grpSpPr>
          <p:sp>
            <p:nvSpPr>
              <p:cNvPr id="104561"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562" name="Group 139"/>
              <p:cNvGrpSpPr>
                <a:grpSpLocks/>
              </p:cNvGrpSpPr>
              <p:nvPr/>
            </p:nvGrpSpPr>
            <p:grpSpPr bwMode="auto">
              <a:xfrm>
                <a:off x="1968" y="2674"/>
                <a:ext cx="295" cy="1"/>
                <a:chOff x="1968" y="2674"/>
                <a:chExt cx="295" cy="1"/>
              </a:xfrm>
            </p:grpSpPr>
            <p:sp>
              <p:nvSpPr>
                <p:cNvPr id="104563"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4"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5"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6"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7"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8"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2" name="Group 146"/>
            <p:cNvGrpSpPr>
              <a:grpSpLocks/>
            </p:cNvGrpSpPr>
            <p:nvPr/>
          </p:nvGrpSpPr>
          <p:grpSpPr bwMode="auto">
            <a:xfrm>
              <a:off x="1489" y="2953"/>
              <a:ext cx="423" cy="56"/>
              <a:chOff x="1489" y="2953"/>
              <a:chExt cx="423" cy="56"/>
            </a:xfrm>
          </p:grpSpPr>
          <p:sp>
            <p:nvSpPr>
              <p:cNvPr id="104553"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4554" name="Group 148"/>
              <p:cNvGrpSpPr>
                <a:grpSpLocks/>
              </p:cNvGrpSpPr>
              <p:nvPr/>
            </p:nvGrpSpPr>
            <p:grpSpPr bwMode="auto">
              <a:xfrm>
                <a:off x="1489" y="2985"/>
                <a:ext cx="295" cy="1"/>
                <a:chOff x="1489" y="2985"/>
                <a:chExt cx="295" cy="1"/>
              </a:xfrm>
            </p:grpSpPr>
            <p:sp>
              <p:nvSpPr>
                <p:cNvPr id="104555"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6"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7"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8"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9"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0"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3" name="Group 155"/>
            <p:cNvGrpSpPr>
              <a:grpSpLocks/>
            </p:cNvGrpSpPr>
            <p:nvPr/>
          </p:nvGrpSpPr>
          <p:grpSpPr bwMode="auto">
            <a:xfrm>
              <a:off x="1952" y="2953"/>
              <a:ext cx="415" cy="56"/>
              <a:chOff x="1952" y="2953"/>
              <a:chExt cx="415" cy="56"/>
            </a:xfrm>
          </p:grpSpPr>
          <p:sp>
            <p:nvSpPr>
              <p:cNvPr id="104545"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546" name="Group 157"/>
              <p:cNvGrpSpPr>
                <a:grpSpLocks/>
              </p:cNvGrpSpPr>
              <p:nvPr/>
            </p:nvGrpSpPr>
            <p:grpSpPr bwMode="auto">
              <a:xfrm>
                <a:off x="1952" y="2985"/>
                <a:ext cx="295" cy="1"/>
                <a:chOff x="1952" y="2985"/>
                <a:chExt cx="295" cy="1"/>
              </a:xfrm>
            </p:grpSpPr>
            <p:sp>
              <p:nvSpPr>
                <p:cNvPr id="104547"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8"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9"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0"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1"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2"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4" name="Group 164"/>
            <p:cNvGrpSpPr>
              <a:grpSpLocks/>
            </p:cNvGrpSpPr>
            <p:nvPr/>
          </p:nvGrpSpPr>
          <p:grpSpPr bwMode="auto">
            <a:xfrm>
              <a:off x="2415" y="2953"/>
              <a:ext cx="415" cy="56"/>
              <a:chOff x="2415" y="2953"/>
              <a:chExt cx="415" cy="56"/>
            </a:xfrm>
          </p:grpSpPr>
          <p:sp>
            <p:nvSpPr>
              <p:cNvPr id="104537"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538" name="Group 166"/>
              <p:cNvGrpSpPr>
                <a:grpSpLocks/>
              </p:cNvGrpSpPr>
              <p:nvPr/>
            </p:nvGrpSpPr>
            <p:grpSpPr bwMode="auto">
              <a:xfrm>
                <a:off x="2415" y="2985"/>
                <a:ext cx="295" cy="1"/>
                <a:chOff x="2415" y="2985"/>
                <a:chExt cx="295" cy="1"/>
              </a:xfrm>
            </p:grpSpPr>
            <p:sp>
              <p:nvSpPr>
                <p:cNvPr id="104539"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0"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1"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2"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3"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4"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5" name="Group 173"/>
            <p:cNvGrpSpPr>
              <a:grpSpLocks/>
            </p:cNvGrpSpPr>
            <p:nvPr/>
          </p:nvGrpSpPr>
          <p:grpSpPr bwMode="auto">
            <a:xfrm>
              <a:off x="2838" y="1741"/>
              <a:ext cx="40" cy="1260"/>
              <a:chOff x="2838" y="1741"/>
              <a:chExt cx="40" cy="1260"/>
            </a:xfrm>
          </p:grpSpPr>
          <p:sp>
            <p:nvSpPr>
              <p:cNvPr id="104527"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4528"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4529"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4530"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4531"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532"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533"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4534"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4535"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536"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86" name="Group 184"/>
            <p:cNvGrpSpPr>
              <a:grpSpLocks/>
            </p:cNvGrpSpPr>
            <p:nvPr/>
          </p:nvGrpSpPr>
          <p:grpSpPr bwMode="auto">
            <a:xfrm>
              <a:off x="1912" y="3272"/>
              <a:ext cx="32" cy="335"/>
              <a:chOff x="1912" y="3272"/>
              <a:chExt cx="32" cy="335"/>
            </a:xfrm>
          </p:grpSpPr>
          <p:sp>
            <p:nvSpPr>
              <p:cNvPr id="104523"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524"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525"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4526"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87" name="Group 189"/>
            <p:cNvGrpSpPr>
              <a:grpSpLocks/>
            </p:cNvGrpSpPr>
            <p:nvPr/>
          </p:nvGrpSpPr>
          <p:grpSpPr bwMode="auto">
            <a:xfrm>
              <a:off x="1449" y="3272"/>
              <a:ext cx="40" cy="335"/>
              <a:chOff x="1449" y="3272"/>
              <a:chExt cx="40" cy="335"/>
            </a:xfrm>
          </p:grpSpPr>
          <p:sp>
            <p:nvSpPr>
              <p:cNvPr id="104519"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4520"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4521"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4522"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88" name="Group 194"/>
            <p:cNvGrpSpPr>
              <a:grpSpLocks/>
            </p:cNvGrpSpPr>
            <p:nvPr/>
          </p:nvGrpSpPr>
          <p:grpSpPr bwMode="auto">
            <a:xfrm>
              <a:off x="2367" y="3272"/>
              <a:ext cx="32" cy="335"/>
              <a:chOff x="2367" y="3272"/>
              <a:chExt cx="32" cy="335"/>
            </a:xfrm>
          </p:grpSpPr>
          <p:sp>
            <p:nvSpPr>
              <p:cNvPr id="104515"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516"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517"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4518"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89" name="Group 199"/>
            <p:cNvGrpSpPr>
              <a:grpSpLocks/>
            </p:cNvGrpSpPr>
            <p:nvPr/>
          </p:nvGrpSpPr>
          <p:grpSpPr bwMode="auto">
            <a:xfrm>
              <a:off x="2822" y="3272"/>
              <a:ext cx="40" cy="335"/>
              <a:chOff x="2822" y="3272"/>
              <a:chExt cx="40" cy="335"/>
            </a:xfrm>
          </p:grpSpPr>
          <p:sp>
            <p:nvSpPr>
              <p:cNvPr id="104511"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4512"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4513"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4514"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90" name="Group 204"/>
            <p:cNvGrpSpPr>
              <a:grpSpLocks/>
            </p:cNvGrpSpPr>
            <p:nvPr/>
          </p:nvGrpSpPr>
          <p:grpSpPr bwMode="auto">
            <a:xfrm>
              <a:off x="2415" y="2650"/>
              <a:ext cx="415" cy="56"/>
              <a:chOff x="2415" y="2650"/>
              <a:chExt cx="415" cy="56"/>
            </a:xfrm>
          </p:grpSpPr>
          <p:sp>
            <p:nvSpPr>
              <p:cNvPr id="104503"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504" name="Group 206"/>
              <p:cNvGrpSpPr>
                <a:grpSpLocks/>
              </p:cNvGrpSpPr>
              <p:nvPr/>
            </p:nvGrpSpPr>
            <p:grpSpPr bwMode="auto">
              <a:xfrm>
                <a:off x="2415" y="2674"/>
                <a:ext cx="295" cy="1"/>
                <a:chOff x="2415" y="2674"/>
                <a:chExt cx="295" cy="1"/>
              </a:xfrm>
            </p:grpSpPr>
            <p:sp>
              <p:nvSpPr>
                <p:cNvPr id="104505"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6"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7"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8"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9"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10"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1" name="Group 213"/>
            <p:cNvGrpSpPr>
              <a:grpSpLocks/>
            </p:cNvGrpSpPr>
            <p:nvPr/>
          </p:nvGrpSpPr>
          <p:grpSpPr bwMode="auto">
            <a:xfrm>
              <a:off x="2415" y="1733"/>
              <a:ext cx="415" cy="56"/>
              <a:chOff x="2415" y="1733"/>
              <a:chExt cx="415" cy="56"/>
            </a:xfrm>
          </p:grpSpPr>
          <p:sp>
            <p:nvSpPr>
              <p:cNvPr id="104495"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496" name="Group 215"/>
              <p:cNvGrpSpPr>
                <a:grpSpLocks/>
              </p:cNvGrpSpPr>
              <p:nvPr/>
            </p:nvGrpSpPr>
            <p:grpSpPr bwMode="auto">
              <a:xfrm>
                <a:off x="2415" y="1757"/>
                <a:ext cx="295" cy="1"/>
                <a:chOff x="2415" y="1757"/>
                <a:chExt cx="295" cy="1"/>
              </a:xfrm>
            </p:grpSpPr>
            <p:sp>
              <p:nvSpPr>
                <p:cNvPr id="104497"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8"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9"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0"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1"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2"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2" name="Group 222"/>
            <p:cNvGrpSpPr>
              <a:grpSpLocks/>
            </p:cNvGrpSpPr>
            <p:nvPr/>
          </p:nvGrpSpPr>
          <p:grpSpPr bwMode="auto">
            <a:xfrm>
              <a:off x="1489" y="3264"/>
              <a:ext cx="423" cy="56"/>
              <a:chOff x="1489" y="3264"/>
              <a:chExt cx="423" cy="56"/>
            </a:xfrm>
          </p:grpSpPr>
          <p:sp>
            <p:nvSpPr>
              <p:cNvPr id="104487"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488" name="Group 224"/>
              <p:cNvGrpSpPr>
                <a:grpSpLocks/>
              </p:cNvGrpSpPr>
              <p:nvPr/>
            </p:nvGrpSpPr>
            <p:grpSpPr bwMode="auto">
              <a:xfrm>
                <a:off x="1489" y="3288"/>
                <a:ext cx="295" cy="1"/>
                <a:chOff x="1489" y="3288"/>
                <a:chExt cx="295" cy="1"/>
              </a:xfrm>
            </p:grpSpPr>
            <p:sp>
              <p:nvSpPr>
                <p:cNvPr id="104489"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0"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1"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2"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3"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4"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3" name="Group 231"/>
            <p:cNvGrpSpPr>
              <a:grpSpLocks/>
            </p:cNvGrpSpPr>
            <p:nvPr/>
          </p:nvGrpSpPr>
          <p:grpSpPr bwMode="auto">
            <a:xfrm>
              <a:off x="1944" y="3256"/>
              <a:ext cx="423" cy="56"/>
              <a:chOff x="1944" y="3256"/>
              <a:chExt cx="423" cy="56"/>
            </a:xfrm>
          </p:grpSpPr>
          <p:sp>
            <p:nvSpPr>
              <p:cNvPr id="104479"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480" name="Group 233"/>
              <p:cNvGrpSpPr>
                <a:grpSpLocks/>
              </p:cNvGrpSpPr>
              <p:nvPr/>
            </p:nvGrpSpPr>
            <p:grpSpPr bwMode="auto">
              <a:xfrm>
                <a:off x="1944" y="3288"/>
                <a:ext cx="303" cy="1"/>
                <a:chOff x="1944" y="3288"/>
                <a:chExt cx="303" cy="1"/>
              </a:xfrm>
            </p:grpSpPr>
            <p:sp>
              <p:nvSpPr>
                <p:cNvPr id="104481"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2"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3"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4"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5"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6"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4" name="Group 240"/>
            <p:cNvGrpSpPr>
              <a:grpSpLocks/>
            </p:cNvGrpSpPr>
            <p:nvPr/>
          </p:nvGrpSpPr>
          <p:grpSpPr bwMode="auto">
            <a:xfrm>
              <a:off x="2415" y="3256"/>
              <a:ext cx="415" cy="56"/>
              <a:chOff x="2415" y="3256"/>
              <a:chExt cx="415" cy="56"/>
            </a:xfrm>
          </p:grpSpPr>
          <p:sp>
            <p:nvSpPr>
              <p:cNvPr id="104471"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472" name="Group 242"/>
              <p:cNvGrpSpPr>
                <a:grpSpLocks/>
              </p:cNvGrpSpPr>
              <p:nvPr/>
            </p:nvGrpSpPr>
            <p:grpSpPr bwMode="auto">
              <a:xfrm>
                <a:off x="2415" y="3288"/>
                <a:ext cx="295" cy="1"/>
                <a:chOff x="2415" y="3288"/>
                <a:chExt cx="295" cy="1"/>
              </a:xfrm>
            </p:grpSpPr>
            <p:sp>
              <p:nvSpPr>
                <p:cNvPr id="104473"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4"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5"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6"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7"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8"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5" name="Group 249"/>
            <p:cNvGrpSpPr>
              <a:grpSpLocks/>
            </p:cNvGrpSpPr>
            <p:nvPr/>
          </p:nvGrpSpPr>
          <p:grpSpPr bwMode="auto">
            <a:xfrm>
              <a:off x="1489" y="3567"/>
              <a:ext cx="423" cy="56"/>
              <a:chOff x="1489" y="3567"/>
              <a:chExt cx="423" cy="56"/>
            </a:xfrm>
          </p:grpSpPr>
          <p:sp>
            <p:nvSpPr>
              <p:cNvPr id="104463"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464" name="Group 251"/>
              <p:cNvGrpSpPr>
                <a:grpSpLocks/>
              </p:cNvGrpSpPr>
              <p:nvPr/>
            </p:nvGrpSpPr>
            <p:grpSpPr bwMode="auto">
              <a:xfrm>
                <a:off x="1489" y="3591"/>
                <a:ext cx="303" cy="1"/>
                <a:chOff x="1489" y="3591"/>
                <a:chExt cx="303" cy="1"/>
              </a:xfrm>
            </p:grpSpPr>
            <p:sp>
              <p:nvSpPr>
                <p:cNvPr id="104465"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6"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7"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8"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9"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0"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6" name="Group 258"/>
            <p:cNvGrpSpPr>
              <a:grpSpLocks/>
            </p:cNvGrpSpPr>
            <p:nvPr/>
          </p:nvGrpSpPr>
          <p:grpSpPr bwMode="auto">
            <a:xfrm>
              <a:off x="1952" y="3567"/>
              <a:ext cx="415" cy="56"/>
              <a:chOff x="1952" y="3567"/>
              <a:chExt cx="415" cy="56"/>
            </a:xfrm>
          </p:grpSpPr>
          <p:sp>
            <p:nvSpPr>
              <p:cNvPr id="104455"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456" name="Group 260"/>
              <p:cNvGrpSpPr>
                <a:grpSpLocks/>
              </p:cNvGrpSpPr>
              <p:nvPr/>
            </p:nvGrpSpPr>
            <p:grpSpPr bwMode="auto">
              <a:xfrm>
                <a:off x="1952" y="3591"/>
                <a:ext cx="295" cy="1"/>
                <a:chOff x="1952" y="3591"/>
                <a:chExt cx="295" cy="1"/>
              </a:xfrm>
            </p:grpSpPr>
            <p:sp>
              <p:nvSpPr>
                <p:cNvPr id="104457"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8"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9"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0"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1"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2"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7" name="Group 267"/>
            <p:cNvGrpSpPr>
              <a:grpSpLocks/>
            </p:cNvGrpSpPr>
            <p:nvPr/>
          </p:nvGrpSpPr>
          <p:grpSpPr bwMode="auto">
            <a:xfrm>
              <a:off x="2407" y="3567"/>
              <a:ext cx="415" cy="56"/>
              <a:chOff x="2407" y="3567"/>
              <a:chExt cx="415" cy="56"/>
            </a:xfrm>
          </p:grpSpPr>
          <p:sp>
            <p:nvSpPr>
              <p:cNvPr id="104447"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448" name="Group 269"/>
              <p:cNvGrpSpPr>
                <a:grpSpLocks/>
              </p:cNvGrpSpPr>
              <p:nvPr/>
            </p:nvGrpSpPr>
            <p:grpSpPr bwMode="auto">
              <a:xfrm>
                <a:off x="2407" y="3591"/>
                <a:ext cx="295" cy="1"/>
                <a:chOff x="2407" y="3591"/>
                <a:chExt cx="295" cy="1"/>
              </a:xfrm>
            </p:grpSpPr>
            <p:sp>
              <p:nvSpPr>
                <p:cNvPr id="104449"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0"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1"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2"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3"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4"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8" name="Group 276"/>
            <p:cNvGrpSpPr>
              <a:grpSpLocks/>
            </p:cNvGrpSpPr>
            <p:nvPr/>
          </p:nvGrpSpPr>
          <p:grpSpPr bwMode="auto">
            <a:xfrm>
              <a:off x="1944" y="2690"/>
              <a:ext cx="894" cy="596"/>
              <a:chOff x="1944" y="2690"/>
              <a:chExt cx="894" cy="596"/>
            </a:xfrm>
          </p:grpSpPr>
          <p:sp>
            <p:nvSpPr>
              <p:cNvPr id="104445"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4446"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99" name="Group 279"/>
            <p:cNvGrpSpPr>
              <a:grpSpLocks/>
            </p:cNvGrpSpPr>
            <p:nvPr/>
          </p:nvGrpSpPr>
          <p:grpSpPr bwMode="auto">
            <a:xfrm>
              <a:off x="1952" y="2376"/>
              <a:ext cx="886" cy="290"/>
              <a:chOff x="1952" y="2376"/>
              <a:chExt cx="886" cy="290"/>
            </a:xfrm>
          </p:grpSpPr>
          <p:sp>
            <p:nvSpPr>
              <p:cNvPr id="104443"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4444"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0" name="Group 282"/>
            <p:cNvGrpSpPr>
              <a:grpSpLocks/>
            </p:cNvGrpSpPr>
            <p:nvPr/>
          </p:nvGrpSpPr>
          <p:grpSpPr bwMode="auto">
            <a:xfrm>
              <a:off x="1481" y="2084"/>
              <a:ext cx="1373" cy="1507"/>
              <a:chOff x="1481" y="2084"/>
              <a:chExt cx="1373" cy="1507"/>
            </a:xfrm>
          </p:grpSpPr>
          <p:sp>
            <p:nvSpPr>
              <p:cNvPr id="104441"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4442"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1" name="Group 285"/>
            <p:cNvGrpSpPr>
              <a:grpSpLocks/>
            </p:cNvGrpSpPr>
            <p:nvPr/>
          </p:nvGrpSpPr>
          <p:grpSpPr bwMode="auto">
            <a:xfrm>
              <a:off x="1944" y="2076"/>
              <a:ext cx="902" cy="885"/>
              <a:chOff x="1944" y="2076"/>
              <a:chExt cx="902" cy="885"/>
            </a:xfrm>
          </p:grpSpPr>
          <p:sp>
            <p:nvSpPr>
              <p:cNvPr id="104439"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4440"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2" name="Group 288"/>
            <p:cNvGrpSpPr>
              <a:grpSpLocks/>
            </p:cNvGrpSpPr>
            <p:nvPr/>
          </p:nvGrpSpPr>
          <p:grpSpPr bwMode="auto">
            <a:xfrm>
              <a:off x="1489" y="2379"/>
              <a:ext cx="902" cy="893"/>
              <a:chOff x="1489" y="2379"/>
              <a:chExt cx="902" cy="893"/>
            </a:xfrm>
          </p:grpSpPr>
          <p:sp>
            <p:nvSpPr>
              <p:cNvPr id="104437"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4438"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3" name="Group 291"/>
            <p:cNvGrpSpPr>
              <a:grpSpLocks/>
            </p:cNvGrpSpPr>
            <p:nvPr/>
          </p:nvGrpSpPr>
          <p:grpSpPr bwMode="auto">
            <a:xfrm>
              <a:off x="1483" y="2379"/>
              <a:ext cx="429" cy="598"/>
              <a:chOff x="1483" y="2379"/>
              <a:chExt cx="429" cy="598"/>
            </a:xfrm>
          </p:grpSpPr>
          <p:sp>
            <p:nvSpPr>
              <p:cNvPr id="104435"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4436"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4" name="Group 294"/>
            <p:cNvGrpSpPr>
              <a:grpSpLocks/>
            </p:cNvGrpSpPr>
            <p:nvPr/>
          </p:nvGrpSpPr>
          <p:grpSpPr bwMode="auto">
            <a:xfrm>
              <a:off x="1936" y="2379"/>
              <a:ext cx="894" cy="604"/>
              <a:chOff x="1936" y="2379"/>
              <a:chExt cx="894" cy="604"/>
            </a:xfrm>
          </p:grpSpPr>
          <p:sp>
            <p:nvSpPr>
              <p:cNvPr id="104433"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4434"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5" name="Group 297"/>
            <p:cNvGrpSpPr>
              <a:grpSpLocks/>
            </p:cNvGrpSpPr>
            <p:nvPr/>
          </p:nvGrpSpPr>
          <p:grpSpPr bwMode="auto">
            <a:xfrm>
              <a:off x="1952" y="2076"/>
              <a:ext cx="886" cy="290"/>
              <a:chOff x="1952" y="2076"/>
              <a:chExt cx="886" cy="290"/>
            </a:xfrm>
          </p:grpSpPr>
          <p:sp>
            <p:nvSpPr>
              <p:cNvPr id="104431"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4432"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6" name="Group 300"/>
            <p:cNvGrpSpPr>
              <a:grpSpLocks/>
            </p:cNvGrpSpPr>
            <p:nvPr/>
          </p:nvGrpSpPr>
          <p:grpSpPr bwMode="auto">
            <a:xfrm>
              <a:off x="1481" y="1769"/>
              <a:ext cx="894" cy="283"/>
              <a:chOff x="1481" y="1769"/>
              <a:chExt cx="894" cy="283"/>
            </a:xfrm>
          </p:grpSpPr>
          <p:sp>
            <p:nvSpPr>
              <p:cNvPr id="104429"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4430"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3507"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3508"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3509"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3510"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3511"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3512"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3513"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3514"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3515"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3516"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3517" name="Group 313"/>
            <p:cNvGrpSpPr>
              <a:grpSpLocks/>
            </p:cNvGrpSpPr>
            <p:nvPr/>
          </p:nvGrpSpPr>
          <p:grpSpPr bwMode="auto">
            <a:xfrm>
              <a:off x="1912" y="1741"/>
              <a:ext cx="40" cy="1260"/>
              <a:chOff x="1912" y="1741"/>
              <a:chExt cx="40" cy="1260"/>
            </a:xfrm>
          </p:grpSpPr>
          <p:sp>
            <p:nvSpPr>
              <p:cNvPr id="104419"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4420"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4421"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4422"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4423"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4424"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4425"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4426"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4427"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4428"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3518" name="Group 324"/>
            <p:cNvGrpSpPr>
              <a:grpSpLocks/>
            </p:cNvGrpSpPr>
            <p:nvPr/>
          </p:nvGrpSpPr>
          <p:grpSpPr bwMode="auto">
            <a:xfrm>
              <a:off x="2375" y="1749"/>
              <a:ext cx="40" cy="1252"/>
              <a:chOff x="2375" y="1749"/>
              <a:chExt cx="40" cy="1252"/>
            </a:xfrm>
          </p:grpSpPr>
          <p:sp>
            <p:nvSpPr>
              <p:cNvPr id="104409"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4410"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4411"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4412"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4413"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414"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415"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4416"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4417"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418"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19" name="Group 335"/>
            <p:cNvGrpSpPr>
              <a:grpSpLocks/>
            </p:cNvGrpSpPr>
            <p:nvPr/>
          </p:nvGrpSpPr>
          <p:grpSpPr bwMode="auto">
            <a:xfrm>
              <a:off x="1489" y="2076"/>
              <a:ext cx="431" cy="284"/>
              <a:chOff x="1489" y="2076"/>
              <a:chExt cx="431" cy="284"/>
            </a:xfrm>
          </p:grpSpPr>
          <p:sp>
            <p:nvSpPr>
              <p:cNvPr id="104407"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4408"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20" name="Group 338"/>
            <p:cNvGrpSpPr>
              <a:grpSpLocks/>
            </p:cNvGrpSpPr>
            <p:nvPr/>
          </p:nvGrpSpPr>
          <p:grpSpPr bwMode="auto">
            <a:xfrm>
              <a:off x="1489" y="1733"/>
              <a:ext cx="423" cy="56"/>
              <a:chOff x="1489" y="1733"/>
              <a:chExt cx="423" cy="56"/>
            </a:xfrm>
          </p:grpSpPr>
          <p:sp>
            <p:nvSpPr>
              <p:cNvPr id="104399"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400" name="Group 340"/>
              <p:cNvGrpSpPr>
                <a:grpSpLocks/>
              </p:cNvGrpSpPr>
              <p:nvPr/>
            </p:nvGrpSpPr>
            <p:grpSpPr bwMode="auto">
              <a:xfrm>
                <a:off x="1489" y="1757"/>
                <a:ext cx="295" cy="1"/>
                <a:chOff x="1489" y="1757"/>
                <a:chExt cx="295" cy="1"/>
              </a:xfrm>
            </p:grpSpPr>
            <p:sp>
              <p:nvSpPr>
                <p:cNvPr id="104401"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02"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03"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04"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05"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06"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1" name="Group 347"/>
            <p:cNvGrpSpPr>
              <a:grpSpLocks/>
            </p:cNvGrpSpPr>
            <p:nvPr/>
          </p:nvGrpSpPr>
          <p:grpSpPr bwMode="auto">
            <a:xfrm>
              <a:off x="1952" y="1725"/>
              <a:ext cx="415" cy="56"/>
              <a:chOff x="1952" y="1725"/>
              <a:chExt cx="415" cy="56"/>
            </a:xfrm>
          </p:grpSpPr>
          <p:sp>
            <p:nvSpPr>
              <p:cNvPr id="104391"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92" name="Group 349"/>
              <p:cNvGrpSpPr>
                <a:grpSpLocks/>
              </p:cNvGrpSpPr>
              <p:nvPr/>
            </p:nvGrpSpPr>
            <p:grpSpPr bwMode="auto">
              <a:xfrm>
                <a:off x="1952" y="1757"/>
                <a:ext cx="295" cy="1"/>
                <a:chOff x="1952" y="1757"/>
                <a:chExt cx="295" cy="1"/>
              </a:xfrm>
            </p:grpSpPr>
            <p:sp>
              <p:nvSpPr>
                <p:cNvPr id="104393"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4"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5"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6"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7"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8"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2" name="Group 356"/>
            <p:cNvGrpSpPr>
              <a:grpSpLocks/>
            </p:cNvGrpSpPr>
            <p:nvPr/>
          </p:nvGrpSpPr>
          <p:grpSpPr bwMode="auto">
            <a:xfrm>
              <a:off x="1497" y="2036"/>
              <a:ext cx="415" cy="56"/>
              <a:chOff x="1497" y="2036"/>
              <a:chExt cx="415" cy="56"/>
            </a:xfrm>
          </p:grpSpPr>
          <p:sp>
            <p:nvSpPr>
              <p:cNvPr id="104383"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84" name="Group 358"/>
              <p:cNvGrpSpPr>
                <a:grpSpLocks/>
              </p:cNvGrpSpPr>
              <p:nvPr/>
            </p:nvGrpSpPr>
            <p:grpSpPr bwMode="auto">
              <a:xfrm>
                <a:off x="1497" y="2068"/>
                <a:ext cx="295" cy="1"/>
                <a:chOff x="1497" y="2068"/>
                <a:chExt cx="295" cy="1"/>
              </a:xfrm>
            </p:grpSpPr>
            <p:sp>
              <p:nvSpPr>
                <p:cNvPr id="104385"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6"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7"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8"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9"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0"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3" name="Group 365"/>
            <p:cNvGrpSpPr>
              <a:grpSpLocks/>
            </p:cNvGrpSpPr>
            <p:nvPr/>
          </p:nvGrpSpPr>
          <p:grpSpPr bwMode="auto">
            <a:xfrm>
              <a:off x="1960" y="2036"/>
              <a:ext cx="423" cy="56"/>
              <a:chOff x="1960" y="2036"/>
              <a:chExt cx="423" cy="56"/>
            </a:xfrm>
          </p:grpSpPr>
          <p:sp>
            <p:nvSpPr>
              <p:cNvPr id="104375"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76" name="Group 367"/>
              <p:cNvGrpSpPr>
                <a:grpSpLocks/>
              </p:cNvGrpSpPr>
              <p:nvPr/>
            </p:nvGrpSpPr>
            <p:grpSpPr bwMode="auto">
              <a:xfrm>
                <a:off x="1960" y="2068"/>
                <a:ext cx="303" cy="1"/>
                <a:chOff x="1960" y="2068"/>
                <a:chExt cx="303" cy="1"/>
              </a:xfrm>
            </p:grpSpPr>
            <p:sp>
              <p:nvSpPr>
                <p:cNvPr id="104377"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8"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9"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0"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1"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2"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4" name="Group 374"/>
            <p:cNvGrpSpPr>
              <a:grpSpLocks/>
            </p:cNvGrpSpPr>
            <p:nvPr/>
          </p:nvGrpSpPr>
          <p:grpSpPr bwMode="auto">
            <a:xfrm>
              <a:off x="2431" y="2036"/>
              <a:ext cx="415" cy="56"/>
              <a:chOff x="2431" y="2036"/>
              <a:chExt cx="415" cy="56"/>
            </a:xfrm>
          </p:grpSpPr>
          <p:sp>
            <p:nvSpPr>
              <p:cNvPr id="104367"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68" name="Group 376"/>
              <p:cNvGrpSpPr>
                <a:grpSpLocks/>
              </p:cNvGrpSpPr>
              <p:nvPr/>
            </p:nvGrpSpPr>
            <p:grpSpPr bwMode="auto">
              <a:xfrm>
                <a:off x="2431" y="2068"/>
                <a:ext cx="295" cy="1"/>
                <a:chOff x="2431" y="2068"/>
                <a:chExt cx="295" cy="1"/>
              </a:xfrm>
            </p:grpSpPr>
            <p:sp>
              <p:nvSpPr>
                <p:cNvPr id="104369"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0"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1"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2"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3"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4"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5" name="Group 383"/>
            <p:cNvGrpSpPr>
              <a:grpSpLocks/>
            </p:cNvGrpSpPr>
            <p:nvPr/>
          </p:nvGrpSpPr>
          <p:grpSpPr bwMode="auto">
            <a:xfrm>
              <a:off x="2423" y="2347"/>
              <a:ext cx="415" cy="56"/>
              <a:chOff x="2423" y="2347"/>
              <a:chExt cx="415" cy="56"/>
            </a:xfrm>
          </p:grpSpPr>
          <p:sp>
            <p:nvSpPr>
              <p:cNvPr id="104359"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360" name="Group 385"/>
              <p:cNvGrpSpPr>
                <a:grpSpLocks/>
              </p:cNvGrpSpPr>
              <p:nvPr/>
            </p:nvGrpSpPr>
            <p:grpSpPr bwMode="auto">
              <a:xfrm>
                <a:off x="2423" y="2371"/>
                <a:ext cx="295" cy="1"/>
                <a:chOff x="2423" y="2371"/>
                <a:chExt cx="295" cy="1"/>
              </a:xfrm>
            </p:grpSpPr>
            <p:sp>
              <p:nvSpPr>
                <p:cNvPr id="104361"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62"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63"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64"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65"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66"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6" name="Group 392"/>
            <p:cNvGrpSpPr>
              <a:grpSpLocks/>
            </p:cNvGrpSpPr>
            <p:nvPr/>
          </p:nvGrpSpPr>
          <p:grpSpPr bwMode="auto">
            <a:xfrm>
              <a:off x="1960" y="2347"/>
              <a:ext cx="415" cy="56"/>
              <a:chOff x="1960" y="2347"/>
              <a:chExt cx="415" cy="56"/>
            </a:xfrm>
          </p:grpSpPr>
          <p:sp>
            <p:nvSpPr>
              <p:cNvPr id="104351"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352" name="Group 394"/>
              <p:cNvGrpSpPr>
                <a:grpSpLocks/>
              </p:cNvGrpSpPr>
              <p:nvPr/>
            </p:nvGrpSpPr>
            <p:grpSpPr bwMode="auto">
              <a:xfrm>
                <a:off x="1960" y="2371"/>
                <a:ext cx="295" cy="1"/>
                <a:chOff x="1960" y="2371"/>
                <a:chExt cx="295" cy="1"/>
              </a:xfrm>
            </p:grpSpPr>
            <p:sp>
              <p:nvSpPr>
                <p:cNvPr id="104353"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4"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5"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6"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7"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8"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7" name="Group 401"/>
            <p:cNvGrpSpPr>
              <a:grpSpLocks/>
            </p:cNvGrpSpPr>
            <p:nvPr/>
          </p:nvGrpSpPr>
          <p:grpSpPr bwMode="auto">
            <a:xfrm>
              <a:off x="1497" y="2339"/>
              <a:ext cx="415" cy="56"/>
              <a:chOff x="1497" y="2339"/>
              <a:chExt cx="415" cy="56"/>
            </a:xfrm>
          </p:grpSpPr>
          <p:sp>
            <p:nvSpPr>
              <p:cNvPr id="104343"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44" name="Group 403"/>
              <p:cNvGrpSpPr>
                <a:grpSpLocks/>
              </p:cNvGrpSpPr>
              <p:nvPr/>
            </p:nvGrpSpPr>
            <p:grpSpPr bwMode="auto">
              <a:xfrm>
                <a:off x="1497" y="2371"/>
                <a:ext cx="295" cy="1"/>
                <a:chOff x="1497" y="2371"/>
                <a:chExt cx="295" cy="1"/>
              </a:xfrm>
            </p:grpSpPr>
            <p:sp>
              <p:nvSpPr>
                <p:cNvPr id="104345"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6"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7"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8"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9"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0"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8" name="Group 410"/>
            <p:cNvGrpSpPr>
              <a:grpSpLocks/>
            </p:cNvGrpSpPr>
            <p:nvPr/>
          </p:nvGrpSpPr>
          <p:grpSpPr bwMode="auto">
            <a:xfrm>
              <a:off x="1489" y="2650"/>
              <a:ext cx="423" cy="56"/>
              <a:chOff x="1489" y="2650"/>
              <a:chExt cx="423" cy="56"/>
            </a:xfrm>
          </p:grpSpPr>
          <p:sp>
            <p:nvSpPr>
              <p:cNvPr id="104335"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336" name="Group 412"/>
              <p:cNvGrpSpPr>
                <a:grpSpLocks/>
              </p:cNvGrpSpPr>
              <p:nvPr/>
            </p:nvGrpSpPr>
            <p:grpSpPr bwMode="auto">
              <a:xfrm>
                <a:off x="1489" y="2674"/>
                <a:ext cx="295" cy="1"/>
                <a:chOff x="1489" y="2674"/>
                <a:chExt cx="295" cy="1"/>
              </a:xfrm>
            </p:grpSpPr>
            <p:sp>
              <p:nvSpPr>
                <p:cNvPr id="104337"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8"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9"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0"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1"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2"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9" name="Group 419"/>
            <p:cNvGrpSpPr>
              <a:grpSpLocks/>
            </p:cNvGrpSpPr>
            <p:nvPr/>
          </p:nvGrpSpPr>
          <p:grpSpPr bwMode="auto">
            <a:xfrm>
              <a:off x="1968" y="2650"/>
              <a:ext cx="415" cy="56"/>
              <a:chOff x="1968" y="2650"/>
              <a:chExt cx="415" cy="56"/>
            </a:xfrm>
          </p:grpSpPr>
          <p:sp>
            <p:nvSpPr>
              <p:cNvPr id="104327"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328" name="Group 421"/>
              <p:cNvGrpSpPr>
                <a:grpSpLocks/>
              </p:cNvGrpSpPr>
              <p:nvPr/>
            </p:nvGrpSpPr>
            <p:grpSpPr bwMode="auto">
              <a:xfrm>
                <a:off x="1968" y="2674"/>
                <a:ext cx="295" cy="1"/>
                <a:chOff x="1968" y="2674"/>
                <a:chExt cx="295" cy="1"/>
              </a:xfrm>
            </p:grpSpPr>
            <p:sp>
              <p:nvSpPr>
                <p:cNvPr id="104329"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0"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1"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2"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3"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4"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30" name="Group 428"/>
            <p:cNvGrpSpPr>
              <a:grpSpLocks/>
            </p:cNvGrpSpPr>
            <p:nvPr/>
          </p:nvGrpSpPr>
          <p:grpSpPr bwMode="auto">
            <a:xfrm>
              <a:off x="1489" y="2953"/>
              <a:ext cx="423" cy="56"/>
              <a:chOff x="1489" y="2953"/>
              <a:chExt cx="423" cy="56"/>
            </a:xfrm>
          </p:grpSpPr>
          <p:sp>
            <p:nvSpPr>
              <p:cNvPr id="104319"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4320" name="Group 430"/>
              <p:cNvGrpSpPr>
                <a:grpSpLocks/>
              </p:cNvGrpSpPr>
              <p:nvPr/>
            </p:nvGrpSpPr>
            <p:grpSpPr bwMode="auto">
              <a:xfrm>
                <a:off x="1489" y="2985"/>
                <a:ext cx="295" cy="1"/>
                <a:chOff x="1489" y="2985"/>
                <a:chExt cx="295" cy="1"/>
              </a:xfrm>
            </p:grpSpPr>
            <p:sp>
              <p:nvSpPr>
                <p:cNvPr id="104321"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22"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23"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24"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25"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26"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31" name="Group 437"/>
            <p:cNvGrpSpPr>
              <a:grpSpLocks/>
            </p:cNvGrpSpPr>
            <p:nvPr/>
          </p:nvGrpSpPr>
          <p:grpSpPr bwMode="auto">
            <a:xfrm>
              <a:off x="1952" y="2953"/>
              <a:ext cx="415" cy="56"/>
              <a:chOff x="1952" y="2953"/>
              <a:chExt cx="415" cy="56"/>
            </a:xfrm>
          </p:grpSpPr>
          <p:sp>
            <p:nvSpPr>
              <p:cNvPr id="104311"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12" name="Group 439"/>
              <p:cNvGrpSpPr>
                <a:grpSpLocks/>
              </p:cNvGrpSpPr>
              <p:nvPr/>
            </p:nvGrpSpPr>
            <p:grpSpPr bwMode="auto">
              <a:xfrm>
                <a:off x="1952" y="2985"/>
                <a:ext cx="295" cy="1"/>
                <a:chOff x="1952" y="2985"/>
                <a:chExt cx="295" cy="1"/>
              </a:xfrm>
            </p:grpSpPr>
            <p:sp>
              <p:nvSpPr>
                <p:cNvPr id="104313"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4"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5"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6"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7"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8"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32" name="Group 446"/>
            <p:cNvGrpSpPr>
              <a:grpSpLocks/>
            </p:cNvGrpSpPr>
            <p:nvPr/>
          </p:nvGrpSpPr>
          <p:grpSpPr bwMode="auto">
            <a:xfrm>
              <a:off x="2415" y="2953"/>
              <a:ext cx="415" cy="56"/>
              <a:chOff x="2415" y="2953"/>
              <a:chExt cx="415" cy="56"/>
            </a:xfrm>
          </p:grpSpPr>
          <p:sp>
            <p:nvSpPr>
              <p:cNvPr id="104303"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04" name="Group 448"/>
              <p:cNvGrpSpPr>
                <a:grpSpLocks/>
              </p:cNvGrpSpPr>
              <p:nvPr/>
            </p:nvGrpSpPr>
            <p:grpSpPr bwMode="auto">
              <a:xfrm>
                <a:off x="2415" y="2985"/>
                <a:ext cx="295" cy="1"/>
                <a:chOff x="2415" y="2985"/>
                <a:chExt cx="295" cy="1"/>
              </a:xfrm>
            </p:grpSpPr>
            <p:sp>
              <p:nvSpPr>
                <p:cNvPr id="104305"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06"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07"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08"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09"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0"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33" name="Group 455"/>
            <p:cNvGrpSpPr>
              <a:grpSpLocks/>
            </p:cNvGrpSpPr>
            <p:nvPr/>
          </p:nvGrpSpPr>
          <p:grpSpPr bwMode="auto">
            <a:xfrm>
              <a:off x="2838" y="1741"/>
              <a:ext cx="40" cy="1260"/>
              <a:chOff x="2838" y="1741"/>
              <a:chExt cx="40" cy="1260"/>
            </a:xfrm>
          </p:grpSpPr>
          <p:sp>
            <p:nvSpPr>
              <p:cNvPr id="104293"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4294"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4295"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4296"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4297"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298"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299"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4300"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4301"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302"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34" name="Group 466"/>
            <p:cNvGrpSpPr>
              <a:grpSpLocks/>
            </p:cNvGrpSpPr>
            <p:nvPr/>
          </p:nvGrpSpPr>
          <p:grpSpPr bwMode="auto">
            <a:xfrm>
              <a:off x="1912" y="3272"/>
              <a:ext cx="32" cy="335"/>
              <a:chOff x="1912" y="3272"/>
              <a:chExt cx="32" cy="335"/>
            </a:xfrm>
          </p:grpSpPr>
          <p:sp>
            <p:nvSpPr>
              <p:cNvPr id="104289"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290"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291"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4292"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35" name="Group 471"/>
            <p:cNvGrpSpPr>
              <a:grpSpLocks/>
            </p:cNvGrpSpPr>
            <p:nvPr/>
          </p:nvGrpSpPr>
          <p:grpSpPr bwMode="auto">
            <a:xfrm>
              <a:off x="1449" y="3272"/>
              <a:ext cx="40" cy="335"/>
              <a:chOff x="1449" y="3272"/>
              <a:chExt cx="40" cy="335"/>
            </a:xfrm>
          </p:grpSpPr>
          <p:sp>
            <p:nvSpPr>
              <p:cNvPr id="104285"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4286"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4287"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4288"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36" name="Group 476"/>
            <p:cNvGrpSpPr>
              <a:grpSpLocks/>
            </p:cNvGrpSpPr>
            <p:nvPr/>
          </p:nvGrpSpPr>
          <p:grpSpPr bwMode="auto">
            <a:xfrm>
              <a:off x="2367" y="3272"/>
              <a:ext cx="32" cy="335"/>
              <a:chOff x="2367" y="3272"/>
              <a:chExt cx="32" cy="335"/>
            </a:xfrm>
          </p:grpSpPr>
          <p:sp>
            <p:nvSpPr>
              <p:cNvPr id="104281"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282"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283"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4284"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37" name="Group 481"/>
            <p:cNvGrpSpPr>
              <a:grpSpLocks/>
            </p:cNvGrpSpPr>
            <p:nvPr/>
          </p:nvGrpSpPr>
          <p:grpSpPr bwMode="auto">
            <a:xfrm>
              <a:off x="2822" y="3272"/>
              <a:ext cx="40" cy="335"/>
              <a:chOff x="2822" y="3272"/>
              <a:chExt cx="40" cy="335"/>
            </a:xfrm>
          </p:grpSpPr>
          <p:sp>
            <p:nvSpPr>
              <p:cNvPr id="104277"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4278"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4279"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4280"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38" name="Group 486"/>
            <p:cNvGrpSpPr>
              <a:grpSpLocks/>
            </p:cNvGrpSpPr>
            <p:nvPr/>
          </p:nvGrpSpPr>
          <p:grpSpPr bwMode="auto">
            <a:xfrm>
              <a:off x="2415" y="2650"/>
              <a:ext cx="415" cy="56"/>
              <a:chOff x="2415" y="2650"/>
              <a:chExt cx="415" cy="56"/>
            </a:xfrm>
          </p:grpSpPr>
          <p:sp>
            <p:nvSpPr>
              <p:cNvPr id="104269"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270" name="Group 488"/>
              <p:cNvGrpSpPr>
                <a:grpSpLocks/>
              </p:cNvGrpSpPr>
              <p:nvPr/>
            </p:nvGrpSpPr>
            <p:grpSpPr bwMode="auto">
              <a:xfrm>
                <a:off x="2415" y="2674"/>
                <a:ext cx="295" cy="1"/>
                <a:chOff x="2415" y="2674"/>
                <a:chExt cx="295" cy="1"/>
              </a:xfrm>
            </p:grpSpPr>
            <p:sp>
              <p:nvSpPr>
                <p:cNvPr id="104271"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72"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73"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74"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75"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76"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39" name="Group 495"/>
            <p:cNvGrpSpPr>
              <a:grpSpLocks/>
            </p:cNvGrpSpPr>
            <p:nvPr/>
          </p:nvGrpSpPr>
          <p:grpSpPr bwMode="auto">
            <a:xfrm>
              <a:off x="2415" y="1733"/>
              <a:ext cx="415" cy="56"/>
              <a:chOff x="2415" y="1733"/>
              <a:chExt cx="415" cy="56"/>
            </a:xfrm>
          </p:grpSpPr>
          <p:sp>
            <p:nvSpPr>
              <p:cNvPr id="104261"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262" name="Group 497"/>
              <p:cNvGrpSpPr>
                <a:grpSpLocks/>
              </p:cNvGrpSpPr>
              <p:nvPr/>
            </p:nvGrpSpPr>
            <p:grpSpPr bwMode="auto">
              <a:xfrm>
                <a:off x="2415" y="1757"/>
                <a:ext cx="295" cy="1"/>
                <a:chOff x="2415" y="1757"/>
                <a:chExt cx="295" cy="1"/>
              </a:xfrm>
            </p:grpSpPr>
            <p:sp>
              <p:nvSpPr>
                <p:cNvPr id="104263"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4"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5"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6"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7"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8"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0" name="Group 504"/>
            <p:cNvGrpSpPr>
              <a:grpSpLocks/>
            </p:cNvGrpSpPr>
            <p:nvPr/>
          </p:nvGrpSpPr>
          <p:grpSpPr bwMode="auto">
            <a:xfrm>
              <a:off x="1489" y="3264"/>
              <a:ext cx="423" cy="56"/>
              <a:chOff x="1489" y="3264"/>
              <a:chExt cx="423" cy="56"/>
            </a:xfrm>
          </p:grpSpPr>
          <p:sp>
            <p:nvSpPr>
              <p:cNvPr id="104253"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254" name="Group 506"/>
              <p:cNvGrpSpPr>
                <a:grpSpLocks/>
              </p:cNvGrpSpPr>
              <p:nvPr/>
            </p:nvGrpSpPr>
            <p:grpSpPr bwMode="auto">
              <a:xfrm>
                <a:off x="1489" y="3288"/>
                <a:ext cx="295" cy="1"/>
                <a:chOff x="1489" y="3288"/>
                <a:chExt cx="295" cy="1"/>
              </a:xfrm>
            </p:grpSpPr>
            <p:sp>
              <p:nvSpPr>
                <p:cNvPr id="104255"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6"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7"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8"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9"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0"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1" name="Group 513"/>
            <p:cNvGrpSpPr>
              <a:grpSpLocks/>
            </p:cNvGrpSpPr>
            <p:nvPr/>
          </p:nvGrpSpPr>
          <p:grpSpPr bwMode="auto">
            <a:xfrm>
              <a:off x="1944" y="3256"/>
              <a:ext cx="423" cy="56"/>
              <a:chOff x="1944" y="3256"/>
              <a:chExt cx="423" cy="56"/>
            </a:xfrm>
          </p:grpSpPr>
          <p:sp>
            <p:nvSpPr>
              <p:cNvPr id="104245"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246" name="Group 515"/>
              <p:cNvGrpSpPr>
                <a:grpSpLocks/>
              </p:cNvGrpSpPr>
              <p:nvPr/>
            </p:nvGrpSpPr>
            <p:grpSpPr bwMode="auto">
              <a:xfrm>
                <a:off x="1944" y="3288"/>
                <a:ext cx="303" cy="1"/>
                <a:chOff x="1944" y="3288"/>
                <a:chExt cx="303" cy="1"/>
              </a:xfrm>
            </p:grpSpPr>
            <p:sp>
              <p:nvSpPr>
                <p:cNvPr id="104247"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8"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9"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0"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1"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2"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2" name="Group 522"/>
            <p:cNvGrpSpPr>
              <a:grpSpLocks/>
            </p:cNvGrpSpPr>
            <p:nvPr/>
          </p:nvGrpSpPr>
          <p:grpSpPr bwMode="auto">
            <a:xfrm>
              <a:off x="2415" y="3256"/>
              <a:ext cx="415" cy="56"/>
              <a:chOff x="2415" y="3256"/>
              <a:chExt cx="415" cy="56"/>
            </a:xfrm>
          </p:grpSpPr>
          <p:sp>
            <p:nvSpPr>
              <p:cNvPr id="104237"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238" name="Group 524"/>
              <p:cNvGrpSpPr>
                <a:grpSpLocks/>
              </p:cNvGrpSpPr>
              <p:nvPr/>
            </p:nvGrpSpPr>
            <p:grpSpPr bwMode="auto">
              <a:xfrm>
                <a:off x="2415" y="3288"/>
                <a:ext cx="295" cy="1"/>
                <a:chOff x="2415" y="3288"/>
                <a:chExt cx="295" cy="1"/>
              </a:xfrm>
            </p:grpSpPr>
            <p:sp>
              <p:nvSpPr>
                <p:cNvPr id="104239"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0"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1"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2"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3"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4"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3" name="Group 531"/>
            <p:cNvGrpSpPr>
              <a:grpSpLocks/>
            </p:cNvGrpSpPr>
            <p:nvPr/>
          </p:nvGrpSpPr>
          <p:grpSpPr bwMode="auto">
            <a:xfrm>
              <a:off x="1489" y="3567"/>
              <a:ext cx="423" cy="56"/>
              <a:chOff x="1489" y="3567"/>
              <a:chExt cx="423" cy="56"/>
            </a:xfrm>
          </p:grpSpPr>
          <p:sp>
            <p:nvSpPr>
              <p:cNvPr id="104229"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230" name="Group 533"/>
              <p:cNvGrpSpPr>
                <a:grpSpLocks/>
              </p:cNvGrpSpPr>
              <p:nvPr/>
            </p:nvGrpSpPr>
            <p:grpSpPr bwMode="auto">
              <a:xfrm>
                <a:off x="1489" y="3591"/>
                <a:ext cx="303" cy="1"/>
                <a:chOff x="1489" y="3591"/>
                <a:chExt cx="303" cy="1"/>
              </a:xfrm>
            </p:grpSpPr>
            <p:sp>
              <p:nvSpPr>
                <p:cNvPr id="104231"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32"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33"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34"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35"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36"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4" name="Group 540"/>
            <p:cNvGrpSpPr>
              <a:grpSpLocks/>
            </p:cNvGrpSpPr>
            <p:nvPr/>
          </p:nvGrpSpPr>
          <p:grpSpPr bwMode="auto">
            <a:xfrm>
              <a:off x="1952" y="3567"/>
              <a:ext cx="415" cy="56"/>
              <a:chOff x="1952" y="3567"/>
              <a:chExt cx="415" cy="56"/>
            </a:xfrm>
          </p:grpSpPr>
          <p:sp>
            <p:nvSpPr>
              <p:cNvPr id="104221"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222" name="Group 542"/>
              <p:cNvGrpSpPr>
                <a:grpSpLocks/>
              </p:cNvGrpSpPr>
              <p:nvPr/>
            </p:nvGrpSpPr>
            <p:grpSpPr bwMode="auto">
              <a:xfrm>
                <a:off x="1952" y="3591"/>
                <a:ext cx="295" cy="1"/>
                <a:chOff x="1952" y="3591"/>
                <a:chExt cx="295" cy="1"/>
              </a:xfrm>
            </p:grpSpPr>
            <p:sp>
              <p:nvSpPr>
                <p:cNvPr id="104223"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4"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5"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6"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7"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8"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5" name="Group 549"/>
            <p:cNvGrpSpPr>
              <a:grpSpLocks/>
            </p:cNvGrpSpPr>
            <p:nvPr/>
          </p:nvGrpSpPr>
          <p:grpSpPr bwMode="auto">
            <a:xfrm>
              <a:off x="2407" y="3567"/>
              <a:ext cx="415" cy="56"/>
              <a:chOff x="2407" y="3567"/>
              <a:chExt cx="415" cy="56"/>
            </a:xfrm>
          </p:grpSpPr>
          <p:sp>
            <p:nvSpPr>
              <p:cNvPr id="104213"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214" name="Group 551"/>
              <p:cNvGrpSpPr>
                <a:grpSpLocks/>
              </p:cNvGrpSpPr>
              <p:nvPr/>
            </p:nvGrpSpPr>
            <p:grpSpPr bwMode="auto">
              <a:xfrm>
                <a:off x="2407" y="3591"/>
                <a:ext cx="295" cy="1"/>
                <a:chOff x="2407" y="3591"/>
                <a:chExt cx="295" cy="1"/>
              </a:xfrm>
            </p:grpSpPr>
            <p:sp>
              <p:nvSpPr>
                <p:cNvPr id="104215"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16"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17"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18"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19"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0"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6" name="Group 558"/>
            <p:cNvGrpSpPr>
              <a:grpSpLocks/>
            </p:cNvGrpSpPr>
            <p:nvPr/>
          </p:nvGrpSpPr>
          <p:grpSpPr bwMode="auto">
            <a:xfrm>
              <a:off x="1952" y="2376"/>
              <a:ext cx="886" cy="290"/>
              <a:chOff x="1952" y="2376"/>
              <a:chExt cx="886" cy="290"/>
            </a:xfrm>
          </p:grpSpPr>
          <p:sp>
            <p:nvSpPr>
              <p:cNvPr id="104211"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4212"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47" name="Group 561"/>
            <p:cNvGrpSpPr>
              <a:grpSpLocks/>
            </p:cNvGrpSpPr>
            <p:nvPr/>
          </p:nvGrpSpPr>
          <p:grpSpPr bwMode="auto">
            <a:xfrm>
              <a:off x="1481" y="2084"/>
              <a:ext cx="1373" cy="1507"/>
              <a:chOff x="1481" y="2084"/>
              <a:chExt cx="1373" cy="1507"/>
            </a:xfrm>
          </p:grpSpPr>
          <p:sp>
            <p:nvSpPr>
              <p:cNvPr id="104209"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4210"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48" name="Group 564"/>
            <p:cNvGrpSpPr>
              <a:grpSpLocks/>
            </p:cNvGrpSpPr>
            <p:nvPr/>
          </p:nvGrpSpPr>
          <p:grpSpPr bwMode="auto">
            <a:xfrm>
              <a:off x="1944" y="2076"/>
              <a:ext cx="902" cy="885"/>
              <a:chOff x="1944" y="2076"/>
              <a:chExt cx="902" cy="885"/>
            </a:xfrm>
          </p:grpSpPr>
          <p:sp>
            <p:nvSpPr>
              <p:cNvPr id="104207"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4208"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49" name="Group 567"/>
            <p:cNvGrpSpPr>
              <a:grpSpLocks/>
            </p:cNvGrpSpPr>
            <p:nvPr/>
          </p:nvGrpSpPr>
          <p:grpSpPr bwMode="auto">
            <a:xfrm>
              <a:off x="1489" y="2379"/>
              <a:ext cx="902" cy="893"/>
              <a:chOff x="1489" y="2379"/>
              <a:chExt cx="902" cy="893"/>
            </a:xfrm>
          </p:grpSpPr>
          <p:sp>
            <p:nvSpPr>
              <p:cNvPr id="104205"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4206"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50" name="Group 570"/>
            <p:cNvGrpSpPr>
              <a:grpSpLocks/>
            </p:cNvGrpSpPr>
            <p:nvPr/>
          </p:nvGrpSpPr>
          <p:grpSpPr bwMode="auto">
            <a:xfrm>
              <a:off x="3311" y="2387"/>
              <a:ext cx="437" cy="590"/>
              <a:chOff x="3311" y="2387"/>
              <a:chExt cx="437" cy="590"/>
            </a:xfrm>
          </p:grpSpPr>
          <p:sp>
            <p:nvSpPr>
              <p:cNvPr id="104203"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4204"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51" name="Group 573"/>
            <p:cNvGrpSpPr>
              <a:grpSpLocks/>
            </p:cNvGrpSpPr>
            <p:nvPr/>
          </p:nvGrpSpPr>
          <p:grpSpPr bwMode="auto">
            <a:xfrm>
              <a:off x="3772" y="2387"/>
              <a:ext cx="894" cy="596"/>
              <a:chOff x="3772" y="2387"/>
              <a:chExt cx="894" cy="596"/>
            </a:xfrm>
          </p:grpSpPr>
          <p:sp>
            <p:nvSpPr>
              <p:cNvPr id="104201"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04202"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52" name="Group 576"/>
            <p:cNvGrpSpPr>
              <a:grpSpLocks/>
            </p:cNvGrpSpPr>
            <p:nvPr/>
          </p:nvGrpSpPr>
          <p:grpSpPr bwMode="auto">
            <a:xfrm>
              <a:off x="3788" y="2076"/>
              <a:ext cx="886" cy="290"/>
              <a:chOff x="3788" y="2076"/>
              <a:chExt cx="886" cy="290"/>
            </a:xfrm>
          </p:grpSpPr>
          <p:sp>
            <p:nvSpPr>
              <p:cNvPr id="104199"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04200"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53" name="Group 579"/>
            <p:cNvGrpSpPr>
              <a:grpSpLocks/>
            </p:cNvGrpSpPr>
            <p:nvPr/>
          </p:nvGrpSpPr>
          <p:grpSpPr bwMode="auto">
            <a:xfrm>
              <a:off x="3317" y="1769"/>
              <a:ext cx="886" cy="283"/>
              <a:chOff x="3317" y="1769"/>
              <a:chExt cx="886" cy="283"/>
            </a:xfrm>
          </p:grpSpPr>
          <p:sp>
            <p:nvSpPr>
              <p:cNvPr id="104197"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4198"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3554"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3555"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3556"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3557"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3558"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3559"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3560"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3561"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3562"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3563"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03564" name="Group 592"/>
            <p:cNvGrpSpPr>
              <a:grpSpLocks/>
            </p:cNvGrpSpPr>
            <p:nvPr/>
          </p:nvGrpSpPr>
          <p:grpSpPr bwMode="auto">
            <a:xfrm>
              <a:off x="3748" y="1741"/>
              <a:ext cx="40" cy="1260"/>
              <a:chOff x="3748" y="1741"/>
              <a:chExt cx="40" cy="1260"/>
            </a:xfrm>
          </p:grpSpPr>
          <p:sp>
            <p:nvSpPr>
              <p:cNvPr id="104187"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04188"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04189"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4190"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4191"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192"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193"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4194"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4195"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196"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65" name="Group 603"/>
            <p:cNvGrpSpPr>
              <a:grpSpLocks/>
            </p:cNvGrpSpPr>
            <p:nvPr/>
          </p:nvGrpSpPr>
          <p:grpSpPr bwMode="auto">
            <a:xfrm>
              <a:off x="4203" y="1749"/>
              <a:ext cx="48" cy="1252"/>
              <a:chOff x="4203" y="1749"/>
              <a:chExt cx="48" cy="1252"/>
            </a:xfrm>
          </p:grpSpPr>
          <p:sp>
            <p:nvSpPr>
              <p:cNvPr id="104177"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4178"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4179"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4180"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4181"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182"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183"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04184"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04185"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4186"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66" name="Group 614"/>
            <p:cNvGrpSpPr>
              <a:grpSpLocks/>
            </p:cNvGrpSpPr>
            <p:nvPr/>
          </p:nvGrpSpPr>
          <p:grpSpPr bwMode="auto">
            <a:xfrm>
              <a:off x="3317" y="2076"/>
              <a:ext cx="431" cy="284"/>
              <a:chOff x="3317" y="2076"/>
              <a:chExt cx="431" cy="284"/>
            </a:xfrm>
          </p:grpSpPr>
          <p:sp>
            <p:nvSpPr>
              <p:cNvPr id="104175"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4176"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67" name="Group 617"/>
            <p:cNvGrpSpPr>
              <a:grpSpLocks/>
            </p:cNvGrpSpPr>
            <p:nvPr/>
          </p:nvGrpSpPr>
          <p:grpSpPr bwMode="auto">
            <a:xfrm>
              <a:off x="3325" y="1733"/>
              <a:ext cx="415" cy="56"/>
              <a:chOff x="3325" y="1733"/>
              <a:chExt cx="415" cy="56"/>
            </a:xfrm>
          </p:grpSpPr>
          <p:sp>
            <p:nvSpPr>
              <p:cNvPr id="104167"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168" name="Group 619"/>
              <p:cNvGrpSpPr>
                <a:grpSpLocks/>
              </p:cNvGrpSpPr>
              <p:nvPr/>
            </p:nvGrpSpPr>
            <p:grpSpPr bwMode="auto">
              <a:xfrm>
                <a:off x="3325" y="1757"/>
                <a:ext cx="295" cy="1"/>
                <a:chOff x="3325" y="1757"/>
                <a:chExt cx="295" cy="1"/>
              </a:xfrm>
            </p:grpSpPr>
            <p:sp>
              <p:nvSpPr>
                <p:cNvPr id="104169"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70"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71"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72"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73"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74"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68" name="Group 626"/>
            <p:cNvGrpSpPr>
              <a:grpSpLocks/>
            </p:cNvGrpSpPr>
            <p:nvPr/>
          </p:nvGrpSpPr>
          <p:grpSpPr bwMode="auto">
            <a:xfrm>
              <a:off x="3788" y="1733"/>
              <a:ext cx="415" cy="56"/>
              <a:chOff x="3788" y="1733"/>
              <a:chExt cx="415" cy="56"/>
            </a:xfrm>
          </p:grpSpPr>
          <p:sp>
            <p:nvSpPr>
              <p:cNvPr id="104159"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160" name="Group 628"/>
              <p:cNvGrpSpPr>
                <a:grpSpLocks/>
              </p:cNvGrpSpPr>
              <p:nvPr/>
            </p:nvGrpSpPr>
            <p:grpSpPr bwMode="auto">
              <a:xfrm>
                <a:off x="3788" y="1757"/>
                <a:ext cx="295" cy="1"/>
                <a:chOff x="3788" y="1757"/>
                <a:chExt cx="295" cy="1"/>
              </a:xfrm>
            </p:grpSpPr>
            <p:sp>
              <p:nvSpPr>
                <p:cNvPr id="104161"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62"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63"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64"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65"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66"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69" name="Group 635"/>
            <p:cNvGrpSpPr>
              <a:grpSpLocks/>
            </p:cNvGrpSpPr>
            <p:nvPr/>
          </p:nvGrpSpPr>
          <p:grpSpPr bwMode="auto">
            <a:xfrm>
              <a:off x="3325" y="2044"/>
              <a:ext cx="423" cy="56"/>
              <a:chOff x="3325" y="2044"/>
              <a:chExt cx="423" cy="56"/>
            </a:xfrm>
          </p:grpSpPr>
          <p:sp>
            <p:nvSpPr>
              <p:cNvPr id="104151"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152" name="Group 637"/>
              <p:cNvGrpSpPr>
                <a:grpSpLocks/>
              </p:cNvGrpSpPr>
              <p:nvPr/>
            </p:nvGrpSpPr>
            <p:grpSpPr bwMode="auto">
              <a:xfrm>
                <a:off x="3325" y="2068"/>
                <a:ext cx="295" cy="1"/>
                <a:chOff x="3325" y="2068"/>
                <a:chExt cx="295" cy="1"/>
              </a:xfrm>
            </p:grpSpPr>
            <p:sp>
              <p:nvSpPr>
                <p:cNvPr id="104153"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4"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5"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6"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7"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8"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0" name="Group 644"/>
            <p:cNvGrpSpPr>
              <a:grpSpLocks/>
            </p:cNvGrpSpPr>
            <p:nvPr/>
          </p:nvGrpSpPr>
          <p:grpSpPr bwMode="auto">
            <a:xfrm>
              <a:off x="3796" y="2036"/>
              <a:ext cx="415" cy="56"/>
              <a:chOff x="3796" y="2036"/>
              <a:chExt cx="415" cy="56"/>
            </a:xfrm>
          </p:grpSpPr>
          <p:sp>
            <p:nvSpPr>
              <p:cNvPr id="104143"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144" name="Group 646"/>
              <p:cNvGrpSpPr>
                <a:grpSpLocks/>
              </p:cNvGrpSpPr>
              <p:nvPr/>
            </p:nvGrpSpPr>
            <p:grpSpPr bwMode="auto">
              <a:xfrm>
                <a:off x="3796" y="2068"/>
                <a:ext cx="295" cy="1"/>
                <a:chOff x="3796" y="2068"/>
                <a:chExt cx="295" cy="1"/>
              </a:xfrm>
            </p:grpSpPr>
            <p:sp>
              <p:nvSpPr>
                <p:cNvPr id="104145"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6"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7"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8"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9"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0"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1" name="Group 653"/>
            <p:cNvGrpSpPr>
              <a:grpSpLocks/>
            </p:cNvGrpSpPr>
            <p:nvPr/>
          </p:nvGrpSpPr>
          <p:grpSpPr bwMode="auto">
            <a:xfrm>
              <a:off x="4267" y="2036"/>
              <a:ext cx="415" cy="56"/>
              <a:chOff x="4267" y="2036"/>
              <a:chExt cx="415" cy="56"/>
            </a:xfrm>
          </p:grpSpPr>
          <p:sp>
            <p:nvSpPr>
              <p:cNvPr id="104135"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136" name="Group 655"/>
              <p:cNvGrpSpPr>
                <a:grpSpLocks/>
              </p:cNvGrpSpPr>
              <p:nvPr/>
            </p:nvGrpSpPr>
            <p:grpSpPr bwMode="auto">
              <a:xfrm>
                <a:off x="4267" y="2068"/>
                <a:ext cx="295" cy="1"/>
                <a:chOff x="4267" y="2068"/>
                <a:chExt cx="295" cy="1"/>
              </a:xfrm>
            </p:grpSpPr>
            <p:sp>
              <p:nvSpPr>
                <p:cNvPr id="104137"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8"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9"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0"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1"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2"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2" name="Group 662"/>
            <p:cNvGrpSpPr>
              <a:grpSpLocks/>
            </p:cNvGrpSpPr>
            <p:nvPr/>
          </p:nvGrpSpPr>
          <p:grpSpPr bwMode="auto">
            <a:xfrm>
              <a:off x="4259" y="2347"/>
              <a:ext cx="415" cy="56"/>
              <a:chOff x="4259" y="2347"/>
              <a:chExt cx="415" cy="56"/>
            </a:xfrm>
          </p:grpSpPr>
          <p:sp>
            <p:nvSpPr>
              <p:cNvPr id="104127"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128" name="Group 664"/>
              <p:cNvGrpSpPr>
                <a:grpSpLocks/>
              </p:cNvGrpSpPr>
              <p:nvPr/>
            </p:nvGrpSpPr>
            <p:grpSpPr bwMode="auto">
              <a:xfrm>
                <a:off x="4259" y="2371"/>
                <a:ext cx="295" cy="1"/>
                <a:chOff x="4259" y="2371"/>
                <a:chExt cx="295" cy="1"/>
              </a:xfrm>
            </p:grpSpPr>
            <p:sp>
              <p:nvSpPr>
                <p:cNvPr id="104129"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0"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1"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2"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3"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4"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3" name="Group 671"/>
            <p:cNvGrpSpPr>
              <a:grpSpLocks/>
            </p:cNvGrpSpPr>
            <p:nvPr/>
          </p:nvGrpSpPr>
          <p:grpSpPr bwMode="auto">
            <a:xfrm>
              <a:off x="3796" y="2347"/>
              <a:ext cx="415" cy="56"/>
              <a:chOff x="3796" y="2347"/>
              <a:chExt cx="415" cy="56"/>
            </a:xfrm>
          </p:grpSpPr>
          <p:sp>
            <p:nvSpPr>
              <p:cNvPr id="104119"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120" name="Group 673"/>
              <p:cNvGrpSpPr>
                <a:grpSpLocks/>
              </p:cNvGrpSpPr>
              <p:nvPr/>
            </p:nvGrpSpPr>
            <p:grpSpPr bwMode="auto">
              <a:xfrm>
                <a:off x="3796" y="2371"/>
                <a:ext cx="295" cy="1"/>
                <a:chOff x="3796" y="2371"/>
                <a:chExt cx="295" cy="1"/>
              </a:xfrm>
            </p:grpSpPr>
            <p:sp>
              <p:nvSpPr>
                <p:cNvPr id="104121"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22"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23"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24"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25"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26"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4" name="Group 680"/>
            <p:cNvGrpSpPr>
              <a:grpSpLocks/>
            </p:cNvGrpSpPr>
            <p:nvPr/>
          </p:nvGrpSpPr>
          <p:grpSpPr bwMode="auto">
            <a:xfrm>
              <a:off x="3333" y="2339"/>
              <a:ext cx="415" cy="64"/>
              <a:chOff x="3333" y="2339"/>
              <a:chExt cx="415" cy="64"/>
            </a:xfrm>
          </p:grpSpPr>
          <p:sp>
            <p:nvSpPr>
              <p:cNvPr id="104111"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112" name="Group 682"/>
              <p:cNvGrpSpPr>
                <a:grpSpLocks/>
              </p:cNvGrpSpPr>
              <p:nvPr/>
            </p:nvGrpSpPr>
            <p:grpSpPr bwMode="auto">
              <a:xfrm>
                <a:off x="3333" y="2371"/>
                <a:ext cx="295" cy="1"/>
                <a:chOff x="3333" y="2371"/>
                <a:chExt cx="295" cy="1"/>
              </a:xfrm>
            </p:grpSpPr>
            <p:sp>
              <p:nvSpPr>
                <p:cNvPr id="104113"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4"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5"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6"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7"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8"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5" name="Group 689"/>
            <p:cNvGrpSpPr>
              <a:grpSpLocks/>
            </p:cNvGrpSpPr>
            <p:nvPr/>
          </p:nvGrpSpPr>
          <p:grpSpPr bwMode="auto">
            <a:xfrm>
              <a:off x="3325" y="2650"/>
              <a:ext cx="415" cy="56"/>
              <a:chOff x="3325" y="2650"/>
              <a:chExt cx="415" cy="56"/>
            </a:xfrm>
          </p:grpSpPr>
          <p:sp>
            <p:nvSpPr>
              <p:cNvPr id="104103"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104" name="Group 691"/>
              <p:cNvGrpSpPr>
                <a:grpSpLocks/>
              </p:cNvGrpSpPr>
              <p:nvPr/>
            </p:nvGrpSpPr>
            <p:grpSpPr bwMode="auto">
              <a:xfrm>
                <a:off x="3325" y="2674"/>
                <a:ext cx="295" cy="1"/>
                <a:chOff x="3325" y="2674"/>
                <a:chExt cx="295" cy="1"/>
              </a:xfrm>
            </p:grpSpPr>
            <p:sp>
              <p:nvSpPr>
                <p:cNvPr id="104105"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6"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7"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8"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9"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0"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6" name="Group 698"/>
            <p:cNvGrpSpPr>
              <a:grpSpLocks/>
            </p:cNvGrpSpPr>
            <p:nvPr/>
          </p:nvGrpSpPr>
          <p:grpSpPr bwMode="auto">
            <a:xfrm>
              <a:off x="3788" y="2650"/>
              <a:ext cx="415" cy="56"/>
              <a:chOff x="3788" y="2650"/>
              <a:chExt cx="415" cy="56"/>
            </a:xfrm>
          </p:grpSpPr>
          <p:sp>
            <p:nvSpPr>
              <p:cNvPr id="104095"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096" name="Group 700"/>
              <p:cNvGrpSpPr>
                <a:grpSpLocks/>
              </p:cNvGrpSpPr>
              <p:nvPr/>
            </p:nvGrpSpPr>
            <p:grpSpPr bwMode="auto">
              <a:xfrm>
                <a:off x="3788" y="2674"/>
                <a:ext cx="295" cy="1"/>
                <a:chOff x="3788" y="2674"/>
                <a:chExt cx="295" cy="1"/>
              </a:xfrm>
            </p:grpSpPr>
            <p:sp>
              <p:nvSpPr>
                <p:cNvPr id="104097"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8"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9"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0"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1"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2"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7" name="Group 707"/>
            <p:cNvGrpSpPr>
              <a:grpSpLocks/>
            </p:cNvGrpSpPr>
            <p:nvPr/>
          </p:nvGrpSpPr>
          <p:grpSpPr bwMode="auto">
            <a:xfrm>
              <a:off x="3325" y="2953"/>
              <a:ext cx="415" cy="56"/>
              <a:chOff x="3325" y="2953"/>
              <a:chExt cx="415" cy="56"/>
            </a:xfrm>
          </p:grpSpPr>
          <p:sp>
            <p:nvSpPr>
              <p:cNvPr id="104087"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088" name="Group 709"/>
              <p:cNvGrpSpPr>
                <a:grpSpLocks/>
              </p:cNvGrpSpPr>
              <p:nvPr/>
            </p:nvGrpSpPr>
            <p:grpSpPr bwMode="auto">
              <a:xfrm>
                <a:off x="3325" y="2985"/>
                <a:ext cx="295" cy="1"/>
                <a:chOff x="3325" y="2985"/>
                <a:chExt cx="295" cy="1"/>
              </a:xfrm>
            </p:grpSpPr>
            <p:sp>
              <p:nvSpPr>
                <p:cNvPr id="104089"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0"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1"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2"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3"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4"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8" name="Group 716"/>
            <p:cNvGrpSpPr>
              <a:grpSpLocks/>
            </p:cNvGrpSpPr>
            <p:nvPr/>
          </p:nvGrpSpPr>
          <p:grpSpPr bwMode="auto">
            <a:xfrm>
              <a:off x="3788" y="2953"/>
              <a:ext cx="415" cy="56"/>
              <a:chOff x="3788" y="2953"/>
              <a:chExt cx="415" cy="56"/>
            </a:xfrm>
          </p:grpSpPr>
          <p:sp>
            <p:nvSpPr>
              <p:cNvPr id="104079"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080" name="Group 718"/>
              <p:cNvGrpSpPr>
                <a:grpSpLocks/>
              </p:cNvGrpSpPr>
              <p:nvPr/>
            </p:nvGrpSpPr>
            <p:grpSpPr bwMode="auto">
              <a:xfrm>
                <a:off x="3788" y="2985"/>
                <a:ext cx="295" cy="1"/>
                <a:chOff x="3788" y="2985"/>
                <a:chExt cx="295" cy="1"/>
              </a:xfrm>
            </p:grpSpPr>
            <p:sp>
              <p:nvSpPr>
                <p:cNvPr id="104081"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82"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83"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84"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85"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86"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9" name="Group 725"/>
            <p:cNvGrpSpPr>
              <a:grpSpLocks/>
            </p:cNvGrpSpPr>
            <p:nvPr/>
          </p:nvGrpSpPr>
          <p:grpSpPr bwMode="auto">
            <a:xfrm>
              <a:off x="4251" y="2953"/>
              <a:ext cx="415" cy="56"/>
              <a:chOff x="4251" y="2953"/>
              <a:chExt cx="415" cy="56"/>
            </a:xfrm>
          </p:grpSpPr>
          <p:sp>
            <p:nvSpPr>
              <p:cNvPr id="104071"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072" name="Group 727"/>
              <p:cNvGrpSpPr>
                <a:grpSpLocks/>
              </p:cNvGrpSpPr>
              <p:nvPr/>
            </p:nvGrpSpPr>
            <p:grpSpPr bwMode="auto">
              <a:xfrm>
                <a:off x="4251" y="2985"/>
                <a:ext cx="295" cy="1"/>
                <a:chOff x="4251" y="2985"/>
                <a:chExt cx="295" cy="1"/>
              </a:xfrm>
            </p:grpSpPr>
            <p:sp>
              <p:nvSpPr>
                <p:cNvPr id="104073"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74"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75"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76"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77"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78"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80" name="Group 734"/>
            <p:cNvGrpSpPr>
              <a:grpSpLocks/>
            </p:cNvGrpSpPr>
            <p:nvPr/>
          </p:nvGrpSpPr>
          <p:grpSpPr bwMode="auto">
            <a:xfrm>
              <a:off x="4674" y="1741"/>
              <a:ext cx="40" cy="1260"/>
              <a:chOff x="4674" y="1741"/>
              <a:chExt cx="40" cy="1260"/>
            </a:xfrm>
          </p:grpSpPr>
          <p:sp>
            <p:nvSpPr>
              <p:cNvPr id="104061"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4062"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4063"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4064"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4065"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066"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067"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4068"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4069"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070"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81" name="Group 745"/>
            <p:cNvGrpSpPr>
              <a:grpSpLocks/>
            </p:cNvGrpSpPr>
            <p:nvPr/>
          </p:nvGrpSpPr>
          <p:grpSpPr bwMode="auto">
            <a:xfrm>
              <a:off x="3740" y="3272"/>
              <a:ext cx="40" cy="343"/>
              <a:chOff x="3740" y="3272"/>
              <a:chExt cx="40" cy="343"/>
            </a:xfrm>
          </p:grpSpPr>
          <p:sp>
            <p:nvSpPr>
              <p:cNvPr id="104057"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4058"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4059"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04060"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03582" name="Group 750"/>
            <p:cNvGrpSpPr>
              <a:grpSpLocks/>
            </p:cNvGrpSpPr>
            <p:nvPr/>
          </p:nvGrpSpPr>
          <p:grpSpPr bwMode="auto">
            <a:xfrm>
              <a:off x="3285" y="3272"/>
              <a:ext cx="32" cy="343"/>
              <a:chOff x="3285" y="3272"/>
              <a:chExt cx="32" cy="343"/>
            </a:xfrm>
          </p:grpSpPr>
          <p:sp>
            <p:nvSpPr>
              <p:cNvPr id="104053"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054"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055"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4056"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3583" name="Group 755"/>
            <p:cNvGrpSpPr>
              <a:grpSpLocks/>
            </p:cNvGrpSpPr>
            <p:nvPr/>
          </p:nvGrpSpPr>
          <p:grpSpPr bwMode="auto">
            <a:xfrm>
              <a:off x="4203" y="3272"/>
              <a:ext cx="32" cy="343"/>
              <a:chOff x="4203" y="3272"/>
              <a:chExt cx="32" cy="343"/>
            </a:xfrm>
          </p:grpSpPr>
          <p:sp>
            <p:nvSpPr>
              <p:cNvPr id="104049"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050"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051"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4052"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3584" name="Group 760"/>
            <p:cNvGrpSpPr>
              <a:grpSpLocks/>
            </p:cNvGrpSpPr>
            <p:nvPr/>
          </p:nvGrpSpPr>
          <p:grpSpPr bwMode="auto">
            <a:xfrm>
              <a:off x="4658" y="3272"/>
              <a:ext cx="32" cy="343"/>
              <a:chOff x="4658" y="3272"/>
              <a:chExt cx="32" cy="343"/>
            </a:xfrm>
          </p:grpSpPr>
          <p:sp>
            <p:nvSpPr>
              <p:cNvPr id="104045"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046"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047"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4048"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3585" name="Group 765"/>
            <p:cNvGrpSpPr>
              <a:grpSpLocks/>
            </p:cNvGrpSpPr>
            <p:nvPr/>
          </p:nvGrpSpPr>
          <p:grpSpPr bwMode="auto">
            <a:xfrm>
              <a:off x="4251" y="2650"/>
              <a:ext cx="415" cy="56"/>
              <a:chOff x="4251" y="2650"/>
              <a:chExt cx="415" cy="56"/>
            </a:xfrm>
          </p:grpSpPr>
          <p:sp>
            <p:nvSpPr>
              <p:cNvPr id="104037"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038" name="Group 767"/>
              <p:cNvGrpSpPr>
                <a:grpSpLocks/>
              </p:cNvGrpSpPr>
              <p:nvPr/>
            </p:nvGrpSpPr>
            <p:grpSpPr bwMode="auto">
              <a:xfrm>
                <a:off x="4251" y="2674"/>
                <a:ext cx="295" cy="1"/>
                <a:chOff x="4251" y="2674"/>
                <a:chExt cx="295" cy="1"/>
              </a:xfrm>
            </p:grpSpPr>
            <p:sp>
              <p:nvSpPr>
                <p:cNvPr id="104039"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40"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41"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42"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43"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44"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86" name="Group 774"/>
            <p:cNvGrpSpPr>
              <a:grpSpLocks/>
            </p:cNvGrpSpPr>
            <p:nvPr/>
          </p:nvGrpSpPr>
          <p:grpSpPr bwMode="auto">
            <a:xfrm>
              <a:off x="4251" y="1733"/>
              <a:ext cx="415" cy="56"/>
              <a:chOff x="4251" y="1733"/>
              <a:chExt cx="415" cy="56"/>
            </a:xfrm>
          </p:grpSpPr>
          <p:sp>
            <p:nvSpPr>
              <p:cNvPr id="104029"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030" name="Group 776"/>
              <p:cNvGrpSpPr>
                <a:grpSpLocks/>
              </p:cNvGrpSpPr>
              <p:nvPr/>
            </p:nvGrpSpPr>
            <p:grpSpPr bwMode="auto">
              <a:xfrm>
                <a:off x="4251" y="1757"/>
                <a:ext cx="295" cy="1"/>
                <a:chOff x="4251" y="1757"/>
                <a:chExt cx="295" cy="1"/>
              </a:xfrm>
            </p:grpSpPr>
            <p:sp>
              <p:nvSpPr>
                <p:cNvPr id="104031"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32"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33"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34"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35"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36"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87" name="Group 783"/>
            <p:cNvGrpSpPr>
              <a:grpSpLocks/>
            </p:cNvGrpSpPr>
            <p:nvPr/>
          </p:nvGrpSpPr>
          <p:grpSpPr bwMode="auto">
            <a:xfrm>
              <a:off x="3325" y="3264"/>
              <a:ext cx="415" cy="56"/>
              <a:chOff x="3325" y="3264"/>
              <a:chExt cx="415" cy="56"/>
            </a:xfrm>
          </p:grpSpPr>
          <p:sp>
            <p:nvSpPr>
              <p:cNvPr id="104021"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022" name="Group 785"/>
              <p:cNvGrpSpPr>
                <a:grpSpLocks/>
              </p:cNvGrpSpPr>
              <p:nvPr/>
            </p:nvGrpSpPr>
            <p:grpSpPr bwMode="auto">
              <a:xfrm>
                <a:off x="3325" y="3288"/>
                <a:ext cx="295" cy="1"/>
                <a:chOff x="3325" y="3288"/>
                <a:chExt cx="295" cy="1"/>
              </a:xfrm>
            </p:grpSpPr>
            <p:sp>
              <p:nvSpPr>
                <p:cNvPr id="104023"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4"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5"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6"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7"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8"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88" name="Group 792"/>
            <p:cNvGrpSpPr>
              <a:grpSpLocks/>
            </p:cNvGrpSpPr>
            <p:nvPr/>
          </p:nvGrpSpPr>
          <p:grpSpPr bwMode="auto">
            <a:xfrm>
              <a:off x="3780" y="3256"/>
              <a:ext cx="415" cy="56"/>
              <a:chOff x="3780" y="3256"/>
              <a:chExt cx="415" cy="56"/>
            </a:xfrm>
          </p:grpSpPr>
          <p:sp>
            <p:nvSpPr>
              <p:cNvPr id="104013"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014" name="Group 794"/>
              <p:cNvGrpSpPr>
                <a:grpSpLocks/>
              </p:cNvGrpSpPr>
              <p:nvPr/>
            </p:nvGrpSpPr>
            <p:grpSpPr bwMode="auto">
              <a:xfrm>
                <a:off x="3780" y="3288"/>
                <a:ext cx="295" cy="1"/>
                <a:chOff x="3780" y="3288"/>
                <a:chExt cx="295" cy="1"/>
              </a:xfrm>
            </p:grpSpPr>
            <p:sp>
              <p:nvSpPr>
                <p:cNvPr id="104015"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6"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7"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8"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9"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0"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89" name="Group 801"/>
            <p:cNvGrpSpPr>
              <a:grpSpLocks/>
            </p:cNvGrpSpPr>
            <p:nvPr/>
          </p:nvGrpSpPr>
          <p:grpSpPr bwMode="auto">
            <a:xfrm>
              <a:off x="4251" y="3256"/>
              <a:ext cx="415" cy="56"/>
              <a:chOff x="4251" y="3256"/>
              <a:chExt cx="415" cy="56"/>
            </a:xfrm>
          </p:grpSpPr>
          <p:sp>
            <p:nvSpPr>
              <p:cNvPr id="104005"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006" name="Group 803"/>
              <p:cNvGrpSpPr>
                <a:grpSpLocks/>
              </p:cNvGrpSpPr>
              <p:nvPr/>
            </p:nvGrpSpPr>
            <p:grpSpPr bwMode="auto">
              <a:xfrm>
                <a:off x="4251" y="3288"/>
                <a:ext cx="295" cy="1"/>
                <a:chOff x="4251" y="3288"/>
                <a:chExt cx="295" cy="1"/>
              </a:xfrm>
            </p:grpSpPr>
            <p:sp>
              <p:nvSpPr>
                <p:cNvPr id="104007"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8"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9"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0"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1"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2"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0" name="Group 810"/>
            <p:cNvGrpSpPr>
              <a:grpSpLocks/>
            </p:cNvGrpSpPr>
            <p:nvPr/>
          </p:nvGrpSpPr>
          <p:grpSpPr bwMode="auto">
            <a:xfrm>
              <a:off x="3325" y="3567"/>
              <a:ext cx="415" cy="56"/>
              <a:chOff x="3325" y="3567"/>
              <a:chExt cx="415" cy="56"/>
            </a:xfrm>
          </p:grpSpPr>
          <p:sp>
            <p:nvSpPr>
              <p:cNvPr id="103997"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98" name="Group 812"/>
              <p:cNvGrpSpPr>
                <a:grpSpLocks/>
              </p:cNvGrpSpPr>
              <p:nvPr/>
            </p:nvGrpSpPr>
            <p:grpSpPr bwMode="auto">
              <a:xfrm>
                <a:off x="3325" y="3599"/>
                <a:ext cx="295" cy="1"/>
                <a:chOff x="3325" y="3599"/>
                <a:chExt cx="295" cy="1"/>
              </a:xfrm>
            </p:grpSpPr>
            <p:sp>
              <p:nvSpPr>
                <p:cNvPr id="103999"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0"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1"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2"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3"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4"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1" name="Group 819"/>
            <p:cNvGrpSpPr>
              <a:grpSpLocks/>
            </p:cNvGrpSpPr>
            <p:nvPr/>
          </p:nvGrpSpPr>
          <p:grpSpPr bwMode="auto">
            <a:xfrm>
              <a:off x="3788" y="3567"/>
              <a:ext cx="415" cy="56"/>
              <a:chOff x="3788" y="3567"/>
              <a:chExt cx="415" cy="56"/>
            </a:xfrm>
          </p:grpSpPr>
          <p:sp>
            <p:nvSpPr>
              <p:cNvPr id="103989"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3990" name="Group 821"/>
              <p:cNvGrpSpPr>
                <a:grpSpLocks/>
              </p:cNvGrpSpPr>
              <p:nvPr/>
            </p:nvGrpSpPr>
            <p:grpSpPr bwMode="auto">
              <a:xfrm>
                <a:off x="3788" y="3591"/>
                <a:ext cx="295" cy="1"/>
                <a:chOff x="3788" y="3591"/>
                <a:chExt cx="295" cy="1"/>
              </a:xfrm>
            </p:grpSpPr>
            <p:sp>
              <p:nvSpPr>
                <p:cNvPr id="103991"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92"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93"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94"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95"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96"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2" name="Group 828"/>
            <p:cNvGrpSpPr>
              <a:grpSpLocks/>
            </p:cNvGrpSpPr>
            <p:nvPr/>
          </p:nvGrpSpPr>
          <p:grpSpPr bwMode="auto">
            <a:xfrm>
              <a:off x="4243" y="3567"/>
              <a:ext cx="415" cy="56"/>
              <a:chOff x="4243" y="3567"/>
              <a:chExt cx="415" cy="56"/>
            </a:xfrm>
          </p:grpSpPr>
          <p:sp>
            <p:nvSpPr>
              <p:cNvPr id="103981"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82" name="Group 830"/>
              <p:cNvGrpSpPr>
                <a:grpSpLocks/>
              </p:cNvGrpSpPr>
              <p:nvPr/>
            </p:nvGrpSpPr>
            <p:grpSpPr bwMode="auto">
              <a:xfrm>
                <a:off x="4243" y="3599"/>
                <a:ext cx="295" cy="1"/>
                <a:chOff x="4243" y="3599"/>
                <a:chExt cx="295" cy="1"/>
              </a:xfrm>
            </p:grpSpPr>
            <p:sp>
              <p:nvSpPr>
                <p:cNvPr id="103983"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84"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85"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86"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87"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88"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3" name="Group 837"/>
            <p:cNvGrpSpPr>
              <a:grpSpLocks/>
            </p:cNvGrpSpPr>
            <p:nvPr/>
          </p:nvGrpSpPr>
          <p:grpSpPr bwMode="auto">
            <a:xfrm>
              <a:off x="3788" y="2376"/>
              <a:ext cx="886" cy="290"/>
              <a:chOff x="3788" y="2376"/>
              <a:chExt cx="886" cy="290"/>
            </a:xfrm>
          </p:grpSpPr>
          <p:sp>
            <p:nvSpPr>
              <p:cNvPr id="103979"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3980"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94" name="Group 840"/>
            <p:cNvGrpSpPr>
              <a:grpSpLocks/>
            </p:cNvGrpSpPr>
            <p:nvPr/>
          </p:nvGrpSpPr>
          <p:grpSpPr bwMode="auto">
            <a:xfrm>
              <a:off x="3309" y="2084"/>
              <a:ext cx="1381" cy="1507"/>
              <a:chOff x="3309" y="2084"/>
              <a:chExt cx="1381" cy="1507"/>
            </a:xfrm>
          </p:grpSpPr>
          <p:sp>
            <p:nvSpPr>
              <p:cNvPr id="103977"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03978"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95" name="Group 843"/>
            <p:cNvGrpSpPr>
              <a:grpSpLocks/>
            </p:cNvGrpSpPr>
            <p:nvPr/>
          </p:nvGrpSpPr>
          <p:grpSpPr bwMode="auto">
            <a:xfrm>
              <a:off x="3773" y="2076"/>
              <a:ext cx="909" cy="893"/>
              <a:chOff x="3773" y="2076"/>
              <a:chExt cx="909" cy="893"/>
            </a:xfrm>
          </p:grpSpPr>
          <p:sp>
            <p:nvSpPr>
              <p:cNvPr id="103975"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3976"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96" name="Group 846"/>
            <p:cNvGrpSpPr>
              <a:grpSpLocks/>
            </p:cNvGrpSpPr>
            <p:nvPr/>
          </p:nvGrpSpPr>
          <p:grpSpPr bwMode="auto">
            <a:xfrm>
              <a:off x="3317" y="2379"/>
              <a:ext cx="910" cy="893"/>
              <a:chOff x="3317" y="2379"/>
              <a:chExt cx="910" cy="893"/>
            </a:xfrm>
          </p:grpSpPr>
          <p:sp>
            <p:nvSpPr>
              <p:cNvPr id="103973"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3974"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97" name="Group 849"/>
            <p:cNvGrpSpPr>
              <a:grpSpLocks/>
            </p:cNvGrpSpPr>
            <p:nvPr/>
          </p:nvGrpSpPr>
          <p:grpSpPr bwMode="auto">
            <a:xfrm>
              <a:off x="2878" y="1725"/>
              <a:ext cx="415" cy="56"/>
              <a:chOff x="2878" y="1725"/>
              <a:chExt cx="415" cy="56"/>
            </a:xfrm>
          </p:grpSpPr>
          <p:sp>
            <p:nvSpPr>
              <p:cNvPr id="103965"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66" name="Group 851"/>
              <p:cNvGrpSpPr>
                <a:grpSpLocks/>
              </p:cNvGrpSpPr>
              <p:nvPr/>
            </p:nvGrpSpPr>
            <p:grpSpPr bwMode="auto">
              <a:xfrm>
                <a:off x="2878" y="1757"/>
                <a:ext cx="295" cy="1"/>
                <a:chOff x="2878" y="1757"/>
                <a:chExt cx="295" cy="1"/>
              </a:xfrm>
            </p:grpSpPr>
            <p:sp>
              <p:nvSpPr>
                <p:cNvPr id="103967"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8"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9"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70"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71"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72"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8" name="Group 858"/>
            <p:cNvGrpSpPr>
              <a:grpSpLocks/>
            </p:cNvGrpSpPr>
            <p:nvPr/>
          </p:nvGrpSpPr>
          <p:grpSpPr bwMode="auto">
            <a:xfrm>
              <a:off x="2878" y="2036"/>
              <a:ext cx="415" cy="56"/>
              <a:chOff x="2878" y="2036"/>
              <a:chExt cx="415" cy="56"/>
            </a:xfrm>
          </p:grpSpPr>
          <p:sp>
            <p:nvSpPr>
              <p:cNvPr id="103957"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3958" name="Group 860"/>
              <p:cNvGrpSpPr>
                <a:grpSpLocks/>
              </p:cNvGrpSpPr>
              <p:nvPr/>
            </p:nvGrpSpPr>
            <p:grpSpPr bwMode="auto">
              <a:xfrm>
                <a:off x="2878" y="2060"/>
                <a:ext cx="295" cy="1"/>
                <a:chOff x="2878" y="2060"/>
                <a:chExt cx="295" cy="1"/>
              </a:xfrm>
            </p:grpSpPr>
            <p:sp>
              <p:nvSpPr>
                <p:cNvPr id="103959"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0"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1"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2"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3"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4"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9" name="Group 867"/>
            <p:cNvGrpSpPr>
              <a:grpSpLocks/>
            </p:cNvGrpSpPr>
            <p:nvPr/>
          </p:nvGrpSpPr>
          <p:grpSpPr bwMode="auto">
            <a:xfrm>
              <a:off x="2886" y="2339"/>
              <a:ext cx="415" cy="56"/>
              <a:chOff x="2886" y="2339"/>
              <a:chExt cx="415" cy="56"/>
            </a:xfrm>
          </p:grpSpPr>
          <p:sp>
            <p:nvSpPr>
              <p:cNvPr id="103949"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50" name="Group 869"/>
              <p:cNvGrpSpPr>
                <a:grpSpLocks/>
              </p:cNvGrpSpPr>
              <p:nvPr/>
            </p:nvGrpSpPr>
            <p:grpSpPr bwMode="auto">
              <a:xfrm>
                <a:off x="2886" y="2371"/>
                <a:ext cx="295" cy="1"/>
                <a:chOff x="2886" y="2371"/>
                <a:chExt cx="295" cy="1"/>
              </a:xfrm>
            </p:grpSpPr>
            <p:sp>
              <p:nvSpPr>
                <p:cNvPr id="103951"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52"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53"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54"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55"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56"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600" name="Group 876"/>
            <p:cNvGrpSpPr>
              <a:grpSpLocks/>
            </p:cNvGrpSpPr>
            <p:nvPr/>
          </p:nvGrpSpPr>
          <p:grpSpPr bwMode="auto">
            <a:xfrm>
              <a:off x="2878" y="2642"/>
              <a:ext cx="415" cy="56"/>
              <a:chOff x="2878" y="2642"/>
              <a:chExt cx="415" cy="56"/>
            </a:xfrm>
          </p:grpSpPr>
          <p:sp>
            <p:nvSpPr>
              <p:cNvPr id="103941"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42" name="Group 878"/>
              <p:cNvGrpSpPr>
                <a:grpSpLocks/>
              </p:cNvGrpSpPr>
              <p:nvPr/>
            </p:nvGrpSpPr>
            <p:grpSpPr bwMode="auto">
              <a:xfrm>
                <a:off x="2878" y="2674"/>
                <a:ext cx="295" cy="1"/>
                <a:chOff x="2878" y="2674"/>
                <a:chExt cx="295" cy="1"/>
              </a:xfrm>
            </p:grpSpPr>
            <p:sp>
              <p:nvSpPr>
                <p:cNvPr id="103943"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4"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5"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6"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7"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8"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601" name="Group 885"/>
            <p:cNvGrpSpPr>
              <a:grpSpLocks/>
            </p:cNvGrpSpPr>
            <p:nvPr/>
          </p:nvGrpSpPr>
          <p:grpSpPr bwMode="auto">
            <a:xfrm>
              <a:off x="2878" y="2953"/>
              <a:ext cx="415" cy="56"/>
              <a:chOff x="2878" y="2953"/>
              <a:chExt cx="415" cy="56"/>
            </a:xfrm>
          </p:grpSpPr>
          <p:sp>
            <p:nvSpPr>
              <p:cNvPr id="103933"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34" name="Group 887"/>
              <p:cNvGrpSpPr>
                <a:grpSpLocks/>
              </p:cNvGrpSpPr>
              <p:nvPr/>
            </p:nvGrpSpPr>
            <p:grpSpPr bwMode="auto">
              <a:xfrm>
                <a:off x="2878" y="2985"/>
                <a:ext cx="295" cy="1"/>
                <a:chOff x="2878" y="2985"/>
                <a:chExt cx="295" cy="1"/>
              </a:xfrm>
            </p:grpSpPr>
            <p:sp>
              <p:nvSpPr>
                <p:cNvPr id="103935"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6"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7"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8"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9"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0"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602" name="Group 894"/>
            <p:cNvGrpSpPr>
              <a:grpSpLocks/>
            </p:cNvGrpSpPr>
            <p:nvPr/>
          </p:nvGrpSpPr>
          <p:grpSpPr bwMode="auto">
            <a:xfrm>
              <a:off x="2870" y="3256"/>
              <a:ext cx="415" cy="56"/>
              <a:chOff x="2870" y="3256"/>
              <a:chExt cx="415" cy="56"/>
            </a:xfrm>
          </p:grpSpPr>
          <p:sp>
            <p:nvSpPr>
              <p:cNvPr id="103925"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3926" name="Group 896"/>
              <p:cNvGrpSpPr>
                <a:grpSpLocks/>
              </p:cNvGrpSpPr>
              <p:nvPr/>
            </p:nvGrpSpPr>
            <p:grpSpPr bwMode="auto">
              <a:xfrm>
                <a:off x="2870" y="3280"/>
                <a:ext cx="295" cy="1"/>
                <a:chOff x="2870" y="3280"/>
                <a:chExt cx="295" cy="1"/>
              </a:xfrm>
            </p:grpSpPr>
            <p:sp>
              <p:nvSpPr>
                <p:cNvPr id="103927"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8"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9"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0"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1"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2"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603" name="Group 903"/>
            <p:cNvGrpSpPr>
              <a:grpSpLocks/>
            </p:cNvGrpSpPr>
            <p:nvPr/>
          </p:nvGrpSpPr>
          <p:grpSpPr bwMode="auto">
            <a:xfrm>
              <a:off x="2870" y="3567"/>
              <a:ext cx="415" cy="56"/>
              <a:chOff x="2870" y="3567"/>
              <a:chExt cx="415" cy="56"/>
            </a:xfrm>
          </p:grpSpPr>
          <p:sp>
            <p:nvSpPr>
              <p:cNvPr id="103917"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3918" name="Group 905"/>
              <p:cNvGrpSpPr>
                <a:grpSpLocks/>
              </p:cNvGrpSpPr>
              <p:nvPr/>
            </p:nvGrpSpPr>
            <p:grpSpPr bwMode="auto">
              <a:xfrm>
                <a:off x="2870" y="3591"/>
                <a:ext cx="295" cy="1"/>
                <a:chOff x="2870" y="3591"/>
                <a:chExt cx="295" cy="1"/>
              </a:xfrm>
            </p:grpSpPr>
            <p:sp>
              <p:nvSpPr>
                <p:cNvPr id="103919"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0"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1"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2"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3"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4"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604" name="Group 912"/>
            <p:cNvGrpSpPr>
              <a:grpSpLocks/>
            </p:cNvGrpSpPr>
            <p:nvPr/>
          </p:nvGrpSpPr>
          <p:grpSpPr bwMode="auto">
            <a:xfrm>
              <a:off x="2399" y="1765"/>
              <a:ext cx="1357" cy="1196"/>
              <a:chOff x="2399" y="1765"/>
              <a:chExt cx="1357" cy="1196"/>
            </a:xfrm>
          </p:grpSpPr>
          <p:sp>
            <p:nvSpPr>
              <p:cNvPr id="103915"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3916"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05" name="Group 915"/>
            <p:cNvGrpSpPr>
              <a:grpSpLocks/>
            </p:cNvGrpSpPr>
            <p:nvPr/>
          </p:nvGrpSpPr>
          <p:grpSpPr bwMode="auto">
            <a:xfrm>
              <a:off x="2862" y="1765"/>
              <a:ext cx="1349" cy="1204"/>
              <a:chOff x="2862" y="1765"/>
              <a:chExt cx="1349" cy="1204"/>
            </a:xfrm>
          </p:grpSpPr>
          <p:sp>
            <p:nvSpPr>
              <p:cNvPr id="103913"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3914"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06" name="Group 918"/>
            <p:cNvGrpSpPr>
              <a:grpSpLocks/>
            </p:cNvGrpSpPr>
            <p:nvPr/>
          </p:nvGrpSpPr>
          <p:grpSpPr bwMode="auto">
            <a:xfrm>
              <a:off x="2870" y="2990"/>
              <a:ext cx="886" cy="290"/>
              <a:chOff x="2870" y="2990"/>
              <a:chExt cx="886" cy="290"/>
            </a:xfrm>
          </p:grpSpPr>
          <p:sp>
            <p:nvSpPr>
              <p:cNvPr id="103911"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3912"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07" name="Group 921"/>
            <p:cNvGrpSpPr>
              <a:grpSpLocks/>
            </p:cNvGrpSpPr>
            <p:nvPr/>
          </p:nvGrpSpPr>
          <p:grpSpPr bwMode="auto">
            <a:xfrm>
              <a:off x="2393" y="2993"/>
              <a:ext cx="437" cy="598"/>
              <a:chOff x="2393" y="2993"/>
              <a:chExt cx="437" cy="598"/>
            </a:xfrm>
          </p:grpSpPr>
          <p:sp>
            <p:nvSpPr>
              <p:cNvPr id="103909"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3910"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08" name="Group 924"/>
            <p:cNvGrpSpPr>
              <a:grpSpLocks/>
            </p:cNvGrpSpPr>
            <p:nvPr/>
          </p:nvGrpSpPr>
          <p:grpSpPr bwMode="auto">
            <a:xfrm>
              <a:off x="2854" y="2690"/>
              <a:ext cx="902" cy="596"/>
              <a:chOff x="2854" y="2690"/>
              <a:chExt cx="902" cy="596"/>
            </a:xfrm>
          </p:grpSpPr>
          <p:sp>
            <p:nvSpPr>
              <p:cNvPr id="103907"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3908"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09" name="Group 927"/>
            <p:cNvGrpSpPr>
              <a:grpSpLocks/>
            </p:cNvGrpSpPr>
            <p:nvPr/>
          </p:nvGrpSpPr>
          <p:grpSpPr bwMode="auto">
            <a:xfrm>
              <a:off x="2862" y="1781"/>
              <a:ext cx="1349" cy="1188"/>
              <a:chOff x="2862" y="1781"/>
              <a:chExt cx="1349" cy="1188"/>
            </a:xfrm>
          </p:grpSpPr>
          <p:sp>
            <p:nvSpPr>
              <p:cNvPr id="103905"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03906"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0" name="Group 930"/>
            <p:cNvGrpSpPr>
              <a:grpSpLocks/>
            </p:cNvGrpSpPr>
            <p:nvPr/>
          </p:nvGrpSpPr>
          <p:grpSpPr bwMode="auto">
            <a:xfrm>
              <a:off x="1944" y="2687"/>
              <a:ext cx="886" cy="282"/>
              <a:chOff x="1944" y="2687"/>
              <a:chExt cx="886" cy="282"/>
            </a:xfrm>
          </p:grpSpPr>
          <p:sp>
            <p:nvSpPr>
              <p:cNvPr id="103903"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3904"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1" name="Group 933"/>
            <p:cNvGrpSpPr>
              <a:grpSpLocks/>
            </p:cNvGrpSpPr>
            <p:nvPr/>
          </p:nvGrpSpPr>
          <p:grpSpPr bwMode="auto">
            <a:xfrm>
              <a:off x="1944" y="2395"/>
              <a:ext cx="1357" cy="1196"/>
              <a:chOff x="1944" y="2395"/>
              <a:chExt cx="1357" cy="1196"/>
            </a:xfrm>
          </p:grpSpPr>
          <p:sp>
            <p:nvSpPr>
              <p:cNvPr id="103901"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03902"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2" name="Group 936"/>
            <p:cNvGrpSpPr>
              <a:grpSpLocks/>
            </p:cNvGrpSpPr>
            <p:nvPr/>
          </p:nvGrpSpPr>
          <p:grpSpPr bwMode="auto">
            <a:xfrm>
              <a:off x="3317" y="3293"/>
              <a:ext cx="886" cy="282"/>
              <a:chOff x="3317" y="3293"/>
              <a:chExt cx="886" cy="282"/>
            </a:xfrm>
          </p:grpSpPr>
          <p:sp>
            <p:nvSpPr>
              <p:cNvPr id="103899"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03900"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3" name="Group 939"/>
            <p:cNvGrpSpPr>
              <a:grpSpLocks/>
            </p:cNvGrpSpPr>
            <p:nvPr/>
          </p:nvGrpSpPr>
          <p:grpSpPr bwMode="auto">
            <a:xfrm>
              <a:off x="3317" y="2682"/>
              <a:ext cx="1349" cy="619"/>
              <a:chOff x="3317" y="2682"/>
              <a:chExt cx="1349" cy="619"/>
            </a:xfrm>
          </p:grpSpPr>
          <p:sp>
            <p:nvSpPr>
              <p:cNvPr id="103897"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03898"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4" name="Group 942"/>
            <p:cNvGrpSpPr>
              <a:grpSpLocks/>
            </p:cNvGrpSpPr>
            <p:nvPr/>
          </p:nvGrpSpPr>
          <p:grpSpPr bwMode="auto">
            <a:xfrm>
              <a:off x="3317" y="2387"/>
              <a:ext cx="886" cy="282"/>
              <a:chOff x="3317" y="2387"/>
              <a:chExt cx="886" cy="282"/>
            </a:xfrm>
          </p:grpSpPr>
          <p:sp>
            <p:nvSpPr>
              <p:cNvPr id="103895"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3896"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5" name="Group 945"/>
            <p:cNvGrpSpPr>
              <a:grpSpLocks/>
            </p:cNvGrpSpPr>
            <p:nvPr/>
          </p:nvGrpSpPr>
          <p:grpSpPr bwMode="auto">
            <a:xfrm>
              <a:off x="3780" y="2387"/>
              <a:ext cx="886" cy="282"/>
              <a:chOff x="3780" y="2387"/>
              <a:chExt cx="886" cy="282"/>
            </a:xfrm>
          </p:grpSpPr>
          <p:sp>
            <p:nvSpPr>
              <p:cNvPr id="103893"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03894"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6" name="Group 948"/>
            <p:cNvGrpSpPr>
              <a:grpSpLocks/>
            </p:cNvGrpSpPr>
            <p:nvPr/>
          </p:nvGrpSpPr>
          <p:grpSpPr bwMode="auto">
            <a:xfrm>
              <a:off x="1473" y="2993"/>
              <a:ext cx="886" cy="291"/>
              <a:chOff x="1473" y="2993"/>
              <a:chExt cx="886" cy="291"/>
            </a:xfrm>
          </p:grpSpPr>
          <p:sp>
            <p:nvSpPr>
              <p:cNvPr id="103891"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3892"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7" name="Group 951"/>
            <p:cNvGrpSpPr>
              <a:grpSpLocks/>
            </p:cNvGrpSpPr>
            <p:nvPr/>
          </p:nvGrpSpPr>
          <p:grpSpPr bwMode="auto">
            <a:xfrm>
              <a:off x="1497" y="1765"/>
              <a:ext cx="878" cy="290"/>
              <a:chOff x="1497" y="1765"/>
              <a:chExt cx="878" cy="290"/>
            </a:xfrm>
          </p:grpSpPr>
          <p:sp>
            <p:nvSpPr>
              <p:cNvPr id="103889"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3890"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8" name="Group 954"/>
            <p:cNvGrpSpPr>
              <a:grpSpLocks/>
            </p:cNvGrpSpPr>
            <p:nvPr/>
          </p:nvGrpSpPr>
          <p:grpSpPr bwMode="auto">
            <a:xfrm>
              <a:off x="1938" y="1765"/>
              <a:ext cx="892" cy="1507"/>
              <a:chOff x="1938" y="1765"/>
              <a:chExt cx="892" cy="1507"/>
            </a:xfrm>
          </p:grpSpPr>
          <p:sp>
            <p:nvSpPr>
              <p:cNvPr id="103887"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03888"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9" name="Group 957"/>
            <p:cNvGrpSpPr>
              <a:grpSpLocks/>
            </p:cNvGrpSpPr>
            <p:nvPr/>
          </p:nvGrpSpPr>
          <p:grpSpPr bwMode="auto">
            <a:xfrm>
              <a:off x="1482" y="1781"/>
              <a:ext cx="438" cy="263"/>
              <a:chOff x="1482" y="1781"/>
              <a:chExt cx="438" cy="263"/>
            </a:xfrm>
          </p:grpSpPr>
          <p:sp>
            <p:nvSpPr>
              <p:cNvPr id="103882"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883"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84"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85"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86"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0" name="Group 963"/>
            <p:cNvGrpSpPr>
              <a:grpSpLocks/>
            </p:cNvGrpSpPr>
            <p:nvPr/>
          </p:nvGrpSpPr>
          <p:grpSpPr bwMode="auto">
            <a:xfrm>
              <a:off x="1481" y="1789"/>
              <a:ext cx="455" cy="550"/>
              <a:chOff x="1481" y="1789"/>
              <a:chExt cx="455" cy="550"/>
            </a:xfrm>
          </p:grpSpPr>
          <p:sp>
            <p:nvSpPr>
              <p:cNvPr id="103875"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03876"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7"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8"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9"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80"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81"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1" name="Group 971"/>
            <p:cNvGrpSpPr>
              <a:grpSpLocks/>
            </p:cNvGrpSpPr>
            <p:nvPr/>
          </p:nvGrpSpPr>
          <p:grpSpPr bwMode="auto">
            <a:xfrm>
              <a:off x="1489" y="2084"/>
              <a:ext cx="439" cy="574"/>
              <a:chOff x="1489" y="2084"/>
              <a:chExt cx="439" cy="574"/>
            </a:xfrm>
          </p:grpSpPr>
          <p:sp>
            <p:nvSpPr>
              <p:cNvPr id="103868"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03869"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0"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1"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2"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3"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4"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2" name="Group 979"/>
            <p:cNvGrpSpPr>
              <a:grpSpLocks/>
            </p:cNvGrpSpPr>
            <p:nvPr/>
          </p:nvGrpSpPr>
          <p:grpSpPr bwMode="auto">
            <a:xfrm>
              <a:off x="1481" y="2084"/>
              <a:ext cx="447" cy="574"/>
              <a:chOff x="1481" y="2084"/>
              <a:chExt cx="447" cy="574"/>
            </a:xfrm>
          </p:grpSpPr>
          <p:sp>
            <p:nvSpPr>
              <p:cNvPr id="103861"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3862"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3"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4"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5"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6"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7"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3" name="Group 987"/>
            <p:cNvGrpSpPr>
              <a:grpSpLocks/>
            </p:cNvGrpSpPr>
            <p:nvPr/>
          </p:nvGrpSpPr>
          <p:grpSpPr bwMode="auto">
            <a:xfrm>
              <a:off x="1944" y="2076"/>
              <a:ext cx="447" cy="263"/>
              <a:chOff x="1944" y="2076"/>
              <a:chExt cx="447" cy="263"/>
            </a:xfrm>
          </p:grpSpPr>
          <p:sp>
            <p:nvSpPr>
              <p:cNvPr id="103856"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3857"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8"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9"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0"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4" name="Group 993"/>
            <p:cNvGrpSpPr>
              <a:grpSpLocks/>
            </p:cNvGrpSpPr>
            <p:nvPr/>
          </p:nvGrpSpPr>
          <p:grpSpPr bwMode="auto">
            <a:xfrm>
              <a:off x="1944" y="1781"/>
              <a:ext cx="431" cy="263"/>
              <a:chOff x="1944" y="1781"/>
              <a:chExt cx="431" cy="263"/>
            </a:xfrm>
          </p:grpSpPr>
          <p:sp>
            <p:nvSpPr>
              <p:cNvPr id="103851"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3852"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3"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4"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5"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5" name="Group 999"/>
            <p:cNvGrpSpPr>
              <a:grpSpLocks/>
            </p:cNvGrpSpPr>
            <p:nvPr/>
          </p:nvGrpSpPr>
          <p:grpSpPr bwMode="auto">
            <a:xfrm>
              <a:off x="2415" y="1781"/>
              <a:ext cx="423" cy="271"/>
              <a:chOff x="2415" y="1781"/>
              <a:chExt cx="423" cy="271"/>
            </a:xfrm>
          </p:grpSpPr>
          <p:sp>
            <p:nvSpPr>
              <p:cNvPr id="103846"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47"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8"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9"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0"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6" name="Group 1005"/>
            <p:cNvGrpSpPr>
              <a:grpSpLocks/>
            </p:cNvGrpSpPr>
            <p:nvPr/>
          </p:nvGrpSpPr>
          <p:grpSpPr bwMode="auto">
            <a:xfrm>
              <a:off x="2886" y="1773"/>
              <a:ext cx="415" cy="271"/>
              <a:chOff x="2886" y="1773"/>
              <a:chExt cx="415" cy="271"/>
            </a:xfrm>
          </p:grpSpPr>
          <p:sp>
            <p:nvSpPr>
              <p:cNvPr id="103841"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42"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3"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4"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5"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7" name="Group 1011"/>
            <p:cNvGrpSpPr>
              <a:grpSpLocks/>
            </p:cNvGrpSpPr>
            <p:nvPr/>
          </p:nvGrpSpPr>
          <p:grpSpPr bwMode="auto">
            <a:xfrm>
              <a:off x="3325" y="1773"/>
              <a:ext cx="423" cy="271"/>
              <a:chOff x="3325" y="1773"/>
              <a:chExt cx="423" cy="271"/>
            </a:xfrm>
          </p:grpSpPr>
          <p:sp>
            <p:nvSpPr>
              <p:cNvPr id="103836"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37"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8"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9"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0"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8" name="Group 1017"/>
            <p:cNvGrpSpPr>
              <a:grpSpLocks/>
            </p:cNvGrpSpPr>
            <p:nvPr/>
          </p:nvGrpSpPr>
          <p:grpSpPr bwMode="auto">
            <a:xfrm>
              <a:off x="2878" y="2379"/>
              <a:ext cx="407" cy="287"/>
              <a:chOff x="2878" y="2379"/>
              <a:chExt cx="407" cy="287"/>
            </a:xfrm>
          </p:grpSpPr>
          <p:sp>
            <p:nvSpPr>
              <p:cNvPr id="103831"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32"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3"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4"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5"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9" name="Group 1023"/>
            <p:cNvGrpSpPr>
              <a:grpSpLocks/>
            </p:cNvGrpSpPr>
            <p:nvPr/>
          </p:nvGrpSpPr>
          <p:grpSpPr bwMode="auto">
            <a:xfrm>
              <a:off x="2878" y="2076"/>
              <a:ext cx="415" cy="279"/>
              <a:chOff x="2878" y="2076"/>
              <a:chExt cx="415" cy="279"/>
            </a:xfrm>
          </p:grpSpPr>
          <p:sp>
            <p:nvSpPr>
              <p:cNvPr id="103826"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27"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8"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9"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0"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0" name="Group 1029"/>
            <p:cNvGrpSpPr>
              <a:grpSpLocks/>
            </p:cNvGrpSpPr>
            <p:nvPr/>
          </p:nvGrpSpPr>
          <p:grpSpPr bwMode="auto">
            <a:xfrm>
              <a:off x="2415" y="2068"/>
              <a:ext cx="431" cy="279"/>
              <a:chOff x="2415" y="2068"/>
              <a:chExt cx="431" cy="279"/>
            </a:xfrm>
          </p:grpSpPr>
          <p:sp>
            <p:nvSpPr>
              <p:cNvPr id="103821"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22"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3"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4"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5"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1" name="Group 1035"/>
            <p:cNvGrpSpPr>
              <a:grpSpLocks/>
            </p:cNvGrpSpPr>
            <p:nvPr/>
          </p:nvGrpSpPr>
          <p:grpSpPr bwMode="auto">
            <a:xfrm>
              <a:off x="2399" y="2387"/>
              <a:ext cx="439" cy="582"/>
              <a:chOff x="2399" y="2387"/>
              <a:chExt cx="439" cy="582"/>
            </a:xfrm>
          </p:grpSpPr>
          <p:sp>
            <p:nvSpPr>
              <p:cNvPr id="103814"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3815"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6"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7"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8"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9"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0"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2" name="Group 1043"/>
            <p:cNvGrpSpPr>
              <a:grpSpLocks/>
            </p:cNvGrpSpPr>
            <p:nvPr/>
          </p:nvGrpSpPr>
          <p:grpSpPr bwMode="auto">
            <a:xfrm>
              <a:off x="1498" y="3296"/>
              <a:ext cx="406" cy="287"/>
              <a:chOff x="1498" y="3296"/>
              <a:chExt cx="406" cy="287"/>
            </a:xfrm>
          </p:grpSpPr>
          <p:sp>
            <p:nvSpPr>
              <p:cNvPr id="103809"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10"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1"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2"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3"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3" name="Group 1049"/>
            <p:cNvGrpSpPr>
              <a:grpSpLocks/>
            </p:cNvGrpSpPr>
            <p:nvPr/>
          </p:nvGrpSpPr>
          <p:grpSpPr bwMode="auto">
            <a:xfrm>
              <a:off x="1489" y="2690"/>
              <a:ext cx="423" cy="279"/>
              <a:chOff x="1489" y="2690"/>
              <a:chExt cx="423" cy="279"/>
            </a:xfrm>
          </p:grpSpPr>
          <p:sp>
            <p:nvSpPr>
              <p:cNvPr id="103804"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05"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6"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7"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8"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4" name="Group 1055"/>
            <p:cNvGrpSpPr>
              <a:grpSpLocks/>
            </p:cNvGrpSpPr>
            <p:nvPr/>
          </p:nvGrpSpPr>
          <p:grpSpPr bwMode="auto">
            <a:xfrm>
              <a:off x="1490" y="2993"/>
              <a:ext cx="414" cy="271"/>
              <a:chOff x="1490" y="2993"/>
              <a:chExt cx="414" cy="271"/>
            </a:xfrm>
          </p:grpSpPr>
          <p:sp>
            <p:nvSpPr>
              <p:cNvPr id="103799"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00"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1"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2"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3"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5" name="Group 1061"/>
            <p:cNvGrpSpPr>
              <a:grpSpLocks/>
            </p:cNvGrpSpPr>
            <p:nvPr/>
          </p:nvGrpSpPr>
          <p:grpSpPr bwMode="auto">
            <a:xfrm>
              <a:off x="1936" y="2993"/>
              <a:ext cx="439" cy="582"/>
              <a:chOff x="1936" y="2993"/>
              <a:chExt cx="439" cy="582"/>
            </a:xfrm>
          </p:grpSpPr>
          <p:sp>
            <p:nvSpPr>
              <p:cNvPr id="103792"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03793"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4"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5"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6"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7"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8"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6" name="Group 1069"/>
            <p:cNvGrpSpPr>
              <a:grpSpLocks/>
            </p:cNvGrpSpPr>
            <p:nvPr/>
          </p:nvGrpSpPr>
          <p:grpSpPr bwMode="auto">
            <a:xfrm>
              <a:off x="1944" y="2690"/>
              <a:ext cx="447" cy="279"/>
              <a:chOff x="1944" y="2690"/>
              <a:chExt cx="447" cy="279"/>
            </a:xfrm>
          </p:grpSpPr>
          <p:sp>
            <p:nvSpPr>
              <p:cNvPr id="103787"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788"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9"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0"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1"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7" name="Group 1075"/>
            <p:cNvGrpSpPr>
              <a:grpSpLocks/>
            </p:cNvGrpSpPr>
            <p:nvPr/>
          </p:nvGrpSpPr>
          <p:grpSpPr bwMode="auto">
            <a:xfrm>
              <a:off x="2407" y="3001"/>
              <a:ext cx="423" cy="271"/>
              <a:chOff x="2407" y="3001"/>
              <a:chExt cx="423" cy="271"/>
            </a:xfrm>
          </p:grpSpPr>
          <p:sp>
            <p:nvSpPr>
              <p:cNvPr id="103782"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3783"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4"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5"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6"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8" name="Group 1081"/>
            <p:cNvGrpSpPr>
              <a:grpSpLocks/>
            </p:cNvGrpSpPr>
            <p:nvPr/>
          </p:nvGrpSpPr>
          <p:grpSpPr bwMode="auto">
            <a:xfrm>
              <a:off x="2854" y="3296"/>
              <a:ext cx="439" cy="279"/>
              <a:chOff x="2854" y="3296"/>
              <a:chExt cx="439" cy="279"/>
            </a:xfrm>
          </p:grpSpPr>
          <p:sp>
            <p:nvSpPr>
              <p:cNvPr id="103777"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3778"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9"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0"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1"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9" name="Group 1087"/>
            <p:cNvGrpSpPr>
              <a:grpSpLocks/>
            </p:cNvGrpSpPr>
            <p:nvPr/>
          </p:nvGrpSpPr>
          <p:grpSpPr bwMode="auto">
            <a:xfrm>
              <a:off x="2863" y="3304"/>
              <a:ext cx="422" cy="279"/>
              <a:chOff x="2863" y="3304"/>
              <a:chExt cx="422" cy="279"/>
            </a:xfrm>
          </p:grpSpPr>
          <p:sp>
            <p:nvSpPr>
              <p:cNvPr id="103772"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73"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4"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5"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6"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0" name="Group 1093"/>
            <p:cNvGrpSpPr>
              <a:grpSpLocks/>
            </p:cNvGrpSpPr>
            <p:nvPr/>
          </p:nvGrpSpPr>
          <p:grpSpPr bwMode="auto">
            <a:xfrm>
              <a:off x="2870" y="2690"/>
              <a:ext cx="415" cy="287"/>
              <a:chOff x="2870" y="2690"/>
              <a:chExt cx="415" cy="287"/>
            </a:xfrm>
          </p:grpSpPr>
          <p:sp>
            <p:nvSpPr>
              <p:cNvPr id="103767"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68"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9"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0"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1"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1" name="Group 1099"/>
            <p:cNvGrpSpPr>
              <a:grpSpLocks/>
            </p:cNvGrpSpPr>
            <p:nvPr/>
          </p:nvGrpSpPr>
          <p:grpSpPr bwMode="auto">
            <a:xfrm>
              <a:off x="2878" y="2068"/>
              <a:ext cx="431" cy="287"/>
              <a:chOff x="2878" y="2068"/>
              <a:chExt cx="431" cy="287"/>
            </a:xfrm>
          </p:grpSpPr>
          <p:sp>
            <p:nvSpPr>
              <p:cNvPr id="103762"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763"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4"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5"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6"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2" name="Group 1105"/>
            <p:cNvGrpSpPr>
              <a:grpSpLocks/>
            </p:cNvGrpSpPr>
            <p:nvPr/>
          </p:nvGrpSpPr>
          <p:grpSpPr bwMode="auto">
            <a:xfrm>
              <a:off x="2415" y="2387"/>
              <a:ext cx="439" cy="271"/>
              <a:chOff x="2415" y="2387"/>
              <a:chExt cx="439" cy="271"/>
            </a:xfrm>
          </p:grpSpPr>
          <p:sp>
            <p:nvSpPr>
              <p:cNvPr id="103757"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758"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9"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0"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1"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3" name="Group 1111"/>
            <p:cNvGrpSpPr>
              <a:grpSpLocks/>
            </p:cNvGrpSpPr>
            <p:nvPr/>
          </p:nvGrpSpPr>
          <p:grpSpPr bwMode="auto">
            <a:xfrm>
              <a:off x="1944" y="2387"/>
              <a:ext cx="439" cy="271"/>
              <a:chOff x="1944" y="2387"/>
              <a:chExt cx="439" cy="271"/>
            </a:xfrm>
          </p:grpSpPr>
          <p:sp>
            <p:nvSpPr>
              <p:cNvPr id="103752"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753"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4"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5"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6"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4" name="Group 1117"/>
            <p:cNvGrpSpPr>
              <a:grpSpLocks/>
            </p:cNvGrpSpPr>
            <p:nvPr/>
          </p:nvGrpSpPr>
          <p:grpSpPr bwMode="auto">
            <a:xfrm>
              <a:off x="2399" y="3304"/>
              <a:ext cx="447" cy="279"/>
              <a:chOff x="2399" y="3304"/>
              <a:chExt cx="447" cy="279"/>
            </a:xfrm>
          </p:grpSpPr>
          <p:sp>
            <p:nvSpPr>
              <p:cNvPr id="103747"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3748"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9"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0"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1"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5" name="Group 1123"/>
            <p:cNvGrpSpPr>
              <a:grpSpLocks/>
            </p:cNvGrpSpPr>
            <p:nvPr/>
          </p:nvGrpSpPr>
          <p:grpSpPr bwMode="auto">
            <a:xfrm>
              <a:off x="1936" y="3304"/>
              <a:ext cx="431" cy="271"/>
              <a:chOff x="1936" y="3304"/>
              <a:chExt cx="431" cy="271"/>
            </a:xfrm>
          </p:grpSpPr>
          <p:sp>
            <p:nvSpPr>
              <p:cNvPr id="103742"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3743"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4"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5"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6"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6" name="Group 1129"/>
            <p:cNvGrpSpPr>
              <a:grpSpLocks/>
            </p:cNvGrpSpPr>
            <p:nvPr/>
          </p:nvGrpSpPr>
          <p:grpSpPr bwMode="auto">
            <a:xfrm>
              <a:off x="2400" y="3304"/>
              <a:ext cx="414" cy="279"/>
              <a:chOff x="2400" y="3304"/>
              <a:chExt cx="414" cy="279"/>
            </a:xfrm>
          </p:grpSpPr>
          <p:sp>
            <p:nvSpPr>
              <p:cNvPr id="103737"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38"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9"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0"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1"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7" name="Group 1135"/>
            <p:cNvGrpSpPr>
              <a:grpSpLocks/>
            </p:cNvGrpSpPr>
            <p:nvPr/>
          </p:nvGrpSpPr>
          <p:grpSpPr bwMode="auto">
            <a:xfrm>
              <a:off x="2400" y="3001"/>
              <a:ext cx="422" cy="271"/>
              <a:chOff x="2400" y="3001"/>
              <a:chExt cx="422" cy="271"/>
            </a:xfrm>
          </p:grpSpPr>
          <p:sp>
            <p:nvSpPr>
              <p:cNvPr id="103732"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33"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4"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5"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6"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8" name="Group 1141"/>
            <p:cNvGrpSpPr>
              <a:grpSpLocks/>
            </p:cNvGrpSpPr>
            <p:nvPr/>
          </p:nvGrpSpPr>
          <p:grpSpPr bwMode="auto">
            <a:xfrm>
              <a:off x="3318" y="3001"/>
              <a:ext cx="422" cy="271"/>
              <a:chOff x="3318" y="3001"/>
              <a:chExt cx="422" cy="271"/>
            </a:xfrm>
          </p:grpSpPr>
          <p:sp>
            <p:nvSpPr>
              <p:cNvPr id="103727"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28"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9"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0"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1"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9" name="Group 1147"/>
            <p:cNvGrpSpPr>
              <a:grpSpLocks/>
            </p:cNvGrpSpPr>
            <p:nvPr/>
          </p:nvGrpSpPr>
          <p:grpSpPr bwMode="auto">
            <a:xfrm>
              <a:off x="3325" y="2076"/>
              <a:ext cx="439" cy="271"/>
              <a:chOff x="3325" y="2076"/>
              <a:chExt cx="439" cy="271"/>
            </a:xfrm>
          </p:grpSpPr>
          <p:sp>
            <p:nvSpPr>
              <p:cNvPr id="103722"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723"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4"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5"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6"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0" name="Group 1153"/>
            <p:cNvGrpSpPr>
              <a:grpSpLocks/>
            </p:cNvGrpSpPr>
            <p:nvPr/>
          </p:nvGrpSpPr>
          <p:grpSpPr bwMode="auto">
            <a:xfrm>
              <a:off x="3788" y="2068"/>
              <a:ext cx="431" cy="287"/>
              <a:chOff x="3788" y="2068"/>
              <a:chExt cx="431" cy="287"/>
            </a:xfrm>
          </p:grpSpPr>
          <p:sp>
            <p:nvSpPr>
              <p:cNvPr id="103717"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718"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9"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0"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1"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1" name="Group 1159"/>
            <p:cNvGrpSpPr>
              <a:grpSpLocks/>
            </p:cNvGrpSpPr>
            <p:nvPr/>
          </p:nvGrpSpPr>
          <p:grpSpPr bwMode="auto">
            <a:xfrm>
              <a:off x="4251" y="2084"/>
              <a:ext cx="431" cy="263"/>
              <a:chOff x="4251" y="2084"/>
              <a:chExt cx="431" cy="263"/>
            </a:xfrm>
          </p:grpSpPr>
          <p:sp>
            <p:nvSpPr>
              <p:cNvPr id="103712"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713"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4"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5"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6"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2" name="Group 1165"/>
            <p:cNvGrpSpPr>
              <a:grpSpLocks/>
            </p:cNvGrpSpPr>
            <p:nvPr/>
          </p:nvGrpSpPr>
          <p:grpSpPr bwMode="auto">
            <a:xfrm>
              <a:off x="4236" y="3001"/>
              <a:ext cx="430" cy="279"/>
              <a:chOff x="4236" y="3001"/>
              <a:chExt cx="430" cy="279"/>
            </a:xfrm>
          </p:grpSpPr>
          <p:sp>
            <p:nvSpPr>
              <p:cNvPr id="103707"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08"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9"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0"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1"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3" name="Group 1171"/>
            <p:cNvGrpSpPr>
              <a:grpSpLocks/>
            </p:cNvGrpSpPr>
            <p:nvPr/>
          </p:nvGrpSpPr>
          <p:grpSpPr bwMode="auto">
            <a:xfrm>
              <a:off x="3772" y="2682"/>
              <a:ext cx="423" cy="287"/>
              <a:chOff x="3772" y="2682"/>
              <a:chExt cx="423" cy="287"/>
            </a:xfrm>
          </p:grpSpPr>
          <p:sp>
            <p:nvSpPr>
              <p:cNvPr id="103702"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703"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4"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5"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6"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4" name="Group 1177"/>
            <p:cNvGrpSpPr>
              <a:grpSpLocks/>
            </p:cNvGrpSpPr>
            <p:nvPr/>
          </p:nvGrpSpPr>
          <p:grpSpPr bwMode="auto">
            <a:xfrm>
              <a:off x="3780" y="2387"/>
              <a:ext cx="431" cy="279"/>
              <a:chOff x="3780" y="2387"/>
              <a:chExt cx="431" cy="279"/>
            </a:xfrm>
          </p:grpSpPr>
          <p:sp>
            <p:nvSpPr>
              <p:cNvPr id="103697"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698"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9"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0"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1"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5" name="Group 1183"/>
            <p:cNvGrpSpPr>
              <a:grpSpLocks/>
            </p:cNvGrpSpPr>
            <p:nvPr/>
          </p:nvGrpSpPr>
          <p:grpSpPr bwMode="auto">
            <a:xfrm>
              <a:off x="3780" y="1781"/>
              <a:ext cx="415" cy="263"/>
              <a:chOff x="3780" y="1781"/>
              <a:chExt cx="415" cy="263"/>
            </a:xfrm>
          </p:grpSpPr>
          <p:sp>
            <p:nvSpPr>
              <p:cNvPr id="103692"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693"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4"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5"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6"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6" name="Group 1189"/>
            <p:cNvGrpSpPr>
              <a:grpSpLocks/>
            </p:cNvGrpSpPr>
            <p:nvPr/>
          </p:nvGrpSpPr>
          <p:grpSpPr bwMode="auto">
            <a:xfrm>
              <a:off x="3780" y="1765"/>
              <a:ext cx="447" cy="279"/>
              <a:chOff x="3780" y="1765"/>
              <a:chExt cx="447" cy="279"/>
            </a:xfrm>
          </p:grpSpPr>
          <p:sp>
            <p:nvSpPr>
              <p:cNvPr id="103687"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688"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9"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0"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1"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7" name="Group 1195"/>
            <p:cNvGrpSpPr>
              <a:grpSpLocks/>
            </p:cNvGrpSpPr>
            <p:nvPr/>
          </p:nvGrpSpPr>
          <p:grpSpPr bwMode="auto">
            <a:xfrm>
              <a:off x="3326" y="1781"/>
              <a:ext cx="430" cy="255"/>
              <a:chOff x="3326" y="1781"/>
              <a:chExt cx="430" cy="255"/>
            </a:xfrm>
          </p:grpSpPr>
          <p:sp>
            <p:nvSpPr>
              <p:cNvPr id="103682"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683"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4"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5"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6"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8" name="Group 1201"/>
            <p:cNvGrpSpPr>
              <a:grpSpLocks/>
            </p:cNvGrpSpPr>
            <p:nvPr/>
          </p:nvGrpSpPr>
          <p:grpSpPr bwMode="auto">
            <a:xfrm>
              <a:off x="3325" y="2698"/>
              <a:ext cx="415" cy="279"/>
              <a:chOff x="3325" y="2698"/>
              <a:chExt cx="415" cy="279"/>
            </a:xfrm>
          </p:grpSpPr>
          <p:sp>
            <p:nvSpPr>
              <p:cNvPr id="103677"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678"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9"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0"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1"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9" name="Group 1207"/>
            <p:cNvGrpSpPr>
              <a:grpSpLocks/>
            </p:cNvGrpSpPr>
            <p:nvPr/>
          </p:nvGrpSpPr>
          <p:grpSpPr bwMode="auto">
            <a:xfrm>
              <a:off x="2878" y="2395"/>
              <a:ext cx="423" cy="271"/>
              <a:chOff x="2878" y="2395"/>
              <a:chExt cx="423" cy="271"/>
            </a:xfrm>
          </p:grpSpPr>
          <p:sp>
            <p:nvSpPr>
              <p:cNvPr id="103672"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673"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4"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5"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6"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60" name="Group 1213"/>
            <p:cNvGrpSpPr>
              <a:grpSpLocks/>
            </p:cNvGrpSpPr>
            <p:nvPr/>
          </p:nvGrpSpPr>
          <p:grpSpPr bwMode="auto">
            <a:xfrm>
              <a:off x="2862" y="3001"/>
              <a:ext cx="423" cy="263"/>
              <a:chOff x="2862" y="3001"/>
              <a:chExt cx="423" cy="263"/>
            </a:xfrm>
          </p:grpSpPr>
          <p:sp>
            <p:nvSpPr>
              <p:cNvPr id="103667"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3668"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69"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0"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1"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61" name="Group 1219"/>
            <p:cNvGrpSpPr>
              <a:grpSpLocks/>
            </p:cNvGrpSpPr>
            <p:nvPr/>
          </p:nvGrpSpPr>
          <p:grpSpPr bwMode="auto">
            <a:xfrm>
              <a:off x="3318" y="3304"/>
              <a:ext cx="422" cy="287"/>
              <a:chOff x="3318" y="3304"/>
              <a:chExt cx="422" cy="287"/>
            </a:xfrm>
          </p:grpSpPr>
          <p:sp>
            <p:nvSpPr>
              <p:cNvPr id="103662"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663"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64"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65"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66"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03429" name="Rectangle 1225"/>
          <p:cNvSpPr>
            <a:spLocks noGrp="1" noChangeArrowheads="1"/>
          </p:cNvSpPr>
          <p:nvPr>
            <p:ph type="title"/>
          </p:nvPr>
        </p:nvSpPr>
        <p:spPr/>
        <p:txBody>
          <a:bodyPr/>
          <a:lstStyle/>
          <a:p>
            <a:r>
              <a:rPr lang="en-US" dirty="0"/>
              <a:t>Driverless EV optimization</a:t>
            </a:r>
          </a:p>
        </p:txBody>
      </p:sp>
      <p:sp>
        <p:nvSpPr>
          <p:cNvPr id="3949770" name="Line 1226"/>
          <p:cNvSpPr>
            <a:spLocks noChangeShapeType="1"/>
          </p:cNvSpPr>
          <p:nvPr/>
        </p:nvSpPr>
        <p:spPr bwMode="auto">
          <a:xfrm flipV="1">
            <a:off x="2381250" y="3227388"/>
            <a:ext cx="1544638" cy="496887"/>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3949771" name="Line 1227"/>
          <p:cNvSpPr>
            <a:spLocks noChangeShapeType="1"/>
          </p:cNvSpPr>
          <p:nvPr/>
        </p:nvSpPr>
        <p:spPr bwMode="auto">
          <a:xfrm flipV="1">
            <a:off x="2381250" y="3767138"/>
            <a:ext cx="2568575" cy="2120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3949772" name="Line 1228"/>
          <p:cNvSpPr>
            <a:spLocks noChangeShapeType="1"/>
          </p:cNvSpPr>
          <p:nvPr/>
        </p:nvSpPr>
        <p:spPr bwMode="auto">
          <a:xfrm>
            <a:off x="2381250" y="2670175"/>
            <a:ext cx="1701800" cy="2713038"/>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3949773" name="Rectangle 1229"/>
          <p:cNvSpPr>
            <a:spLocks noChangeArrowheads="1"/>
          </p:cNvSpPr>
          <p:nvPr/>
        </p:nvSpPr>
        <p:spPr bwMode="auto">
          <a:xfrm>
            <a:off x="1943100" y="2247900"/>
            <a:ext cx="736600" cy="4038600"/>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89194" name="Group 1230"/>
          <p:cNvGrpSpPr>
            <a:grpSpLocks/>
          </p:cNvGrpSpPr>
          <p:nvPr/>
        </p:nvGrpSpPr>
        <p:grpSpPr bwMode="auto">
          <a:xfrm>
            <a:off x="3663950" y="2784475"/>
            <a:ext cx="985838" cy="811213"/>
            <a:chOff x="2700" y="1858"/>
            <a:chExt cx="948" cy="780"/>
          </a:xfrm>
        </p:grpSpPr>
        <p:sp>
          <p:nvSpPr>
            <p:cNvPr id="103448" name="Rectangle 123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449" name="Group 1232"/>
            <p:cNvGrpSpPr>
              <a:grpSpLocks/>
            </p:cNvGrpSpPr>
            <p:nvPr/>
          </p:nvGrpSpPr>
          <p:grpSpPr bwMode="auto">
            <a:xfrm>
              <a:off x="2931" y="2061"/>
              <a:ext cx="506" cy="416"/>
              <a:chOff x="4101" y="2013"/>
              <a:chExt cx="506" cy="416"/>
            </a:xfrm>
          </p:grpSpPr>
          <p:sp>
            <p:nvSpPr>
              <p:cNvPr id="103450" name="Line 123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51" name="Line 123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52" name="Arc 123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210" name="Group 1236"/>
          <p:cNvGrpSpPr>
            <a:grpSpLocks/>
          </p:cNvGrpSpPr>
          <p:nvPr/>
        </p:nvGrpSpPr>
        <p:grpSpPr bwMode="auto">
          <a:xfrm>
            <a:off x="4438650" y="3405188"/>
            <a:ext cx="985838" cy="811212"/>
            <a:chOff x="2700" y="1858"/>
            <a:chExt cx="948" cy="780"/>
          </a:xfrm>
        </p:grpSpPr>
        <p:sp>
          <p:nvSpPr>
            <p:cNvPr id="103443" name="Rectangle 123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444" name="Group 1238"/>
            <p:cNvGrpSpPr>
              <a:grpSpLocks/>
            </p:cNvGrpSpPr>
            <p:nvPr/>
          </p:nvGrpSpPr>
          <p:grpSpPr bwMode="auto">
            <a:xfrm>
              <a:off x="2931" y="2061"/>
              <a:ext cx="506" cy="416"/>
              <a:chOff x="4101" y="2013"/>
              <a:chExt cx="506" cy="416"/>
            </a:xfrm>
          </p:grpSpPr>
          <p:sp>
            <p:nvSpPr>
              <p:cNvPr id="103445" name="Line 123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6" name="Line 124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7" name="Arc 124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3949793" name="Group 1242"/>
          <p:cNvGrpSpPr>
            <a:grpSpLocks/>
          </p:cNvGrpSpPr>
          <p:nvPr/>
        </p:nvGrpSpPr>
        <p:grpSpPr bwMode="auto">
          <a:xfrm>
            <a:off x="3529013" y="4849813"/>
            <a:ext cx="985837" cy="811212"/>
            <a:chOff x="2700" y="1858"/>
            <a:chExt cx="948" cy="780"/>
          </a:xfrm>
        </p:grpSpPr>
        <p:sp>
          <p:nvSpPr>
            <p:cNvPr id="103438" name="Rectangle 1243"/>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439" name="Group 1244"/>
            <p:cNvGrpSpPr>
              <a:grpSpLocks/>
            </p:cNvGrpSpPr>
            <p:nvPr/>
          </p:nvGrpSpPr>
          <p:grpSpPr bwMode="auto">
            <a:xfrm>
              <a:off x="2931" y="2061"/>
              <a:ext cx="506" cy="416"/>
              <a:chOff x="4101" y="2013"/>
              <a:chExt cx="506" cy="416"/>
            </a:xfrm>
          </p:grpSpPr>
          <p:sp>
            <p:nvSpPr>
              <p:cNvPr id="103440" name="Line 1245"/>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1" name="Line 1246"/>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2" name="Arc 1247"/>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03437" name="Text Box 1248"/>
          <p:cNvSpPr txBox="1">
            <a:spLocks noChangeArrowheads="1"/>
          </p:cNvSpPr>
          <p:nvPr/>
        </p:nvSpPr>
        <p:spPr bwMode="auto">
          <a:xfrm>
            <a:off x="2168525" y="1581150"/>
            <a:ext cx="311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pPr algn="l"/>
            <a:r>
              <a:rPr lang="en-US" sz="3600" i="0"/>
              <a:t>t</a:t>
            </a:r>
          </a:p>
        </p:txBody>
      </p:sp>
      <p:sp>
        <p:nvSpPr>
          <p:cNvPr id="1249" name="Slide Number Placeholder 5">
            <a:extLst>
              <a:ext uri="{FF2B5EF4-FFF2-40B4-BE49-F238E27FC236}">
                <a16:creationId xmlns:a16="http://schemas.microsoft.com/office/drawing/2014/main" id="{1E00DCC0-2C8E-46A8-9E72-8EA363D2AAE6}"/>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60</a:t>
            </a:fld>
            <a:endParaRPr lang="en-US" dirty="0"/>
          </a:p>
        </p:txBody>
      </p:sp>
    </p:spTree>
    <p:extLst>
      <p:ext uri="{BB962C8B-B14F-4D97-AF65-F5344CB8AC3E}">
        <p14:creationId xmlns:p14="http://schemas.microsoft.com/office/powerpoint/2010/main" val="33024330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949773"/>
                                        </p:tgtEl>
                                        <p:attrNameLst>
                                          <p:attrName>style.visibility</p:attrName>
                                        </p:attrNameLst>
                                      </p:cBhvr>
                                      <p:to>
                                        <p:strVal val="visible"/>
                                      </p:to>
                                    </p:set>
                                    <p:animEffect transition="in" filter="wipe(up)">
                                      <p:cBhvr>
                                        <p:cTn id="7" dur="500"/>
                                        <p:tgtEl>
                                          <p:spTgt spid="394977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49770"/>
                                        </p:tgtEl>
                                        <p:attrNameLst>
                                          <p:attrName>style.visibility</p:attrName>
                                        </p:attrNameLst>
                                      </p:cBhvr>
                                      <p:to>
                                        <p:strVal val="visible"/>
                                      </p:to>
                                    </p:set>
                                    <p:animEffect transition="in" filter="wipe(left)">
                                      <p:cBhvr>
                                        <p:cTn id="11" dur="500"/>
                                        <p:tgtEl>
                                          <p:spTgt spid="3949770"/>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89194"/>
                                        </p:tgtEl>
                                        <p:attrNameLst>
                                          <p:attrName>style.visibility</p:attrName>
                                        </p:attrNameLst>
                                      </p:cBhvr>
                                      <p:to>
                                        <p:strVal val="visible"/>
                                      </p:to>
                                    </p:set>
                                    <p:animEffect transition="in" filter="dissolve">
                                      <p:cBhvr>
                                        <p:cTn id="15" dur="500"/>
                                        <p:tgtEl>
                                          <p:spTgt spid="89194"/>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949771"/>
                                        </p:tgtEl>
                                        <p:attrNameLst>
                                          <p:attrName>style.visibility</p:attrName>
                                        </p:attrNameLst>
                                      </p:cBhvr>
                                      <p:to>
                                        <p:strVal val="visible"/>
                                      </p:to>
                                    </p:set>
                                    <p:animEffect transition="in" filter="wipe(left)">
                                      <p:cBhvr>
                                        <p:cTn id="19" dur="500"/>
                                        <p:tgtEl>
                                          <p:spTgt spid="3949771"/>
                                        </p:tgtEl>
                                      </p:cBhvr>
                                    </p:animEffect>
                                  </p:childTnLst>
                                </p:cTn>
                              </p:par>
                            </p:childTnLst>
                          </p:cTn>
                        </p:par>
                        <p:par>
                          <p:cTn id="20" fill="hold" nodeType="afterGroup">
                            <p:stCondLst>
                              <p:cond delay="2000"/>
                            </p:stCondLst>
                            <p:childTnLst>
                              <p:par>
                                <p:cTn id="21" presetID="9" presetClass="entr" presetSubtype="0" fill="hold" nodeType="afterEffect">
                                  <p:stCondLst>
                                    <p:cond delay="0"/>
                                  </p:stCondLst>
                                  <p:childTnLst>
                                    <p:set>
                                      <p:cBhvr>
                                        <p:cTn id="22" dur="1" fill="hold">
                                          <p:stCondLst>
                                            <p:cond delay="0"/>
                                          </p:stCondLst>
                                        </p:cTn>
                                        <p:tgtEl>
                                          <p:spTgt spid="89210"/>
                                        </p:tgtEl>
                                        <p:attrNameLst>
                                          <p:attrName>style.visibility</p:attrName>
                                        </p:attrNameLst>
                                      </p:cBhvr>
                                      <p:to>
                                        <p:strVal val="visible"/>
                                      </p:to>
                                    </p:set>
                                    <p:animEffect transition="in" filter="dissolve">
                                      <p:cBhvr>
                                        <p:cTn id="23" dur="500"/>
                                        <p:tgtEl>
                                          <p:spTgt spid="89210"/>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949772"/>
                                        </p:tgtEl>
                                        <p:attrNameLst>
                                          <p:attrName>style.visibility</p:attrName>
                                        </p:attrNameLst>
                                      </p:cBhvr>
                                      <p:to>
                                        <p:strVal val="visible"/>
                                      </p:to>
                                    </p:set>
                                    <p:animEffect transition="in" filter="wipe(left)">
                                      <p:cBhvr>
                                        <p:cTn id="27" dur="500"/>
                                        <p:tgtEl>
                                          <p:spTgt spid="3949772"/>
                                        </p:tgtEl>
                                      </p:cBhvr>
                                    </p:animEffect>
                                  </p:childTnLst>
                                </p:cTn>
                              </p:par>
                            </p:childTnLst>
                          </p:cTn>
                        </p:par>
                        <p:par>
                          <p:cTn id="28" fill="hold" nodeType="afterGroup">
                            <p:stCondLst>
                              <p:cond delay="3000"/>
                            </p:stCondLst>
                            <p:childTnLst>
                              <p:par>
                                <p:cTn id="29" presetID="9" presetClass="entr" presetSubtype="0" fill="hold" nodeType="afterEffect">
                                  <p:stCondLst>
                                    <p:cond delay="0"/>
                                  </p:stCondLst>
                                  <p:childTnLst>
                                    <p:set>
                                      <p:cBhvr>
                                        <p:cTn id="30" dur="1" fill="hold">
                                          <p:stCondLst>
                                            <p:cond delay="0"/>
                                          </p:stCondLst>
                                        </p:cTn>
                                        <p:tgtEl>
                                          <p:spTgt spid="3949793"/>
                                        </p:tgtEl>
                                        <p:attrNameLst>
                                          <p:attrName>style.visibility</p:attrName>
                                        </p:attrNameLst>
                                      </p:cBhvr>
                                      <p:to>
                                        <p:strVal val="visible"/>
                                      </p:to>
                                    </p:set>
                                    <p:animEffect transition="in" filter="dissolve">
                                      <p:cBhvr>
                                        <p:cTn id="31" dur="500"/>
                                        <p:tgtEl>
                                          <p:spTgt spid="39497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49770" grpId="0" animBg="1"/>
      <p:bldP spid="3949771" grpId="0" animBg="1"/>
      <p:bldP spid="3949772" grpId="0" animBg="1"/>
      <p:bldP spid="394977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6" name="Group 2"/>
          <p:cNvGrpSpPr>
            <a:grpSpLocks/>
          </p:cNvGrpSpPr>
          <p:nvPr/>
        </p:nvGrpSpPr>
        <p:grpSpPr bwMode="auto">
          <a:xfrm>
            <a:off x="1487488" y="2598738"/>
            <a:ext cx="6081712" cy="3332162"/>
            <a:chOff x="1449" y="1725"/>
            <a:chExt cx="3265" cy="1898"/>
          </a:xfrm>
        </p:grpSpPr>
        <p:grpSp>
          <p:nvGrpSpPr>
            <p:cNvPr id="105570" name="Group 3"/>
            <p:cNvGrpSpPr>
              <a:grpSpLocks/>
            </p:cNvGrpSpPr>
            <p:nvPr/>
          </p:nvGrpSpPr>
          <p:grpSpPr bwMode="auto">
            <a:xfrm>
              <a:off x="3772" y="2690"/>
              <a:ext cx="894" cy="596"/>
              <a:chOff x="3772" y="2690"/>
              <a:chExt cx="894" cy="596"/>
            </a:xfrm>
          </p:grpSpPr>
          <p:sp>
            <p:nvSpPr>
              <p:cNvPr id="106790"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6791"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71" name="Group 6"/>
            <p:cNvGrpSpPr>
              <a:grpSpLocks/>
            </p:cNvGrpSpPr>
            <p:nvPr/>
          </p:nvGrpSpPr>
          <p:grpSpPr bwMode="auto">
            <a:xfrm>
              <a:off x="1944" y="2690"/>
              <a:ext cx="894" cy="596"/>
              <a:chOff x="1944" y="2690"/>
              <a:chExt cx="894" cy="596"/>
            </a:xfrm>
          </p:grpSpPr>
          <p:sp>
            <p:nvSpPr>
              <p:cNvPr id="106788"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6789"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72" name="Group 9"/>
            <p:cNvGrpSpPr>
              <a:grpSpLocks/>
            </p:cNvGrpSpPr>
            <p:nvPr/>
          </p:nvGrpSpPr>
          <p:grpSpPr bwMode="auto">
            <a:xfrm>
              <a:off x="1483" y="2379"/>
              <a:ext cx="429" cy="598"/>
              <a:chOff x="1483" y="2379"/>
              <a:chExt cx="429" cy="598"/>
            </a:xfrm>
          </p:grpSpPr>
          <p:sp>
            <p:nvSpPr>
              <p:cNvPr id="106786"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6787"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73" name="Group 12"/>
            <p:cNvGrpSpPr>
              <a:grpSpLocks/>
            </p:cNvGrpSpPr>
            <p:nvPr/>
          </p:nvGrpSpPr>
          <p:grpSpPr bwMode="auto">
            <a:xfrm>
              <a:off x="1936" y="2379"/>
              <a:ext cx="894" cy="604"/>
              <a:chOff x="1936" y="2379"/>
              <a:chExt cx="894" cy="604"/>
            </a:xfrm>
          </p:grpSpPr>
          <p:sp>
            <p:nvSpPr>
              <p:cNvPr id="106784"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6785"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74" name="Group 15"/>
            <p:cNvGrpSpPr>
              <a:grpSpLocks/>
            </p:cNvGrpSpPr>
            <p:nvPr/>
          </p:nvGrpSpPr>
          <p:grpSpPr bwMode="auto">
            <a:xfrm>
              <a:off x="1952" y="2076"/>
              <a:ext cx="886" cy="290"/>
              <a:chOff x="1952" y="2076"/>
              <a:chExt cx="886" cy="290"/>
            </a:xfrm>
          </p:grpSpPr>
          <p:sp>
            <p:nvSpPr>
              <p:cNvPr id="106782"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6783"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75" name="Group 18"/>
            <p:cNvGrpSpPr>
              <a:grpSpLocks/>
            </p:cNvGrpSpPr>
            <p:nvPr/>
          </p:nvGrpSpPr>
          <p:grpSpPr bwMode="auto">
            <a:xfrm>
              <a:off x="1481" y="1769"/>
              <a:ext cx="894" cy="283"/>
              <a:chOff x="1481" y="1769"/>
              <a:chExt cx="894" cy="283"/>
            </a:xfrm>
          </p:grpSpPr>
          <p:sp>
            <p:nvSpPr>
              <p:cNvPr id="106780"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6781"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5576"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5577"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5578"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5579"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5580"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5581"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5582"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5583"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5584"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5585"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5586" name="Group 31"/>
            <p:cNvGrpSpPr>
              <a:grpSpLocks/>
            </p:cNvGrpSpPr>
            <p:nvPr/>
          </p:nvGrpSpPr>
          <p:grpSpPr bwMode="auto">
            <a:xfrm>
              <a:off x="1912" y="1741"/>
              <a:ext cx="40" cy="1260"/>
              <a:chOff x="1912" y="1741"/>
              <a:chExt cx="40" cy="1260"/>
            </a:xfrm>
          </p:grpSpPr>
          <p:sp>
            <p:nvSpPr>
              <p:cNvPr id="106770"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6771"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6772"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6773"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6774"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6775"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6776"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6777"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6778"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6779"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5587" name="Group 42"/>
            <p:cNvGrpSpPr>
              <a:grpSpLocks/>
            </p:cNvGrpSpPr>
            <p:nvPr/>
          </p:nvGrpSpPr>
          <p:grpSpPr bwMode="auto">
            <a:xfrm>
              <a:off x="2375" y="1749"/>
              <a:ext cx="40" cy="1252"/>
              <a:chOff x="2375" y="1749"/>
              <a:chExt cx="40" cy="1252"/>
            </a:xfrm>
          </p:grpSpPr>
          <p:sp>
            <p:nvSpPr>
              <p:cNvPr id="106760"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6761"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6762"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6763"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6764"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765"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766"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6767"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6768"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769"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588" name="Group 53"/>
            <p:cNvGrpSpPr>
              <a:grpSpLocks/>
            </p:cNvGrpSpPr>
            <p:nvPr/>
          </p:nvGrpSpPr>
          <p:grpSpPr bwMode="auto">
            <a:xfrm>
              <a:off x="1489" y="2076"/>
              <a:ext cx="431" cy="284"/>
              <a:chOff x="1489" y="2076"/>
              <a:chExt cx="431" cy="284"/>
            </a:xfrm>
          </p:grpSpPr>
          <p:sp>
            <p:nvSpPr>
              <p:cNvPr id="106758"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6759"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89" name="Group 56"/>
            <p:cNvGrpSpPr>
              <a:grpSpLocks/>
            </p:cNvGrpSpPr>
            <p:nvPr/>
          </p:nvGrpSpPr>
          <p:grpSpPr bwMode="auto">
            <a:xfrm>
              <a:off x="1489" y="1733"/>
              <a:ext cx="423" cy="56"/>
              <a:chOff x="1489" y="1733"/>
              <a:chExt cx="423" cy="56"/>
            </a:xfrm>
          </p:grpSpPr>
          <p:sp>
            <p:nvSpPr>
              <p:cNvPr id="106750"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751" name="Group 58"/>
              <p:cNvGrpSpPr>
                <a:grpSpLocks/>
              </p:cNvGrpSpPr>
              <p:nvPr/>
            </p:nvGrpSpPr>
            <p:grpSpPr bwMode="auto">
              <a:xfrm>
                <a:off x="1489" y="1757"/>
                <a:ext cx="295" cy="1"/>
                <a:chOff x="1489" y="1757"/>
                <a:chExt cx="295" cy="1"/>
              </a:xfrm>
            </p:grpSpPr>
            <p:sp>
              <p:nvSpPr>
                <p:cNvPr id="106752"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53"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54"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55"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56"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57"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0" name="Group 65"/>
            <p:cNvGrpSpPr>
              <a:grpSpLocks/>
            </p:cNvGrpSpPr>
            <p:nvPr/>
          </p:nvGrpSpPr>
          <p:grpSpPr bwMode="auto">
            <a:xfrm>
              <a:off x="1952" y="1725"/>
              <a:ext cx="415" cy="56"/>
              <a:chOff x="1952" y="1725"/>
              <a:chExt cx="415" cy="56"/>
            </a:xfrm>
          </p:grpSpPr>
          <p:sp>
            <p:nvSpPr>
              <p:cNvPr id="106742"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743" name="Group 67"/>
              <p:cNvGrpSpPr>
                <a:grpSpLocks/>
              </p:cNvGrpSpPr>
              <p:nvPr/>
            </p:nvGrpSpPr>
            <p:grpSpPr bwMode="auto">
              <a:xfrm>
                <a:off x="1952" y="1757"/>
                <a:ext cx="295" cy="1"/>
                <a:chOff x="1952" y="1757"/>
                <a:chExt cx="295" cy="1"/>
              </a:xfrm>
            </p:grpSpPr>
            <p:sp>
              <p:nvSpPr>
                <p:cNvPr id="106744"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5"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6"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7"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8"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9"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1" name="Group 74"/>
            <p:cNvGrpSpPr>
              <a:grpSpLocks/>
            </p:cNvGrpSpPr>
            <p:nvPr/>
          </p:nvGrpSpPr>
          <p:grpSpPr bwMode="auto">
            <a:xfrm>
              <a:off x="1497" y="2036"/>
              <a:ext cx="415" cy="56"/>
              <a:chOff x="1497" y="2036"/>
              <a:chExt cx="415" cy="56"/>
            </a:xfrm>
          </p:grpSpPr>
          <p:sp>
            <p:nvSpPr>
              <p:cNvPr id="106734"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735" name="Group 76"/>
              <p:cNvGrpSpPr>
                <a:grpSpLocks/>
              </p:cNvGrpSpPr>
              <p:nvPr/>
            </p:nvGrpSpPr>
            <p:grpSpPr bwMode="auto">
              <a:xfrm>
                <a:off x="1497" y="2068"/>
                <a:ext cx="295" cy="1"/>
                <a:chOff x="1497" y="2068"/>
                <a:chExt cx="295" cy="1"/>
              </a:xfrm>
            </p:grpSpPr>
            <p:sp>
              <p:nvSpPr>
                <p:cNvPr id="106736"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7"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8"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9"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0"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1"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2" name="Group 83"/>
            <p:cNvGrpSpPr>
              <a:grpSpLocks/>
            </p:cNvGrpSpPr>
            <p:nvPr/>
          </p:nvGrpSpPr>
          <p:grpSpPr bwMode="auto">
            <a:xfrm>
              <a:off x="1960" y="2036"/>
              <a:ext cx="423" cy="56"/>
              <a:chOff x="1960" y="2036"/>
              <a:chExt cx="423" cy="56"/>
            </a:xfrm>
          </p:grpSpPr>
          <p:sp>
            <p:nvSpPr>
              <p:cNvPr id="106726"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727" name="Group 85"/>
              <p:cNvGrpSpPr>
                <a:grpSpLocks/>
              </p:cNvGrpSpPr>
              <p:nvPr/>
            </p:nvGrpSpPr>
            <p:grpSpPr bwMode="auto">
              <a:xfrm>
                <a:off x="1960" y="2068"/>
                <a:ext cx="303" cy="1"/>
                <a:chOff x="1960" y="2068"/>
                <a:chExt cx="303" cy="1"/>
              </a:xfrm>
            </p:grpSpPr>
            <p:sp>
              <p:nvSpPr>
                <p:cNvPr id="106728"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9"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0"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1"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2"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3"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3" name="Group 92"/>
            <p:cNvGrpSpPr>
              <a:grpSpLocks/>
            </p:cNvGrpSpPr>
            <p:nvPr/>
          </p:nvGrpSpPr>
          <p:grpSpPr bwMode="auto">
            <a:xfrm>
              <a:off x="2431" y="2036"/>
              <a:ext cx="415" cy="56"/>
              <a:chOff x="2431" y="2036"/>
              <a:chExt cx="415" cy="56"/>
            </a:xfrm>
          </p:grpSpPr>
          <p:sp>
            <p:nvSpPr>
              <p:cNvPr id="106718"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719" name="Group 94"/>
              <p:cNvGrpSpPr>
                <a:grpSpLocks/>
              </p:cNvGrpSpPr>
              <p:nvPr/>
            </p:nvGrpSpPr>
            <p:grpSpPr bwMode="auto">
              <a:xfrm>
                <a:off x="2431" y="2068"/>
                <a:ext cx="295" cy="1"/>
                <a:chOff x="2431" y="2068"/>
                <a:chExt cx="295" cy="1"/>
              </a:xfrm>
            </p:grpSpPr>
            <p:sp>
              <p:nvSpPr>
                <p:cNvPr id="106720"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1"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2"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3"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4"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5"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4" name="Group 101"/>
            <p:cNvGrpSpPr>
              <a:grpSpLocks/>
            </p:cNvGrpSpPr>
            <p:nvPr/>
          </p:nvGrpSpPr>
          <p:grpSpPr bwMode="auto">
            <a:xfrm>
              <a:off x="2423" y="2347"/>
              <a:ext cx="415" cy="56"/>
              <a:chOff x="2423" y="2347"/>
              <a:chExt cx="415" cy="56"/>
            </a:xfrm>
          </p:grpSpPr>
          <p:sp>
            <p:nvSpPr>
              <p:cNvPr id="106710"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711" name="Group 103"/>
              <p:cNvGrpSpPr>
                <a:grpSpLocks/>
              </p:cNvGrpSpPr>
              <p:nvPr/>
            </p:nvGrpSpPr>
            <p:grpSpPr bwMode="auto">
              <a:xfrm>
                <a:off x="2423" y="2371"/>
                <a:ext cx="295" cy="1"/>
                <a:chOff x="2423" y="2371"/>
                <a:chExt cx="295" cy="1"/>
              </a:xfrm>
            </p:grpSpPr>
            <p:sp>
              <p:nvSpPr>
                <p:cNvPr id="106712"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13"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14"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15"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16"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17"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5" name="Group 110"/>
            <p:cNvGrpSpPr>
              <a:grpSpLocks/>
            </p:cNvGrpSpPr>
            <p:nvPr/>
          </p:nvGrpSpPr>
          <p:grpSpPr bwMode="auto">
            <a:xfrm>
              <a:off x="1960" y="2347"/>
              <a:ext cx="415" cy="56"/>
              <a:chOff x="1960" y="2347"/>
              <a:chExt cx="415" cy="56"/>
            </a:xfrm>
          </p:grpSpPr>
          <p:sp>
            <p:nvSpPr>
              <p:cNvPr id="106702"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703" name="Group 112"/>
              <p:cNvGrpSpPr>
                <a:grpSpLocks/>
              </p:cNvGrpSpPr>
              <p:nvPr/>
            </p:nvGrpSpPr>
            <p:grpSpPr bwMode="auto">
              <a:xfrm>
                <a:off x="1960" y="2371"/>
                <a:ext cx="295" cy="1"/>
                <a:chOff x="1960" y="2371"/>
                <a:chExt cx="295" cy="1"/>
              </a:xfrm>
            </p:grpSpPr>
            <p:sp>
              <p:nvSpPr>
                <p:cNvPr id="106704"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5"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6"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7"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8"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9"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6" name="Group 119"/>
            <p:cNvGrpSpPr>
              <a:grpSpLocks/>
            </p:cNvGrpSpPr>
            <p:nvPr/>
          </p:nvGrpSpPr>
          <p:grpSpPr bwMode="auto">
            <a:xfrm>
              <a:off x="1497" y="2339"/>
              <a:ext cx="415" cy="56"/>
              <a:chOff x="1497" y="2339"/>
              <a:chExt cx="415" cy="56"/>
            </a:xfrm>
          </p:grpSpPr>
          <p:sp>
            <p:nvSpPr>
              <p:cNvPr id="106694"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695" name="Group 121"/>
              <p:cNvGrpSpPr>
                <a:grpSpLocks/>
              </p:cNvGrpSpPr>
              <p:nvPr/>
            </p:nvGrpSpPr>
            <p:grpSpPr bwMode="auto">
              <a:xfrm>
                <a:off x="1497" y="2371"/>
                <a:ext cx="295" cy="1"/>
                <a:chOff x="1497" y="2371"/>
                <a:chExt cx="295" cy="1"/>
              </a:xfrm>
            </p:grpSpPr>
            <p:sp>
              <p:nvSpPr>
                <p:cNvPr id="106696"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7"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8"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9"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0"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1"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7" name="Group 128"/>
            <p:cNvGrpSpPr>
              <a:grpSpLocks/>
            </p:cNvGrpSpPr>
            <p:nvPr/>
          </p:nvGrpSpPr>
          <p:grpSpPr bwMode="auto">
            <a:xfrm>
              <a:off x="1489" y="2650"/>
              <a:ext cx="423" cy="56"/>
              <a:chOff x="1489" y="2650"/>
              <a:chExt cx="423" cy="56"/>
            </a:xfrm>
          </p:grpSpPr>
          <p:sp>
            <p:nvSpPr>
              <p:cNvPr id="106686"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687" name="Group 130"/>
              <p:cNvGrpSpPr>
                <a:grpSpLocks/>
              </p:cNvGrpSpPr>
              <p:nvPr/>
            </p:nvGrpSpPr>
            <p:grpSpPr bwMode="auto">
              <a:xfrm>
                <a:off x="1489" y="2674"/>
                <a:ext cx="295" cy="1"/>
                <a:chOff x="1489" y="2674"/>
                <a:chExt cx="295" cy="1"/>
              </a:xfrm>
            </p:grpSpPr>
            <p:sp>
              <p:nvSpPr>
                <p:cNvPr id="106688"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9"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0"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1"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2"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3"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8" name="Group 137"/>
            <p:cNvGrpSpPr>
              <a:grpSpLocks/>
            </p:cNvGrpSpPr>
            <p:nvPr/>
          </p:nvGrpSpPr>
          <p:grpSpPr bwMode="auto">
            <a:xfrm>
              <a:off x="1968" y="2650"/>
              <a:ext cx="415" cy="56"/>
              <a:chOff x="1968" y="2650"/>
              <a:chExt cx="415" cy="56"/>
            </a:xfrm>
          </p:grpSpPr>
          <p:sp>
            <p:nvSpPr>
              <p:cNvPr id="106678"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679" name="Group 139"/>
              <p:cNvGrpSpPr>
                <a:grpSpLocks/>
              </p:cNvGrpSpPr>
              <p:nvPr/>
            </p:nvGrpSpPr>
            <p:grpSpPr bwMode="auto">
              <a:xfrm>
                <a:off x="1968" y="2674"/>
                <a:ext cx="295" cy="1"/>
                <a:chOff x="1968" y="2674"/>
                <a:chExt cx="295" cy="1"/>
              </a:xfrm>
            </p:grpSpPr>
            <p:sp>
              <p:nvSpPr>
                <p:cNvPr id="106680"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1"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2"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3"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4"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5"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9" name="Group 146"/>
            <p:cNvGrpSpPr>
              <a:grpSpLocks/>
            </p:cNvGrpSpPr>
            <p:nvPr/>
          </p:nvGrpSpPr>
          <p:grpSpPr bwMode="auto">
            <a:xfrm>
              <a:off x="1489" y="2953"/>
              <a:ext cx="423" cy="56"/>
              <a:chOff x="1489" y="2953"/>
              <a:chExt cx="423" cy="56"/>
            </a:xfrm>
          </p:grpSpPr>
          <p:sp>
            <p:nvSpPr>
              <p:cNvPr id="106670"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6671" name="Group 148"/>
              <p:cNvGrpSpPr>
                <a:grpSpLocks/>
              </p:cNvGrpSpPr>
              <p:nvPr/>
            </p:nvGrpSpPr>
            <p:grpSpPr bwMode="auto">
              <a:xfrm>
                <a:off x="1489" y="2985"/>
                <a:ext cx="295" cy="1"/>
                <a:chOff x="1489" y="2985"/>
                <a:chExt cx="295" cy="1"/>
              </a:xfrm>
            </p:grpSpPr>
            <p:sp>
              <p:nvSpPr>
                <p:cNvPr id="106672"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73"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74"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75"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76"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77"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00" name="Group 155"/>
            <p:cNvGrpSpPr>
              <a:grpSpLocks/>
            </p:cNvGrpSpPr>
            <p:nvPr/>
          </p:nvGrpSpPr>
          <p:grpSpPr bwMode="auto">
            <a:xfrm>
              <a:off x="1952" y="2953"/>
              <a:ext cx="415" cy="56"/>
              <a:chOff x="1952" y="2953"/>
              <a:chExt cx="415" cy="56"/>
            </a:xfrm>
          </p:grpSpPr>
          <p:sp>
            <p:nvSpPr>
              <p:cNvPr id="106662"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663" name="Group 157"/>
              <p:cNvGrpSpPr>
                <a:grpSpLocks/>
              </p:cNvGrpSpPr>
              <p:nvPr/>
            </p:nvGrpSpPr>
            <p:grpSpPr bwMode="auto">
              <a:xfrm>
                <a:off x="1952" y="2985"/>
                <a:ext cx="295" cy="1"/>
                <a:chOff x="1952" y="2985"/>
                <a:chExt cx="295" cy="1"/>
              </a:xfrm>
            </p:grpSpPr>
            <p:sp>
              <p:nvSpPr>
                <p:cNvPr id="106664"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5"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6"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7"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8"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9"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01" name="Group 164"/>
            <p:cNvGrpSpPr>
              <a:grpSpLocks/>
            </p:cNvGrpSpPr>
            <p:nvPr/>
          </p:nvGrpSpPr>
          <p:grpSpPr bwMode="auto">
            <a:xfrm>
              <a:off x="2415" y="2953"/>
              <a:ext cx="415" cy="56"/>
              <a:chOff x="2415" y="2953"/>
              <a:chExt cx="415" cy="56"/>
            </a:xfrm>
          </p:grpSpPr>
          <p:sp>
            <p:nvSpPr>
              <p:cNvPr id="106654"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655" name="Group 166"/>
              <p:cNvGrpSpPr>
                <a:grpSpLocks/>
              </p:cNvGrpSpPr>
              <p:nvPr/>
            </p:nvGrpSpPr>
            <p:grpSpPr bwMode="auto">
              <a:xfrm>
                <a:off x="2415" y="2985"/>
                <a:ext cx="295" cy="1"/>
                <a:chOff x="2415" y="2985"/>
                <a:chExt cx="295" cy="1"/>
              </a:xfrm>
            </p:grpSpPr>
            <p:sp>
              <p:nvSpPr>
                <p:cNvPr id="106656"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57"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58"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59"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0"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1"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02" name="Group 173"/>
            <p:cNvGrpSpPr>
              <a:grpSpLocks/>
            </p:cNvGrpSpPr>
            <p:nvPr/>
          </p:nvGrpSpPr>
          <p:grpSpPr bwMode="auto">
            <a:xfrm>
              <a:off x="2838" y="1741"/>
              <a:ext cx="40" cy="1260"/>
              <a:chOff x="2838" y="1741"/>
              <a:chExt cx="40" cy="1260"/>
            </a:xfrm>
          </p:grpSpPr>
          <p:sp>
            <p:nvSpPr>
              <p:cNvPr id="106644"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6645"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6646"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6647"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6648"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649"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650"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6651"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6652"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653"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03" name="Group 184"/>
            <p:cNvGrpSpPr>
              <a:grpSpLocks/>
            </p:cNvGrpSpPr>
            <p:nvPr/>
          </p:nvGrpSpPr>
          <p:grpSpPr bwMode="auto">
            <a:xfrm>
              <a:off x="1912" y="3272"/>
              <a:ext cx="32" cy="335"/>
              <a:chOff x="1912" y="3272"/>
              <a:chExt cx="32" cy="335"/>
            </a:xfrm>
          </p:grpSpPr>
          <p:sp>
            <p:nvSpPr>
              <p:cNvPr id="106640"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641"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642"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6643"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04" name="Group 189"/>
            <p:cNvGrpSpPr>
              <a:grpSpLocks/>
            </p:cNvGrpSpPr>
            <p:nvPr/>
          </p:nvGrpSpPr>
          <p:grpSpPr bwMode="auto">
            <a:xfrm>
              <a:off x="1449" y="3272"/>
              <a:ext cx="40" cy="335"/>
              <a:chOff x="1449" y="3272"/>
              <a:chExt cx="40" cy="335"/>
            </a:xfrm>
          </p:grpSpPr>
          <p:sp>
            <p:nvSpPr>
              <p:cNvPr id="106636"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6637"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6638"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6639"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05" name="Group 194"/>
            <p:cNvGrpSpPr>
              <a:grpSpLocks/>
            </p:cNvGrpSpPr>
            <p:nvPr/>
          </p:nvGrpSpPr>
          <p:grpSpPr bwMode="auto">
            <a:xfrm>
              <a:off x="2367" y="3272"/>
              <a:ext cx="32" cy="335"/>
              <a:chOff x="2367" y="3272"/>
              <a:chExt cx="32" cy="335"/>
            </a:xfrm>
          </p:grpSpPr>
          <p:sp>
            <p:nvSpPr>
              <p:cNvPr id="106632"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633"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634"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6635"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06" name="Group 199"/>
            <p:cNvGrpSpPr>
              <a:grpSpLocks/>
            </p:cNvGrpSpPr>
            <p:nvPr/>
          </p:nvGrpSpPr>
          <p:grpSpPr bwMode="auto">
            <a:xfrm>
              <a:off x="2822" y="3272"/>
              <a:ext cx="40" cy="335"/>
              <a:chOff x="2822" y="3272"/>
              <a:chExt cx="40" cy="335"/>
            </a:xfrm>
          </p:grpSpPr>
          <p:sp>
            <p:nvSpPr>
              <p:cNvPr id="106628"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6629"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6630"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6631"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07" name="Group 204"/>
            <p:cNvGrpSpPr>
              <a:grpSpLocks/>
            </p:cNvGrpSpPr>
            <p:nvPr/>
          </p:nvGrpSpPr>
          <p:grpSpPr bwMode="auto">
            <a:xfrm>
              <a:off x="2415" y="2650"/>
              <a:ext cx="415" cy="56"/>
              <a:chOff x="2415" y="2650"/>
              <a:chExt cx="415" cy="56"/>
            </a:xfrm>
          </p:grpSpPr>
          <p:sp>
            <p:nvSpPr>
              <p:cNvPr id="106620"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621" name="Group 206"/>
              <p:cNvGrpSpPr>
                <a:grpSpLocks/>
              </p:cNvGrpSpPr>
              <p:nvPr/>
            </p:nvGrpSpPr>
            <p:grpSpPr bwMode="auto">
              <a:xfrm>
                <a:off x="2415" y="2674"/>
                <a:ext cx="295" cy="1"/>
                <a:chOff x="2415" y="2674"/>
                <a:chExt cx="295" cy="1"/>
              </a:xfrm>
            </p:grpSpPr>
            <p:sp>
              <p:nvSpPr>
                <p:cNvPr id="106622"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23"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24"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25"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26"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27"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08" name="Group 213"/>
            <p:cNvGrpSpPr>
              <a:grpSpLocks/>
            </p:cNvGrpSpPr>
            <p:nvPr/>
          </p:nvGrpSpPr>
          <p:grpSpPr bwMode="auto">
            <a:xfrm>
              <a:off x="2415" y="1733"/>
              <a:ext cx="415" cy="56"/>
              <a:chOff x="2415" y="1733"/>
              <a:chExt cx="415" cy="56"/>
            </a:xfrm>
          </p:grpSpPr>
          <p:sp>
            <p:nvSpPr>
              <p:cNvPr id="106612"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613" name="Group 215"/>
              <p:cNvGrpSpPr>
                <a:grpSpLocks/>
              </p:cNvGrpSpPr>
              <p:nvPr/>
            </p:nvGrpSpPr>
            <p:grpSpPr bwMode="auto">
              <a:xfrm>
                <a:off x="2415" y="1757"/>
                <a:ext cx="295" cy="1"/>
                <a:chOff x="2415" y="1757"/>
                <a:chExt cx="295" cy="1"/>
              </a:xfrm>
            </p:grpSpPr>
            <p:sp>
              <p:nvSpPr>
                <p:cNvPr id="106614"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5"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6"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7"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8"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9"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09" name="Group 222"/>
            <p:cNvGrpSpPr>
              <a:grpSpLocks/>
            </p:cNvGrpSpPr>
            <p:nvPr/>
          </p:nvGrpSpPr>
          <p:grpSpPr bwMode="auto">
            <a:xfrm>
              <a:off x="1489" y="3264"/>
              <a:ext cx="423" cy="56"/>
              <a:chOff x="1489" y="3264"/>
              <a:chExt cx="423" cy="56"/>
            </a:xfrm>
          </p:grpSpPr>
          <p:sp>
            <p:nvSpPr>
              <p:cNvPr id="106604"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605" name="Group 224"/>
              <p:cNvGrpSpPr>
                <a:grpSpLocks/>
              </p:cNvGrpSpPr>
              <p:nvPr/>
            </p:nvGrpSpPr>
            <p:grpSpPr bwMode="auto">
              <a:xfrm>
                <a:off x="1489" y="3288"/>
                <a:ext cx="295" cy="1"/>
                <a:chOff x="1489" y="3288"/>
                <a:chExt cx="295" cy="1"/>
              </a:xfrm>
            </p:grpSpPr>
            <p:sp>
              <p:nvSpPr>
                <p:cNvPr id="106606"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7"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8"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9"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0"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1"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0" name="Group 231"/>
            <p:cNvGrpSpPr>
              <a:grpSpLocks/>
            </p:cNvGrpSpPr>
            <p:nvPr/>
          </p:nvGrpSpPr>
          <p:grpSpPr bwMode="auto">
            <a:xfrm>
              <a:off x="1944" y="3256"/>
              <a:ext cx="423" cy="56"/>
              <a:chOff x="1944" y="3256"/>
              <a:chExt cx="423" cy="56"/>
            </a:xfrm>
          </p:grpSpPr>
          <p:sp>
            <p:nvSpPr>
              <p:cNvPr id="106596"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597" name="Group 233"/>
              <p:cNvGrpSpPr>
                <a:grpSpLocks/>
              </p:cNvGrpSpPr>
              <p:nvPr/>
            </p:nvGrpSpPr>
            <p:grpSpPr bwMode="auto">
              <a:xfrm>
                <a:off x="1944" y="3288"/>
                <a:ext cx="303" cy="1"/>
                <a:chOff x="1944" y="3288"/>
                <a:chExt cx="303" cy="1"/>
              </a:xfrm>
            </p:grpSpPr>
            <p:sp>
              <p:nvSpPr>
                <p:cNvPr id="106598"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9"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0"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1"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2"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3"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1" name="Group 240"/>
            <p:cNvGrpSpPr>
              <a:grpSpLocks/>
            </p:cNvGrpSpPr>
            <p:nvPr/>
          </p:nvGrpSpPr>
          <p:grpSpPr bwMode="auto">
            <a:xfrm>
              <a:off x="2415" y="3256"/>
              <a:ext cx="415" cy="56"/>
              <a:chOff x="2415" y="3256"/>
              <a:chExt cx="415" cy="56"/>
            </a:xfrm>
          </p:grpSpPr>
          <p:sp>
            <p:nvSpPr>
              <p:cNvPr id="106588"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589" name="Group 242"/>
              <p:cNvGrpSpPr>
                <a:grpSpLocks/>
              </p:cNvGrpSpPr>
              <p:nvPr/>
            </p:nvGrpSpPr>
            <p:grpSpPr bwMode="auto">
              <a:xfrm>
                <a:off x="2415" y="3288"/>
                <a:ext cx="295" cy="1"/>
                <a:chOff x="2415" y="3288"/>
                <a:chExt cx="295" cy="1"/>
              </a:xfrm>
            </p:grpSpPr>
            <p:sp>
              <p:nvSpPr>
                <p:cNvPr id="106590"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1"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2"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3"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4"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5"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2" name="Group 249"/>
            <p:cNvGrpSpPr>
              <a:grpSpLocks/>
            </p:cNvGrpSpPr>
            <p:nvPr/>
          </p:nvGrpSpPr>
          <p:grpSpPr bwMode="auto">
            <a:xfrm>
              <a:off x="1489" y="3567"/>
              <a:ext cx="423" cy="56"/>
              <a:chOff x="1489" y="3567"/>
              <a:chExt cx="423" cy="56"/>
            </a:xfrm>
          </p:grpSpPr>
          <p:sp>
            <p:nvSpPr>
              <p:cNvPr id="106580"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581" name="Group 251"/>
              <p:cNvGrpSpPr>
                <a:grpSpLocks/>
              </p:cNvGrpSpPr>
              <p:nvPr/>
            </p:nvGrpSpPr>
            <p:grpSpPr bwMode="auto">
              <a:xfrm>
                <a:off x="1489" y="3591"/>
                <a:ext cx="303" cy="1"/>
                <a:chOff x="1489" y="3591"/>
                <a:chExt cx="303" cy="1"/>
              </a:xfrm>
            </p:grpSpPr>
            <p:sp>
              <p:nvSpPr>
                <p:cNvPr id="106582"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83"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84"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85"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86"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87"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3" name="Group 258"/>
            <p:cNvGrpSpPr>
              <a:grpSpLocks/>
            </p:cNvGrpSpPr>
            <p:nvPr/>
          </p:nvGrpSpPr>
          <p:grpSpPr bwMode="auto">
            <a:xfrm>
              <a:off x="1952" y="3567"/>
              <a:ext cx="415" cy="56"/>
              <a:chOff x="1952" y="3567"/>
              <a:chExt cx="415" cy="56"/>
            </a:xfrm>
          </p:grpSpPr>
          <p:sp>
            <p:nvSpPr>
              <p:cNvPr id="106572"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573" name="Group 260"/>
              <p:cNvGrpSpPr>
                <a:grpSpLocks/>
              </p:cNvGrpSpPr>
              <p:nvPr/>
            </p:nvGrpSpPr>
            <p:grpSpPr bwMode="auto">
              <a:xfrm>
                <a:off x="1952" y="3591"/>
                <a:ext cx="295" cy="1"/>
                <a:chOff x="1952" y="3591"/>
                <a:chExt cx="295" cy="1"/>
              </a:xfrm>
            </p:grpSpPr>
            <p:sp>
              <p:nvSpPr>
                <p:cNvPr id="106574"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5"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6"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7"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8"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9"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4" name="Group 267"/>
            <p:cNvGrpSpPr>
              <a:grpSpLocks/>
            </p:cNvGrpSpPr>
            <p:nvPr/>
          </p:nvGrpSpPr>
          <p:grpSpPr bwMode="auto">
            <a:xfrm>
              <a:off x="2407" y="3567"/>
              <a:ext cx="415" cy="56"/>
              <a:chOff x="2407" y="3567"/>
              <a:chExt cx="415" cy="56"/>
            </a:xfrm>
          </p:grpSpPr>
          <p:sp>
            <p:nvSpPr>
              <p:cNvPr id="106564"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565" name="Group 269"/>
              <p:cNvGrpSpPr>
                <a:grpSpLocks/>
              </p:cNvGrpSpPr>
              <p:nvPr/>
            </p:nvGrpSpPr>
            <p:grpSpPr bwMode="auto">
              <a:xfrm>
                <a:off x="2407" y="3591"/>
                <a:ext cx="295" cy="1"/>
                <a:chOff x="2407" y="3591"/>
                <a:chExt cx="295" cy="1"/>
              </a:xfrm>
            </p:grpSpPr>
            <p:sp>
              <p:nvSpPr>
                <p:cNvPr id="106566"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67"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68"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69"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0"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1"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5" name="Group 276"/>
            <p:cNvGrpSpPr>
              <a:grpSpLocks/>
            </p:cNvGrpSpPr>
            <p:nvPr/>
          </p:nvGrpSpPr>
          <p:grpSpPr bwMode="auto">
            <a:xfrm>
              <a:off x="1944" y="2690"/>
              <a:ext cx="894" cy="596"/>
              <a:chOff x="1944" y="2690"/>
              <a:chExt cx="894" cy="596"/>
            </a:xfrm>
          </p:grpSpPr>
          <p:sp>
            <p:nvSpPr>
              <p:cNvPr id="106562"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6563"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16" name="Group 279"/>
            <p:cNvGrpSpPr>
              <a:grpSpLocks/>
            </p:cNvGrpSpPr>
            <p:nvPr/>
          </p:nvGrpSpPr>
          <p:grpSpPr bwMode="auto">
            <a:xfrm>
              <a:off x="1952" y="2376"/>
              <a:ext cx="886" cy="290"/>
              <a:chOff x="1952" y="2376"/>
              <a:chExt cx="886" cy="290"/>
            </a:xfrm>
          </p:grpSpPr>
          <p:sp>
            <p:nvSpPr>
              <p:cNvPr id="106560"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6561"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17" name="Group 282"/>
            <p:cNvGrpSpPr>
              <a:grpSpLocks/>
            </p:cNvGrpSpPr>
            <p:nvPr/>
          </p:nvGrpSpPr>
          <p:grpSpPr bwMode="auto">
            <a:xfrm>
              <a:off x="1481" y="2084"/>
              <a:ext cx="1373" cy="1507"/>
              <a:chOff x="1481" y="2084"/>
              <a:chExt cx="1373" cy="1507"/>
            </a:xfrm>
          </p:grpSpPr>
          <p:sp>
            <p:nvSpPr>
              <p:cNvPr id="106558"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6559"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18" name="Group 285"/>
            <p:cNvGrpSpPr>
              <a:grpSpLocks/>
            </p:cNvGrpSpPr>
            <p:nvPr/>
          </p:nvGrpSpPr>
          <p:grpSpPr bwMode="auto">
            <a:xfrm>
              <a:off x="1944" y="2076"/>
              <a:ext cx="902" cy="885"/>
              <a:chOff x="1944" y="2076"/>
              <a:chExt cx="902" cy="885"/>
            </a:xfrm>
          </p:grpSpPr>
          <p:sp>
            <p:nvSpPr>
              <p:cNvPr id="106556"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6557"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19" name="Group 288"/>
            <p:cNvGrpSpPr>
              <a:grpSpLocks/>
            </p:cNvGrpSpPr>
            <p:nvPr/>
          </p:nvGrpSpPr>
          <p:grpSpPr bwMode="auto">
            <a:xfrm>
              <a:off x="1489" y="2379"/>
              <a:ext cx="902" cy="893"/>
              <a:chOff x="1489" y="2379"/>
              <a:chExt cx="902" cy="893"/>
            </a:xfrm>
          </p:grpSpPr>
          <p:sp>
            <p:nvSpPr>
              <p:cNvPr id="106554"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6555"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20" name="Group 291"/>
            <p:cNvGrpSpPr>
              <a:grpSpLocks/>
            </p:cNvGrpSpPr>
            <p:nvPr/>
          </p:nvGrpSpPr>
          <p:grpSpPr bwMode="auto">
            <a:xfrm>
              <a:off x="1483" y="2379"/>
              <a:ext cx="429" cy="598"/>
              <a:chOff x="1483" y="2379"/>
              <a:chExt cx="429" cy="598"/>
            </a:xfrm>
          </p:grpSpPr>
          <p:sp>
            <p:nvSpPr>
              <p:cNvPr id="106552"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6553"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21" name="Group 294"/>
            <p:cNvGrpSpPr>
              <a:grpSpLocks/>
            </p:cNvGrpSpPr>
            <p:nvPr/>
          </p:nvGrpSpPr>
          <p:grpSpPr bwMode="auto">
            <a:xfrm>
              <a:off x="1936" y="2379"/>
              <a:ext cx="894" cy="604"/>
              <a:chOff x="1936" y="2379"/>
              <a:chExt cx="894" cy="604"/>
            </a:xfrm>
          </p:grpSpPr>
          <p:sp>
            <p:nvSpPr>
              <p:cNvPr id="106550"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6551"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22" name="Group 297"/>
            <p:cNvGrpSpPr>
              <a:grpSpLocks/>
            </p:cNvGrpSpPr>
            <p:nvPr/>
          </p:nvGrpSpPr>
          <p:grpSpPr bwMode="auto">
            <a:xfrm>
              <a:off x="1952" y="2076"/>
              <a:ext cx="886" cy="290"/>
              <a:chOff x="1952" y="2076"/>
              <a:chExt cx="886" cy="290"/>
            </a:xfrm>
          </p:grpSpPr>
          <p:sp>
            <p:nvSpPr>
              <p:cNvPr id="106548"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6549"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23" name="Group 300"/>
            <p:cNvGrpSpPr>
              <a:grpSpLocks/>
            </p:cNvGrpSpPr>
            <p:nvPr/>
          </p:nvGrpSpPr>
          <p:grpSpPr bwMode="auto">
            <a:xfrm>
              <a:off x="1481" y="1769"/>
              <a:ext cx="894" cy="283"/>
              <a:chOff x="1481" y="1769"/>
              <a:chExt cx="894" cy="283"/>
            </a:xfrm>
          </p:grpSpPr>
          <p:sp>
            <p:nvSpPr>
              <p:cNvPr id="106546"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6547"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5624"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5625"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5626"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5627"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5628"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5629"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5630"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5631"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5632"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5633"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5634" name="Group 313"/>
            <p:cNvGrpSpPr>
              <a:grpSpLocks/>
            </p:cNvGrpSpPr>
            <p:nvPr/>
          </p:nvGrpSpPr>
          <p:grpSpPr bwMode="auto">
            <a:xfrm>
              <a:off x="1912" y="1741"/>
              <a:ext cx="40" cy="1260"/>
              <a:chOff x="1912" y="1741"/>
              <a:chExt cx="40" cy="1260"/>
            </a:xfrm>
          </p:grpSpPr>
          <p:sp>
            <p:nvSpPr>
              <p:cNvPr id="106536"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6537"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6538"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6539"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6540"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6541"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6542"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6543"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6544"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6545"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5635" name="Group 324"/>
            <p:cNvGrpSpPr>
              <a:grpSpLocks/>
            </p:cNvGrpSpPr>
            <p:nvPr/>
          </p:nvGrpSpPr>
          <p:grpSpPr bwMode="auto">
            <a:xfrm>
              <a:off x="2375" y="1749"/>
              <a:ext cx="40" cy="1252"/>
              <a:chOff x="2375" y="1749"/>
              <a:chExt cx="40" cy="1252"/>
            </a:xfrm>
          </p:grpSpPr>
          <p:sp>
            <p:nvSpPr>
              <p:cNvPr id="106526"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6527"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6528"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6529"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6530"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531"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532"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6533"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6534"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535"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36" name="Group 335"/>
            <p:cNvGrpSpPr>
              <a:grpSpLocks/>
            </p:cNvGrpSpPr>
            <p:nvPr/>
          </p:nvGrpSpPr>
          <p:grpSpPr bwMode="auto">
            <a:xfrm>
              <a:off x="1489" y="2076"/>
              <a:ext cx="431" cy="284"/>
              <a:chOff x="1489" y="2076"/>
              <a:chExt cx="431" cy="284"/>
            </a:xfrm>
          </p:grpSpPr>
          <p:sp>
            <p:nvSpPr>
              <p:cNvPr id="106524"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6525"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37" name="Group 338"/>
            <p:cNvGrpSpPr>
              <a:grpSpLocks/>
            </p:cNvGrpSpPr>
            <p:nvPr/>
          </p:nvGrpSpPr>
          <p:grpSpPr bwMode="auto">
            <a:xfrm>
              <a:off x="1489" y="1733"/>
              <a:ext cx="423" cy="56"/>
              <a:chOff x="1489" y="1733"/>
              <a:chExt cx="423" cy="56"/>
            </a:xfrm>
          </p:grpSpPr>
          <p:sp>
            <p:nvSpPr>
              <p:cNvPr id="106516"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517" name="Group 340"/>
              <p:cNvGrpSpPr>
                <a:grpSpLocks/>
              </p:cNvGrpSpPr>
              <p:nvPr/>
            </p:nvGrpSpPr>
            <p:grpSpPr bwMode="auto">
              <a:xfrm>
                <a:off x="1489" y="1757"/>
                <a:ext cx="295" cy="1"/>
                <a:chOff x="1489" y="1757"/>
                <a:chExt cx="295" cy="1"/>
              </a:xfrm>
            </p:grpSpPr>
            <p:sp>
              <p:nvSpPr>
                <p:cNvPr id="106518"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9"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0"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1"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2"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3"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38" name="Group 347"/>
            <p:cNvGrpSpPr>
              <a:grpSpLocks/>
            </p:cNvGrpSpPr>
            <p:nvPr/>
          </p:nvGrpSpPr>
          <p:grpSpPr bwMode="auto">
            <a:xfrm>
              <a:off x="1952" y="1725"/>
              <a:ext cx="415" cy="56"/>
              <a:chOff x="1952" y="1725"/>
              <a:chExt cx="415" cy="56"/>
            </a:xfrm>
          </p:grpSpPr>
          <p:sp>
            <p:nvSpPr>
              <p:cNvPr id="106508"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509" name="Group 349"/>
              <p:cNvGrpSpPr>
                <a:grpSpLocks/>
              </p:cNvGrpSpPr>
              <p:nvPr/>
            </p:nvGrpSpPr>
            <p:grpSpPr bwMode="auto">
              <a:xfrm>
                <a:off x="1952" y="1757"/>
                <a:ext cx="295" cy="1"/>
                <a:chOff x="1952" y="1757"/>
                <a:chExt cx="295" cy="1"/>
              </a:xfrm>
            </p:grpSpPr>
            <p:sp>
              <p:nvSpPr>
                <p:cNvPr id="106510"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1"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2"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3"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4"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5"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39" name="Group 356"/>
            <p:cNvGrpSpPr>
              <a:grpSpLocks/>
            </p:cNvGrpSpPr>
            <p:nvPr/>
          </p:nvGrpSpPr>
          <p:grpSpPr bwMode="auto">
            <a:xfrm>
              <a:off x="1497" y="2036"/>
              <a:ext cx="415" cy="56"/>
              <a:chOff x="1497" y="2036"/>
              <a:chExt cx="415" cy="56"/>
            </a:xfrm>
          </p:grpSpPr>
          <p:sp>
            <p:nvSpPr>
              <p:cNvPr id="106500"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501" name="Group 358"/>
              <p:cNvGrpSpPr>
                <a:grpSpLocks/>
              </p:cNvGrpSpPr>
              <p:nvPr/>
            </p:nvGrpSpPr>
            <p:grpSpPr bwMode="auto">
              <a:xfrm>
                <a:off x="1497" y="2068"/>
                <a:ext cx="295" cy="1"/>
                <a:chOff x="1497" y="2068"/>
                <a:chExt cx="295" cy="1"/>
              </a:xfrm>
            </p:grpSpPr>
            <p:sp>
              <p:nvSpPr>
                <p:cNvPr id="106502"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3"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4"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5"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6"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7"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0" name="Group 365"/>
            <p:cNvGrpSpPr>
              <a:grpSpLocks/>
            </p:cNvGrpSpPr>
            <p:nvPr/>
          </p:nvGrpSpPr>
          <p:grpSpPr bwMode="auto">
            <a:xfrm>
              <a:off x="1960" y="2036"/>
              <a:ext cx="423" cy="56"/>
              <a:chOff x="1960" y="2036"/>
              <a:chExt cx="423" cy="56"/>
            </a:xfrm>
          </p:grpSpPr>
          <p:sp>
            <p:nvSpPr>
              <p:cNvPr id="106492"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493" name="Group 367"/>
              <p:cNvGrpSpPr>
                <a:grpSpLocks/>
              </p:cNvGrpSpPr>
              <p:nvPr/>
            </p:nvGrpSpPr>
            <p:grpSpPr bwMode="auto">
              <a:xfrm>
                <a:off x="1960" y="2068"/>
                <a:ext cx="303" cy="1"/>
                <a:chOff x="1960" y="2068"/>
                <a:chExt cx="303" cy="1"/>
              </a:xfrm>
            </p:grpSpPr>
            <p:sp>
              <p:nvSpPr>
                <p:cNvPr id="106494"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5"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6"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7"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8"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9"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1" name="Group 374"/>
            <p:cNvGrpSpPr>
              <a:grpSpLocks/>
            </p:cNvGrpSpPr>
            <p:nvPr/>
          </p:nvGrpSpPr>
          <p:grpSpPr bwMode="auto">
            <a:xfrm>
              <a:off x="2431" y="2036"/>
              <a:ext cx="415" cy="56"/>
              <a:chOff x="2431" y="2036"/>
              <a:chExt cx="415" cy="56"/>
            </a:xfrm>
          </p:grpSpPr>
          <p:sp>
            <p:nvSpPr>
              <p:cNvPr id="106484"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485" name="Group 376"/>
              <p:cNvGrpSpPr>
                <a:grpSpLocks/>
              </p:cNvGrpSpPr>
              <p:nvPr/>
            </p:nvGrpSpPr>
            <p:grpSpPr bwMode="auto">
              <a:xfrm>
                <a:off x="2431" y="2068"/>
                <a:ext cx="295" cy="1"/>
                <a:chOff x="2431" y="2068"/>
                <a:chExt cx="295" cy="1"/>
              </a:xfrm>
            </p:grpSpPr>
            <p:sp>
              <p:nvSpPr>
                <p:cNvPr id="106486"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7"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8"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9"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0"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1"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2" name="Group 383"/>
            <p:cNvGrpSpPr>
              <a:grpSpLocks/>
            </p:cNvGrpSpPr>
            <p:nvPr/>
          </p:nvGrpSpPr>
          <p:grpSpPr bwMode="auto">
            <a:xfrm>
              <a:off x="2423" y="2347"/>
              <a:ext cx="415" cy="56"/>
              <a:chOff x="2423" y="2347"/>
              <a:chExt cx="415" cy="56"/>
            </a:xfrm>
          </p:grpSpPr>
          <p:sp>
            <p:nvSpPr>
              <p:cNvPr id="106476"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477" name="Group 385"/>
              <p:cNvGrpSpPr>
                <a:grpSpLocks/>
              </p:cNvGrpSpPr>
              <p:nvPr/>
            </p:nvGrpSpPr>
            <p:grpSpPr bwMode="auto">
              <a:xfrm>
                <a:off x="2423" y="2371"/>
                <a:ext cx="295" cy="1"/>
                <a:chOff x="2423" y="2371"/>
                <a:chExt cx="295" cy="1"/>
              </a:xfrm>
            </p:grpSpPr>
            <p:sp>
              <p:nvSpPr>
                <p:cNvPr id="106478"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9"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0"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1"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2"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3"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3" name="Group 392"/>
            <p:cNvGrpSpPr>
              <a:grpSpLocks/>
            </p:cNvGrpSpPr>
            <p:nvPr/>
          </p:nvGrpSpPr>
          <p:grpSpPr bwMode="auto">
            <a:xfrm>
              <a:off x="1960" y="2347"/>
              <a:ext cx="415" cy="56"/>
              <a:chOff x="1960" y="2347"/>
              <a:chExt cx="415" cy="56"/>
            </a:xfrm>
          </p:grpSpPr>
          <p:sp>
            <p:nvSpPr>
              <p:cNvPr id="106468"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469" name="Group 394"/>
              <p:cNvGrpSpPr>
                <a:grpSpLocks/>
              </p:cNvGrpSpPr>
              <p:nvPr/>
            </p:nvGrpSpPr>
            <p:grpSpPr bwMode="auto">
              <a:xfrm>
                <a:off x="1960" y="2371"/>
                <a:ext cx="295" cy="1"/>
                <a:chOff x="1960" y="2371"/>
                <a:chExt cx="295" cy="1"/>
              </a:xfrm>
            </p:grpSpPr>
            <p:sp>
              <p:nvSpPr>
                <p:cNvPr id="106470"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1"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2"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3"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4"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5"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4" name="Group 401"/>
            <p:cNvGrpSpPr>
              <a:grpSpLocks/>
            </p:cNvGrpSpPr>
            <p:nvPr/>
          </p:nvGrpSpPr>
          <p:grpSpPr bwMode="auto">
            <a:xfrm>
              <a:off x="1497" y="2339"/>
              <a:ext cx="415" cy="56"/>
              <a:chOff x="1497" y="2339"/>
              <a:chExt cx="415" cy="56"/>
            </a:xfrm>
          </p:grpSpPr>
          <p:sp>
            <p:nvSpPr>
              <p:cNvPr id="106460"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461" name="Group 403"/>
              <p:cNvGrpSpPr>
                <a:grpSpLocks/>
              </p:cNvGrpSpPr>
              <p:nvPr/>
            </p:nvGrpSpPr>
            <p:grpSpPr bwMode="auto">
              <a:xfrm>
                <a:off x="1497" y="2371"/>
                <a:ext cx="295" cy="1"/>
                <a:chOff x="1497" y="2371"/>
                <a:chExt cx="295" cy="1"/>
              </a:xfrm>
            </p:grpSpPr>
            <p:sp>
              <p:nvSpPr>
                <p:cNvPr id="106462"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63"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64"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65"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66"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67"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5" name="Group 410"/>
            <p:cNvGrpSpPr>
              <a:grpSpLocks/>
            </p:cNvGrpSpPr>
            <p:nvPr/>
          </p:nvGrpSpPr>
          <p:grpSpPr bwMode="auto">
            <a:xfrm>
              <a:off x="1489" y="2650"/>
              <a:ext cx="423" cy="56"/>
              <a:chOff x="1489" y="2650"/>
              <a:chExt cx="423" cy="56"/>
            </a:xfrm>
          </p:grpSpPr>
          <p:sp>
            <p:nvSpPr>
              <p:cNvPr id="106452"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453" name="Group 412"/>
              <p:cNvGrpSpPr>
                <a:grpSpLocks/>
              </p:cNvGrpSpPr>
              <p:nvPr/>
            </p:nvGrpSpPr>
            <p:grpSpPr bwMode="auto">
              <a:xfrm>
                <a:off x="1489" y="2674"/>
                <a:ext cx="295" cy="1"/>
                <a:chOff x="1489" y="2674"/>
                <a:chExt cx="295" cy="1"/>
              </a:xfrm>
            </p:grpSpPr>
            <p:sp>
              <p:nvSpPr>
                <p:cNvPr id="106454"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5"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6"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7"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8"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9"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6" name="Group 419"/>
            <p:cNvGrpSpPr>
              <a:grpSpLocks/>
            </p:cNvGrpSpPr>
            <p:nvPr/>
          </p:nvGrpSpPr>
          <p:grpSpPr bwMode="auto">
            <a:xfrm>
              <a:off x="1968" y="2650"/>
              <a:ext cx="415" cy="56"/>
              <a:chOff x="1968" y="2650"/>
              <a:chExt cx="415" cy="56"/>
            </a:xfrm>
          </p:grpSpPr>
          <p:sp>
            <p:nvSpPr>
              <p:cNvPr id="106444"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445" name="Group 421"/>
              <p:cNvGrpSpPr>
                <a:grpSpLocks/>
              </p:cNvGrpSpPr>
              <p:nvPr/>
            </p:nvGrpSpPr>
            <p:grpSpPr bwMode="auto">
              <a:xfrm>
                <a:off x="1968" y="2674"/>
                <a:ext cx="295" cy="1"/>
                <a:chOff x="1968" y="2674"/>
                <a:chExt cx="295" cy="1"/>
              </a:xfrm>
            </p:grpSpPr>
            <p:sp>
              <p:nvSpPr>
                <p:cNvPr id="106446"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7"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8"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9"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0"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1"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7" name="Group 428"/>
            <p:cNvGrpSpPr>
              <a:grpSpLocks/>
            </p:cNvGrpSpPr>
            <p:nvPr/>
          </p:nvGrpSpPr>
          <p:grpSpPr bwMode="auto">
            <a:xfrm>
              <a:off x="1489" y="2953"/>
              <a:ext cx="423" cy="56"/>
              <a:chOff x="1489" y="2953"/>
              <a:chExt cx="423" cy="56"/>
            </a:xfrm>
          </p:grpSpPr>
          <p:sp>
            <p:nvSpPr>
              <p:cNvPr id="106436"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6437" name="Group 430"/>
              <p:cNvGrpSpPr>
                <a:grpSpLocks/>
              </p:cNvGrpSpPr>
              <p:nvPr/>
            </p:nvGrpSpPr>
            <p:grpSpPr bwMode="auto">
              <a:xfrm>
                <a:off x="1489" y="2985"/>
                <a:ext cx="295" cy="1"/>
                <a:chOff x="1489" y="2985"/>
                <a:chExt cx="295" cy="1"/>
              </a:xfrm>
            </p:grpSpPr>
            <p:sp>
              <p:nvSpPr>
                <p:cNvPr id="106438"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9"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0"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1"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2"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3"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8" name="Group 437"/>
            <p:cNvGrpSpPr>
              <a:grpSpLocks/>
            </p:cNvGrpSpPr>
            <p:nvPr/>
          </p:nvGrpSpPr>
          <p:grpSpPr bwMode="auto">
            <a:xfrm>
              <a:off x="1952" y="2953"/>
              <a:ext cx="415" cy="56"/>
              <a:chOff x="1952" y="2953"/>
              <a:chExt cx="415" cy="56"/>
            </a:xfrm>
          </p:grpSpPr>
          <p:sp>
            <p:nvSpPr>
              <p:cNvPr id="106428"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429" name="Group 439"/>
              <p:cNvGrpSpPr>
                <a:grpSpLocks/>
              </p:cNvGrpSpPr>
              <p:nvPr/>
            </p:nvGrpSpPr>
            <p:grpSpPr bwMode="auto">
              <a:xfrm>
                <a:off x="1952" y="2985"/>
                <a:ext cx="295" cy="1"/>
                <a:chOff x="1952" y="2985"/>
                <a:chExt cx="295" cy="1"/>
              </a:xfrm>
            </p:grpSpPr>
            <p:sp>
              <p:nvSpPr>
                <p:cNvPr id="106430"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1"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2"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3"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4"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5"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9" name="Group 446"/>
            <p:cNvGrpSpPr>
              <a:grpSpLocks/>
            </p:cNvGrpSpPr>
            <p:nvPr/>
          </p:nvGrpSpPr>
          <p:grpSpPr bwMode="auto">
            <a:xfrm>
              <a:off x="2415" y="2953"/>
              <a:ext cx="415" cy="56"/>
              <a:chOff x="2415" y="2953"/>
              <a:chExt cx="415" cy="56"/>
            </a:xfrm>
          </p:grpSpPr>
          <p:sp>
            <p:nvSpPr>
              <p:cNvPr id="106420"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421" name="Group 448"/>
              <p:cNvGrpSpPr>
                <a:grpSpLocks/>
              </p:cNvGrpSpPr>
              <p:nvPr/>
            </p:nvGrpSpPr>
            <p:grpSpPr bwMode="auto">
              <a:xfrm>
                <a:off x="2415" y="2985"/>
                <a:ext cx="295" cy="1"/>
                <a:chOff x="2415" y="2985"/>
                <a:chExt cx="295" cy="1"/>
              </a:xfrm>
            </p:grpSpPr>
            <p:sp>
              <p:nvSpPr>
                <p:cNvPr id="106422"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23"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24"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25"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26"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27"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50" name="Group 455"/>
            <p:cNvGrpSpPr>
              <a:grpSpLocks/>
            </p:cNvGrpSpPr>
            <p:nvPr/>
          </p:nvGrpSpPr>
          <p:grpSpPr bwMode="auto">
            <a:xfrm>
              <a:off x="2838" y="1741"/>
              <a:ext cx="40" cy="1260"/>
              <a:chOff x="2838" y="1741"/>
              <a:chExt cx="40" cy="1260"/>
            </a:xfrm>
          </p:grpSpPr>
          <p:sp>
            <p:nvSpPr>
              <p:cNvPr id="106410"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6411"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6412"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6413"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6414"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415"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416"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6417"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6418"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419"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51" name="Group 466"/>
            <p:cNvGrpSpPr>
              <a:grpSpLocks/>
            </p:cNvGrpSpPr>
            <p:nvPr/>
          </p:nvGrpSpPr>
          <p:grpSpPr bwMode="auto">
            <a:xfrm>
              <a:off x="1912" y="3272"/>
              <a:ext cx="32" cy="335"/>
              <a:chOff x="1912" y="3272"/>
              <a:chExt cx="32" cy="335"/>
            </a:xfrm>
          </p:grpSpPr>
          <p:sp>
            <p:nvSpPr>
              <p:cNvPr id="106406"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407"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408"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6409"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52" name="Group 471"/>
            <p:cNvGrpSpPr>
              <a:grpSpLocks/>
            </p:cNvGrpSpPr>
            <p:nvPr/>
          </p:nvGrpSpPr>
          <p:grpSpPr bwMode="auto">
            <a:xfrm>
              <a:off x="1449" y="3272"/>
              <a:ext cx="40" cy="335"/>
              <a:chOff x="1449" y="3272"/>
              <a:chExt cx="40" cy="335"/>
            </a:xfrm>
          </p:grpSpPr>
          <p:sp>
            <p:nvSpPr>
              <p:cNvPr id="106402"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6403"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6404"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6405"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53" name="Group 476"/>
            <p:cNvGrpSpPr>
              <a:grpSpLocks/>
            </p:cNvGrpSpPr>
            <p:nvPr/>
          </p:nvGrpSpPr>
          <p:grpSpPr bwMode="auto">
            <a:xfrm>
              <a:off x="2367" y="3272"/>
              <a:ext cx="32" cy="335"/>
              <a:chOff x="2367" y="3272"/>
              <a:chExt cx="32" cy="335"/>
            </a:xfrm>
          </p:grpSpPr>
          <p:sp>
            <p:nvSpPr>
              <p:cNvPr id="106398"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399"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400"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6401"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54" name="Group 481"/>
            <p:cNvGrpSpPr>
              <a:grpSpLocks/>
            </p:cNvGrpSpPr>
            <p:nvPr/>
          </p:nvGrpSpPr>
          <p:grpSpPr bwMode="auto">
            <a:xfrm>
              <a:off x="2822" y="3272"/>
              <a:ext cx="40" cy="335"/>
              <a:chOff x="2822" y="3272"/>
              <a:chExt cx="40" cy="335"/>
            </a:xfrm>
          </p:grpSpPr>
          <p:sp>
            <p:nvSpPr>
              <p:cNvPr id="106394"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6395"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6396"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6397"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55" name="Group 486"/>
            <p:cNvGrpSpPr>
              <a:grpSpLocks/>
            </p:cNvGrpSpPr>
            <p:nvPr/>
          </p:nvGrpSpPr>
          <p:grpSpPr bwMode="auto">
            <a:xfrm>
              <a:off x="2415" y="2650"/>
              <a:ext cx="415" cy="56"/>
              <a:chOff x="2415" y="2650"/>
              <a:chExt cx="415" cy="56"/>
            </a:xfrm>
          </p:grpSpPr>
          <p:sp>
            <p:nvSpPr>
              <p:cNvPr id="106386"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387" name="Group 488"/>
              <p:cNvGrpSpPr>
                <a:grpSpLocks/>
              </p:cNvGrpSpPr>
              <p:nvPr/>
            </p:nvGrpSpPr>
            <p:grpSpPr bwMode="auto">
              <a:xfrm>
                <a:off x="2415" y="2674"/>
                <a:ext cx="295" cy="1"/>
                <a:chOff x="2415" y="2674"/>
                <a:chExt cx="295" cy="1"/>
              </a:xfrm>
            </p:grpSpPr>
            <p:sp>
              <p:nvSpPr>
                <p:cNvPr id="106388"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9"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90"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91"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92"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93"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56" name="Group 495"/>
            <p:cNvGrpSpPr>
              <a:grpSpLocks/>
            </p:cNvGrpSpPr>
            <p:nvPr/>
          </p:nvGrpSpPr>
          <p:grpSpPr bwMode="auto">
            <a:xfrm>
              <a:off x="2415" y="1733"/>
              <a:ext cx="415" cy="56"/>
              <a:chOff x="2415" y="1733"/>
              <a:chExt cx="415" cy="56"/>
            </a:xfrm>
          </p:grpSpPr>
          <p:sp>
            <p:nvSpPr>
              <p:cNvPr id="106378"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379" name="Group 497"/>
              <p:cNvGrpSpPr>
                <a:grpSpLocks/>
              </p:cNvGrpSpPr>
              <p:nvPr/>
            </p:nvGrpSpPr>
            <p:grpSpPr bwMode="auto">
              <a:xfrm>
                <a:off x="2415" y="1757"/>
                <a:ext cx="295" cy="1"/>
                <a:chOff x="2415" y="1757"/>
                <a:chExt cx="295" cy="1"/>
              </a:xfrm>
            </p:grpSpPr>
            <p:sp>
              <p:nvSpPr>
                <p:cNvPr id="106380"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1"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2"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3"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4"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5"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57" name="Group 504"/>
            <p:cNvGrpSpPr>
              <a:grpSpLocks/>
            </p:cNvGrpSpPr>
            <p:nvPr/>
          </p:nvGrpSpPr>
          <p:grpSpPr bwMode="auto">
            <a:xfrm>
              <a:off x="1489" y="3264"/>
              <a:ext cx="423" cy="56"/>
              <a:chOff x="1489" y="3264"/>
              <a:chExt cx="423" cy="56"/>
            </a:xfrm>
          </p:grpSpPr>
          <p:sp>
            <p:nvSpPr>
              <p:cNvPr id="106370"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371" name="Group 506"/>
              <p:cNvGrpSpPr>
                <a:grpSpLocks/>
              </p:cNvGrpSpPr>
              <p:nvPr/>
            </p:nvGrpSpPr>
            <p:grpSpPr bwMode="auto">
              <a:xfrm>
                <a:off x="1489" y="3288"/>
                <a:ext cx="295" cy="1"/>
                <a:chOff x="1489" y="3288"/>
                <a:chExt cx="295" cy="1"/>
              </a:xfrm>
            </p:grpSpPr>
            <p:sp>
              <p:nvSpPr>
                <p:cNvPr id="106372"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73"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74"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75"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76"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77"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58" name="Group 513"/>
            <p:cNvGrpSpPr>
              <a:grpSpLocks/>
            </p:cNvGrpSpPr>
            <p:nvPr/>
          </p:nvGrpSpPr>
          <p:grpSpPr bwMode="auto">
            <a:xfrm>
              <a:off x="1944" y="3256"/>
              <a:ext cx="423" cy="56"/>
              <a:chOff x="1944" y="3256"/>
              <a:chExt cx="423" cy="56"/>
            </a:xfrm>
          </p:grpSpPr>
          <p:sp>
            <p:nvSpPr>
              <p:cNvPr id="106362"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363" name="Group 515"/>
              <p:cNvGrpSpPr>
                <a:grpSpLocks/>
              </p:cNvGrpSpPr>
              <p:nvPr/>
            </p:nvGrpSpPr>
            <p:grpSpPr bwMode="auto">
              <a:xfrm>
                <a:off x="1944" y="3288"/>
                <a:ext cx="303" cy="1"/>
                <a:chOff x="1944" y="3288"/>
                <a:chExt cx="303" cy="1"/>
              </a:xfrm>
            </p:grpSpPr>
            <p:sp>
              <p:nvSpPr>
                <p:cNvPr id="106364"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5"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6"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7"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8"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9"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59" name="Group 522"/>
            <p:cNvGrpSpPr>
              <a:grpSpLocks/>
            </p:cNvGrpSpPr>
            <p:nvPr/>
          </p:nvGrpSpPr>
          <p:grpSpPr bwMode="auto">
            <a:xfrm>
              <a:off x="2415" y="3256"/>
              <a:ext cx="415" cy="56"/>
              <a:chOff x="2415" y="3256"/>
              <a:chExt cx="415" cy="56"/>
            </a:xfrm>
          </p:grpSpPr>
          <p:sp>
            <p:nvSpPr>
              <p:cNvPr id="106354"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355" name="Group 524"/>
              <p:cNvGrpSpPr>
                <a:grpSpLocks/>
              </p:cNvGrpSpPr>
              <p:nvPr/>
            </p:nvGrpSpPr>
            <p:grpSpPr bwMode="auto">
              <a:xfrm>
                <a:off x="2415" y="3288"/>
                <a:ext cx="295" cy="1"/>
                <a:chOff x="2415" y="3288"/>
                <a:chExt cx="295" cy="1"/>
              </a:xfrm>
            </p:grpSpPr>
            <p:sp>
              <p:nvSpPr>
                <p:cNvPr id="106356"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7"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8"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9"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0"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1"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60" name="Group 531"/>
            <p:cNvGrpSpPr>
              <a:grpSpLocks/>
            </p:cNvGrpSpPr>
            <p:nvPr/>
          </p:nvGrpSpPr>
          <p:grpSpPr bwMode="auto">
            <a:xfrm>
              <a:off x="1489" y="3567"/>
              <a:ext cx="423" cy="56"/>
              <a:chOff x="1489" y="3567"/>
              <a:chExt cx="423" cy="56"/>
            </a:xfrm>
          </p:grpSpPr>
          <p:sp>
            <p:nvSpPr>
              <p:cNvPr id="106346"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347" name="Group 533"/>
              <p:cNvGrpSpPr>
                <a:grpSpLocks/>
              </p:cNvGrpSpPr>
              <p:nvPr/>
            </p:nvGrpSpPr>
            <p:grpSpPr bwMode="auto">
              <a:xfrm>
                <a:off x="1489" y="3591"/>
                <a:ext cx="303" cy="1"/>
                <a:chOff x="1489" y="3591"/>
                <a:chExt cx="303" cy="1"/>
              </a:xfrm>
            </p:grpSpPr>
            <p:sp>
              <p:nvSpPr>
                <p:cNvPr id="106348"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9"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0"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1"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2"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3"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61" name="Group 540"/>
            <p:cNvGrpSpPr>
              <a:grpSpLocks/>
            </p:cNvGrpSpPr>
            <p:nvPr/>
          </p:nvGrpSpPr>
          <p:grpSpPr bwMode="auto">
            <a:xfrm>
              <a:off x="1952" y="3567"/>
              <a:ext cx="415" cy="56"/>
              <a:chOff x="1952" y="3567"/>
              <a:chExt cx="415" cy="56"/>
            </a:xfrm>
          </p:grpSpPr>
          <p:sp>
            <p:nvSpPr>
              <p:cNvPr id="106338"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339" name="Group 542"/>
              <p:cNvGrpSpPr>
                <a:grpSpLocks/>
              </p:cNvGrpSpPr>
              <p:nvPr/>
            </p:nvGrpSpPr>
            <p:grpSpPr bwMode="auto">
              <a:xfrm>
                <a:off x="1952" y="3591"/>
                <a:ext cx="295" cy="1"/>
                <a:chOff x="1952" y="3591"/>
                <a:chExt cx="295" cy="1"/>
              </a:xfrm>
            </p:grpSpPr>
            <p:sp>
              <p:nvSpPr>
                <p:cNvPr id="106340"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1"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2"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3"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4"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5"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62" name="Group 549"/>
            <p:cNvGrpSpPr>
              <a:grpSpLocks/>
            </p:cNvGrpSpPr>
            <p:nvPr/>
          </p:nvGrpSpPr>
          <p:grpSpPr bwMode="auto">
            <a:xfrm>
              <a:off x="2407" y="3567"/>
              <a:ext cx="415" cy="56"/>
              <a:chOff x="2407" y="3567"/>
              <a:chExt cx="415" cy="56"/>
            </a:xfrm>
          </p:grpSpPr>
          <p:sp>
            <p:nvSpPr>
              <p:cNvPr id="106330"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331" name="Group 551"/>
              <p:cNvGrpSpPr>
                <a:grpSpLocks/>
              </p:cNvGrpSpPr>
              <p:nvPr/>
            </p:nvGrpSpPr>
            <p:grpSpPr bwMode="auto">
              <a:xfrm>
                <a:off x="2407" y="3591"/>
                <a:ext cx="295" cy="1"/>
                <a:chOff x="2407" y="3591"/>
                <a:chExt cx="295" cy="1"/>
              </a:xfrm>
            </p:grpSpPr>
            <p:sp>
              <p:nvSpPr>
                <p:cNvPr id="106332"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33"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34"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35"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36"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37"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63" name="Group 558"/>
            <p:cNvGrpSpPr>
              <a:grpSpLocks/>
            </p:cNvGrpSpPr>
            <p:nvPr/>
          </p:nvGrpSpPr>
          <p:grpSpPr bwMode="auto">
            <a:xfrm>
              <a:off x="1952" y="2376"/>
              <a:ext cx="886" cy="290"/>
              <a:chOff x="1952" y="2376"/>
              <a:chExt cx="886" cy="290"/>
            </a:xfrm>
          </p:grpSpPr>
          <p:sp>
            <p:nvSpPr>
              <p:cNvPr id="106328"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6329"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4" name="Group 561"/>
            <p:cNvGrpSpPr>
              <a:grpSpLocks/>
            </p:cNvGrpSpPr>
            <p:nvPr/>
          </p:nvGrpSpPr>
          <p:grpSpPr bwMode="auto">
            <a:xfrm>
              <a:off x="1481" y="2084"/>
              <a:ext cx="1373" cy="1507"/>
              <a:chOff x="1481" y="2084"/>
              <a:chExt cx="1373" cy="1507"/>
            </a:xfrm>
          </p:grpSpPr>
          <p:sp>
            <p:nvSpPr>
              <p:cNvPr id="106326"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6327"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5" name="Group 564"/>
            <p:cNvGrpSpPr>
              <a:grpSpLocks/>
            </p:cNvGrpSpPr>
            <p:nvPr/>
          </p:nvGrpSpPr>
          <p:grpSpPr bwMode="auto">
            <a:xfrm>
              <a:off x="1944" y="2076"/>
              <a:ext cx="902" cy="885"/>
              <a:chOff x="1944" y="2076"/>
              <a:chExt cx="902" cy="885"/>
            </a:xfrm>
          </p:grpSpPr>
          <p:sp>
            <p:nvSpPr>
              <p:cNvPr id="106324"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6325"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6" name="Group 567"/>
            <p:cNvGrpSpPr>
              <a:grpSpLocks/>
            </p:cNvGrpSpPr>
            <p:nvPr/>
          </p:nvGrpSpPr>
          <p:grpSpPr bwMode="auto">
            <a:xfrm>
              <a:off x="1489" y="2379"/>
              <a:ext cx="902" cy="893"/>
              <a:chOff x="1489" y="2379"/>
              <a:chExt cx="902" cy="893"/>
            </a:xfrm>
          </p:grpSpPr>
          <p:sp>
            <p:nvSpPr>
              <p:cNvPr id="106322"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6323"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7" name="Group 570"/>
            <p:cNvGrpSpPr>
              <a:grpSpLocks/>
            </p:cNvGrpSpPr>
            <p:nvPr/>
          </p:nvGrpSpPr>
          <p:grpSpPr bwMode="auto">
            <a:xfrm>
              <a:off x="3311" y="2387"/>
              <a:ext cx="437" cy="590"/>
              <a:chOff x="3311" y="2387"/>
              <a:chExt cx="437" cy="590"/>
            </a:xfrm>
          </p:grpSpPr>
          <p:sp>
            <p:nvSpPr>
              <p:cNvPr id="106320"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6321"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8" name="Group 573"/>
            <p:cNvGrpSpPr>
              <a:grpSpLocks/>
            </p:cNvGrpSpPr>
            <p:nvPr/>
          </p:nvGrpSpPr>
          <p:grpSpPr bwMode="auto">
            <a:xfrm>
              <a:off x="3772" y="2387"/>
              <a:ext cx="894" cy="596"/>
              <a:chOff x="3772" y="2387"/>
              <a:chExt cx="894" cy="596"/>
            </a:xfrm>
          </p:grpSpPr>
          <p:sp>
            <p:nvSpPr>
              <p:cNvPr id="106318"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06319"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9" name="Group 576"/>
            <p:cNvGrpSpPr>
              <a:grpSpLocks/>
            </p:cNvGrpSpPr>
            <p:nvPr/>
          </p:nvGrpSpPr>
          <p:grpSpPr bwMode="auto">
            <a:xfrm>
              <a:off x="3788" y="2076"/>
              <a:ext cx="886" cy="290"/>
              <a:chOff x="3788" y="2076"/>
              <a:chExt cx="886" cy="290"/>
            </a:xfrm>
          </p:grpSpPr>
          <p:sp>
            <p:nvSpPr>
              <p:cNvPr id="106316"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06317"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70" name="Group 579"/>
            <p:cNvGrpSpPr>
              <a:grpSpLocks/>
            </p:cNvGrpSpPr>
            <p:nvPr/>
          </p:nvGrpSpPr>
          <p:grpSpPr bwMode="auto">
            <a:xfrm>
              <a:off x="3317" y="1769"/>
              <a:ext cx="886" cy="283"/>
              <a:chOff x="3317" y="1769"/>
              <a:chExt cx="886" cy="283"/>
            </a:xfrm>
          </p:grpSpPr>
          <p:sp>
            <p:nvSpPr>
              <p:cNvPr id="106314"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6315"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5671"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5672"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5673"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5674"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5675"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5676"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5677"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5678"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5679"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5680"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05681" name="Group 592"/>
            <p:cNvGrpSpPr>
              <a:grpSpLocks/>
            </p:cNvGrpSpPr>
            <p:nvPr/>
          </p:nvGrpSpPr>
          <p:grpSpPr bwMode="auto">
            <a:xfrm>
              <a:off x="3748" y="1741"/>
              <a:ext cx="40" cy="1260"/>
              <a:chOff x="3748" y="1741"/>
              <a:chExt cx="40" cy="1260"/>
            </a:xfrm>
          </p:grpSpPr>
          <p:sp>
            <p:nvSpPr>
              <p:cNvPr id="106304"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06305"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06306"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6307"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6308"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309"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310"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6311"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6312"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313"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82" name="Group 603"/>
            <p:cNvGrpSpPr>
              <a:grpSpLocks/>
            </p:cNvGrpSpPr>
            <p:nvPr/>
          </p:nvGrpSpPr>
          <p:grpSpPr bwMode="auto">
            <a:xfrm>
              <a:off x="4203" y="1749"/>
              <a:ext cx="48" cy="1252"/>
              <a:chOff x="4203" y="1749"/>
              <a:chExt cx="48" cy="1252"/>
            </a:xfrm>
          </p:grpSpPr>
          <p:sp>
            <p:nvSpPr>
              <p:cNvPr id="106294"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6295"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6296"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6297"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6298"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299"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300"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06301"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06302"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6303"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83" name="Group 614"/>
            <p:cNvGrpSpPr>
              <a:grpSpLocks/>
            </p:cNvGrpSpPr>
            <p:nvPr/>
          </p:nvGrpSpPr>
          <p:grpSpPr bwMode="auto">
            <a:xfrm>
              <a:off x="3317" y="2076"/>
              <a:ext cx="431" cy="284"/>
              <a:chOff x="3317" y="2076"/>
              <a:chExt cx="431" cy="284"/>
            </a:xfrm>
          </p:grpSpPr>
          <p:sp>
            <p:nvSpPr>
              <p:cNvPr id="106292"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6293"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84" name="Group 617"/>
            <p:cNvGrpSpPr>
              <a:grpSpLocks/>
            </p:cNvGrpSpPr>
            <p:nvPr/>
          </p:nvGrpSpPr>
          <p:grpSpPr bwMode="auto">
            <a:xfrm>
              <a:off x="3325" y="1733"/>
              <a:ext cx="415" cy="56"/>
              <a:chOff x="3325" y="1733"/>
              <a:chExt cx="415" cy="56"/>
            </a:xfrm>
          </p:grpSpPr>
          <p:sp>
            <p:nvSpPr>
              <p:cNvPr id="106284"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85" name="Group 619"/>
              <p:cNvGrpSpPr>
                <a:grpSpLocks/>
              </p:cNvGrpSpPr>
              <p:nvPr/>
            </p:nvGrpSpPr>
            <p:grpSpPr bwMode="auto">
              <a:xfrm>
                <a:off x="3325" y="1757"/>
                <a:ext cx="295" cy="1"/>
                <a:chOff x="3325" y="1757"/>
                <a:chExt cx="295" cy="1"/>
              </a:xfrm>
            </p:grpSpPr>
            <p:sp>
              <p:nvSpPr>
                <p:cNvPr id="106286"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7"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8"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9"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90"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91"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85" name="Group 626"/>
            <p:cNvGrpSpPr>
              <a:grpSpLocks/>
            </p:cNvGrpSpPr>
            <p:nvPr/>
          </p:nvGrpSpPr>
          <p:grpSpPr bwMode="auto">
            <a:xfrm>
              <a:off x="3788" y="1733"/>
              <a:ext cx="415" cy="56"/>
              <a:chOff x="3788" y="1733"/>
              <a:chExt cx="415" cy="56"/>
            </a:xfrm>
          </p:grpSpPr>
          <p:sp>
            <p:nvSpPr>
              <p:cNvPr id="106276"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77" name="Group 628"/>
              <p:cNvGrpSpPr>
                <a:grpSpLocks/>
              </p:cNvGrpSpPr>
              <p:nvPr/>
            </p:nvGrpSpPr>
            <p:grpSpPr bwMode="auto">
              <a:xfrm>
                <a:off x="3788" y="1757"/>
                <a:ext cx="295" cy="1"/>
                <a:chOff x="3788" y="1757"/>
                <a:chExt cx="295" cy="1"/>
              </a:xfrm>
            </p:grpSpPr>
            <p:sp>
              <p:nvSpPr>
                <p:cNvPr id="106278"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9"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0"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1"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2"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3"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86" name="Group 635"/>
            <p:cNvGrpSpPr>
              <a:grpSpLocks/>
            </p:cNvGrpSpPr>
            <p:nvPr/>
          </p:nvGrpSpPr>
          <p:grpSpPr bwMode="auto">
            <a:xfrm>
              <a:off x="3325" y="2044"/>
              <a:ext cx="423" cy="56"/>
              <a:chOff x="3325" y="2044"/>
              <a:chExt cx="423" cy="56"/>
            </a:xfrm>
          </p:grpSpPr>
          <p:sp>
            <p:nvSpPr>
              <p:cNvPr id="106268"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269" name="Group 637"/>
              <p:cNvGrpSpPr>
                <a:grpSpLocks/>
              </p:cNvGrpSpPr>
              <p:nvPr/>
            </p:nvGrpSpPr>
            <p:grpSpPr bwMode="auto">
              <a:xfrm>
                <a:off x="3325" y="2068"/>
                <a:ext cx="295" cy="1"/>
                <a:chOff x="3325" y="2068"/>
                <a:chExt cx="295" cy="1"/>
              </a:xfrm>
            </p:grpSpPr>
            <p:sp>
              <p:nvSpPr>
                <p:cNvPr id="106270"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1"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2"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3"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4"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5"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87" name="Group 644"/>
            <p:cNvGrpSpPr>
              <a:grpSpLocks/>
            </p:cNvGrpSpPr>
            <p:nvPr/>
          </p:nvGrpSpPr>
          <p:grpSpPr bwMode="auto">
            <a:xfrm>
              <a:off x="3796" y="2036"/>
              <a:ext cx="415" cy="56"/>
              <a:chOff x="3796" y="2036"/>
              <a:chExt cx="415" cy="56"/>
            </a:xfrm>
          </p:grpSpPr>
          <p:sp>
            <p:nvSpPr>
              <p:cNvPr id="106260"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261" name="Group 646"/>
              <p:cNvGrpSpPr>
                <a:grpSpLocks/>
              </p:cNvGrpSpPr>
              <p:nvPr/>
            </p:nvGrpSpPr>
            <p:grpSpPr bwMode="auto">
              <a:xfrm>
                <a:off x="3796" y="2068"/>
                <a:ext cx="295" cy="1"/>
                <a:chOff x="3796" y="2068"/>
                <a:chExt cx="295" cy="1"/>
              </a:xfrm>
            </p:grpSpPr>
            <p:sp>
              <p:nvSpPr>
                <p:cNvPr id="106262"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63"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64"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65"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66"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67"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88" name="Group 653"/>
            <p:cNvGrpSpPr>
              <a:grpSpLocks/>
            </p:cNvGrpSpPr>
            <p:nvPr/>
          </p:nvGrpSpPr>
          <p:grpSpPr bwMode="auto">
            <a:xfrm>
              <a:off x="4267" y="2036"/>
              <a:ext cx="415" cy="56"/>
              <a:chOff x="4267" y="2036"/>
              <a:chExt cx="415" cy="56"/>
            </a:xfrm>
          </p:grpSpPr>
          <p:sp>
            <p:nvSpPr>
              <p:cNvPr id="106252"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253" name="Group 655"/>
              <p:cNvGrpSpPr>
                <a:grpSpLocks/>
              </p:cNvGrpSpPr>
              <p:nvPr/>
            </p:nvGrpSpPr>
            <p:grpSpPr bwMode="auto">
              <a:xfrm>
                <a:off x="4267" y="2068"/>
                <a:ext cx="295" cy="1"/>
                <a:chOff x="4267" y="2068"/>
                <a:chExt cx="295" cy="1"/>
              </a:xfrm>
            </p:grpSpPr>
            <p:sp>
              <p:nvSpPr>
                <p:cNvPr id="106254"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5"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6"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7"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8"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9"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89" name="Group 662"/>
            <p:cNvGrpSpPr>
              <a:grpSpLocks/>
            </p:cNvGrpSpPr>
            <p:nvPr/>
          </p:nvGrpSpPr>
          <p:grpSpPr bwMode="auto">
            <a:xfrm>
              <a:off x="4259" y="2347"/>
              <a:ext cx="415" cy="56"/>
              <a:chOff x="4259" y="2347"/>
              <a:chExt cx="415" cy="56"/>
            </a:xfrm>
          </p:grpSpPr>
          <p:sp>
            <p:nvSpPr>
              <p:cNvPr id="106244"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45" name="Group 664"/>
              <p:cNvGrpSpPr>
                <a:grpSpLocks/>
              </p:cNvGrpSpPr>
              <p:nvPr/>
            </p:nvGrpSpPr>
            <p:grpSpPr bwMode="auto">
              <a:xfrm>
                <a:off x="4259" y="2371"/>
                <a:ext cx="295" cy="1"/>
                <a:chOff x="4259" y="2371"/>
                <a:chExt cx="295" cy="1"/>
              </a:xfrm>
            </p:grpSpPr>
            <p:sp>
              <p:nvSpPr>
                <p:cNvPr id="106246"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7"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8"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9"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0"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1"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0" name="Group 671"/>
            <p:cNvGrpSpPr>
              <a:grpSpLocks/>
            </p:cNvGrpSpPr>
            <p:nvPr/>
          </p:nvGrpSpPr>
          <p:grpSpPr bwMode="auto">
            <a:xfrm>
              <a:off x="3796" y="2347"/>
              <a:ext cx="415" cy="56"/>
              <a:chOff x="3796" y="2347"/>
              <a:chExt cx="415" cy="56"/>
            </a:xfrm>
          </p:grpSpPr>
          <p:sp>
            <p:nvSpPr>
              <p:cNvPr id="106236"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37" name="Group 673"/>
              <p:cNvGrpSpPr>
                <a:grpSpLocks/>
              </p:cNvGrpSpPr>
              <p:nvPr/>
            </p:nvGrpSpPr>
            <p:grpSpPr bwMode="auto">
              <a:xfrm>
                <a:off x="3796" y="2371"/>
                <a:ext cx="295" cy="1"/>
                <a:chOff x="3796" y="2371"/>
                <a:chExt cx="295" cy="1"/>
              </a:xfrm>
            </p:grpSpPr>
            <p:sp>
              <p:nvSpPr>
                <p:cNvPr id="106238"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9"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0"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1"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2"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3"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1" name="Group 680"/>
            <p:cNvGrpSpPr>
              <a:grpSpLocks/>
            </p:cNvGrpSpPr>
            <p:nvPr/>
          </p:nvGrpSpPr>
          <p:grpSpPr bwMode="auto">
            <a:xfrm>
              <a:off x="3333" y="2339"/>
              <a:ext cx="415" cy="64"/>
              <a:chOff x="3333" y="2339"/>
              <a:chExt cx="415" cy="64"/>
            </a:xfrm>
          </p:grpSpPr>
          <p:sp>
            <p:nvSpPr>
              <p:cNvPr id="106228"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229" name="Group 682"/>
              <p:cNvGrpSpPr>
                <a:grpSpLocks/>
              </p:cNvGrpSpPr>
              <p:nvPr/>
            </p:nvGrpSpPr>
            <p:grpSpPr bwMode="auto">
              <a:xfrm>
                <a:off x="3333" y="2371"/>
                <a:ext cx="295" cy="1"/>
                <a:chOff x="3333" y="2371"/>
                <a:chExt cx="295" cy="1"/>
              </a:xfrm>
            </p:grpSpPr>
            <p:sp>
              <p:nvSpPr>
                <p:cNvPr id="106230"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1"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2"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3"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4"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5"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2" name="Group 689"/>
            <p:cNvGrpSpPr>
              <a:grpSpLocks/>
            </p:cNvGrpSpPr>
            <p:nvPr/>
          </p:nvGrpSpPr>
          <p:grpSpPr bwMode="auto">
            <a:xfrm>
              <a:off x="3325" y="2650"/>
              <a:ext cx="415" cy="56"/>
              <a:chOff x="3325" y="2650"/>
              <a:chExt cx="415" cy="56"/>
            </a:xfrm>
          </p:grpSpPr>
          <p:sp>
            <p:nvSpPr>
              <p:cNvPr id="106220"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21" name="Group 691"/>
              <p:cNvGrpSpPr>
                <a:grpSpLocks/>
              </p:cNvGrpSpPr>
              <p:nvPr/>
            </p:nvGrpSpPr>
            <p:grpSpPr bwMode="auto">
              <a:xfrm>
                <a:off x="3325" y="2674"/>
                <a:ext cx="295" cy="1"/>
                <a:chOff x="3325" y="2674"/>
                <a:chExt cx="295" cy="1"/>
              </a:xfrm>
            </p:grpSpPr>
            <p:sp>
              <p:nvSpPr>
                <p:cNvPr id="106222"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23"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24"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25"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26"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27"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3" name="Group 698"/>
            <p:cNvGrpSpPr>
              <a:grpSpLocks/>
            </p:cNvGrpSpPr>
            <p:nvPr/>
          </p:nvGrpSpPr>
          <p:grpSpPr bwMode="auto">
            <a:xfrm>
              <a:off x="3788" y="2650"/>
              <a:ext cx="415" cy="56"/>
              <a:chOff x="3788" y="2650"/>
              <a:chExt cx="415" cy="56"/>
            </a:xfrm>
          </p:grpSpPr>
          <p:sp>
            <p:nvSpPr>
              <p:cNvPr id="106212"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13" name="Group 700"/>
              <p:cNvGrpSpPr>
                <a:grpSpLocks/>
              </p:cNvGrpSpPr>
              <p:nvPr/>
            </p:nvGrpSpPr>
            <p:grpSpPr bwMode="auto">
              <a:xfrm>
                <a:off x="3788" y="2674"/>
                <a:ext cx="295" cy="1"/>
                <a:chOff x="3788" y="2674"/>
                <a:chExt cx="295" cy="1"/>
              </a:xfrm>
            </p:grpSpPr>
            <p:sp>
              <p:nvSpPr>
                <p:cNvPr id="106214"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5"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6"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7"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8"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9"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4" name="Group 707"/>
            <p:cNvGrpSpPr>
              <a:grpSpLocks/>
            </p:cNvGrpSpPr>
            <p:nvPr/>
          </p:nvGrpSpPr>
          <p:grpSpPr bwMode="auto">
            <a:xfrm>
              <a:off x="3325" y="2953"/>
              <a:ext cx="415" cy="56"/>
              <a:chOff x="3325" y="2953"/>
              <a:chExt cx="415" cy="56"/>
            </a:xfrm>
          </p:grpSpPr>
          <p:sp>
            <p:nvSpPr>
              <p:cNvPr id="106204"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205" name="Group 709"/>
              <p:cNvGrpSpPr>
                <a:grpSpLocks/>
              </p:cNvGrpSpPr>
              <p:nvPr/>
            </p:nvGrpSpPr>
            <p:grpSpPr bwMode="auto">
              <a:xfrm>
                <a:off x="3325" y="2985"/>
                <a:ext cx="295" cy="1"/>
                <a:chOff x="3325" y="2985"/>
                <a:chExt cx="295" cy="1"/>
              </a:xfrm>
            </p:grpSpPr>
            <p:sp>
              <p:nvSpPr>
                <p:cNvPr id="106206"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7"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8"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9"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0"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1"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5" name="Group 716"/>
            <p:cNvGrpSpPr>
              <a:grpSpLocks/>
            </p:cNvGrpSpPr>
            <p:nvPr/>
          </p:nvGrpSpPr>
          <p:grpSpPr bwMode="auto">
            <a:xfrm>
              <a:off x="3788" y="2953"/>
              <a:ext cx="415" cy="56"/>
              <a:chOff x="3788" y="2953"/>
              <a:chExt cx="415" cy="56"/>
            </a:xfrm>
          </p:grpSpPr>
          <p:sp>
            <p:nvSpPr>
              <p:cNvPr id="106196"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197" name="Group 718"/>
              <p:cNvGrpSpPr>
                <a:grpSpLocks/>
              </p:cNvGrpSpPr>
              <p:nvPr/>
            </p:nvGrpSpPr>
            <p:grpSpPr bwMode="auto">
              <a:xfrm>
                <a:off x="3788" y="2985"/>
                <a:ext cx="295" cy="1"/>
                <a:chOff x="3788" y="2985"/>
                <a:chExt cx="295" cy="1"/>
              </a:xfrm>
            </p:grpSpPr>
            <p:sp>
              <p:nvSpPr>
                <p:cNvPr id="106198"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9"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0"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1"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2"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3"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6" name="Group 725"/>
            <p:cNvGrpSpPr>
              <a:grpSpLocks/>
            </p:cNvGrpSpPr>
            <p:nvPr/>
          </p:nvGrpSpPr>
          <p:grpSpPr bwMode="auto">
            <a:xfrm>
              <a:off x="4251" y="2953"/>
              <a:ext cx="415" cy="56"/>
              <a:chOff x="4251" y="2953"/>
              <a:chExt cx="415" cy="56"/>
            </a:xfrm>
          </p:grpSpPr>
          <p:sp>
            <p:nvSpPr>
              <p:cNvPr id="106188"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189" name="Group 727"/>
              <p:cNvGrpSpPr>
                <a:grpSpLocks/>
              </p:cNvGrpSpPr>
              <p:nvPr/>
            </p:nvGrpSpPr>
            <p:grpSpPr bwMode="auto">
              <a:xfrm>
                <a:off x="4251" y="2985"/>
                <a:ext cx="295" cy="1"/>
                <a:chOff x="4251" y="2985"/>
                <a:chExt cx="295" cy="1"/>
              </a:xfrm>
            </p:grpSpPr>
            <p:sp>
              <p:nvSpPr>
                <p:cNvPr id="106190"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1"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2"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3"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4"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5"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7" name="Group 734"/>
            <p:cNvGrpSpPr>
              <a:grpSpLocks/>
            </p:cNvGrpSpPr>
            <p:nvPr/>
          </p:nvGrpSpPr>
          <p:grpSpPr bwMode="auto">
            <a:xfrm>
              <a:off x="4674" y="1741"/>
              <a:ext cx="40" cy="1260"/>
              <a:chOff x="4674" y="1741"/>
              <a:chExt cx="40" cy="1260"/>
            </a:xfrm>
          </p:grpSpPr>
          <p:sp>
            <p:nvSpPr>
              <p:cNvPr id="106178"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6179"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6180"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6181"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6182"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183"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184"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6185"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6186"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187"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98" name="Group 745"/>
            <p:cNvGrpSpPr>
              <a:grpSpLocks/>
            </p:cNvGrpSpPr>
            <p:nvPr/>
          </p:nvGrpSpPr>
          <p:grpSpPr bwMode="auto">
            <a:xfrm>
              <a:off x="3740" y="3272"/>
              <a:ext cx="40" cy="343"/>
              <a:chOff x="3740" y="3272"/>
              <a:chExt cx="40" cy="343"/>
            </a:xfrm>
          </p:grpSpPr>
          <p:sp>
            <p:nvSpPr>
              <p:cNvPr id="106174"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6175"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6176"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06177"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05699" name="Group 750"/>
            <p:cNvGrpSpPr>
              <a:grpSpLocks/>
            </p:cNvGrpSpPr>
            <p:nvPr/>
          </p:nvGrpSpPr>
          <p:grpSpPr bwMode="auto">
            <a:xfrm>
              <a:off x="3285" y="3272"/>
              <a:ext cx="32" cy="343"/>
              <a:chOff x="3285" y="3272"/>
              <a:chExt cx="32" cy="343"/>
            </a:xfrm>
          </p:grpSpPr>
          <p:sp>
            <p:nvSpPr>
              <p:cNvPr id="106170"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171"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172"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6173"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5700" name="Group 755"/>
            <p:cNvGrpSpPr>
              <a:grpSpLocks/>
            </p:cNvGrpSpPr>
            <p:nvPr/>
          </p:nvGrpSpPr>
          <p:grpSpPr bwMode="auto">
            <a:xfrm>
              <a:off x="4203" y="3272"/>
              <a:ext cx="32" cy="343"/>
              <a:chOff x="4203" y="3272"/>
              <a:chExt cx="32" cy="343"/>
            </a:xfrm>
          </p:grpSpPr>
          <p:sp>
            <p:nvSpPr>
              <p:cNvPr id="106166"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167"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168"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6169"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5701" name="Group 760"/>
            <p:cNvGrpSpPr>
              <a:grpSpLocks/>
            </p:cNvGrpSpPr>
            <p:nvPr/>
          </p:nvGrpSpPr>
          <p:grpSpPr bwMode="auto">
            <a:xfrm>
              <a:off x="4658" y="3272"/>
              <a:ext cx="32" cy="343"/>
              <a:chOff x="4658" y="3272"/>
              <a:chExt cx="32" cy="343"/>
            </a:xfrm>
          </p:grpSpPr>
          <p:sp>
            <p:nvSpPr>
              <p:cNvPr id="106162"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163"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164"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6165"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5702" name="Group 765"/>
            <p:cNvGrpSpPr>
              <a:grpSpLocks/>
            </p:cNvGrpSpPr>
            <p:nvPr/>
          </p:nvGrpSpPr>
          <p:grpSpPr bwMode="auto">
            <a:xfrm>
              <a:off x="4251" y="2650"/>
              <a:ext cx="415" cy="56"/>
              <a:chOff x="4251" y="2650"/>
              <a:chExt cx="415" cy="56"/>
            </a:xfrm>
          </p:grpSpPr>
          <p:sp>
            <p:nvSpPr>
              <p:cNvPr id="106154"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155" name="Group 767"/>
              <p:cNvGrpSpPr>
                <a:grpSpLocks/>
              </p:cNvGrpSpPr>
              <p:nvPr/>
            </p:nvGrpSpPr>
            <p:grpSpPr bwMode="auto">
              <a:xfrm>
                <a:off x="4251" y="2674"/>
                <a:ext cx="295" cy="1"/>
                <a:chOff x="4251" y="2674"/>
                <a:chExt cx="295" cy="1"/>
              </a:xfrm>
            </p:grpSpPr>
            <p:sp>
              <p:nvSpPr>
                <p:cNvPr id="106156"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7"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8"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9"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60"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61"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3" name="Group 774"/>
            <p:cNvGrpSpPr>
              <a:grpSpLocks/>
            </p:cNvGrpSpPr>
            <p:nvPr/>
          </p:nvGrpSpPr>
          <p:grpSpPr bwMode="auto">
            <a:xfrm>
              <a:off x="4251" y="1733"/>
              <a:ext cx="415" cy="56"/>
              <a:chOff x="4251" y="1733"/>
              <a:chExt cx="415" cy="56"/>
            </a:xfrm>
          </p:grpSpPr>
          <p:sp>
            <p:nvSpPr>
              <p:cNvPr id="106146"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147" name="Group 776"/>
              <p:cNvGrpSpPr>
                <a:grpSpLocks/>
              </p:cNvGrpSpPr>
              <p:nvPr/>
            </p:nvGrpSpPr>
            <p:grpSpPr bwMode="auto">
              <a:xfrm>
                <a:off x="4251" y="1757"/>
                <a:ext cx="295" cy="1"/>
                <a:chOff x="4251" y="1757"/>
                <a:chExt cx="295" cy="1"/>
              </a:xfrm>
            </p:grpSpPr>
            <p:sp>
              <p:nvSpPr>
                <p:cNvPr id="106148"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9"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0"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1"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2"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3"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4" name="Group 783"/>
            <p:cNvGrpSpPr>
              <a:grpSpLocks/>
            </p:cNvGrpSpPr>
            <p:nvPr/>
          </p:nvGrpSpPr>
          <p:grpSpPr bwMode="auto">
            <a:xfrm>
              <a:off x="3325" y="3264"/>
              <a:ext cx="415" cy="56"/>
              <a:chOff x="3325" y="3264"/>
              <a:chExt cx="415" cy="56"/>
            </a:xfrm>
          </p:grpSpPr>
          <p:sp>
            <p:nvSpPr>
              <p:cNvPr id="106138"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139" name="Group 785"/>
              <p:cNvGrpSpPr>
                <a:grpSpLocks/>
              </p:cNvGrpSpPr>
              <p:nvPr/>
            </p:nvGrpSpPr>
            <p:grpSpPr bwMode="auto">
              <a:xfrm>
                <a:off x="3325" y="3288"/>
                <a:ext cx="295" cy="1"/>
                <a:chOff x="3325" y="3288"/>
                <a:chExt cx="295" cy="1"/>
              </a:xfrm>
            </p:grpSpPr>
            <p:sp>
              <p:nvSpPr>
                <p:cNvPr id="106140"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1"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2"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3"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4"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5"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5" name="Group 792"/>
            <p:cNvGrpSpPr>
              <a:grpSpLocks/>
            </p:cNvGrpSpPr>
            <p:nvPr/>
          </p:nvGrpSpPr>
          <p:grpSpPr bwMode="auto">
            <a:xfrm>
              <a:off x="3780" y="3256"/>
              <a:ext cx="415" cy="56"/>
              <a:chOff x="3780" y="3256"/>
              <a:chExt cx="415" cy="56"/>
            </a:xfrm>
          </p:grpSpPr>
          <p:sp>
            <p:nvSpPr>
              <p:cNvPr id="106130"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131" name="Group 794"/>
              <p:cNvGrpSpPr>
                <a:grpSpLocks/>
              </p:cNvGrpSpPr>
              <p:nvPr/>
            </p:nvGrpSpPr>
            <p:grpSpPr bwMode="auto">
              <a:xfrm>
                <a:off x="3780" y="3288"/>
                <a:ext cx="295" cy="1"/>
                <a:chOff x="3780" y="3288"/>
                <a:chExt cx="295" cy="1"/>
              </a:xfrm>
            </p:grpSpPr>
            <p:sp>
              <p:nvSpPr>
                <p:cNvPr id="106132"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33"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34"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35"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36"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37"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6" name="Group 801"/>
            <p:cNvGrpSpPr>
              <a:grpSpLocks/>
            </p:cNvGrpSpPr>
            <p:nvPr/>
          </p:nvGrpSpPr>
          <p:grpSpPr bwMode="auto">
            <a:xfrm>
              <a:off x="4251" y="3256"/>
              <a:ext cx="415" cy="56"/>
              <a:chOff x="4251" y="3256"/>
              <a:chExt cx="415" cy="56"/>
            </a:xfrm>
          </p:grpSpPr>
          <p:sp>
            <p:nvSpPr>
              <p:cNvPr id="106122"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123" name="Group 803"/>
              <p:cNvGrpSpPr>
                <a:grpSpLocks/>
              </p:cNvGrpSpPr>
              <p:nvPr/>
            </p:nvGrpSpPr>
            <p:grpSpPr bwMode="auto">
              <a:xfrm>
                <a:off x="4251" y="3288"/>
                <a:ext cx="295" cy="1"/>
                <a:chOff x="4251" y="3288"/>
                <a:chExt cx="295" cy="1"/>
              </a:xfrm>
            </p:grpSpPr>
            <p:sp>
              <p:nvSpPr>
                <p:cNvPr id="106124"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5"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6"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7"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8"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9"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7" name="Group 810"/>
            <p:cNvGrpSpPr>
              <a:grpSpLocks/>
            </p:cNvGrpSpPr>
            <p:nvPr/>
          </p:nvGrpSpPr>
          <p:grpSpPr bwMode="auto">
            <a:xfrm>
              <a:off x="3325" y="3567"/>
              <a:ext cx="415" cy="56"/>
              <a:chOff x="3325" y="3567"/>
              <a:chExt cx="415" cy="56"/>
            </a:xfrm>
          </p:grpSpPr>
          <p:sp>
            <p:nvSpPr>
              <p:cNvPr id="106114"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115" name="Group 812"/>
              <p:cNvGrpSpPr>
                <a:grpSpLocks/>
              </p:cNvGrpSpPr>
              <p:nvPr/>
            </p:nvGrpSpPr>
            <p:grpSpPr bwMode="auto">
              <a:xfrm>
                <a:off x="3325" y="3599"/>
                <a:ext cx="295" cy="1"/>
                <a:chOff x="3325" y="3599"/>
                <a:chExt cx="295" cy="1"/>
              </a:xfrm>
            </p:grpSpPr>
            <p:sp>
              <p:nvSpPr>
                <p:cNvPr id="106116"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7"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8"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9"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0"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1"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8" name="Group 819"/>
            <p:cNvGrpSpPr>
              <a:grpSpLocks/>
            </p:cNvGrpSpPr>
            <p:nvPr/>
          </p:nvGrpSpPr>
          <p:grpSpPr bwMode="auto">
            <a:xfrm>
              <a:off x="3788" y="3567"/>
              <a:ext cx="415" cy="56"/>
              <a:chOff x="3788" y="3567"/>
              <a:chExt cx="415" cy="56"/>
            </a:xfrm>
          </p:grpSpPr>
          <p:sp>
            <p:nvSpPr>
              <p:cNvPr id="106106"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107" name="Group 821"/>
              <p:cNvGrpSpPr>
                <a:grpSpLocks/>
              </p:cNvGrpSpPr>
              <p:nvPr/>
            </p:nvGrpSpPr>
            <p:grpSpPr bwMode="auto">
              <a:xfrm>
                <a:off x="3788" y="3591"/>
                <a:ext cx="295" cy="1"/>
                <a:chOff x="3788" y="3591"/>
                <a:chExt cx="295" cy="1"/>
              </a:xfrm>
            </p:grpSpPr>
            <p:sp>
              <p:nvSpPr>
                <p:cNvPr id="106108"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9"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0"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1"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2"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3"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9" name="Group 828"/>
            <p:cNvGrpSpPr>
              <a:grpSpLocks/>
            </p:cNvGrpSpPr>
            <p:nvPr/>
          </p:nvGrpSpPr>
          <p:grpSpPr bwMode="auto">
            <a:xfrm>
              <a:off x="4243" y="3567"/>
              <a:ext cx="415" cy="56"/>
              <a:chOff x="4243" y="3567"/>
              <a:chExt cx="415" cy="56"/>
            </a:xfrm>
          </p:grpSpPr>
          <p:sp>
            <p:nvSpPr>
              <p:cNvPr id="106098"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099" name="Group 830"/>
              <p:cNvGrpSpPr>
                <a:grpSpLocks/>
              </p:cNvGrpSpPr>
              <p:nvPr/>
            </p:nvGrpSpPr>
            <p:grpSpPr bwMode="auto">
              <a:xfrm>
                <a:off x="4243" y="3599"/>
                <a:ext cx="295" cy="1"/>
                <a:chOff x="4243" y="3599"/>
                <a:chExt cx="295" cy="1"/>
              </a:xfrm>
            </p:grpSpPr>
            <p:sp>
              <p:nvSpPr>
                <p:cNvPr id="106100"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1"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2"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3"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4"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5"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0" name="Group 837"/>
            <p:cNvGrpSpPr>
              <a:grpSpLocks/>
            </p:cNvGrpSpPr>
            <p:nvPr/>
          </p:nvGrpSpPr>
          <p:grpSpPr bwMode="auto">
            <a:xfrm>
              <a:off x="3788" y="2376"/>
              <a:ext cx="886" cy="290"/>
              <a:chOff x="3788" y="2376"/>
              <a:chExt cx="886" cy="290"/>
            </a:xfrm>
          </p:grpSpPr>
          <p:sp>
            <p:nvSpPr>
              <p:cNvPr id="106096"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6097"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11" name="Group 840"/>
            <p:cNvGrpSpPr>
              <a:grpSpLocks/>
            </p:cNvGrpSpPr>
            <p:nvPr/>
          </p:nvGrpSpPr>
          <p:grpSpPr bwMode="auto">
            <a:xfrm>
              <a:off x="3309" y="2084"/>
              <a:ext cx="1381" cy="1507"/>
              <a:chOff x="3309" y="2084"/>
              <a:chExt cx="1381" cy="1507"/>
            </a:xfrm>
          </p:grpSpPr>
          <p:sp>
            <p:nvSpPr>
              <p:cNvPr id="106094"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06095"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12" name="Group 843"/>
            <p:cNvGrpSpPr>
              <a:grpSpLocks/>
            </p:cNvGrpSpPr>
            <p:nvPr/>
          </p:nvGrpSpPr>
          <p:grpSpPr bwMode="auto">
            <a:xfrm>
              <a:off x="3773" y="2076"/>
              <a:ext cx="909" cy="893"/>
              <a:chOff x="3773" y="2076"/>
              <a:chExt cx="909" cy="893"/>
            </a:xfrm>
          </p:grpSpPr>
          <p:sp>
            <p:nvSpPr>
              <p:cNvPr id="106092"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6093"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13" name="Group 846"/>
            <p:cNvGrpSpPr>
              <a:grpSpLocks/>
            </p:cNvGrpSpPr>
            <p:nvPr/>
          </p:nvGrpSpPr>
          <p:grpSpPr bwMode="auto">
            <a:xfrm>
              <a:off x="3317" y="2379"/>
              <a:ext cx="910" cy="893"/>
              <a:chOff x="3317" y="2379"/>
              <a:chExt cx="910" cy="893"/>
            </a:xfrm>
          </p:grpSpPr>
          <p:sp>
            <p:nvSpPr>
              <p:cNvPr id="106090"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6091"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14" name="Group 849"/>
            <p:cNvGrpSpPr>
              <a:grpSpLocks/>
            </p:cNvGrpSpPr>
            <p:nvPr/>
          </p:nvGrpSpPr>
          <p:grpSpPr bwMode="auto">
            <a:xfrm>
              <a:off x="2878" y="1725"/>
              <a:ext cx="415" cy="56"/>
              <a:chOff x="2878" y="1725"/>
              <a:chExt cx="415" cy="56"/>
            </a:xfrm>
          </p:grpSpPr>
          <p:sp>
            <p:nvSpPr>
              <p:cNvPr id="106082"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083" name="Group 851"/>
              <p:cNvGrpSpPr>
                <a:grpSpLocks/>
              </p:cNvGrpSpPr>
              <p:nvPr/>
            </p:nvGrpSpPr>
            <p:grpSpPr bwMode="auto">
              <a:xfrm>
                <a:off x="2878" y="1757"/>
                <a:ext cx="295" cy="1"/>
                <a:chOff x="2878" y="1757"/>
                <a:chExt cx="295" cy="1"/>
              </a:xfrm>
            </p:grpSpPr>
            <p:sp>
              <p:nvSpPr>
                <p:cNvPr id="106084"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5"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6"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7"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8"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9"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5" name="Group 858"/>
            <p:cNvGrpSpPr>
              <a:grpSpLocks/>
            </p:cNvGrpSpPr>
            <p:nvPr/>
          </p:nvGrpSpPr>
          <p:grpSpPr bwMode="auto">
            <a:xfrm>
              <a:off x="2878" y="2036"/>
              <a:ext cx="415" cy="56"/>
              <a:chOff x="2878" y="2036"/>
              <a:chExt cx="415" cy="56"/>
            </a:xfrm>
          </p:grpSpPr>
          <p:sp>
            <p:nvSpPr>
              <p:cNvPr id="106074"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075" name="Group 860"/>
              <p:cNvGrpSpPr>
                <a:grpSpLocks/>
              </p:cNvGrpSpPr>
              <p:nvPr/>
            </p:nvGrpSpPr>
            <p:grpSpPr bwMode="auto">
              <a:xfrm>
                <a:off x="2878" y="2060"/>
                <a:ext cx="295" cy="1"/>
                <a:chOff x="2878" y="2060"/>
                <a:chExt cx="295" cy="1"/>
              </a:xfrm>
            </p:grpSpPr>
            <p:sp>
              <p:nvSpPr>
                <p:cNvPr id="106076"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7"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8"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9"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0"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1"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6" name="Group 867"/>
            <p:cNvGrpSpPr>
              <a:grpSpLocks/>
            </p:cNvGrpSpPr>
            <p:nvPr/>
          </p:nvGrpSpPr>
          <p:grpSpPr bwMode="auto">
            <a:xfrm>
              <a:off x="2886" y="2339"/>
              <a:ext cx="415" cy="56"/>
              <a:chOff x="2886" y="2339"/>
              <a:chExt cx="415" cy="56"/>
            </a:xfrm>
          </p:grpSpPr>
          <p:sp>
            <p:nvSpPr>
              <p:cNvPr id="106066"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067" name="Group 869"/>
              <p:cNvGrpSpPr>
                <a:grpSpLocks/>
              </p:cNvGrpSpPr>
              <p:nvPr/>
            </p:nvGrpSpPr>
            <p:grpSpPr bwMode="auto">
              <a:xfrm>
                <a:off x="2886" y="2371"/>
                <a:ext cx="295" cy="1"/>
                <a:chOff x="2886" y="2371"/>
                <a:chExt cx="295" cy="1"/>
              </a:xfrm>
            </p:grpSpPr>
            <p:sp>
              <p:nvSpPr>
                <p:cNvPr id="106068"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9"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0"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1"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2"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3"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7" name="Group 876"/>
            <p:cNvGrpSpPr>
              <a:grpSpLocks/>
            </p:cNvGrpSpPr>
            <p:nvPr/>
          </p:nvGrpSpPr>
          <p:grpSpPr bwMode="auto">
            <a:xfrm>
              <a:off x="2878" y="2642"/>
              <a:ext cx="415" cy="56"/>
              <a:chOff x="2878" y="2642"/>
              <a:chExt cx="415" cy="56"/>
            </a:xfrm>
          </p:grpSpPr>
          <p:sp>
            <p:nvSpPr>
              <p:cNvPr id="106058"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059" name="Group 878"/>
              <p:cNvGrpSpPr>
                <a:grpSpLocks/>
              </p:cNvGrpSpPr>
              <p:nvPr/>
            </p:nvGrpSpPr>
            <p:grpSpPr bwMode="auto">
              <a:xfrm>
                <a:off x="2878" y="2674"/>
                <a:ext cx="295" cy="1"/>
                <a:chOff x="2878" y="2674"/>
                <a:chExt cx="295" cy="1"/>
              </a:xfrm>
            </p:grpSpPr>
            <p:sp>
              <p:nvSpPr>
                <p:cNvPr id="106060"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1"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2"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3"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4"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5"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8" name="Group 885"/>
            <p:cNvGrpSpPr>
              <a:grpSpLocks/>
            </p:cNvGrpSpPr>
            <p:nvPr/>
          </p:nvGrpSpPr>
          <p:grpSpPr bwMode="auto">
            <a:xfrm>
              <a:off x="2878" y="2953"/>
              <a:ext cx="415" cy="56"/>
              <a:chOff x="2878" y="2953"/>
              <a:chExt cx="415" cy="56"/>
            </a:xfrm>
          </p:grpSpPr>
          <p:sp>
            <p:nvSpPr>
              <p:cNvPr id="106050"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051" name="Group 887"/>
              <p:cNvGrpSpPr>
                <a:grpSpLocks/>
              </p:cNvGrpSpPr>
              <p:nvPr/>
            </p:nvGrpSpPr>
            <p:grpSpPr bwMode="auto">
              <a:xfrm>
                <a:off x="2878" y="2985"/>
                <a:ext cx="295" cy="1"/>
                <a:chOff x="2878" y="2985"/>
                <a:chExt cx="295" cy="1"/>
              </a:xfrm>
            </p:grpSpPr>
            <p:sp>
              <p:nvSpPr>
                <p:cNvPr id="106052"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53"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54"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55"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56"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57"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9" name="Group 894"/>
            <p:cNvGrpSpPr>
              <a:grpSpLocks/>
            </p:cNvGrpSpPr>
            <p:nvPr/>
          </p:nvGrpSpPr>
          <p:grpSpPr bwMode="auto">
            <a:xfrm>
              <a:off x="2870" y="3256"/>
              <a:ext cx="415" cy="56"/>
              <a:chOff x="2870" y="3256"/>
              <a:chExt cx="415" cy="56"/>
            </a:xfrm>
          </p:grpSpPr>
          <p:sp>
            <p:nvSpPr>
              <p:cNvPr id="106042"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043" name="Group 896"/>
              <p:cNvGrpSpPr>
                <a:grpSpLocks/>
              </p:cNvGrpSpPr>
              <p:nvPr/>
            </p:nvGrpSpPr>
            <p:grpSpPr bwMode="auto">
              <a:xfrm>
                <a:off x="2870" y="3280"/>
                <a:ext cx="295" cy="1"/>
                <a:chOff x="2870" y="3280"/>
                <a:chExt cx="295" cy="1"/>
              </a:xfrm>
            </p:grpSpPr>
            <p:sp>
              <p:nvSpPr>
                <p:cNvPr id="106044"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5"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6"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7"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8"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9"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20" name="Group 903"/>
            <p:cNvGrpSpPr>
              <a:grpSpLocks/>
            </p:cNvGrpSpPr>
            <p:nvPr/>
          </p:nvGrpSpPr>
          <p:grpSpPr bwMode="auto">
            <a:xfrm>
              <a:off x="2870" y="3567"/>
              <a:ext cx="415" cy="56"/>
              <a:chOff x="2870" y="3567"/>
              <a:chExt cx="415" cy="56"/>
            </a:xfrm>
          </p:grpSpPr>
          <p:sp>
            <p:nvSpPr>
              <p:cNvPr id="106034"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035" name="Group 905"/>
              <p:cNvGrpSpPr>
                <a:grpSpLocks/>
              </p:cNvGrpSpPr>
              <p:nvPr/>
            </p:nvGrpSpPr>
            <p:grpSpPr bwMode="auto">
              <a:xfrm>
                <a:off x="2870" y="3591"/>
                <a:ext cx="295" cy="1"/>
                <a:chOff x="2870" y="3591"/>
                <a:chExt cx="295" cy="1"/>
              </a:xfrm>
            </p:grpSpPr>
            <p:sp>
              <p:nvSpPr>
                <p:cNvPr id="106036"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37"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38"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39"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0"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1"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21" name="Group 912"/>
            <p:cNvGrpSpPr>
              <a:grpSpLocks/>
            </p:cNvGrpSpPr>
            <p:nvPr/>
          </p:nvGrpSpPr>
          <p:grpSpPr bwMode="auto">
            <a:xfrm>
              <a:off x="2399" y="1765"/>
              <a:ext cx="1357" cy="1196"/>
              <a:chOff x="2399" y="1765"/>
              <a:chExt cx="1357" cy="1196"/>
            </a:xfrm>
          </p:grpSpPr>
          <p:sp>
            <p:nvSpPr>
              <p:cNvPr id="106032"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6033"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2" name="Group 915"/>
            <p:cNvGrpSpPr>
              <a:grpSpLocks/>
            </p:cNvGrpSpPr>
            <p:nvPr/>
          </p:nvGrpSpPr>
          <p:grpSpPr bwMode="auto">
            <a:xfrm>
              <a:off x="2862" y="1765"/>
              <a:ext cx="1349" cy="1204"/>
              <a:chOff x="2862" y="1765"/>
              <a:chExt cx="1349" cy="1204"/>
            </a:xfrm>
          </p:grpSpPr>
          <p:sp>
            <p:nvSpPr>
              <p:cNvPr id="106030"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6031"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3" name="Group 918"/>
            <p:cNvGrpSpPr>
              <a:grpSpLocks/>
            </p:cNvGrpSpPr>
            <p:nvPr/>
          </p:nvGrpSpPr>
          <p:grpSpPr bwMode="auto">
            <a:xfrm>
              <a:off x="2870" y="2990"/>
              <a:ext cx="886" cy="290"/>
              <a:chOff x="2870" y="2990"/>
              <a:chExt cx="886" cy="290"/>
            </a:xfrm>
          </p:grpSpPr>
          <p:sp>
            <p:nvSpPr>
              <p:cNvPr id="106028"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6029"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4" name="Group 921"/>
            <p:cNvGrpSpPr>
              <a:grpSpLocks/>
            </p:cNvGrpSpPr>
            <p:nvPr/>
          </p:nvGrpSpPr>
          <p:grpSpPr bwMode="auto">
            <a:xfrm>
              <a:off x="2393" y="2993"/>
              <a:ext cx="437" cy="598"/>
              <a:chOff x="2393" y="2993"/>
              <a:chExt cx="437" cy="598"/>
            </a:xfrm>
          </p:grpSpPr>
          <p:sp>
            <p:nvSpPr>
              <p:cNvPr id="106026"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6027"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5" name="Group 924"/>
            <p:cNvGrpSpPr>
              <a:grpSpLocks/>
            </p:cNvGrpSpPr>
            <p:nvPr/>
          </p:nvGrpSpPr>
          <p:grpSpPr bwMode="auto">
            <a:xfrm>
              <a:off x="2854" y="2690"/>
              <a:ext cx="902" cy="596"/>
              <a:chOff x="2854" y="2690"/>
              <a:chExt cx="902" cy="596"/>
            </a:xfrm>
          </p:grpSpPr>
          <p:sp>
            <p:nvSpPr>
              <p:cNvPr id="106024"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6025"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6" name="Group 927"/>
            <p:cNvGrpSpPr>
              <a:grpSpLocks/>
            </p:cNvGrpSpPr>
            <p:nvPr/>
          </p:nvGrpSpPr>
          <p:grpSpPr bwMode="auto">
            <a:xfrm>
              <a:off x="2862" y="1781"/>
              <a:ext cx="1349" cy="1188"/>
              <a:chOff x="2862" y="1781"/>
              <a:chExt cx="1349" cy="1188"/>
            </a:xfrm>
          </p:grpSpPr>
          <p:sp>
            <p:nvSpPr>
              <p:cNvPr id="106022"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06023"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7" name="Group 930"/>
            <p:cNvGrpSpPr>
              <a:grpSpLocks/>
            </p:cNvGrpSpPr>
            <p:nvPr/>
          </p:nvGrpSpPr>
          <p:grpSpPr bwMode="auto">
            <a:xfrm>
              <a:off x="1944" y="2687"/>
              <a:ext cx="886" cy="282"/>
              <a:chOff x="1944" y="2687"/>
              <a:chExt cx="886" cy="282"/>
            </a:xfrm>
          </p:grpSpPr>
          <p:sp>
            <p:nvSpPr>
              <p:cNvPr id="106020"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6021"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8" name="Group 933"/>
            <p:cNvGrpSpPr>
              <a:grpSpLocks/>
            </p:cNvGrpSpPr>
            <p:nvPr/>
          </p:nvGrpSpPr>
          <p:grpSpPr bwMode="auto">
            <a:xfrm>
              <a:off x="1944" y="2395"/>
              <a:ext cx="1357" cy="1196"/>
              <a:chOff x="1944" y="2395"/>
              <a:chExt cx="1357" cy="1196"/>
            </a:xfrm>
          </p:grpSpPr>
          <p:sp>
            <p:nvSpPr>
              <p:cNvPr id="106018"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06019"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9" name="Group 936"/>
            <p:cNvGrpSpPr>
              <a:grpSpLocks/>
            </p:cNvGrpSpPr>
            <p:nvPr/>
          </p:nvGrpSpPr>
          <p:grpSpPr bwMode="auto">
            <a:xfrm>
              <a:off x="3317" y="3293"/>
              <a:ext cx="886" cy="282"/>
              <a:chOff x="3317" y="3293"/>
              <a:chExt cx="886" cy="282"/>
            </a:xfrm>
          </p:grpSpPr>
          <p:sp>
            <p:nvSpPr>
              <p:cNvPr id="106016"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06017"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0" name="Group 939"/>
            <p:cNvGrpSpPr>
              <a:grpSpLocks/>
            </p:cNvGrpSpPr>
            <p:nvPr/>
          </p:nvGrpSpPr>
          <p:grpSpPr bwMode="auto">
            <a:xfrm>
              <a:off x="3317" y="2682"/>
              <a:ext cx="1349" cy="619"/>
              <a:chOff x="3317" y="2682"/>
              <a:chExt cx="1349" cy="619"/>
            </a:xfrm>
          </p:grpSpPr>
          <p:sp>
            <p:nvSpPr>
              <p:cNvPr id="106014"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06015"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1" name="Group 942"/>
            <p:cNvGrpSpPr>
              <a:grpSpLocks/>
            </p:cNvGrpSpPr>
            <p:nvPr/>
          </p:nvGrpSpPr>
          <p:grpSpPr bwMode="auto">
            <a:xfrm>
              <a:off x="3317" y="2387"/>
              <a:ext cx="886" cy="282"/>
              <a:chOff x="3317" y="2387"/>
              <a:chExt cx="886" cy="282"/>
            </a:xfrm>
          </p:grpSpPr>
          <p:sp>
            <p:nvSpPr>
              <p:cNvPr id="106012"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6013"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2" name="Group 945"/>
            <p:cNvGrpSpPr>
              <a:grpSpLocks/>
            </p:cNvGrpSpPr>
            <p:nvPr/>
          </p:nvGrpSpPr>
          <p:grpSpPr bwMode="auto">
            <a:xfrm>
              <a:off x="3780" y="2387"/>
              <a:ext cx="886" cy="282"/>
              <a:chOff x="3780" y="2387"/>
              <a:chExt cx="886" cy="282"/>
            </a:xfrm>
          </p:grpSpPr>
          <p:sp>
            <p:nvSpPr>
              <p:cNvPr id="106010"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06011"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3" name="Group 948"/>
            <p:cNvGrpSpPr>
              <a:grpSpLocks/>
            </p:cNvGrpSpPr>
            <p:nvPr/>
          </p:nvGrpSpPr>
          <p:grpSpPr bwMode="auto">
            <a:xfrm>
              <a:off x="1473" y="2993"/>
              <a:ext cx="886" cy="291"/>
              <a:chOff x="1473" y="2993"/>
              <a:chExt cx="886" cy="291"/>
            </a:xfrm>
          </p:grpSpPr>
          <p:sp>
            <p:nvSpPr>
              <p:cNvPr id="106008"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6009"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4" name="Group 951"/>
            <p:cNvGrpSpPr>
              <a:grpSpLocks/>
            </p:cNvGrpSpPr>
            <p:nvPr/>
          </p:nvGrpSpPr>
          <p:grpSpPr bwMode="auto">
            <a:xfrm>
              <a:off x="1497" y="1765"/>
              <a:ext cx="878" cy="290"/>
              <a:chOff x="1497" y="1765"/>
              <a:chExt cx="878" cy="290"/>
            </a:xfrm>
          </p:grpSpPr>
          <p:sp>
            <p:nvSpPr>
              <p:cNvPr id="106006"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6007"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5" name="Group 954"/>
            <p:cNvGrpSpPr>
              <a:grpSpLocks/>
            </p:cNvGrpSpPr>
            <p:nvPr/>
          </p:nvGrpSpPr>
          <p:grpSpPr bwMode="auto">
            <a:xfrm>
              <a:off x="1938" y="1765"/>
              <a:ext cx="892" cy="1507"/>
              <a:chOff x="1938" y="1765"/>
              <a:chExt cx="892" cy="1507"/>
            </a:xfrm>
          </p:grpSpPr>
          <p:sp>
            <p:nvSpPr>
              <p:cNvPr id="106004"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06005"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6" name="Group 957"/>
            <p:cNvGrpSpPr>
              <a:grpSpLocks/>
            </p:cNvGrpSpPr>
            <p:nvPr/>
          </p:nvGrpSpPr>
          <p:grpSpPr bwMode="auto">
            <a:xfrm>
              <a:off x="1482" y="1781"/>
              <a:ext cx="438" cy="263"/>
              <a:chOff x="1482" y="1781"/>
              <a:chExt cx="438" cy="263"/>
            </a:xfrm>
          </p:grpSpPr>
          <p:sp>
            <p:nvSpPr>
              <p:cNvPr id="105999"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6000"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01"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02"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03"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7" name="Group 963"/>
            <p:cNvGrpSpPr>
              <a:grpSpLocks/>
            </p:cNvGrpSpPr>
            <p:nvPr/>
          </p:nvGrpSpPr>
          <p:grpSpPr bwMode="auto">
            <a:xfrm>
              <a:off x="1481" y="1789"/>
              <a:ext cx="455" cy="550"/>
              <a:chOff x="1481" y="1789"/>
              <a:chExt cx="455" cy="550"/>
            </a:xfrm>
          </p:grpSpPr>
          <p:sp>
            <p:nvSpPr>
              <p:cNvPr id="105992"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05993"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4"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5"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6"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7"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8"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8" name="Group 971"/>
            <p:cNvGrpSpPr>
              <a:grpSpLocks/>
            </p:cNvGrpSpPr>
            <p:nvPr/>
          </p:nvGrpSpPr>
          <p:grpSpPr bwMode="auto">
            <a:xfrm>
              <a:off x="1489" y="2084"/>
              <a:ext cx="439" cy="574"/>
              <a:chOff x="1489" y="2084"/>
              <a:chExt cx="439" cy="574"/>
            </a:xfrm>
          </p:grpSpPr>
          <p:sp>
            <p:nvSpPr>
              <p:cNvPr id="105985"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05986"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7"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8"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9"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0"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1"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9" name="Group 979"/>
            <p:cNvGrpSpPr>
              <a:grpSpLocks/>
            </p:cNvGrpSpPr>
            <p:nvPr/>
          </p:nvGrpSpPr>
          <p:grpSpPr bwMode="auto">
            <a:xfrm>
              <a:off x="1481" y="2084"/>
              <a:ext cx="447" cy="574"/>
              <a:chOff x="1481" y="2084"/>
              <a:chExt cx="447" cy="574"/>
            </a:xfrm>
          </p:grpSpPr>
          <p:sp>
            <p:nvSpPr>
              <p:cNvPr id="105978"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5979"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0"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1"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2"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3"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4"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0" name="Group 987"/>
            <p:cNvGrpSpPr>
              <a:grpSpLocks/>
            </p:cNvGrpSpPr>
            <p:nvPr/>
          </p:nvGrpSpPr>
          <p:grpSpPr bwMode="auto">
            <a:xfrm>
              <a:off x="1944" y="2076"/>
              <a:ext cx="447" cy="263"/>
              <a:chOff x="1944" y="2076"/>
              <a:chExt cx="447" cy="263"/>
            </a:xfrm>
          </p:grpSpPr>
          <p:sp>
            <p:nvSpPr>
              <p:cNvPr id="105973"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5974"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5"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6"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7"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1" name="Group 993"/>
            <p:cNvGrpSpPr>
              <a:grpSpLocks/>
            </p:cNvGrpSpPr>
            <p:nvPr/>
          </p:nvGrpSpPr>
          <p:grpSpPr bwMode="auto">
            <a:xfrm>
              <a:off x="1944" y="1781"/>
              <a:ext cx="431" cy="263"/>
              <a:chOff x="1944" y="1781"/>
              <a:chExt cx="431" cy="263"/>
            </a:xfrm>
          </p:grpSpPr>
          <p:sp>
            <p:nvSpPr>
              <p:cNvPr id="105968"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5969"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0"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1"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2"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2" name="Group 999"/>
            <p:cNvGrpSpPr>
              <a:grpSpLocks/>
            </p:cNvGrpSpPr>
            <p:nvPr/>
          </p:nvGrpSpPr>
          <p:grpSpPr bwMode="auto">
            <a:xfrm>
              <a:off x="2415" y="1781"/>
              <a:ext cx="423" cy="271"/>
              <a:chOff x="2415" y="1781"/>
              <a:chExt cx="423" cy="271"/>
            </a:xfrm>
          </p:grpSpPr>
          <p:sp>
            <p:nvSpPr>
              <p:cNvPr id="105963"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64"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5"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6"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7"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3" name="Group 1005"/>
            <p:cNvGrpSpPr>
              <a:grpSpLocks/>
            </p:cNvGrpSpPr>
            <p:nvPr/>
          </p:nvGrpSpPr>
          <p:grpSpPr bwMode="auto">
            <a:xfrm>
              <a:off x="2886" y="1773"/>
              <a:ext cx="415" cy="271"/>
              <a:chOff x="2886" y="1773"/>
              <a:chExt cx="415" cy="271"/>
            </a:xfrm>
          </p:grpSpPr>
          <p:sp>
            <p:nvSpPr>
              <p:cNvPr id="105958"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59"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0"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1"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2"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4" name="Group 1011"/>
            <p:cNvGrpSpPr>
              <a:grpSpLocks/>
            </p:cNvGrpSpPr>
            <p:nvPr/>
          </p:nvGrpSpPr>
          <p:grpSpPr bwMode="auto">
            <a:xfrm>
              <a:off x="3325" y="1773"/>
              <a:ext cx="423" cy="271"/>
              <a:chOff x="3325" y="1773"/>
              <a:chExt cx="423" cy="271"/>
            </a:xfrm>
          </p:grpSpPr>
          <p:sp>
            <p:nvSpPr>
              <p:cNvPr id="105953"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54"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5"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6"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7"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5" name="Group 1017"/>
            <p:cNvGrpSpPr>
              <a:grpSpLocks/>
            </p:cNvGrpSpPr>
            <p:nvPr/>
          </p:nvGrpSpPr>
          <p:grpSpPr bwMode="auto">
            <a:xfrm>
              <a:off x="2878" y="2379"/>
              <a:ext cx="407" cy="287"/>
              <a:chOff x="2878" y="2379"/>
              <a:chExt cx="407" cy="287"/>
            </a:xfrm>
          </p:grpSpPr>
          <p:sp>
            <p:nvSpPr>
              <p:cNvPr id="105948"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49"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0"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1"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2"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6" name="Group 1023"/>
            <p:cNvGrpSpPr>
              <a:grpSpLocks/>
            </p:cNvGrpSpPr>
            <p:nvPr/>
          </p:nvGrpSpPr>
          <p:grpSpPr bwMode="auto">
            <a:xfrm>
              <a:off x="2878" y="2076"/>
              <a:ext cx="415" cy="279"/>
              <a:chOff x="2878" y="2076"/>
              <a:chExt cx="415" cy="279"/>
            </a:xfrm>
          </p:grpSpPr>
          <p:sp>
            <p:nvSpPr>
              <p:cNvPr id="105943"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44"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5"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6"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7"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7" name="Group 1029"/>
            <p:cNvGrpSpPr>
              <a:grpSpLocks/>
            </p:cNvGrpSpPr>
            <p:nvPr/>
          </p:nvGrpSpPr>
          <p:grpSpPr bwMode="auto">
            <a:xfrm>
              <a:off x="2415" y="2068"/>
              <a:ext cx="431" cy="279"/>
              <a:chOff x="2415" y="2068"/>
              <a:chExt cx="431" cy="279"/>
            </a:xfrm>
          </p:grpSpPr>
          <p:sp>
            <p:nvSpPr>
              <p:cNvPr id="105938"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39"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0"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1"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2"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8" name="Group 1035"/>
            <p:cNvGrpSpPr>
              <a:grpSpLocks/>
            </p:cNvGrpSpPr>
            <p:nvPr/>
          </p:nvGrpSpPr>
          <p:grpSpPr bwMode="auto">
            <a:xfrm>
              <a:off x="2399" y="2387"/>
              <a:ext cx="439" cy="582"/>
              <a:chOff x="2399" y="2387"/>
              <a:chExt cx="439" cy="582"/>
            </a:xfrm>
          </p:grpSpPr>
          <p:sp>
            <p:nvSpPr>
              <p:cNvPr id="105931"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5932"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3"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4"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5"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6"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7"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9" name="Group 1043"/>
            <p:cNvGrpSpPr>
              <a:grpSpLocks/>
            </p:cNvGrpSpPr>
            <p:nvPr/>
          </p:nvGrpSpPr>
          <p:grpSpPr bwMode="auto">
            <a:xfrm>
              <a:off x="1498" y="3296"/>
              <a:ext cx="406" cy="287"/>
              <a:chOff x="1498" y="3296"/>
              <a:chExt cx="406" cy="287"/>
            </a:xfrm>
          </p:grpSpPr>
          <p:sp>
            <p:nvSpPr>
              <p:cNvPr id="105926"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27"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8"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9"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0"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0" name="Group 1049"/>
            <p:cNvGrpSpPr>
              <a:grpSpLocks/>
            </p:cNvGrpSpPr>
            <p:nvPr/>
          </p:nvGrpSpPr>
          <p:grpSpPr bwMode="auto">
            <a:xfrm>
              <a:off x="1489" y="2690"/>
              <a:ext cx="423" cy="279"/>
              <a:chOff x="1489" y="2690"/>
              <a:chExt cx="423" cy="279"/>
            </a:xfrm>
          </p:grpSpPr>
          <p:sp>
            <p:nvSpPr>
              <p:cNvPr id="105921"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22"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3"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4"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5"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1" name="Group 1055"/>
            <p:cNvGrpSpPr>
              <a:grpSpLocks/>
            </p:cNvGrpSpPr>
            <p:nvPr/>
          </p:nvGrpSpPr>
          <p:grpSpPr bwMode="auto">
            <a:xfrm>
              <a:off x="1490" y="2993"/>
              <a:ext cx="414" cy="271"/>
              <a:chOff x="1490" y="2993"/>
              <a:chExt cx="414" cy="271"/>
            </a:xfrm>
          </p:grpSpPr>
          <p:sp>
            <p:nvSpPr>
              <p:cNvPr id="105916"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17"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8"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9"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0"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2" name="Group 1061"/>
            <p:cNvGrpSpPr>
              <a:grpSpLocks/>
            </p:cNvGrpSpPr>
            <p:nvPr/>
          </p:nvGrpSpPr>
          <p:grpSpPr bwMode="auto">
            <a:xfrm>
              <a:off x="1936" y="2993"/>
              <a:ext cx="439" cy="582"/>
              <a:chOff x="1936" y="2993"/>
              <a:chExt cx="439" cy="582"/>
            </a:xfrm>
          </p:grpSpPr>
          <p:sp>
            <p:nvSpPr>
              <p:cNvPr id="105909"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05910"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1"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2"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3"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4"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5"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3" name="Group 1069"/>
            <p:cNvGrpSpPr>
              <a:grpSpLocks/>
            </p:cNvGrpSpPr>
            <p:nvPr/>
          </p:nvGrpSpPr>
          <p:grpSpPr bwMode="auto">
            <a:xfrm>
              <a:off x="1944" y="2690"/>
              <a:ext cx="447" cy="279"/>
              <a:chOff x="1944" y="2690"/>
              <a:chExt cx="447" cy="279"/>
            </a:xfrm>
          </p:grpSpPr>
          <p:sp>
            <p:nvSpPr>
              <p:cNvPr id="105904"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905"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6"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7"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8"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4" name="Group 1075"/>
            <p:cNvGrpSpPr>
              <a:grpSpLocks/>
            </p:cNvGrpSpPr>
            <p:nvPr/>
          </p:nvGrpSpPr>
          <p:grpSpPr bwMode="auto">
            <a:xfrm>
              <a:off x="2407" y="3001"/>
              <a:ext cx="423" cy="271"/>
              <a:chOff x="2407" y="3001"/>
              <a:chExt cx="423" cy="271"/>
            </a:xfrm>
          </p:grpSpPr>
          <p:sp>
            <p:nvSpPr>
              <p:cNvPr id="105899"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5900"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1"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2"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3"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5" name="Group 1081"/>
            <p:cNvGrpSpPr>
              <a:grpSpLocks/>
            </p:cNvGrpSpPr>
            <p:nvPr/>
          </p:nvGrpSpPr>
          <p:grpSpPr bwMode="auto">
            <a:xfrm>
              <a:off x="2854" y="3296"/>
              <a:ext cx="439" cy="279"/>
              <a:chOff x="2854" y="3296"/>
              <a:chExt cx="439" cy="279"/>
            </a:xfrm>
          </p:grpSpPr>
          <p:sp>
            <p:nvSpPr>
              <p:cNvPr id="105894"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5895"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6"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7"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8"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6" name="Group 1087"/>
            <p:cNvGrpSpPr>
              <a:grpSpLocks/>
            </p:cNvGrpSpPr>
            <p:nvPr/>
          </p:nvGrpSpPr>
          <p:grpSpPr bwMode="auto">
            <a:xfrm>
              <a:off x="2863" y="3304"/>
              <a:ext cx="422" cy="279"/>
              <a:chOff x="2863" y="3304"/>
              <a:chExt cx="422" cy="279"/>
            </a:xfrm>
          </p:grpSpPr>
          <p:sp>
            <p:nvSpPr>
              <p:cNvPr id="105889"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90"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1"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2"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3"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7" name="Group 1093"/>
            <p:cNvGrpSpPr>
              <a:grpSpLocks/>
            </p:cNvGrpSpPr>
            <p:nvPr/>
          </p:nvGrpSpPr>
          <p:grpSpPr bwMode="auto">
            <a:xfrm>
              <a:off x="2870" y="2690"/>
              <a:ext cx="415" cy="287"/>
              <a:chOff x="2870" y="2690"/>
              <a:chExt cx="415" cy="287"/>
            </a:xfrm>
          </p:grpSpPr>
          <p:sp>
            <p:nvSpPr>
              <p:cNvPr id="105884"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85"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6"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7"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8"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8" name="Group 1099"/>
            <p:cNvGrpSpPr>
              <a:grpSpLocks/>
            </p:cNvGrpSpPr>
            <p:nvPr/>
          </p:nvGrpSpPr>
          <p:grpSpPr bwMode="auto">
            <a:xfrm>
              <a:off x="2878" y="2068"/>
              <a:ext cx="431" cy="287"/>
              <a:chOff x="2878" y="2068"/>
              <a:chExt cx="431" cy="287"/>
            </a:xfrm>
          </p:grpSpPr>
          <p:sp>
            <p:nvSpPr>
              <p:cNvPr id="105879"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880"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1"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2"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3"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9" name="Group 1105"/>
            <p:cNvGrpSpPr>
              <a:grpSpLocks/>
            </p:cNvGrpSpPr>
            <p:nvPr/>
          </p:nvGrpSpPr>
          <p:grpSpPr bwMode="auto">
            <a:xfrm>
              <a:off x="2415" y="2387"/>
              <a:ext cx="439" cy="271"/>
              <a:chOff x="2415" y="2387"/>
              <a:chExt cx="439" cy="271"/>
            </a:xfrm>
          </p:grpSpPr>
          <p:sp>
            <p:nvSpPr>
              <p:cNvPr id="105874"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75"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6"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7"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8"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0" name="Group 1111"/>
            <p:cNvGrpSpPr>
              <a:grpSpLocks/>
            </p:cNvGrpSpPr>
            <p:nvPr/>
          </p:nvGrpSpPr>
          <p:grpSpPr bwMode="auto">
            <a:xfrm>
              <a:off x="1944" y="2387"/>
              <a:ext cx="439" cy="271"/>
              <a:chOff x="1944" y="2387"/>
              <a:chExt cx="439" cy="271"/>
            </a:xfrm>
          </p:grpSpPr>
          <p:sp>
            <p:nvSpPr>
              <p:cNvPr id="105869"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70"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1"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2"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3"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1" name="Group 1117"/>
            <p:cNvGrpSpPr>
              <a:grpSpLocks/>
            </p:cNvGrpSpPr>
            <p:nvPr/>
          </p:nvGrpSpPr>
          <p:grpSpPr bwMode="auto">
            <a:xfrm>
              <a:off x="2399" y="3304"/>
              <a:ext cx="447" cy="279"/>
              <a:chOff x="2399" y="3304"/>
              <a:chExt cx="447" cy="279"/>
            </a:xfrm>
          </p:grpSpPr>
          <p:sp>
            <p:nvSpPr>
              <p:cNvPr id="105864"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5865"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6"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7"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8"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2" name="Group 1123"/>
            <p:cNvGrpSpPr>
              <a:grpSpLocks/>
            </p:cNvGrpSpPr>
            <p:nvPr/>
          </p:nvGrpSpPr>
          <p:grpSpPr bwMode="auto">
            <a:xfrm>
              <a:off x="1936" y="3304"/>
              <a:ext cx="431" cy="271"/>
              <a:chOff x="1936" y="3304"/>
              <a:chExt cx="431" cy="271"/>
            </a:xfrm>
          </p:grpSpPr>
          <p:sp>
            <p:nvSpPr>
              <p:cNvPr id="105859"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5860"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1"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2"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3"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3" name="Group 1129"/>
            <p:cNvGrpSpPr>
              <a:grpSpLocks/>
            </p:cNvGrpSpPr>
            <p:nvPr/>
          </p:nvGrpSpPr>
          <p:grpSpPr bwMode="auto">
            <a:xfrm>
              <a:off x="2400" y="3304"/>
              <a:ext cx="414" cy="279"/>
              <a:chOff x="2400" y="3304"/>
              <a:chExt cx="414" cy="279"/>
            </a:xfrm>
          </p:grpSpPr>
          <p:sp>
            <p:nvSpPr>
              <p:cNvPr id="105854"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55"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6"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7"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8"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4" name="Group 1135"/>
            <p:cNvGrpSpPr>
              <a:grpSpLocks/>
            </p:cNvGrpSpPr>
            <p:nvPr/>
          </p:nvGrpSpPr>
          <p:grpSpPr bwMode="auto">
            <a:xfrm>
              <a:off x="2400" y="3001"/>
              <a:ext cx="422" cy="271"/>
              <a:chOff x="2400" y="3001"/>
              <a:chExt cx="422" cy="271"/>
            </a:xfrm>
          </p:grpSpPr>
          <p:sp>
            <p:nvSpPr>
              <p:cNvPr id="105849"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50"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1"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2"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3"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5" name="Group 1141"/>
            <p:cNvGrpSpPr>
              <a:grpSpLocks/>
            </p:cNvGrpSpPr>
            <p:nvPr/>
          </p:nvGrpSpPr>
          <p:grpSpPr bwMode="auto">
            <a:xfrm>
              <a:off x="3318" y="3001"/>
              <a:ext cx="422" cy="271"/>
              <a:chOff x="3318" y="3001"/>
              <a:chExt cx="422" cy="271"/>
            </a:xfrm>
          </p:grpSpPr>
          <p:sp>
            <p:nvSpPr>
              <p:cNvPr id="105844"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45"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6"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7"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8"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6" name="Group 1147"/>
            <p:cNvGrpSpPr>
              <a:grpSpLocks/>
            </p:cNvGrpSpPr>
            <p:nvPr/>
          </p:nvGrpSpPr>
          <p:grpSpPr bwMode="auto">
            <a:xfrm>
              <a:off x="3325" y="2076"/>
              <a:ext cx="439" cy="271"/>
              <a:chOff x="3325" y="2076"/>
              <a:chExt cx="439" cy="271"/>
            </a:xfrm>
          </p:grpSpPr>
          <p:sp>
            <p:nvSpPr>
              <p:cNvPr id="105839"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40"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1"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2"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3"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7" name="Group 1153"/>
            <p:cNvGrpSpPr>
              <a:grpSpLocks/>
            </p:cNvGrpSpPr>
            <p:nvPr/>
          </p:nvGrpSpPr>
          <p:grpSpPr bwMode="auto">
            <a:xfrm>
              <a:off x="3788" y="2068"/>
              <a:ext cx="431" cy="287"/>
              <a:chOff x="3788" y="2068"/>
              <a:chExt cx="431" cy="287"/>
            </a:xfrm>
          </p:grpSpPr>
          <p:sp>
            <p:nvSpPr>
              <p:cNvPr id="105834"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835"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6"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7"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8"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8" name="Group 1159"/>
            <p:cNvGrpSpPr>
              <a:grpSpLocks/>
            </p:cNvGrpSpPr>
            <p:nvPr/>
          </p:nvGrpSpPr>
          <p:grpSpPr bwMode="auto">
            <a:xfrm>
              <a:off x="4251" y="2084"/>
              <a:ext cx="431" cy="263"/>
              <a:chOff x="4251" y="2084"/>
              <a:chExt cx="431" cy="263"/>
            </a:xfrm>
          </p:grpSpPr>
          <p:sp>
            <p:nvSpPr>
              <p:cNvPr id="105829"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30"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1"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2"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3"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9" name="Group 1165"/>
            <p:cNvGrpSpPr>
              <a:grpSpLocks/>
            </p:cNvGrpSpPr>
            <p:nvPr/>
          </p:nvGrpSpPr>
          <p:grpSpPr bwMode="auto">
            <a:xfrm>
              <a:off x="4236" y="3001"/>
              <a:ext cx="430" cy="279"/>
              <a:chOff x="4236" y="3001"/>
              <a:chExt cx="430" cy="279"/>
            </a:xfrm>
          </p:grpSpPr>
          <p:sp>
            <p:nvSpPr>
              <p:cNvPr id="105824"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25"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6"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7"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8"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0" name="Group 1171"/>
            <p:cNvGrpSpPr>
              <a:grpSpLocks/>
            </p:cNvGrpSpPr>
            <p:nvPr/>
          </p:nvGrpSpPr>
          <p:grpSpPr bwMode="auto">
            <a:xfrm>
              <a:off x="3772" y="2682"/>
              <a:ext cx="423" cy="287"/>
              <a:chOff x="3772" y="2682"/>
              <a:chExt cx="423" cy="287"/>
            </a:xfrm>
          </p:grpSpPr>
          <p:sp>
            <p:nvSpPr>
              <p:cNvPr id="105819"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820"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1"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2"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3"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1" name="Group 1177"/>
            <p:cNvGrpSpPr>
              <a:grpSpLocks/>
            </p:cNvGrpSpPr>
            <p:nvPr/>
          </p:nvGrpSpPr>
          <p:grpSpPr bwMode="auto">
            <a:xfrm>
              <a:off x="3780" y="2387"/>
              <a:ext cx="431" cy="279"/>
              <a:chOff x="3780" y="2387"/>
              <a:chExt cx="431" cy="279"/>
            </a:xfrm>
          </p:grpSpPr>
          <p:sp>
            <p:nvSpPr>
              <p:cNvPr id="105814"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815"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6"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7"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8"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2" name="Group 1183"/>
            <p:cNvGrpSpPr>
              <a:grpSpLocks/>
            </p:cNvGrpSpPr>
            <p:nvPr/>
          </p:nvGrpSpPr>
          <p:grpSpPr bwMode="auto">
            <a:xfrm>
              <a:off x="3780" y="1781"/>
              <a:ext cx="415" cy="263"/>
              <a:chOff x="3780" y="1781"/>
              <a:chExt cx="415" cy="263"/>
            </a:xfrm>
          </p:grpSpPr>
          <p:sp>
            <p:nvSpPr>
              <p:cNvPr id="105809"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10"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1"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2"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3"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3" name="Group 1189"/>
            <p:cNvGrpSpPr>
              <a:grpSpLocks/>
            </p:cNvGrpSpPr>
            <p:nvPr/>
          </p:nvGrpSpPr>
          <p:grpSpPr bwMode="auto">
            <a:xfrm>
              <a:off x="3780" y="1765"/>
              <a:ext cx="447" cy="279"/>
              <a:chOff x="3780" y="1765"/>
              <a:chExt cx="447" cy="279"/>
            </a:xfrm>
          </p:grpSpPr>
          <p:sp>
            <p:nvSpPr>
              <p:cNvPr id="105804"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05"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6"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7"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8"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4" name="Group 1195"/>
            <p:cNvGrpSpPr>
              <a:grpSpLocks/>
            </p:cNvGrpSpPr>
            <p:nvPr/>
          </p:nvGrpSpPr>
          <p:grpSpPr bwMode="auto">
            <a:xfrm>
              <a:off x="3326" y="1781"/>
              <a:ext cx="430" cy="255"/>
              <a:chOff x="3326" y="1781"/>
              <a:chExt cx="430" cy="255"/>
            </a:xfrm>
          </p:grpSpPr>
          <p:sp>
            <p:nvSpPr>
              <p:cNvPr id="105799"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00"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1"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2"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3"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5" name="Group 1201"/>
            <p:cNvGrpSpPr>
              <a:grpSpLocks/>
            </p:cNvGrpSpPr>
            <p:nvPr/>
          </p:nvGrpSpPr>
          <p:grpSpPr bwMode="auto">
            <a:xfrm>
              <a:off x="3325" y="2698"/>
              <a:ext cx="415" cy="279"/>
              <a:chOff x="3325" y="2698"/>
              <a:chExt cx="415" cy="279"/>
            </a:xfrm>
          </p:grpSpPr>
          <p:sp>
            <p:nvSpPr>
              <p:cNvPr id="105794"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795"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6"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7"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8"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6" name="Group 1207"/>
            <p:cNvGrpSpPr>
              <a:grpSpLocks/>
            </p:cNvGrpSpPr>
            <p:nvPr/>
          </p:nvGrpSpPr>
          <p:grpSpPr bwMode="auto">
            <a:xfrm>
              <a:off x="2878" y="2395"/>
              <a:ext cx="423" cy="271"/>
              <a:chOff x="2878" y="2395"/>
              <a:chExt cx="423" cy="271"/>
            </a:xfrm>
          </p:grpSpPr>
          <p:sp>
            <p:nvSpPr>
              <p:cNvPr id="105789"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790"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1"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2"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3"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7" name="Group 1213"/>
            <p:cNvGrpSpPr>
              <a:grpSpLocks/>
            </p:cNvGrpSpPr>
            <p:nvPr/>
          </p:nvGrpSpPr>
          <p:grpSpPr bwMode="auto">
            <a:xfrm>
              <a:off x="2862" y="3001"/>
              <a:ext cx="423" cy="263"/>
              <a:chOff x="2862" y="3001"/>
              <a:chExt cx="423" cy="263"/>
            </a:xfrm>
          </p:grpSpPr>
          <p:sp>
            <p:nvSpPr>
              <p:cNvPr id="105784"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5785"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6"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7"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8"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8" name="Group 1219"/>
            <p:cNvGrpSpPr>
              <a:grpSpLocks/>
            </p:cNvGrpSpPr>
            <p:nvPr/>
          </p:nvGrpSpPr>
          <p:grpSpPr bwMode="auto">
            <a:xfrm>
              <a:off x="3318" y="3304"/>
              <a:ext cx="422" cy="287"/>
              <a:chOff x="3318" y="3304"/>
              <a:chExt cx="422" cy="287"/>
            </a:xfrm>
          </p:grpSpPr>
          <p:sp>
            <p:nvSpPr>
              <p:cNvPr id="105779"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780"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1"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2"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3"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05477" name="Rectangle 1225"/>
          <p:cNvSpPr>
            <a:spLocks noGrp="1" noChangeArrowheads="1"/>
          </p:cNvSpPr>
          <p:nvPr>
            <p:ph type="title"/>
          </p:nvPr>
        </p:nvSpPr>
        <p:spPr/>
        <p:txBody>
          <a:bodyPr/>
          <a:lstStyle/>
          <a:p>
            <a:r>
              <a:rPr lang="en-US" dirty="0"/>
              <a:t>Driverless EV optimization</a:t>
            </a:r>
          </a:p>
        </p:txBody>
      </p:sp>
      <p:grpSp>
        <p:nvGrpSpPr>
          <p:cNvPr id="90335" name="Group 1226"/>
          <p:cNvGrpSpPr>
            <a:grpSpLocks/>
          </p:cNvGrpSpPr>
          <p:nvPr/>
        </p:nvGrpSpPr>
        <p:grpSpPr bwMode="auto">
          <a:xfrm>
            <a:off x="2844800" y="2235200"/>
            <a:ext cx="3481388" cy="4038600"/>
            <a:chOff x="1224" y="1416"/>
            <a:chExt cx="2193" cy="2544"/>
          </a:xfrm>
        </p:grpSpPr>
        <p:sp>
          <p:nvSpPr>
            <p:cNvPr id="105548" name="Line 1227"/>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49" name="Line 1228"/>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50" name="Line 1229"/>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51" name="Rectangle 1230"/>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5552" name="Group 1231"/>
            <p:cNvGrpSpPr>
              <a:grpSpLocks/>
            </p:cNvGrpSpPr>
            <p:nvPr/>
          </p:nvGrpSpPr>
          <p:grpSpPr bwMode="auto">
            <a:xfrm>
              <a:off x="2308" y="1754"/>
              <a:ext cx="621" cy="511"/>
              <a:chOff x="2700" y="1858"/>
              <a:chExt cx="948" cy="780"/>
            </a:xfrm>
          </p:grpSpPr>
          <p:sp>
            <p:nvSpPr>
              <p:cNvPr id="105565" name="Rectangle 1232"/>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66" name="Group 1233"/>
              <p:cNvGrpSpPr>
                <a:grpSpLocks/>
              </p:cNvGrpSpPr>
              <p:nvPr/>
            </p:nvGrpSpPr>
            <p:grpSpPr bwMode="auto">
              <a:xfrm>
                <a:off x="2931" y="2061"/>
                <a:ext cx="506" cy="416"/>
                <a:chOff x="4101" y="2013"/>
                <a:chExt cx="506" cy="416"/>
              </a:xfrm>
            </p:grpSpPr>
            <p:sp>
              <p:nvSpPr>
                <p:cNvPr id="105567" name="Line 1234"/>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68" name="Line 1235"/>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69" name="Arc 1236"/>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53" name="Group 1237"/>
            <p:cNvGrpSpPr>
              <a:grpSpLocks/>
            </p:cNvGrpSpPr>
            <p:nvPr/>
          </p:nvGrpSpPr>
          <p:grpSpPr bwMode="auto">
            <a:xfrm>
              <a:off x="2796" y="2145"/>
              <a:ext cx="621" cy="511"/>
              <a:chOff x="2700" y="1858"/>
              <a:chExt cx="948" cy="780"/>
            </a:xfrm>
          </p:grpSpPr>
          <p:sp>
            <p:nvSpPr>
              <p:cNvPr id="105560" name="Rectangle 1238"/>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61" name="Group 1239"/>
              <p:cNvGrpSpPr>
                <a:grpSpLocks/>
              </p:cNvGrpSpPr>
              <p:nvPr/>
            </p:nvGrpSpPr>
            <p:grpSpPr bwMode="auto">
              <a:xfrm>
                <a:off x="2931" y="2061"/>
                <a:ext cx="506" cy="416"/>
                <a:chOff x="4101" y="2013"/>
                <a:chExt cx="506" cy="416"/>
              </a:xfrm>
            </p:grpSpPr>
            <p:sp>
              <p:nvSpPr>
                <p:cNvPr id="105562" name="Line 1240"/>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63" name="Line 1241"/>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64" name="Arc 1242"/>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54" name="Group 1243"/>
            <p:cNvGrpSpPr>
              <a:grpSpLocks/>
            </p:cNvGrpSpPr>
            <p:nvPr/>
          </p:nvGrpSpPr>
          <p:grpSpPr bwMode="auto">
            <a:xfrm>
              <a:off x="2223" y="3055"/>
              <a:ext cx="621" cy="511"/>
              <a:chOff x="2700" y="1858"/>
              <a:chExt cx="948" cy="780"/>
            </a:xfrm>
          </p:grpSpPr>
          <p:sp>
            <p:nvSpPr>
              <p:cNvPr id="105555" name="Rectangle 124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56" name="Group 1245"/>
              <p:cNvGrpSpPr>
                <a:grpSpLocks/>
              </p:cNvGrpSpPr>
              <p:nvPr/>
            </p:nvGrpSpPr>
            <p:grpSpPr bwMode="auto">
              <a:xfrm>
                <a:off x="2931" y="2061"/>
                <a:ext cx="506" cy="416"/>
                <a:chOff x="4101" y="2013"/>
                <a:chExt cx="506" cy="416"/>
              </a:xfrm>
            </p:grpSpPr>
            <p:sp>
              <p:nvSpPr>
                <p:cNvPr id="105557" name="Line 124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58" name="Line 124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59" name="Arc 124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0406" name="Group 1249"/>
          <p:cNvGrpSpPr>
            <a:grpSpLocks/>
          </p:cNvGrpSpPr>
          <p:nvPr/>
        </p:nvGrpSpPr>
        <p:grpSpPr bwMode="auto">
          <a:xfrm>
            <a:off x="3708400" y="2222500"/>
            <a:ext cx="3481388" cy="4038600"/>
            <a:chOff x="1224" y="1416"/>
            <a:chExt cx="2193" cy="2544"/>
          </a:xfrm>
        </p:grpSpPr>
        <p:sp>
          <p:nvSpPr>
            <p:cNvPr id="105526" name="Line 1250"/>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27" name="Line 1251"/>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28" name="Line 1252"/>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29" name="Rectangle 1253"/>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5530" name="Group 1254"/>
            <p:cNvGrpSpPr>
              <a:grpSpLocks/>
            </p:cNvGrpSpPr>
            <p:nvPr/>
          </p:nvGrpSpPr>
          <p:grpSpPr bwMode="auto">
            <a:xfrm>
              <a:off x="2308" y="1754"/>
              <a:ext cx="621" cy="511"/>
              <a:chOff x="2700" y="1858"/>
              <a:chExt cx="948" cy="780"/>
            </a:xfrm>
          </p:grpSpPr>
          <p:sp>
            <p:nvSpPr>
              <p:cNvPr id="105543" name="Rectangle 1255"/>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44" name="Group 1256"/>
              <p:cNvGrpSpPr>
                <a:grpSpLocks/>
              </p:cNvGrpSpPr>
              <p:nvPr/>
            </p:nvGrpSpPr>
            <p:grpSpPr bwMode="auto">
              <a:xfrm>
                <a:off x="2931" y="2061"/>
                <a:ext cx="506" cy="416"/>
                <a:chOff x="4101" y="2013"/>
                <a:chExt cx="506" cy="416"/>
              </a:xfrm>
            </p:grpSpPr>
            <p:sp>
              <p:nvSpPr>
                <p:cNvPr id="105545" name="Line 1257"/>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46" name="Line 1258"/>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47" name="Arc 1259"/>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31" name="Group 1260"/>
            <p:cNvGrpSpPr>
              <a:grpSpLocks/>
            </p:cNvGrpSpPr>
            <p:nvPr/>
          </p:nvGrpSpPr>
          <p:grpSpPr bwMode="auto">
            <a:xfrm>
              <a:off x="2796" y="2145"/>
              <a:ext cx="621" cy="511"/>
              <a:chOff x="2700" y="1858"/>
              <a:chExt cx="948" cy="780"/>
            </a:xfrm>
          </p:grpSpPr>
          <p:sp>
            <p:nvSpPr>
              <p:cNvPr id="105538" name="Rectangle 126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39" name="Group 1262"/>
              <p:cNvGrpSpPr>
                <a:grpSpLocks/>
              </p:cNvGrpSpPr>
              <p:nvPr/>
            </p:nvGrpSpPr>
            <p:grpSpPr bwMode="auto">
              <a:xfrm>
                <a:off x="2931" y="2061"/>
                <a:ext cx="506" cy="416"/>
                <a:chOff x="4101" y="2013"/>
                <a:chExt cx="506" cy="416"/>
              </a:xfrm>
            </p:grpSpPr>
            <p:sp>
              <p:nvSpPr>
                <p:cNvPr id="105540" name="Line 126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41" name="Line 126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42" name="Arc 126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32" name="Group 1266"/>
            <p:cNvGrpSpPr>
              <a:grpSpLocks/>
            </p:cNvGrpSpPr>
            <p:nvPr/>
          </p:nvGrpSpPr>
          <p:grpSpPr bwMode="auto">
            <a:xfrm>
              <a:off x="2223" y="3055"/>
              <a:ext cx="621" cy="511"/>
              <a:chOff x="2700" y="1858"/>
              <a:chExt cx="948" cy="780"/>
            </a:xfrm>
          </p:grpSpPr>
          <p:sp>
            <p:nvSpPr>
              <p:cNvPr id="105533" name="Rectangle 126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34" name="Group 1268"/>
              <p:cNvGrpSpPr>
                <a:grpSpLocks/>
              </p:cNvGrpSpPr>
              <p:nvPr/>
            </p:nvGrpSpPr>
            <p:grpSpPr bwMode="auto">
              <a:xfrm>
                <a:off x="2931" y="2061"/>
                <a:ext cx="506" cy="416"/>
                <a:chOff x="4101" y="2013"/>
                <a:chExt cx="506" cy="416"/>
              </a:xfrm>
            </p:grpSpPr>
            <p:sp>
              <p:nvSpPr>
                <p:cNvPr id="105535" name="Line 126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36" name="Line 127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37" name="Arc 127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0413" name="Group 1272"/>
          <p:cNvGrpSpPr>
            <a:grpSpLocks/>
          </p:cNvGrpSpPr>
          <p:nvPr/>
        </p:nvGrpSpPr>
        <p:grpSpPr bwMode="auto">
          <a:xfrm>
            <a:off x="4572000" y="2222500"/>
            <a:ext cx="3481388" cy="4038600"/>
            <a:chOff x="1224" y="1416"/>
            <a:chExt cx="2193" cy="2544"/>
          </a:xfrm>
        </p:grpSpPr>
        <p:sp>
          <p:nvSpPr>
            <p:cNvPr id="105504" name="Line 1273"/>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05" name="Line 1274"/>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06" name="Line 1275"/>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07" name="Rectangle 1276"/>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5508" name="Group 1277"/>
            <p:cNvGrpSpPr>
              <a:grpSpLocks/>
            </p:cNvGrpSpPr>
            <p:nvPr/>
          </p:nvGrpSpPr>
          <p:grpSpPr bwMode="auto">
            <a:xfrm>
              <a:off x="2308" y="1754"/>
              <a:ext cx="621" cy="511"/>
              <a:chOff x="2700" y="1858"/>
              <a:chExt cx="948" cy="780"/>
            </a:xfrm>
          </p:grpSpPr>
          <p:sp>
            <p:nvSpPr>
              <p:cNvPr id="105521" name="Rectangle 1278"/>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22" name="Group 1279"/>
              <p:cNvGrpSpPr>
                <a:grpSpLocks/>
              </p:cNvGrpSpPr>
              <p:nvPr/>
            </p:nvGrpSpPr>
            <p:grpSpPr bwMode="auto">
              <a:xfrm>
                <a:off x="2931" y="2061"/>
                <a:ext cx="506" cy="416"/>
                <a:chOff x="4101" y="2013"/>
                <a:chExt cx="506" cy="416"/>
              </a:xfrm>
            </p:grpSpPr>
            <p:sp>
              <p:nvSpPr>
                <p:cNvPr id="105523" name="Line 1280"/>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4" name="Line 1281"/>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5" name="Arc 1282"/>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09" name="Group 1283"/>
            <p:cNvGrpSpPr>
              <a:grpSpLocks/>
            </p:cNvGrpSpPr>
            <p:nvPr/>
          </p:nvGrpSpPr>
          <p:grpSpPr bwMode="auto">
            <a:xfrm>
              <a:off x="2796" y="2145"/>
              <a:ext cx="621" cy="511"/>
              <a:chOff x="2700" y="1858"/>
              <a:chExt cx="948" cy="780"/>
            </a:xfrm>
          </p:grpSpPr>
          <p:sp>
            <p:nvSpPr>
              <p:cNvPr id="105516" name="Rectangle 128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17" name="Group 1285"/>
              <p:cNvGrpSpPr>
                <a:grpSpLocks/>
              </p:cNvGrpSpPr>
              <p:nvPr/>
            </p:nvGrpSpPr>
            <p:grpSpPr bwMode="auto">
              <a:xfrm>
                <a:off x="2931" y="2061"/>
                <a:ext cx="506" cy="416"/>
                <a:chOff x="4101" y="2013"/>
                <a:chExt cx="506" cy="416"/>
              </a:xfrm>
            </p:grpSpPr>
            <p:sp>
              <p:nvSpPr>
                <p:cNvPr id="105518" name="Line 128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9" name="Line 128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0" name="Arc 128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10" name="Group 1289"/>
            <p:cNvGrpSpPr>
              <a:grpSpLocks/>
            </p:cNvGrpSpPr>
            <p:nvPr/>
          </p:nvGrpSpPr>
          <p:grpSpPr bwMode="auto">
            <a:xfrm>
              <a:off x="2223" y="3055"/>
              <a:ext cx="621" cy="511"/>
              <a:chOff x="2700" y="1858"/>
              <a:chExt cx="948" cy="780"/>
            </a:xfrm>
          </p:grpSpPr>
          <p:sp>
            <p:nvSpPr>
              <p:cNvPr id="105511" name="Rectangle 1290"/>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12" name="Group 1291"/>
              <p:cNvGrpSpPr>
                <a:grpSpLocks/>
              </p:cNvGrpSpPr>
              <p:nvPr/>
            </p:nvGrpSpPr>
            <p:grpSpPr bwMode="auto">
              <a:xfrm>
                <a:off x="2931" y="2061"/>
                <a:ext cx="506" cy="416"/>
                <a:chOff x="4101" y="2013"/>
                <a:chExt cx="506" cy="416"/>
              </a:xfrm>
            </p:grpSpPr>
            <p:sp>
              <p:nvSpPr>
                <p:cNvPr id="105513" name="Line 1292"/>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4" name="Line 1293"/>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5" name="Arc 1294"/>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1457" name="Group 1295"/>
          <p:cNvGrpSpPr>
            <a:grpSpLocks/>
          </p:cNvGrpSpPr>
          <p:nvPr/>
        </p:nvGrpSpPr>
        <p:grpSpPr bwMode="auto">
          <a:xfrm>
            <a:off x="5429250" y="2222500"/>
            <a:ext cx="3481388" cy="4038600"/>
            <a:chOff x="1224" y="1416"/>
            <a:chExt cx="2193" cy="2544"/>
          </a:xfrm>
        </p:grpSpPr>
        <p:sp>
          <p:nvSpPr>
            <p:cNvPr id="105482" name="Line 1296"/>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483" name="Line 1297"/>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484" name="Line 1298"/>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485" name="Rectangle 1299"/>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5486" name="Group 1300"/>
            <p:cNvGrpSpPr>
              <a:grpSpLocks/>
            </p:cNvGrpSpPr>
            <p:nvPr/>
          </p:nvGrpSpPr>
          <p:grpSpPr bwMode="auto">
            <a:xfrm>
              <a:off x="2308" y="1754"/>
              <a:ext cx="621" cy="511"/>
              <a:chOff x="2700" y="1858"/>
              <a:chExt cx="948" cy="780"/>
            </a:xfrm>
          </p:grpSpPr>
          <p:sp>
            <p:nvSpPr>
              <p:cNvPr id="105499" name="Rectangle 130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00" name="Group 1302"/>
              <p:cNvGrpSpPr>
                <a:grpSpLocks/>
              </p:cNvGrpSpPr>
              <p:nvPr/>
            </p:nvGrpSpPr>
            <p:grpSpPr bwMode="auto">
              <a:xfrm>
                <a:off x="2931" y="2061"/>
                <a:ext cx="506" cy="416"/>
                <a:chOff x="4101" y="2013"/>
                <a:chExt cx="506" cy="416"/>
              </a:xfrm>
            </p:grpSpPr>
            <p:sp>
              <p:nvSpPr>
                <p:cNvPr id="105501" name="Line 130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02" name="Line 130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03" name="Arc 130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487" name="Group 1306"/>
            <p:cNvGrpSpPr>
              <a:grpSpLocks/>
            </p:cNvGrpSpPr>
            <p:nvPr/>
          </p:nvGrpSpPr>
          <p:grpSpPr bwMode="auto">
            <a:xfrm>
              <a:off x="2796" y="2145"/>
              <a:ext cx="621" cy="511"/>
              <a:chOff x="2700" y="1858"/>
              <a:chExt cx="948" cy="780"/>
            </a:xfrm>
          </p:grpSpPr>
          <p:sp>
            <p:nvSpPr>
              <p:cNvPr id="105494" name="Rectangle 130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495" name="Group 1308"/>
              <p:cNvGrpSpPr>
                <a:grpSpLocks/>
              </p:cNvGrpSpPr>
              <p:nvPr/>
            </p:nvGrpSpPr>
            <p:grpSpPr bwMode="auto">
              <a:xfrm>
                <a:off x="2931" y="2061"/>
                <a:ext cx="506" cy="416"/>
                <a:chOff x="4101" y="2013"/>
                <a:chExt cx="506" cy="416"/>
              </a:xfrm>
            </p:grpSpPr>
            <p:sp>
              <p:nvSpPr>
                <p:cNvPr id="105496" name="Line 130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97" name="Line 131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98" name="Arc 131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488" name="Group 1312"/>
            <p:cNvGrpSpPr>
              <a:grpSpLocks/>
            </p:cNvGrpSpPr>
            <p:nvPr/>
          </p:nvGrpSpPr>
          <p:grpSpPr bwMode="auto">
            <a:xfrm>
              <a:off x="2223" y="3055"/>
              <a:ext cx="621" cy="511"/>
              <a:chOff x="2700" y="1858"/>
              <a:chExt cx="948" cy="780"/>
            </a:xfrm>
          </p:grpSpPr>
          <p:sp>
            <p:nvSpPr>
              <p:cNvPr id="105489" name="Rectangle 1313"/>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490" name="Group 1314"/>
              <p:cNvGrpSpPr>
                <a:grpSpLocks/>
              </p:cNvGrpSpPr>
              <p:nvPr/>
            </p:nvGrpSpPr>
            <p:grpSpPr bwMode="auto">
              <a:xfrm>
                <a:off x="2931" y="2061"/>
                <a:ext cx="506" cy="416"/>
                <a:chOff x="4101" y="2013"/>
                <a:chExt cx="506" cy="416"/>
              </a:xfrm>
            </p:grpSpPr>
            <p:sp>
              <p:nvSpPr>
                <p:cNvPr id="105491" name="Line 1315"/>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92" name="Line 1316"/>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93" name="Arc 1317"/>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sp>
        <p:nvSpPr>
          <p:cNvPr id="1318" name="Slide Number Placeholder 5">
            <a:extLst>
              <a:ext uri="{FF2B5EF4-FFF2-40B4-BE49-F238E27FC236}">
                <a16:creationId xmlns:a16="http://schemas.microsoft.com/office/drawing/2014/main" id="{01BAE95A-25D8-4224-AB93-506C95852924}"/>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61</a:t>
            </a:fld>
            <a:endParaRPr lang="en-US" dirty="0"/>
          </a:p>
        </p:txBody>
      </p:sp>
    </p:spTree>
    <p:extLst>
      <p:ext uri="{BB962C8B-B14F-4D97-AF65-F5344CB8AC3E}">
        <p14:creationId xmlns:p14="http://schemas.microsoft.com/office/powerpoint/2010/main" val="26499124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90335"/>
                                        </p:tgtEl>
                                        <p:attrNameLst>
                                          <p:attrName>style.visibility</p:attrName>
                                        </p:attrNameLst>
                                      </p:cBhvr>
                                      <p:to>
                                        <p:strVal val="visible"/>
                                      </p:to>
                                    </p:set>
                                    <p:animEffect transition="in" filter="wipe(left)">
                                      <p:cBhvr>
                                        <p:cTn id="7" dur="500"/>
                                        <p:tgtEl>
                                          <p:spTgt spid="90335"/>
                                        </p:tgtEl>
                                      </p:cBhvr>
                                    </p:animEffect>
                                  </p:childTnLst>
                                  <p:subTnLst>
                                    <p:set>
                                      <p:cBhvr override="childStyle">
                                        <p:cTn dur="1" fill="hold" display="0" masterRel="sameClick" afterEffect="1">
                                          <p:stCondLst>
                                            <p:cond evt="end" delay="0">
                                              <p:tn val="5"/>
                                            </p:cond>
                                          </p:stCondLst>
                                        </p:cTn>
                                        <p:tgtEl>
                                          <p:spTgt spid="90335"/>
                                        </p:tgtEl>
                                        <p:attrNameLst>
                                          <p:attrName>style.visibility</p:attrName>
                                        </p:attrNameLst>
                                      </p:cBhvr>
                                      <p:to>
                                        <p:strVal val="hidden"/>
                                      </p:to>
                                    </p:set>
                                  </p:sub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0406"/>
                                        </p:tgtEl>
                                        <p:attrNameLst>
                                          <p:attrName>style.visibility</p:attrName>
                                        </p:attrNameLst>
                                      </p:cBhvr>
                                      <p:to>
                                        <p:strVal val="visible"/>
                                      </p:to>
                                    </p:set>
                                    <p:animEffect transition="in" filter="wipe(left)">
                                      <p:cBhvr>
                                        <p:cTn id="11" dur="500"/>
                                        <p:tgtEl>
                                          <p:spTgt spid="90406"/>
                                        </p:tgtEl>
                                      </p:cBhvr>
                                    </p:animEffect>
                                  </p:childTnLst>
                                  <p:subTnLst>
                                    <p:set>
                                      <p:cBhvr override="childStyle">
                                        <p:cTn dur="1" fill="hold" display="0" masterRel="sameClick" afterEffect="1">
                                          <p:stCondLst>
                                            <p:cond evt="end" delay="0">
                                              <p:tn val="9"/>
                                            </p:cond>
                                          </p:stCondLst>
                                        </p:cTn>
                                        <p:tgtEl>
                                          <p:spTgt spid="90406"/>
                                        </p:tgtEl>
                                        <p:attrNameLst>
                                          <p:attrName>style.visibility</p:attrName>
                                        </p:attrNameLst>
                                      </p:cBhvr>
                                      <p:to>
                                        <p:strVal val="hidden"/>
                                      </p:to>
                                    </p:set>
                                  </p:sub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90413"/>
                                        </p:tgtEl>
                                        <p:attrNameLst>
                                          <p:attrName>style.visibility</p:attrName>
                                        </p:attrNameLst>
                                      </p:cBhvr>
                                      <p:to>
                                        <p:strVal val="visible"/>
                                      </p:to>
                                    </p:set>
                                    <p:animEffect transition="in" filter="wipe(left)">
                                      <p:cBhvr>
                                        <p:cTn id="15" dur="500"/>
                                        <p:tgtEl>
                                          <p:spTgt spid="90413"/>
                                        </p:tgtEl>
                                      </p:cBhvr>
                                    </p:animEffect>
                                  </p:childTnLst>
                                  <p:subTnLst>
                                    <p:set>
                                      <p:cBhvr override="childStyle">
                                        <p:cTn dur="1" fill="hold" display="0" masterRel="sameClick" afterEffect="1">
                                          <p:stCondLst>
                                            <p:cond evt="end" delay="0">
                                              <p:tn val="13"/>
                                            </p:cond>
                                          </p:stCondLst>
                                        </p:cTn>
                                        <p:tgtEl>
                                          <p:spTgt spid="90413"/>
                                        </p:tgtEl>
                                        <p:attrNameLst>
                                          <p:attrName>style.visibility</p:attrName>
                                        </p:attrNameLst>
                                      </p:cBhvr>
                                      <p:to>
                                        <p:strVal val="hidden"/>
                                      </p:to>
                                    </p:set>
                                  </p:sub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91457"/>
                                        </p:tgtEl>
                                        <p:attrNameLst>
                                          <p:attrName>style.visibility</p:attrName>
                                        </p:attrNameLst>
                                      </p:cBhvr>
                                      <p:to>
                                        <p:strVal val="visible"/>
                                      </p:to>
                                    </p:set>
                                    <p:animEffect transition="in" filter="wipe(left)">
                                      <p:cBhvr>
                                        <p:cTn id="19" dur="500"/>
                                        <p:tgtEl>
                                          <p:spTgt spid="91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4" name="Group 2"/>
          <p:cNvGrpSpPr>
            <a:grpSpLocks/>
          </p:cNvGrpSpPr>
          <p:nvPr/>
        </p:nvGrpSpPr>
        <p:grpSpPr bwMode="auto">
          <a:xfrm>
            <a:off x="1487488" y="2598738"/>
            <a:ext cx="6081712" cy="3332162"/>
            <a:chOff x="1449" y="1725"/>
            <a:chExt cx="3265" cy="1898"/>
          </a:xfrm>
        </p:grpSpPr>
        <p:grpSp>
          <p:nvGrpSpPr>
            <p:cNvPr id="107641" name="Group 3"/>
            <p:cNvGrpSpPr>
              <a:grpSpLocks/>
            </p:cNvGrpSpPr>
            <p:nvPr/>
          </p:nvGrpSpPr>
          <p:grpSpPr bwMode="auto">
            <a:xfrm>
              <a:off x="3772" y="2690"/>
              <a:ext cx="894" cy="596"/>
              <a:chOff x="3772" y="2690"/>
              <a:chExt cx="894" cy="596"/>
            </a:xfrm>
          </p:grpSpPr>
          <p:sp>
            <p:nvSpPr>
              <p:cNvPr id="108861"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8862"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42" name="Group 6"/>
            <p:cNvGrpSpPr>
              <a:grpSpLocks/>
            </p:cNvGrpSpPr>
            <p:nvPr/>
          </p:nvGrpSpPr>
          <p:grpSpPr bwMode="auto">
            <a:xfrm>
              <a:off x="1944" y="2690"/>
              <a:ext cx="894" cy="596"/>
              <a:chOff x="1944" y="2690"/>
              <a:chExt cx="894" cy="596"/>
            </a:xfrm>
          </p:grpSpPr>
          <p:sp>
            <p:nvSpPr>
              <p:cNvPr id="108859"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8860"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43" name="Group 9"/>
            <p:cNvGrpSpPr>
              <a:grpSpLocks/>
            </p:cNvGrpSpPr>
            <p:nvPr/>
          </p:nvGrpSpPr>
          <p:grpSpPr bwMode="auto">
            <a:xfrm>
              <a:off x="1483" y="2379"/>
              <a:ext cx="429" cy="598"/>
              <a:chOff x="1483" y="2379"/>
              <a:chExt cx="429" cy="598"/>
            </a:xfrm>
          </p:grpSpPr>
          <p:sp>
            <p:nvSpPr>
              <p:cNvPr id="108857"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8858"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44" name="Group 12"/>
            <p:cNvGrpSpPr>
              <a:grpSpLocks/>
            </p:cNvGrpSpPr>
            <p:nvPr/>
          </p:nvGrpSpPr>
          <p:grpSpPr bwMode="auto">
            <a:xfrm>
              <a:off x="1936" y="2379"/>
              <a:ext cx="894" cy="604"/>
              <a:chOff x="1936" y="2379"/>
              <a:chExt cx="894" cy="604"/>
            </a:xfrm>
          </p:grpSpPr>
          <p:sp>
            <p:nvSpPr>
              <p:cNvPr id="108855"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8856"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45" name="Group 15"/>
            <p:cNvGrpSpPr>
              <a:grpSpLocks/>
            </p:cNvGrpSpPr>
            <p:nvPr/>
          </p:nvGrpSpPr>
          <p:grpSpPr bwMode="auto">
            <a:xfrm>
              <a:off x="1952" y="2076"/>
              <a:ext cx="886" cy="290"/>
              <a:chOff x="1952" y="2076"/>
              <a:chExt cx="886" cy="290"/>
            </a:xfrm>
          </p:grpSpPr>
          <p:sp>
            <p:nvSpPr>
              <p:cNvPr id="108853"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8854"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46" name="Group 18"/>
            <p:cNvGrpSpPr>
              <a:grpSpLocks/>
            </p:cNvGrpSpPr>
            <p:nvPr/>
          </p:nvGrpSpPr>
          <p:grpSpPr bwMode="auto">
            <a:xfrm>
              <a:off x="1481" y="1769"/>
              <a:ext cx="894" cy="283"/>
              <a:chOff x="1481" y="1769"/>
              <a:chExt cx="894" cy="283"/>
            </a:xfrm>
          </p:grpSpPr>
          <p:sp>
            <p:nvSpPr>
              <p:cNvPr id="108851"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8852"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7647"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7648"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7649"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7650"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7651"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7652"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7653"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7654"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7655"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7656"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7657" name="Group 31"/>
            <p:cNvGrpSpPr>
              <a:grpSpLocks/>
            </p:cNvGrpSpPr>
            <p:nvPr/>
          </p:nvGrpSpPr>
          <p:grpSpPr bwMode="auto">
            <a:xfrm>
              <a:off x="1912" y="1741"/>
              <a:ext cx="40" cy="1260"/>
              <a:chOff x="1912" y="1741"/>
              <a:chExt cx="40" cy="1260"/>
            </a:xfrm>
          </p:grpSpPr>
          <p:sp>
            <p:nvSpPr>
              <p:cNvPr id="108841"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8842"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8843"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8844"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8845"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8846"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8847"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8848"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8849"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8850"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7658" name="Group 42"/>
            <p:cNvGrpSpPr>
              <a:grpSpLocks/>
            </p:cNvGrpSpPr>
            <p:nvPr/>
          </p:nvGrpSpPr>
          <p:grpSpPr bwMode="auto">
            <a:xfrm>
              <a:off x="2375" y="1749"/>
              <a:ext cx="40" cy="1252"/>
              <a:chOff x="2375" y="1749"/>
              <a:chExt cx="40" cy="1252"/>
            </a:xfrm>
          </p:grpSpPr>
          <p:sp>
            <p:nvSpPr>
              <p:cNvPr id="108831"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8832"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8833"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8834"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8835"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836"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837"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8838"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8839"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840"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59" name="Group 53"/>
            <p:cNvGrpSpPr>
              <a:grpSpLocks/>
            </p:cNvGrpSpPr>
            <p:nvPr/>
          </p:nvGrpSpPr>
          <p:grpSpPr bwMode="auto">
            <a:xfrm>
              <a:off x="1489" y="2076"/>
              <a:ext cx="431" cy="284"/>
              <a:chOff x="1489" y="2076"/>
              <a:chExt cx="431" cy="284"/>
            </a:xfrm>
          </p:grpSpPr>
          <p:sp>
            <p:nvSpPr>
              <p:cNvPr id="108829"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8830"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60" name="Group 56"/>
            <p:cNvGrpSpPr>
              <a:grpSpLocks/>
            </p:cNvGrpSpPr>
            <p:nvPr/>
          </p:nvGrpSpPr>
          <p:grpSpPr bwMode="auto">
            <a:xfrm>
              <a:off x="1489" y="1733"/>
              <a:ext cx="423" cy="56"/>
              <a:chOff x="1489" y="1733"/>
              <a:chExt cx="423" cy="56"/>
            </a:xfrm>
          </p:grpSpPr>
          <p:sp>
            <p:nvSpPr>
              <p:cNvPr id="108821"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822" name="Group 58"/>
              <p:cNvGrpSpPr>
                <a:grpSpLocks/>
              </p:cNvGrpSpPr>
              <p:nvPr/>
            </p:nvGrpSpPr>
            <p:grpSpPr bwMode="auto">
              <a:xfrm>
                <a:off x="1489" y="1757"/>
                <a:ext cx="295" cy="1"/>
                <a:chOff x="1489" y="1757"/>
                <a:chExt cx="295" cy="1"/>
              </a:xfrm>
            </p:grpSpPr>
            <p:sp>
              <p:nvSpPr>
                <p:cNvPr id="108823"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4"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5"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6"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7"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8"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1" name="Group 65"/>
            <p:cNvGrpSpPr>
              <a:grpSpLocks/>
            </p:cNvGrpSpPr>
            <p:nvPr/>
          </p:nvGrpSpPr>
          <p:grpSpPr bwMode="auto">
            <a:xfrm>
              <a:off x="1952" y="1725"/>
              <a:ext cx="415" cy="56"/>
              <a:chOff x="1952" y="1725"/>
              <a:chExt cx="415" cy="56"/>
            </a:xfrm>
          </p:grpSpPr>
          <p:sp>
            <p:nvSpPr>
              <p:cNvPr id="108813"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814" name="Group 67"/>
              <p:cNvGrpSpPr>
                <a:grpSpLocks/>
              </p:cNvGrpSpPr>
              <p:nvPr/>
            </p:nvGrpSpPr>
            <p:grpSpPr bwMode="auto">
              <a:xfrm>
                <a:off x="1952" y="1757"/>
                <a:ext cx="295" cy="1"/>
                <a:chOff x="1952" y="1757"/>
                <a:chExt cx="295" cy="1"/>
              </a:xfrm>
            </p:grpSpPr>
            <p:sp>
              <p:nvSpPr>
                <p:cNvPr id="108815"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6"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7"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8"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9"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0"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2" name="Group 74"/>
            <p:cNvGrpSpPr>
              <a:grpSpLocks/>
            </p:cNvGrpSpPr>
            <p:nvPr/>
          </p:nvGrpSpPr>
          <p:grpSpPr bwMode="auto">
            <a:xfrm>
              <a:off x="1497" y="2036"/>
              <a:ext cx="415" cy="56"/>
              <a:chOff x="1497" y="2036"/>
              <a:chExt cx="415" cy="56"/>
            </a:xfrm>
          </p:grpSpPr>
          <p:sp>
            <p:nvSpPr>
              <p:cNvPr id="108805"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806" name="Group 76"/>
              <p:cNvGrpSpPr>
                <a:grpSpLocks/>
              </p:cNvGrpSpPr>
              <p:nvPr/>
            </p:nvGrpSpPr>
            <p:grpSpPr bwMode="auto">
              <a:xfrm>
                <a:off x="1497" y="2068"/>
                <a:ext cx="295" cy="1"/>
                <a:chOff x="1497" y="2068"/>
                <a:chExt cx="295" cy="1"/>
              </a:xfrm>
            </p:grpSpPr>
            <p:sp>
              <p:nvSpPr>
                <p:cNvPr id="108807"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8"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9"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0"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1"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2"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3" name="Group 83"/>
            <p:cNvGrpSpPr>
              <a:grpSpLocks/>
            </p:cNvGrpSpPr>
            <p:nvPr/>
          </p:nvGrpSpPr>
          <p:grpSpPr bwMode="auto">
            <a:xfrm>
              <a:off x="1960" y="2036"/>
              <a:ext cx="423" cy="56"/>
              <a:chOff x="1960" y="2036"/>
              <a:chExt cx="423" cy="56"/>
            </a:xfrm>
          </p:grpSpPr>
          <p:sp>
            <p:nvSpPr>
              <p:cNvPr id="108797"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798" name="Group 85"/>
              <p:cNvGrpSpPr>
                <a:grpSpLocks/>
              </p:cNvGrpSpPr>
              <p:nvPr/>
            </p:nvGrpSpPr>
            <p:grpSpPr bwMode="auto">
              <a:xfrm>
                <a:off x="1960" y="2068"/>
                <a:ext cx="303" cy="1"/>
                <a:chOff x="1960" y="2068"/>
                <a:chExt cx="303" cy="1"/>
              </a:xfrm>
            </p:grpSpPr>
            <p:sp>
              <p:nvSpPr>
                <p:cNvPr id="108799"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0"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1"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2"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3"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4"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4" name="Group 92"/>
            <p:cNvGrpSpPr>
              <a:grpSpLocks/>
            </p:cNvGrpSpPr>
            <p:nvPr/>
          </p:nvGrpSpPr>
          <p:grpSpPr bwMode="auto">
            <a:xfrm>
              <a:off x="2431" y="2036"/>
              <a:ext cx="415" cy="56"/>
              <a:chOff x="2431" y="2036"/>
              <a:chExt cx="415" cy="56"/>
            </a:xfrm>
          </p:grpSpPr>
          <p:sp>
            <p:nvSpPr>
              <p:cNvPr id="108789"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790" name="Group 94"/>
              <p:cNvGrpSpPr>
                <a:grpSpLocks/>
              </p:cNvGrpSpPr>
              <p:nvPr/>
            </p:nvGrpSpPr>
            <p:grpSpPr bwMode="auto">
              <a:xfrm>
                <a:off x="2431" y="2068"/>
                <a:ext cx="295" cy="1"/>
                <a:chOff x="2431" y="2068"/>
                <a:chExt cx="295" cy="1"/>
              </a:xfrm>
            </p:grpSpPr>
            <p:sp>
              <p:nvSpPr>
                <p:cNvPr id="108791"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92"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93"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94"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95"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96"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5" name="Group 101"/>
            <p:cNvGrpSpPr>
              <a:grpSpLocks/>
            </p:cNvGrpSpPr>
            <p:nvPr/>
          </p:nvGrpSpPr>
          <p:grpSpPr bwMode="auto">
            <a:xfrm>
              <a:off x="2423" y="2347"/>
              <a:ext cx="415" cy="56"/>
              <a:chOff x="2423" y="2347"/>
              <a:chExt cx="415" cy="56"/>
            </a:xfrm>
          </p:grpSpPr>
          <p:sp>
            <p:nvSpPr>
              <p:cNvPr id="108781"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782" name="Group 103"/>
              <p:cNvGrpSpPr>
                <a:grpSpLocks/>
              </p:cNvGrpSpPr>
              <p:nvPr/>
            </p:nvGrpSpPr>
            <p:grpSpPr bwMode="auto">
              <a:xfrm>
                <a:off x="2423" y="2371"/>
                <a:ext cx="295" cy="1"/>
                <a:chOff x="2423" y="2371"/>
                <a:chExt cx="295" cy="1"/>
              </a:xfrm>
            </p:grpSpPr>
            <p:sp>
              <p:nvSpPr>
                <p:cNvPr id="108783"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4"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5"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6"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7"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8"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6" name="Group 110"/>
            <p:cNvGrpSpPr>
              <a:grpSpLocks/>
            </p:cNvGrpSpPr>
            <p:nvPr/>
          </p:nvGrpSpPr>
          <p:grpSpPr bwMode="auto">
            <a:xfrm>
              <a:off x="1960" y="2347"/>
              <a:ext cx="415" cy="56"/>
              <a:chOff x="1960" y="2347"/>
              <a:chExt cx="415" cy="56"/>
            </a:xfrm>
          </p:grpSpPr>
          <p:sp>
            <p:nvSpPr>
              <p:cNvPr id="108773"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774" name="Group 112"/>
              <p:cNvGrpSpPr>
                <a:grpSpLocks/>
              </p:cNvGrpSpPr>
              <p:nvPr/>
            </p:nvGrpSpPr>
            <p:grpSpPr bwMode="auto">
              <a:xfrm>
                <a:off x="1960" y="2371"/>
                <a:ext cx="295" cy="1"/>
                <a:chOff x="1960" y="2371"/>
                <a:chExt cx="295" cy="1"/>
              </a:xfrm>
            </p:grpSpPr>
            <p:sp>
              <p:nvSpPr>
                <p:cNvPr id="108775"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6"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7"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8"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9"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0"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7" name="Group 119"/>
            <p:cNvGrpSpPr>
              <a:grpSpLocks/>
            </p:cNvGrpSpPr>
            <p:nvPr/>
          </p:nvGrpSpPr>
          <p:grpSpPr bwMode="auto">
            <a:xfrm>
              <a:off x="1497" y="2339"/>
              <a:ext cx="415" cy="56"/>
              <a:chOff x="1497" y="2339"/>
              <a:chExt cx="415" cy="56"/>
            </a:xfrm>
          </p:grpSpPr>
          <p:sp>
            <p:nvSpPr>
              <p:cNvPr id="108765"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766" name="Group 121"/>
              <p:cNvGrpSpPr>
                <a:grpSpLocks/>
              </p:cNvGrpSpPr>
              <p:nvPr/>
            </p:nvGrpSpPr>
            <p:grpSpPr bwMode="auto">
              <a:xfrm>
                <a:off x="1497" y="2371"/>
                <a:ext cx="295" cy="1"/>
                <a:chOff x="1497" y="2371"/>
                <a:chExt cx="295" cy="1"/>
              </a:xfrm>
            </p:grpSpPr>
            <p:sp>
              <p:nvSpPr>
                <p:cNvPr id="108767"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8"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9"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0"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1"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2"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8" name="Group 128"/>
            <p:cNvGrpSpPr>
              <a:grpSpLocks/>
            </p:cNvGrpSpPr>
            <p:nvPr/>
          </p:nvGrpSpPr>
          <p:grpSpPr bwMode="auto">
            <a:xfrm>
              <a:off x="1489" y="2650"/>
              <a:ext cx="423" cy="56"/>
              <a:chOff x="1489" y="2650"/>
              <a:chExt cx="423" cy="56"/>
            </a:xfrm>
          </p:grpSpPr>
          <p:sp>
            <p:nvSpPr>
              <p:cNvPr id="108757"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758" name="Group 130"/>
              <p:cNvGrpSpPr>
                <a:grpSpLocks/>
              </p:cNvGrpSpPr>
              <p:nvPr/>
            </p:nvGrpSpPr>
            <p:grpSpPr bwMode="auto">
              <a:xfrm>
                <a:off x="1489" y="2674"/>
                <a:ext cx="295" cy="1"/>
                <a:chOff x="1489" y="2674"/>
                <a:chExt cx="295" cy="1"/>
              </a:xfrm>
            </p:grpSpPr>
            <p:sp>
              <p:nvSpPr>
                <p:cNvPr id="108759"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0"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1"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2"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3"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4"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9" name="Group 137"/>
            <p:cNvGrpSpPr>
              <a:grpSpLocks/>
            </p:cNvGrpSpPr>
            <p:nvPr/>
          </p:nvGrpSpPr>
          <p:grpSpPr bwMode="auto">
            <a:xfrm>
              <a:off x="1968" y="2650"/>
              <a:ext cx="415" cy="56"/>
              <a:chOff x="1968" y="2650"/>
              <a:chExt cx="415" cy="56"/>
            </a:xfrm>
          </p:grpSpPr>
          <p:sp>
            <p:nvSpPr>
              <p:cNvPr id="108749"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750" name="Group 139"/>
              <p:cNvGrpSpPr>
                <a:grpSpLocks/>
              </p:cNvGrpSpPr>
              <p:nvPr/>
            </p:nvGrpSpPr>
            <p:grpSpPr bwMode="auto">
              <a:xfrm>
                <a:off x="1968" y="2674"/>
                <a:ext cx="295" cy="1"/>
                <a:chOff x="1968" y="2674"/>
                <a:chExt cx="295" cy="1"/>
              </a:xfrm>
            </p:grpSpPr>
            <p:sp>
              <p:nvSpPr>
                <p:cNvPr id="108751"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52"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53"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54"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55"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56"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70" name="Group 146"/>
            <p:cNvGrpSpPr>
              <a:grpSpLocks/>
            </p:cNvGrpSpPr>
            <p:nvPr/>
          </p:nvGrpSpPr>
          <p:grpSpPr bwMode="auto">
            <a:xfrm>
              <a:off x="1489" y="2953"/>
              <a:ext cx="423" cy="56"/>
              <a:chOff x="1489" y="2953"/>
              <a:chExt cx="423" cy="56"/>
            </a:xfrm>
          </p:grpSpPr>
          <p:sp>
            <p:nvSpPr>
              <p:cNvPr id="108741"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8742" name="Group 148"/>
              <p:cNvGrpSpPr>
                <a:grpSpLocks/>
              </p:cNvGrpSpPr>
              <p:nvPr/>
            </p:nvGrpSpPr>
            <p:grpSpPr bwMode="auto">
              <a:xfrm>
                <a:off x="1489" y="2985"/>
                <a:ext cx="295" cy="1"/>
                <a:chOff x="1489" y="2985"/>
                <a:chExt cx="295" cy="1"/>
              </a:xfrm>
            </p:grpSpPr>
            <p:sp>
              <p:nvSpPr>
                <p:cNvPr id="108743"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4"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5"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6"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7"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8"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71" name="Group 155"/>
            <p:cNvGrpSpPr>
              <a:grpSpLocks/>
            </p:cNvGrpSpPr>
            <p:nvPr/>
          </p:nvGrpSpPr>
          <p:grpSpPr bwMode="auto">
            <a:xfrm>
              <a:off x="1952" y="2953"/>
              <a:ext cx="415" cy="56"/>
              <a:chOff x="1952" y="2953"/>
              <a:chExt cx="415" cy="56"/>
            </a:xfrm>
          </p:grpSpPr>
          <p:sp>
            <p:nvSpPr>
              <p:cNvPr id="108733"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734" name="Group 157"/>
              <p:cNvGrpSpPr>
                <a:grpSpLocks/>
              </p:cNvGrpSpPr>
              <p:nvPr/>
            </p:nvGrpSpPr>
            <p:grpSpPr bwMode="auto">
              <a:xfrm>
                <a:off x="1952" y="2985"/>
                <a:ext cx="295" cy="1"/>
                <a:chOff x="1952" y="2985"/>
                <a:chExt cx="295" cy="1"/>
              </a:xfrm>
            </p:grpSpPr>
            <p:sp>
              <p:nvSpPr>
                <p:cNvPr id="108735"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6"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7"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8"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9"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0"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72" name="Group 164"/>
            <p:cNvGrpSpPr>
              <a:grpSpLocks/>
            </p:cNvGrpSpPr>
            <p:nvPr/>
          </p:nvGrpSpPr>
          <p:grpSpPr bwMode="auto">
            <a:xfrm>
              <a:off x="2415" y="2953"/>
              <a:ext cx="415" cy="56"/>
              <a:chOff x="2415" y="2953"/>
              <a:chExt cx="415" cy="56"/>
            </a:xfrm>
          </p:grpSpPr>
          <p:sp>
            <p:nvSpPr>
              <p:cNvPr id="108725"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726" name="Group 166"/>
              <p:cNvGrpSpPr>
                <a:grpSpLocks/>
              </p:cNvGrpSpPr>
              <p:nvPr/>
            </p:nvGrpSpPr>
            <p:grpSpPr bwMode="auto">
              <a:xfrm>
                <a:off x="2415" y="2985"/>
                <a:ext cx="295" cy="1"/>
                <a:chOff x="2415" y="2985"/>
                <a:chExt cx="295" cy="1"/>
              </a:xfrm>
            </p:grpSpPr>
            <p:sp>
              <p:nvSpPr>
                <p:cNvPr id="108727"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28"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29"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0"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1"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2"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73" name="Group 173"/>
            <p:cNvGrpSpPr>
              <a:grpSpLocks/>
            </p:cNvGrpSpPr>
            <p:nvPr/>
          </p:nvGrpSpPr>
          <p:grpSpPr bwMode="auto">
            <a:xfrm>
              <a:off x="2838" y="1741"/>
              <a:ext cx="40" cy="1260"/>
              <a:chOff x="2838" y="1741"/>
              <a:chExt cx="40" cy="1260"/>
            </a:xfrm>
          </p:grpSpPr>
          <p:sp>
            <p:nvSpPr>
              <p:cNvPr id="108715"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8716"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8717"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8718"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8719"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720"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721"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8722"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8723"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724"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74" name="Group 184"/>
            <p:cNvGrpSpPr>
              <a:grpSpLocks/>
            </p:cNvGrpSpPr>
            <p:nvPr/>
          </p:nvGrpSpPr>
          <p:grpSpPr bwMode="auto">
            <a:xfrm>
              <a:off x="1912" y="3272"/>
              <a:ext cx="32" cy="335"/>
              <a:chOff x="1912" y="3272"/>
              <a:chExt cx="32" cy="335"/>
            </a:xfrm>
          </p:grpSpPr>
          <p:sp>
            <p:nvSpPr>
              <p:cNvPr id="108711"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712"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713"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8714"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75" name="Group 189"/>
            <p:cNvGrpSpPr>
              <a:grpSpLocks/>
            </p:cNvGrpSpPr>
            <p:nvPr/>
          </p:nvGrpSpPr>
          <p:grpSpPr bwMode="auto">
            <a:xfrm>
              <a:off x="1449" y="3272"/>
              <a:ext cx="40" cy="335"/>
              <a:chOff x="1449" y="3272"/>
              <a:chExt cx="40" cy="335"/>
            </a:xfrm>
          </p:grpSpPr>
          <p:sp>
            <p:nvSpPr>
              <p:cNvPr id="108707"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8708"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8709"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8710"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76" name="Group 194"/>
            <p:cNvGrpSpPr>
              <a:grpSpLocks/>
            </p:cNvGrpSpPr>
            <p:nvPr/>
          </p:nvGrpSpPr>
          <p:grpSpPr bwMode="auto">
            <a:xfrm>
              <a:off x="2367" y="3272"/>
              <a:ext cx="32" cy="335"/>
              <a:chOff x="2367" y="3272"/>
              <a:chExt cx="32" cy="335"/>
            </a:xfrm>
          </p:grpSpPr>
          <p:sp>
            <p:nvSpPr>
              <p:cNvPr id="108703"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704"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705"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8706"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77" name="Group 199"/>
            <p:cNvGrpSpPr>
              <a:grpSpLocks/>
            </p:cNvGrpSpPr>
            <p:nvPr/>
          </p:nvGrpSpPr>
          <p:grpSpPr bwMode="auto">
            <a:xfrm>
              <a:off x="2822" y="3272"/>
              <a:ext cx="40" cy="335"/>
              <a:chOff x="2822" y="3272"/>
              <a:chExt cx="40" cy="335"/>
            </a:xfrm>
          </p:grpSpPr>
          <p:sp>
            <p:nvSpPr>
              <p:cNvPr id="108699"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8700"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8701"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8702"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78" name="Group 204"/>
            <p:cNvGrpSpPr>
              <a:grpSpLocks/>
            </p:cNvGrpSpPr>
            <p:nvPr/>
          </p:nvGrpSpPr>
          <p:grpSpPr bwMode="auto">
            <a:xfrm>
              <a:off x="2415" y="2650"/>
              <a:ext cx="415" cy="56"/>
              <a:chOff x="2415" y="2650"/>
              <a:chExt cx="415" cy="56"/>
            </a:xfrm>
          </p:grpSpPr>
          <p:sp>
            <p:nvSpPr>
              <p:cNvPr id="108691"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692" name="Group 206"/>
              <p:cNvGrpSpPr>
                <a:grpSpLocks/>
              </p:cNvGrpSpPr>
              <p:nvPr/>
            </p:nvGrpSpPr>
            <p:grpSpPr bwMode="auto">
              <a:xfrm>
                <a:off x="2415" y="2674"/>
                <a:ext cx="295" cy="1"/>
                <a:chOff x="2415" y="2674"/>
                <a:chExt cx="295" cy="1"/>
              </a:xfrm>
            </p:grpSpPr>
            <p:sp>
              <p:nvSpPr>
                <p:cNvPr id="108693"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4"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5"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6"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7"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8"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79" name="Group 213"/>
            <p:cNvGrpSpPr>
              <a:grpSpLocks/>
            </p:cNvGrpSpPr>
            <p:nvPr/>
          </p:nvGrpSpPr>
          <p:grpSpPr bwMode="auto">
            <a:xfrm>
              <a:off x="2415" y="1733"/>
              <a:ext cx="415" cy="56"/>
              <a:chOff x="2415" y="1733"/>
              <a:chExt cx="415" cy="56"/>
            </a:xfrm>
          </p:grpSpPr>
          <p:sp>
            <p:nvSpPr>
              <p:cNvPr id="108683"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684" name="Group 215"/>
              <p:cNvGrpSpPr>
                <a:grpSpLocks/>
              </p:cNvGrpSpPr>
              <p:nvPr/>
            </p:nvGrpSpPr>
            <p:grpSpPr bwMode="auto">
              <a:xfrm>
                <a:off x="2415" y="1757"/>
                <a:ext cx="295" cy="1"/>
                <a:chOff x="2415" y="1757"/>
                <a:chExt cx="295" cy="1"/>
              </a:xfrm>
            </p:grpSpPr>
            <p:sp>
              <p:nvSpPr>
                <p:cNvPr id="108685"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6"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7"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8"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9"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0"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0" name="Group 222"/>
            <p:cNvGrpSpPr>
              <a:grpSpLocks/>
            </p:cNvGrpSpPr>
            <p:nvPr/>
          </p:nvGrpSpPr>
          <p:grpSpPr bwMode="auto">
            <a:xfrm>
              <a:off x="1489" y="3264"/>
              <a:ext cx="423" cy="56"/>
              <a:chOff x="1489" y="3264"/>
              <a:chExt cx="423" cy="56"/>
            </a:xfrm>
          </p:grpSpPr>
          <p:sp>
            <p:nvSpPr>
              <p:cNvPr id="108675"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676" name="Group 224"/>
              <p:cNvGrpSpPr>
                <a:grpSpLocks/>
              </p:cNvGrpSpPr>
              <p:nvPr/>
            </p:nvGrpSpPr>
            <p:grpSpPr bwMode="auto">
              <a:xfrm>
                <a:off x="1489" y="3288"/>
                <a:ext cx="295" cy="1"/>
                <a:chOff x="1489" y="3288"/>
                <a:chExt cx="295" cy="1"/>
              </a:xfrm>
            </p:grpSpPr>
            <p:sp>
              <p:nvSpPr>
                <p:cNvPr id="108677"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8"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9"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0"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1"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2"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1" name="Group 231"/>
            <p:cNvGrpSpPr>
              <a:grpSpLocks/>
            </p:cNvGrpSpPr>
            <p:nvPr/>
          </p:nvGrpSpPr>
          <p:grpSpPr bwMode="auto">
            <a:xfrm>
              <a:off x="1944" y="3256"/>
              <a:ext cx="423" cy="56"/>
              <a:chOff x="1944" y="3256"/>
              <a:chExt cx="423" cy="56"/>
            </a:xfrm>
          </p:grpSpPr>
          <p:sp>
            <p:nvSpPr>
              <p:cNvPr id="108667"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668" name="Group 233"/>
              <p:cNvGrpSpPr>
                <a:grpSpLocks/>
              </p:cNvGrpSpPr>
              <p:nvPr/>
            </p:nvGrpSpPr>
            <p:grpSpPr bwMode="auto">
              <a:xfrm>
                <a:off x="1944" y="3288"/>
                <a:ext cx="303" cy="1"/>
                <a:chOff x="1944" y="3288"/>
                <a:chExt cx="303" cy="1"/>
              </a:xfrm>
            </p:grpSpPr>
            <p:sp>
              <p:nvSpPr>
                <p:cNvPr id="108669"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0"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1"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2"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3"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4"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2" name="Group 240"/>
            <p:cNvGrpSpPr>
              <a:grpSpLocks/>
            </p:cNvGrpSpPr>
            <p:nvPr/>
          </p:nvGrpSpPr>
          <p:grpSpPr bwMode="auto">
            <a:xfrm>
              <a:off x="2415" y="3256"/>
              <a:ext cx="415" cy="56"/>
              <a:chOff x="2415" y="3256"/>
              <a:chExt cx="415" cy="56"/>
            </a:xfrm>
          </p:grpSpPr>
          <p:sp>
            <p:nvSpPr>
              <p:cNvPr id="108659"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660" name="Group 242"/>
              <p:cNvGrpSpPr>
                <a:grpSpLocks/>
              </p:cNvGrpSpPr>
              <p:nvPr/>
            </p:nvGrpSpPr>
            <p:grpSpPr bwMode="auto">
              <a:xfrm>
                <a:off x="2415" y="3288"/>
                <a:ext cx="295" cy="1"/>
                <a:chOff x="2415" y="3288"/>
                <a:chExt cx="295" cy="1"/>
              </a:xfrm>
            </p:grpSpPr>
            <p:sp>
              <p:nvSpPr>
                <p:cNvPr id="108661"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62"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63"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64"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65"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66"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3" name="Group 249"/>
            <p:cNvGrpSpPr>
              <a:grpSpLocks/>
            </p:cNvGrpSpPr>
            <p:nvPr/>
          </p:nvGrpSpPr>
          <p:grpSpPr bwMode="auto">
            <a:xfrm>
              <a:off x="1489" y="3567"/>
              <a:ext cx="423" cy="56"/>
              <a:chOff x="1489" y="3567"/>
              <a:chExt cx="423" cy="56"/>
            </a:xfrm>
          </p:grpSpPr>
          <p:sp>
            <p:nvSpPr>
              <p:cNvPr id="108651"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652" name="Group 251"/>
              <p:cNvGrpSpPr>
                <a:grpSpLocks/>
              </p:cNvGrpSpPr>
              <p:nvPr/>
            </p:nvGrpSpPr>
            <p:grpSpPr bwMode="auto">
              <a:xfrm>
                <a:off x="1489" y="3591"/>
                <a:ext cx="303" cy="1"/>
                <a:chOff x="1489" y="3591"/>
                <a:chExt cx="303" cy="1"/>
              </a:xfrm>
            </p:grpSpPr>
            <p:sp>
              <p:nvSpPr>
                <p:cNvPr id="108653"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4"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5"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6"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7"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8"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4" name="Group 258"/>
            <p:cNvGrpSpPr>
              <a:grpSpLocks/>
            </p:cNvGrpSpPr>
            <p:nvPr/>
          </p:nvGrpSpPr>
          <p:grpSpPr bwMode="auto">
            <a:xfrm>
              <a:off x="1952" y="3567"/>
              <a:ext cx="415" cy="56"/>
              <a:chOff x="1952" y="3567"/>
              <a:chExt cx="415" cy="56"/>
            </a:xfrm>
          </p:grpSpPr>
          <p:sp>
            <p:nvSpPr>
              <p:cNvPr id="108643"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644" name="Group 260"/>
              <p:cNvGrpSpPr>
                <a:grpSpLocks/>
              </p:cNvGrpSpPr>
              <p:nvPr/>
            </p:nvGrpSpPr>
            <p:grpSpPr bwMode="auto">
              <a:xfrm>
                <a:off x="1952" y="3591"/>
                <a:ext cx="295" cy="1"/>
                <a:chOff x="1952" y="3591"/>
                <a:chExt cx="295" cy="1"/>
              </a:xfrm>
            </p:grpSpPr>
            <p:sp>
              <p:nvSpPr>
                <p:cNvPr id="108645"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6"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7"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8"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9"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0"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5" name="Group 267"/>
            <p:cNvGrpSpPr>
              <a:grpSpLocks/>
            </p:cNvGrpSpPr>
            <p:nvPr/>
          </p:nvGrpSpPr>
          <p:grpSpPr bwMode="auto">
            <a:xfrm>
              <a:off x="2407" y="3567"/>
              <a:ext cx="415" cy="56"/>
              <a:chOff x="2407" y="3567"/>
              <a:chExt cx="415" cy="56"/>
            </a:xfrm>
          </p:grpSpPr>
          <p:sp>
            <p:nvSpPr>
              <p:cNvPr id="108635"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636" name="Group 269"/>
              <p:cNvGrpSpPr>
                <a:grpSpLocks/>
              </p:cNvGrpSpPr>
              <p:nvPr/>
            </p:nvGrpSpPr>
            <p:grpSpPr bwMode="auto">
              <a:xfrm>
                <a:off x="2407" y="3591"/>
                <a:ext cx="295" cy="1"/>
                <a:chOff x="2407" y="3591"/>
                <a:chExt cx="295" cy="1"/>
              </a:xfrm>
            </p:grpSpPr>
            <p:sp>
              <p:nvSpPr>
                <p:cNvPr id="108637"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38"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39"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0"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1"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2"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6" name="Group 276"/>
            <p:cNvGrpSpPr>
              <a:grpSpLocks/>
            </p:cNvGrpSpPr>
            <p:nvPr/>
          </p:nvGrpSpPr>
          <p:grpSpPr bwMode="auto">
            <a:xfrm>
              <a:off x="1944" y="2690"/>
              <a:ext cx="894" cy="596"/>
              <a:chOff x="1944" y="2690"/>
              <a:chExt cx="894" cy="596"/>
            </a:xfrm>
          </p:grpSpPr>
          <p:sp>
            <p:nvSpPr>
              <p:cNvPr id="108633"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8634"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87" name="Group 279"/>
            <p:cNvGrpSpPr>
              <a:grpSpLocks/>
            </p:cNvGrpSpPr>
            <p:nvPr/>
          </p:nvGrpSpPr>
          <p:grpSpPr bwMode="auto">
            <a:xfrm>
              <a:off x="1952" y="2376"/>
              <a:ext cx="886" cy="290"/>
              <a:chOff x="1952" y="2376"/>
              <a:chExt cx="886" cy="290"/>
            </a:xfrm>
          </p:grpSpPr>
          <p:sp>
            <p:nvSpPr>
              <p:cNvPr id="108631"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8632"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88" name="Group 282"/>
            <p:cNvGrpSpPr>
              <a:grpSpLocks/>
            </p:cNvGrpSpPr>
            <p:nvPr/>
          </p:nvGrpSpPr>
          <p:grpSpPr bwMode="auto">
            <a:xfrm>
              <a:off x="1481" y="2084"/>
              <a:ext cx="1373" cy="1507"/>
              <a:chOff x="1481" y="2084"/>
              <a:chExt cx="1373" cy="1507"/>
            </a:xfrm>
          </p:grpSpPr>
          <p:sp>
            <p:nvSpPr>
              <p:cNvPr id="108629"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8630"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89" name="Group 285"/>
            <p:cNvGrpSpPr>
              <a:grpSpLocks/>
            </p:cNvGrpSpPr>
            <p:nvPr/>
          </p:nvGrpSpPr>
          <p:grpSpPr bwMode="auto">
            <a:xfrm>
              <a:off x="1944" y="2076"/>
              <a:ext cx="902" cy="885"/>
              <a:chOff x="1944" y="2076"/>
              <a:chExt cx="902" cy="885"/>
            </a:xfrm>
          </p:grpSpPr>
          <p:sp>
            <p:nvSpPr>
              <p:cNvPr id="108627"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8628"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90" name="Group 288"/>
            <p:cNvGrpSpPr>
              <a:grpSpLocks/>
            </p:cNvGrpSpPr>
            <p:nvPr/>
          </p:nvGrpSpPr>
          <p:grpSpPr bwMode="auto">
            <a:xfrm>
              <a:off x="1489" y="2379"/>
              <a:ext cx="902" cy="893"/>
              <a:chOff x="1489" y="2379"/>
              <a:chExt cx="902" cy="893"/>
            </a:xfrm>
          </p:grpSpPr>
          <p:sp>
            <p:nvSpPr>
              <p:cNvPr id="108625"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8626"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91" name="Group 291"/>
            <p:cNvGrpSpPr>
              <a:grpSpLocks/>
            </p:cNvGrpSpPr>
            <p:nvPr/>
          </p:nvGrpSpPr>
          <p:grpSpPr bwMode="auto">
            <a:xfrm>
              <a:off x="1483" y="2379"/>
              <a:ext cx="429" cy="598"/>
              <a:chOff x="1483" y="2379"/>
              <a:chExt cx="429" cy="598"/>
            </a:xfrm>
          </p:grpSpPr>
          <p:sp>
            <p:nvSpPr>
              <p:cNvPr id="108623"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8624"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92" name="Group 294"/>
            <p:cNvGrpSpPr>
              <a:grpSpLocks/>
            </p:cNvGrpSpPr>
            <p:nvPr/>
          </p:nvGrpSpPr>
          <p:grpSpPr bwMode="auto">
            <a:xfrm>
              <a:off x="1936" y="2379"/>
              <a:ext cx="894" cy="604"/>
              <a:chOff x="1936" y="2379"/>
              <a:chExt cx="894" cy="604"/>
            </a:xfrm>
          </p:grpSpPr>
          <p:sp>
            <p:nvSpPr>
              <p:cNvPr id="108621"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8622"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93" name="Group 297"/>
            <p:cNvGrpSpPr>
              <a:grpSpLocks/>
            </p:cNvGrpSpPr>
            <p:nvPr/>
          </p:nvGrpSpPr>
          <p:grpSpPr bwMode="auto">
            <a:xfrm>
              <a:off x="1952" y="2076"/>
              <a:ext cx="886" cy="290"/>
              <a:chOff x="1952" y="2076"/>
              <a:chExt cx="886" cy="290"/>
            </a:xfrm>
          </p:grpSpPr>
          <p:sp>
            <p:nvSpPr>
              <p:cNvPr id="108619"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8620"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94" name="Group 300"/>
            <p:cNvGrpSpPr>
              <a:grpSpLocks/>
            </p:cNvGrpSpPr>
            <p:nvPr/>
          </p:nvGrpSpPr>
          <p:grpSpPr bwMode="auto">
            <a:xfrm>
              <a:off x="1481" y="1769"/>
              <a:ext cx="894" cy="283"/>
              <a:chOff x="1481" y="1769"/>
              <a:chExt cx="894" cy="283"/>
            </a:xfrm>
          </p:grpSpPr>
          <p:sp>
            <p:nvSpPr>
              <p:cNvPr id="108617"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8618"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7695"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7696"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7697"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7698"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7699"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7700"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7701"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7702"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7703"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7704"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7705" name="Group 313"/>
            <p:cNvGrpSpPr>
              <a:grpSpLocks/>
            </p:cNvGrpSpPr>
            <p:nvPr/>
          </p:nvGrpSpPr>
          <p:grpSpPr bwMode="auto">
            <a:xfrm>
              <a:off x="1912" y="1741"/>
              <a:ext cx="40" cy="1260"/>
              <a:chOff x="1912" y="1741"/>
              <a:chExt cx="40" cy="1260"/>
            </a:xfrm>
          </p:grpSpPr>
          <p:sp>
            <p:nvSpPr>
              <p:cNvPr id="108607"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8608"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8609"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8610"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8611"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8612"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8613"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8614"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8615"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8616"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7706" name="Group 324"/>
            <p:cNvGrpSpPr>
              <a:grpSpLocks/>
            </p:cNvGrpSpPr>
            <p:nvPr/>
          </p:nvGrpSpPr>
          <p:grpSpPr bwMode="auto">
            <a:xfrm>
              <a:off x="2375" y="1749"/>
              <a:ext cx="40" cy="1252"/>
              <a:chOff x="2375" y="1749"/>
              <a:chExt cx="40" cy="1252"/>
            </a:xfrm>
          </p:grpSpPr>
          <p:sp>
            <p:nvSpPr>
              <p:cNvPr id="108597"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8598"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8599"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8600"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8601"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602"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603"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8604"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8605"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606"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07" name="Group 335"/>
            <p:cNvGrpSpPr>
              <a:grpSpLocks/>
            </p:cNvGrpSpPr>
            <p:nvPr/>
          </p:nvGrpSpPr>
          <p:grpSpPr bwMode="auto">
            <a:xfrm>
              <a:off x="1489" y="2076"/>
              <a:ext cx="431" cy="284"/>
              <a:chOff x="1489" y="2076"/>
              <a:chExt cx="431" cy="284"/>
            </a:xfrm>
          </p:grpSpPr>
          <p:sp>
            <p:nvSpPr>
              <p:cNvPr id="108595"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8596"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08" name="Group 338"/>
            <p:cNvGrpSpPr>
              <a:grpSpLocks/>
            </p:cNvGrpSpPr>
            <p:nvPr/>
          </p:nvGrpSpPr>
          <p:grpSpPr bwMode="auto">
            <a:xfrm>
              <a:off x="1489" y="1733"/>
              <a:ext cx="423" cy="56"/>
              <a:chOff x="1489" y="1733"/>
              <a:chExt cx="423" cy="56"/>
            </a:xfrm>
          </p:grpSpPr>
          <p:sp>
            <p:nvSpPr>
              <p:cNvPr id="108587"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588" name="Group 340"/>
              <p:cNvGrpSpPr>
                <a:grpSpLocks/>
              </p:cNvGrpSpPr>
              <p:nvPr/>
            </p:nvGrpSpPr>
            <p:grpSpPr bwMode="auto">
              <a:xfrm>
                <a:off x="1489" y="1757"/>
                <a:ext cx="295" cy="1"/>
                <a:chOff x="1489" y="1757"/>
                <a:chExt cx="295" cy="1"/>
              </a:xfrm>
            </p:grpSpPr>
            <p:sp>
              <p:nvSpPr>
                <p:cNvPr id="108589"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0"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1"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2"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3"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4"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09" name="Group 347"/>
            <p:cNvGrpSpPr>
              <a:grpSpLocks/>
            </p:cNvGrpSpPr>
            <p:nvPr/>
          </p:nvGrpSpPr>
          <p:grpSpPr bwMode="auto">
            <a:xfrm>
              <a:off x="1952" y="1725"/>
              <a:ext cx="415" cy="56"/>
              <a:chOff x="1952" y="1725"/>
              <a:chExt cx="415" cy="56"/>
            </a:xfrm>
          </p:grpSpPr>
          <p:sp>
            <p:nvSpPr>
              <p:cNvPr id="108579"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80" name="Group 349"/>
              <p:cNvGrpSpPr>
                <a:grpSpLocks/>
              </p:cNvGrpSpPr>
              <p:nvPr/>
            </p:nvGrpSpPr>
            <p:grpSpPr bwMode="auto">
              <a:xfrm>
                <a:off x="1952" y="1757"/>
                <a:ext cx="295" cy="1"/>
                <a:chOff x="1952" y="1757"/>
                <a:chExt cx="295" cy="1"/>
              </a:xfrm>
            </p:grpSpPr>
            <p:sp>
              <p:nvSpPr>
                <p:cNvPr id="108581"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2"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3"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4"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5"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6"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0" name="Group 356"/>
            <p:cNvGrpSpPr>
              <a:grpSpLocks/>
            </p:cNvGrpSpPr>
            <p:nvPr/>
          </p:nvGrpSpPr>
          <p:grpSpPr bwMode="auto">
            <a:xfrm>
              <a:off x="1497" y="2036"/>
              <a:ext cx="415" cy="56"/>
              <a:chOff x="1497" y="2036"/>
              <a:chExt cx="415" cy="56"/>
            </a:xfrm>
          </p:grpSpPr>
          <p:sp>
            <p:nvSpPr>
              <p:cNvPr id="108571"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72" name="Group 358"/>
              <p:cNvGrpSpPr>
                <a:grpSpLocks/>
              </p:cNvGrpSpPr>
              <p:nvPr/>
            </p:nvGrpSpPr>
            <p:grpSpPr bwMode="auto">
              <a:xfrm>
                <a:off x="1497" y="2068"/>
                <a:ext cx="295" cy="1"/>
                <a:chOff x="1497" y="2068"/>
                <a:chExt cx="295" cy="1"/>
              </a:xfrm>
            </p:grpSpPr>
            <p:sp>
              <p:nvSpPr>
                <p:cNvPr id="108573"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4"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5"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6"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7"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8"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1" name="Group 365"/>
            <p:cNvGrpSpPr>
              <a:grpSpLocks/>
            </p:cNvGrpSpPr>
            <p:nvPr/>
          </p:nvGrpSpPr>
          <p:grpSpPr bwMode="auto">
            <a:xfrm>
              <a:off x="1960" y="2036"/>
              <a:ext cx="423" cy="56"/>
              <a:chOff x="1960" y="2036"/>
              <a:chExt cx="423" cy="56"/>
            </a:xfrm>
          </p:grpSpPr>
          <p:sp>
            <p:nvSpPr>
              <p:cNvPr id="108563"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64" name="Group 367"/>
              <p:cNvGrpSpPr>
                <a:grpSpLocks/>
              </p:cNvGrpSpPr>
              <p:nvPr/>
            </p:nvGrpSpPr>
            <p:grpSpPr bwMode="auto">
              <a:xfrm>
                <a:off x="1960" y="2068"/>
                <a:ext cx="303" cy="1"/>
                <a:chOff x="1960" y="2068"/>
                <a:chExt cx="303" cy="1"/>
              </a:xfrm>
            </p:grpSpPr>
            <p:sp>
              <p:nvSpPr>
                <p:cNvPr id="108565"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6"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7"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8"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9"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0"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2" name="Group 374"/>
            <p:cNvGrpSpPr>
              <a:grpSpLocks/>
            </p:cNvGrpSpPr>
            <p:nvPr/>
          </p:nvGrpSpPr>
          <p:grpSpPr bwMode="auto">
            <a:xfrm>
              <a:off x="2431" y="2036"/>
              <a:ext cx="415" cy="56"/>
              <a:chOff x="2431" y="2036"/>
              <a:chExt cx="415" cy="56"/>
            </a:xfrm>
          </p:grpSpPr>
          <p:sp>
            <p:nvSpPr>
              <p:cNvPr id="108555"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56" name="Group 376"/>
              <p:cNvGrpSpPr>
                <a:grpSpLocks/>
              </p:cNvGrpSpPr>
              <p:nvPr/>
            </p:nvGrpSpPr>
            <p:grpSpPr bwMode="auto">
              <a:xfrm>
                <a:off x="2431" y="2068"/>
                <a:ext cx="295" cy="1"/>
                <a:chOff x="2431" y="2068"/>
                <a:chExt cx="295" cy="1"/>
              </a:xfrm>
            </p:grpSpPr>
            <p:sp>
              <p:nvSpPr>
                <p:cNvPr id="108557"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8"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9"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0"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1"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2"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3" name="Group 383"/>
            <p:cNvGrpSpPr>
              <a:grpSpLocks/>
            </p:cNvGrpSpPr>
            <p:nvPr/>
          </p:nvGrpSpPr>
          <p:grpSpPr bwMode="auto">
            <a:xfrm>
              <a:off x="2423" y="2347"/>
              <a:ext cx="415" cy="56"/>
              <a:chOff x="2423" y="2347"/>
              <a:chExt cx="415" cy="56"/>
            </a:xfrm>
          </p:grpSpPr>
          <p:sp>
            <p:nvSpPr>
              <p:cNvPr id="108547"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548" name="Group 385"/>
              <p:cNvGrpSpPr>
                <a:grpSpLocks/>
              </p:cNvGrpSpPr>
              <p:nvPr/>
            </p:nvGrpSpPr>
            <p:grpSpPr bwMode="auto">
              <a:xfrm>
                <a:off x="2423" y="2371"/>
                <a:ext cx="295" cy="1"/>
                <a:chOff x="2423" y="2371"/>
                <a:chExt cx="295" cy="1"/>
              </a:xfrm>
            </p:grpSpPr>
            <p:sp>
              <p:nvSpPr>
                <p:cNvPr id="108549"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0"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1"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2"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3"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4"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4" name="Group 392"/>
            <p:cNvGrpSpPr>
              <a:grpSpLocks/>
            </p:cNvGrpSpPr>
            <p:nvPr/>
          </p:nvGrpSpPr>
          <p:grpSpPr bwMode="auto">
            <a:xfrm>
              <a:off x="1960" y="2347"/>
              <a:ext cx="415" cy="56"/>
              <a:chOff x="1960" y="2347"/>
              <a:chExt cx="415" cy="56"/>
            </a:xfrm>
          </p:grpSpPr>
          <p:sp>
            <p:nvSpPr>
              <p:cNvPr id="108539"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540" name="Group 394"/>
              <p:cNvGrpSpPr>
                <a:grpSpLocks/>
              </p:cNvGrpSpPr>
              <p:nvPr/>
            </p:nvGrpSpPr>
            <p:grpSpPr bwMode="auto">
              <a:xfrm>
                <a:off x="1960" y="2371"/>
                <a:ext cx="295" cy="1"/>
                <a:chOff x="1960" y="2371"/>
                <a:chExt cx="295" cy="1"/>
              </a:xfrm>
            </p:grpSpPr>
            <p:sp>
              <p:nvSpPr>
                <p:cNvPr id="108541"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42"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43"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44"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45"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46"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5" name="Group 401"/>
            <p:cNvGrpSpPr>
              <a:grpSpLocks/>
            </p:cNvGrpSpPr>
            <p:nvPr/>
          </p:nvGrpSpPr>
          <p:grpSpPr bwMode="auto">
            <a:xfrm>
              <a:off x="1497" y="2339"/>
              <a:ext cx="415" cy="56"/>
              <a:chOff x="1497" y="2339"/>
              <a:chExt cx="415" cy="56"/>
            </a:xfrm>
          </p:grpSpPr>
          <p:sp>
            <p:nvSpPr>
              <p:cNvPr id="108531"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32" name="Group 403"/>
              <p:cNvGrpSpPr>
                <a:grpSpLocks/>
              </p:cNvGrpSpPr>
              <p:nvPr/>
            </p:nvGrpSpPr>
            <p:grpSpPr bwMode="auto">
              <a:xfrm>
                <a:off x="1497" y="2371"/>
                <a:ext cx="295" cy="1"/>
                <a:chOff x="1497" y="2371"/>
                <a:chExt cx="295" cy="1"/>
              </a:xfrm>
            </p:grpSpPr>
            <p:sp>
              <p:nvSpPr>
                <p:cNvPr id="108533"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4"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5"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6"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7"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8"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6" name="Group 410"/>
            <p:cNvGrpSpPr>
              <a:grpSpLocks/>
            </p:cNvGrpSpPr>
            <p:nvPr/>
          </p:nvGrpSpPr>
          <p:grpSpPr bwMode="auto">
            <a:xfrm>
              <a:off x="1489" y="2650"/>
              <a:ext cx="423" cy="56"/>
              <a:chOff x="1489" y="2650"/>
              <a:chExt cx="423" cy="56"/>
            </a:xfrm>
          </p:grpSpPr>
          <p:sp>
            <p:nvSpPr>
              <p:cNvPr id="108523"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524" name="Group 412"/>
              <p:cNvGrpSpPr>
                <a:grpSpLocks/>
              </p:cNvGrpSpPr>
              <p:nvPr/>
            </p:nvGrpSpPr>
            <p:grpSpPr bwMode="auto">
              <a:xfrm>
                <a:off x="1489" y="2674"/>
                <a:ext cx="295" cy="1"/>
                <a:chOff x="1489" y="2674"/>
                <a:chExt cx="295" cy="1"/>
              </a:xfrm>
            </p:grpSpPr>
            <p:sp>
              <p:nvSpPr>
                <p:cNvPr id="108525"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6"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7"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8"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9"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0"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7" name="Group 419"/>
            <p:cNvGrpSpPr>
              <a:grpSpLocks/>
            </p:cNvGrpSpPr>
            <p:nvPr/>
          </p:nvGrpSpPr>
          <p:grpSpPr bwMode="auto">
            <a:xfrm>
              <a:off x="1968" y="2650"/>
              <a:ext cx="415" cy="56"/>
              <a:chOff x="1968" y="2650"/>
              <a:chExt cx="415" cy="56"/>
            </a:xfrm>
          </p:grpSpPr>
          <p:sp>
            <p:nvSpPr>
              <p:cNvPr id="108515"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516" name="Group 421"/>
              <p:cNvGrpSpPr>
                <a:grpSpLocks/>
              </p:cNvGrpSpPr>
              <p:nvPr/>
            </p:nvGrpSpPr>
            <p:grpSpPr bwMode="auto">
              <a:xfrm>
                <a:off x="1968" y="2674"/>
                <a:ext cx="295" cy="1"/>
                <a:chOff x="1968" y="2674"/>
                <a:chExt cx="295" cy="1"/>
              </a:xfrm>
            </p:grpSpPr>
            <p:sp>
              <p:nvSpPr>
                <p:cNvPr id="108517"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8"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9"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0"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1"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2"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8" name="Group 428"/>
            <p:cNvGrpSpPr>
              <a:grpSpLocks/>
            </p:cNvGrpSpPr>
            <p:nvPr/>
          </p:nvGrpSpPr>
          <p:grpSpPr bwMode="auto">
            <a:xfrm>
              <a:off x="1489" y="2953"/>
              <a:ext cx="423" cy="56"/>
              <a:chOff x="1489" y="2953"/>
              <a:chExt cx="423" cy="56"/>
            </a:xfrm>
          </p:grpSpPr>
          <p:sp>
            <p:nvSpPr>
              <p:cNvPr id="108507"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8508" name="Group 430"/>
              <p:cNvGrpSpPr>
                <a:grpSpLocks/>
              </p:cNvGrpSpPr>
              <p:nvPr/>
            </p:nvGrpSpPr>
            <p:grpSpPr bwMode="auto">
              <a:xfrm>
                <a:off x="1489" y="2985"/>
                <a:ext cx="295" cy="1"/>
                <a:chOff x="1489" y="2985"/>
                <a:chExt cx="295" cy="1"/>
              </a:xfrm>
            </p:grpSpPr>
            <p:sp>
              <p:nvSpPr>
                <p:cNvPr id="108509"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0"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1"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2"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3"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4"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9" name="Group 437"/>
            <p:cNvGrpSpPr>
              <a:grpSpLocks/>
            </p:cNvGrpSpPr>
            <p:nvPr/>
          </p:nvGrpSpPr>
          <p:grpSpPr bwMode="auto">
            <a:xfrm>
              <a:off x="1952" y="2953"/>
              <a:ext cx="415" cy="56"/>
              <a:chOff x="1952" y="2953"/>
              <a:chExt cx="415" cy="56"/>
            </a:xfrm>
          </p:grpSpPr>
          <p:sp>
            <p:nvSpPr>
              <p:cNvPr id="108499"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00" name="Group 439"/>
              <p:cNvGrpSpPr>
                <a:grpSpLocks/>
              </p:cNvGrpSpPr>
              <p:nvPr/>
            </p:nvGrpSpPr>
            <p:grpSpPr bwMode="auto">
              <a:xfrm>
                <a:off x="1952" y="2985"/>
                <a:ext cx="295" cy="1"/>
                <a:chOff x="1952" y="2985"/>
                <a:chExt cx="295" cy="1"/>
              </a:xfrm>
            </p:grpSpPr>
            <p:sp>
              <p:nvSpPr>
                <p:cNvPr id="108501"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02"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03"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04"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05"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06"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20" name="Group 446"/>
            <p:cNvGrpSpPr>
              <a:grpSpLocks/>
            </p:cNvGrpSpPr>
            <p:nvPr/>
          </p:nvGrpSpPr>
          <p:grpSpPr bwMode="auto">
            <a:xfrm>
              <a:off x="2415" y="2953"/>
              <a:ext cx="415" cy="56"/>
              <a:chOff x="2415" y="2953"/>
              <a:chExt cx="415" cy="56"/>
            </a:xfrm>
          </p:grpSpPr>
          <p:sp>
            <p:nvSpPr>
              <p:cNvPr id="108491"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492" name="Group 448"/>
              <p:cNvGrpSpPr>
                <a:grpSpLocks/>
              </p:cNvGrpSpPr>
              <p:nvPr/>
            </p:nvGrpSpPr>
            <p:grpSpPr bwMode="auto">
              <a:xfrm>
                <a:off x="2415" y="2985"/>
                <a:ext cx="295" cy="1"/>
                <a:chOff x="2415" y="2985"/>
                <a:chExt cx="295" cy="1"/>
              </a:xfrm>
            </p:grpSpPr>
            <p:sp>
              <p:nvSpPr>
                <p:cNvPr id="108493"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94"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95"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96"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97"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98"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21" name="Group 455"/>
            <p:cNvGrpSpPr>
              <a:grpSpLocks/>
            </p:cNvGrpSpPr>
            <p:nvPr/>
          </p:nvGrpSpPr>
          <p:grpSpPr bwMode="auto">
            <a:xfrm>
              <a:off x="2838" y="1741"/>
              <a:ext cx="40" cy="1260"/>
              <a:chOff x="2838" y="1741"/>
              <a:chExt cx="40" cy="1260"/>
            </a:xfrm>
          </p:grpSpPr>
          <p:sp>
            <p:nvSpPr>
              <p:cNvPr id="108481"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8482"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8483"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8484"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8485"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486"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487"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8488"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8489"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490"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22" name="Group 466"/>
            <p:cNvGrpSpPr>
              <a:grpSpLocks/>
            </p:cNvGrpSpPr>
            <p:nvPr/>
          </p:nvGrpSpPr>
          <p:grpSpPr bwMode="auto">
            <a:xfrm>
              <a:off x="1912" y="3272"/>
              <a:ext cx="32" cy="335"/>
              <a:chOff x="1912" y="3272"/>
              <a:chExt cx="32" cy="335"/>
            </a:xfrm>
          </p:grpSpPr>
          <p:sp>
            <p:nvSpPr>
              <p:cNvPr id="108477"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478"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479"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8480"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23" name="Group 471"/>
            <p:cNvGrpSpPr>
              <a:grpSpLocks/>
            </p:cNvGrpSpPr>
            <p:nvPr/>
          </p:nvGrpSpPr>
          <p:grpSpPr bwMode="auto">
            <a:xfrm>
              <a:off x="1449" y="3272"/>
              <a:ext cx="40" cy="335"/>
              <a:chOff x="1449" y="3272"/>
              <a:chExt cx="40" cy="335"/>
            </a:xfrm>
          </p:grpSpPr>
          <p:sp>
            <p:nvSpPr>
              <p:cNvPr id="108473"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8474"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8475"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8476"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24" name="Group 476"/>
            <p:cNvGrpSpPr>
              <a:grpSpLocks/>
            </p:cNvGrpSpPr>
            <p:nvPr/>
          </p:nvGrpSpPr>
          <p:grpSpPr bwMode="auto">
            <a:xfrm>
              <a:off x="2367" y="3272"/>
              <a:ext cx="32" cy="335"/>
              <a:chOff x="2367" y="3272"/>
              <a:chExt cx="32" cy="335"/>
            </a:xfrm>
          </p:grpSpPr>
          <p:sp>
            <p:nvSpPr>
              <p:cNvPr id="108469"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470"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471"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8472"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25" name="Group 481"/>
            <p:cNvGrpSpPr>
              <a:grpSpLocks/>
            </p:cNvGrpSpPr>
            <p:nvPr/>
          </p:nvGrpSpPr>
          <p:grpSpPr bwMode="auto">
            <a:xfrm>
              <a:off x="2822" y="3272"/>
              <a:ext cx="40" cy="335"/>
              <a:chOff x="2822" y="3272"/>
              <a:chExt cx="40" cy="335"/>
            </a:xfrm>
          </p:grpSpPr>
          <p:sp>
            <p:nvSpPr>
              <p:cNvPr id="108465"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8466"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8467"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8468"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26" name="Group 486"/>
            <p:cNvGrpSpPr>
              <a:grpSpLocks/>
            </p:cNvGrpSpPr>
            <p:nvPr/>
          </p:nvGrpSpPr>
          <p:grpSpPr bwMode="auto">
            <a:xfrm>
              <a:off x="2415" y="2650"/>
              <a:ext cx="415" cy="56"/>
              <a:chOff x="2415" y="2650"/>
              <a:chExt cx="415" cy="56"/>
            </a:xfrm>
          </p:grpSpPr>
          <p:sp>
            <p:nvSpPr>
              <p:cNvPr id="108457"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458" name="Group 488"/>
              <p:cNvGrpSpPr>
                <a:grpSpLocks/>
              </p:cNvGrpSpPr>
              <p:nvPr/>
            </p:nvGrpSpPr>
            <p:grpSpPr bwMode="auto">
              <a:xfrm>
                <a:off x="2415" y="2674"/>
                <a:ext cx="295" cy="1"/>
                <a:chOff x="2415" y="2674"/>
                <a:chExt cx="295" cy="1"/>
              </a:xfrm>
            </p:grpSpPr>
            <p:sp>
              <p:nvSpPr>
                <p:cNvPr id="108459"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60"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61"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62"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63"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64"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27" name="Group 495"/>
            <p:cNvGrpSpPr>
              <a:grpSpLocks/>
            </p:cNvGrpSpPr>
            <p:nvPr/>
          </p:nvGrpSpPr>
          <p:grpSpPr bwMode="auto">
            <a:xfrm>
              <a:off x="2415" y="1733"/>
              <a:ext cx="415" cy="56"/>
              <a:chOff x="2415" y="1733"/>
              <a:chExt cx="415" cy="56"/>
            </a:xfrm>
          </p:grpSpPr>
          <p:sp>
            <p:nvSpPr>
              <p:cNvPr id="108449"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450" name="Group 497"/>
              <p:cNvGrpSpPr>
                <a:grpSpLocks/>
              </p:cNvGrpSpPr>
              <p:nvPr/>
            </p:nvGrpSpPr>
            <p:grpSpPr bwMode="auto">
              <a:xfrm>
                <a:off x="2415" y="1757"/>
                <a:ext cx="295" cy="1"/>
                <a:chOff x="2415" y="1757"/>
                <a:chExt cx="295" cy="1"/>
              </a:xfrm>
            </p:grpSpPr>
            <p:sp>
              <p:nvSpPr>
                <p:cNvPr id="108451"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52"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53"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54"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55"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56"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28" name="Group 504"/>
            <p:cNvGrpSpPr>
              <a:grpSpLocks/>
            </p:cNvGrpSpPr>
            <p:nvPr/>
          </p:nvGrpSpPr>
          <p:grpSpPr bwMode="auto">
            <a:xfrm>
              <a:off x="1489" y="3264"/>
              <a:ext cx="423" cy="56"/>
              <a:chOff x="1489" y="3264"/>
              <a:chExt cx="423" cy="56"/>
            </a:xfrm>
          </p:grpSpPr>
          <p:sp>
            <p:nvSpPr>
              <p:cNvPr id="108441"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442" name="Group 506"/>
              <p:cNvGrpSpPr>
                <a:grpSpLocks/>
              </p:cNvGrpSpPr>
              <p:nvPr/>
            </p:nvGrpSpPr>
            <p:grpSpPr bwMode="auto">
              <a:xfrm>
                <a:off x="1489" y="3288"/>
                <a:ext cx="295" cy="1"/>
                <a:chOff x="1489" y="3288"/>
                <a:chExt cx="295" cy="1"/>
              </a:xfrm>
            </p:grpSpPr>
            <p:sp>
              <p:nvSpPr>
                <p:cNvPr id="108443"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4"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5"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6"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7"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8"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29" name="Group 513"/>
            <p:cNvGrpSpPr>
              <a:grpSpLocks/>
            </p:cNvGrpSpPr>
            <p:nvPr/>
          </p:nvGrpSpPr>
          <p:grpSpPr bwMode="auto">
            <a:xfrm>
              <a:off x="1944" y="3256"/>
              <a:ext cx="423" cy="56"/>
              <a:chOff x="1944" y="3256"/>
              <a:chExt cx="423" cy="56"/>
            </a:xfrm>
          </p:grpSpPr>
          <p:sp>
            <p:nvSpPr>
              <p:cNvPr id="108433"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434" name="Group 515"/>
              <p:cNvGrpSpPr>
                <a:grpSpLocks/>
              </p:cNvGrpSpPr>
              <p:nvPr/>
            </p:nvGrpSpPr>
            <p:grpSpPr bwMode="auto">
              <a:xfrm>
                <a:off x="1944" y="3288"/>
                <a:ext cx="303" cy="1"/>
                <a:chOff x="1944" y="3288"/>
                <a:chExt cx="303" cy="1"/>
              </a:xfrm>
            </p:grpSpPr>
            <p:sp>
              <p:nvSpPr>
                <p:cNvPr id="108435"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6"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7"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8"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9"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0"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30" name="Group 522"/>
            <p:cNvGrpSpPr>
              <a:grpSpLocks/>
            </p:cNvGrpSpPr>
            <p:nvPr/>
          </p:nvGrpSpPr>
          <p:grpSpPr bwMode="auto">
            <a:xfrm>
              <a:off x="2415" y="3256"/>
              <a:ext cx="415" cy="56"/>
              <a:chOff x="2415" y="3256"/>
              <a:chExt cx="415" cy="56"/>
            </a:xfrm>
          </p:grpSpPr>
          <p:sp>
            <p:nvSpPr>
              <p:cNvPr id="108425"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426" name="Group 524"/>
              <p:cNvGrpSpPr>
                <a:grpSpLocks/>
              </p:cNvGrpSpPr>
              <p:nvPr/>
            </p:nvGrpSpPr>
            <p:grpSpPr bwMode="auto">
              <a:xfrm>
                <a:off x="2415" y="3288"/>
                <a:ext cx="295" cy="1"/>
                <a:chOff x="2415" y="3288"/>
                <a:chExt cx="295" cy="1"/>
              </a:xfrm>
            </p:grpSpPr>
            <p:sp>
              <p:nvSpPr>
                <p:cNvPr id="108427"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8"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9"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0"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1"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2"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31" name="Group 531"/>
            <p:cNvGrpSpPr>
              <a:grpSpLocks/>
            </p:cNvGrpSpPr>
            <p:nvPr/>
          </p:nvGrpSpPr>
          <p:grpSpPr bwMode="auto">
            <a:xfrm>
              <a:off x="1489" y="3567"/>
              <a:ext cx="423" cy="56"/>
              <a:chOff x="1489" y="3567"/>
              <a:chExt cx="423" cy="56"/>
            </a:xfrm>
          </p:grpSpPr>
          <p:sp>
            <p:nvSpPr>
              <p:cNvPr id="108417"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418" name="Group 533"/>
              <p:cNvGrpSpPr>
                <a:grpSpLocks/>
              </p:cNvGrpSpPr>
              <p:nvPr/>
            </p:nvGrpSpPr>
            <p:grpSpPr bwMode="auto">
              <a:xfrm>
                <a:off x="1489" y="3591"/>
                <a:ext cx="303" cy="1"/>
                <a:chOff x="1489" y="3591"/>
                <a:chExt cx="303" cy="1"/>
              </a:xfrm>
            </p:grpSpPr>
            <p:sp>
              <p:nvSpPr>
                <p:cNvPr id="108419"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0"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1"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2"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3"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4"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32" name="Group 540"/>
            <p:cNvGrpSpPr>
              <a:grpSpLocks/>
            </p:cNvGrpSpPr>
            <p:nvPr/>
          </p:nvGrpSpPr>
          <p:grpSpPr bwMode="auto">
            <a:xfrm>
              <a:off x="1952" y="3567"/>
              <a:ext cx="415" cy="56"/>
              <a:chOff x="1952" y="3567"/>
              <a:chExt cx="415" cy="56"/>
            </a:xfrm>
          </p:grpSpPr>
          <p:sp>
            <p:nvSpPr>
              <p:cNvPr id="108409"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410" name="Group 542"/>
              <p:cNvGrpSpPr>
                <a:grpSpLocks/>
              </p:cNvGrpSpPr>
              <p:nvPr/>
            </p:nvGrpSpPr>
            <p:grpSpPr bwMode="auto">
              <a:xfrm>
                <a:off x="1952" y="3591"/>
                <a:ext cx="295" cy="1"/>
                <a:chOff x="1952" y="3591"/>
                <a:chExt cx="295" cy="1"/>
              </a:xfrm>
            </p:grpSpPr>
            <p:sp>
              <p:nvSpPr>
                <p:cNvPr id="108411"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12"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13"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14"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15"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16"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33" name="Group 549"/>
            <p:cNvGrpSpPr>
              <a:grpSpLocks/>
            </p:cNvGrpSpPr>
            <p:nvPr/>
          </p:nvGrpSpPr>
          <p:grpSpPr bwMode="auto">
            <a:xfrm>
              <a:off x="2407" y="3567"/>
              <a:ext cx="415" cy="56"/>
              <a:chOff x="2407" y="3567"/>
              <a:chExt cx="415" cy="56"/>
            </a:xfrm>
          </p:grpSpPr>
          <p:sp>
            <p:nvSpPr>
              <p:cNvPr id="108401"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402" name="Group 551"/>
              <p:cNvGrpSpPr>
                <a:grpSpLocks/>
              </p:cNvGrpSpPr>
              <p:nvPr/>
            </p:nvGrpSpPr>
            <p:grpSpPr bwMode="auto">
              <a:xfrm>
                <a:off x="2407" y="3591"/>
                <a:ext cx="295" cy="1"/>
                <a:chOff x="2407" y="3591"/>
                <a:chExt cx="295" cy="1"/>
              </a:xfrm>
            </p:grpSpPr>
            <p:sp>
              <p:nvSpPr>
                <p:cNvPr id="108403"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04"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05"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06"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07"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08"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34" name="Group 558"/>
            <p:cNvGrpSpPr>
              <a:grpSpLocks/>
            </p:cNvGrpSpPr>
            <p:nvPr/>
          </p:nvGrpSpPr>
          <p:grpSpPr bwMode="auto">
            <a:xfrm>
              <a:off x="1952" y="2376"/>
              <a:ext cx="886" cy="290"/>
              <a:chOff x="1952" y="2376"/>
              <a:chExt cx="886" cy="290"/>
            </a:xfrm>
          </p:grpSpPr>
          <p:sp>
            <p:nvSpPr>
              <p:cNvPr id="108399"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8400"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35" name="Group 561"/>
            <p:cNvGrpSpPr>
              <a:grpSpLocks/>
            </p:cNvGrpSpPr>
            <p:nvPr/>
          </p:nvGrpSpPr>
          <p:grpSpPr bwMode="auto">
            <a:xfrm>
              <a:off x="1481" y="2084"/>
              <a:ext cx="1373" cy="1507"/>
              <a:chOff x="1481" y="2084"/>
              <a:chExt cx="1373" cy="1507"/>
            </a:xfrm>
          </p:grpSpPr>
          <p:sp>
            <p:nvSpPr>
              <p:cNvPr id="108397"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8398"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36" name="Group 564"/>
            <p:cNvGrpSpPr>
              <a:grpSpLocks/>
            </p:cNvGrpSpPr>
            <p:nvPr/>
          </p:nvGrpSpPr>
          <p:grpSpPr bwMode="auto">
            <a:xfrm>
              <a:off x="1944" y="2076"/>
              <a:ext cx="902" cy="885"/>
              <a:chOff x="1944" y="2076"/>
              <a:chExt cx="902" cy="885"/>
            </a:xfrm>
          </p:grpSpPr>
          <p:sp>
            <p:nvSpPr>
              <p:cNvPr id="108395"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8396"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37" name="Group 567"/>
            <p:cNvGrpSpPr>
              <a:grpSpLocks/>
            </p:cNvGrpSpPr>
            <p:nvPr/>
          </p:nvGrpSpPr>
          <p:grpSpPr bwMode="auto">
            <a:xfrm>
              <a:off x="1489" y="2379"/>
              <a:ext cx="902" cy="893"/>
              <a:chOff x="1489" y="2379"/>
              <a:chExt cx="902" cy="893"/>
            </a:xfrm>
          </p:grpSpPr>
          <p:sp>
            <p:nvSpPr>
              <p:cNvPr id="108393"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8394"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38" name="Group 570"/>
            <p:cNvGrpSpPr>
              <a:grpSpLocks/>
            </p:cNvGrpSpPr>
            <p:nvPr/>
          </p:nvGrpSpPr>
          <p:grpSpPr bwMode="auto">
            <a:xfrm>
              <a:off x="3311" y="2387"/>
              <a:ext cx="437" cy="590"/>
              <a:chOff x="3311" y="2387"/>
              <a:chExt cx="437" cy="590"/>
            </a:xfrm>
          </p:grpSpPr>
          <p:sp>
            <p:nvSpPr>
              <p:cNvPr id="108391"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8392"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39" name="Group 573"/>
            <p:cNvGrpSpPr>
              <a:grpSpLocks/>
            </p:cNvGrpSpPr>
            <p:nvPr/>
          </p:nvGrpSpPr>
          <p:grpSpPr bwMode="auto">
            <a:xfrm>
              <a:off x="3772" y="2387"/>
              <a:ext cx="894" cy="596"/>
              <a:chOff x="3772" y="2387"/>
              <a:chExt cx="894" cy="596"/>
            </a:xfrm>
          </p:grpSpPr>
          <p:sp>
            <p:nvSpPr>
              <p:cNvPr id="108389"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08390"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40" name="Group 576"/>
            <p:cNvGrpSpPr>
              <a:grpSpLocks/>
            </p:cNvGrpSpPr>
            <p:nvPr/>
          </p:nvGrpSpPr>
          <p:grpSpPr bwMode="auto">
            <a:xfrm>
              <a:off x="3788" y="2076"/>
              <a:ext cx="886" cy="290"/>
              <a:chOff x="3788" y="2076"/>
              <a:chExt cx="886" cy="290"/>
            </a:xfrm>
          </p:grpSpPr>
          <p:sp>
            <p:nvSpPr>
              <p:cNvPr id="108387"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08388"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41" name="Group 579"/>
            <p:cNvGrpSpPr>
              <a:grpSpLocks/>
            </p:cNvGrpSpPr>
            <p:nvPr/>
          </p:nvGrpSpPr>
          <p:grpSpPr bwMode="auto">
            <a:xfrm>
              <a:off x="3317" y="1769"/>
              <a:ext cx="886" cy="283"/>
              <a:chOff x="3317" y="1769"/>
              <a:chExt cx="886" cy="283"/>
            </a:xfrm>
          </p:grpSpPr>
          <p:sp>
            <p:nvSpPr>
              <p:cNvPr id="108385"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8386"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7742"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7743"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7744"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7745"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7746"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7747"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7748"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7749"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7750"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7751"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07752" name="Group 592"/>
            <p:cNvGrpSpPr>
              <a:grpSpLocks/>
            </p:cNvGrpSpPr>
            <p:nvPr/>
          </p:nvGrpSpPr>
          <p:grpSpPr bwMode="auto">
            <a:xfrm>
              <a:off x="3748" y="1741"/>
              <a:ext cx="40" cy="1260"/>
              <a:chOff x="3748" y="1741"/>
              <a:chExt cx="40" cy="1260"/>
            </a:xfrm>
          </p:grpSpPr>
          <p:sp>
            <p:nvSpPr>
              <p:cNvPr id="108375"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08376"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08377"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8378"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8379"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380"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381"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8382"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8383"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384"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53" name="Group 603"/>
            <p:cNvGrpSpPr>
              <a:grpSpLocks/>
            </p:cNvGrpSpPr>
            <p:nvPr/>
          </p:nvGrpSpPr>
          <p:grpSpPr bwMode="auto">
            <a:xfrm>
              <a:off x="4203" y="1749"/>
              <a:ext cx="48" cy="1252"/>
              <a:chOff x="4203" y="1749"/>
              <a:chExt cx="48" cy="1252"/>
            </a:xfrm>
          </p:grpSpPr>
          <p:sp>
            <p:nvSpPr>
              <p:cNvPr id="108365"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8366"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8367"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8368"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8369"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370"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371"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08372"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08373"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8374"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54" name="Group 614"/>
            <p:cNvGrpSpPr>
              <a:grpSpLocks/>
            </p:cNvGrpSpPr>
            <p:nvPr/>
          </p:nvGrpSpPr>
          <p:grpSpPr bwMode="auto">
            <a:xfrm>
              <a:off x="3317" y="2076"/>
              <a:ext cx="431" cy="284"/>
              <a:chOff x="3317" y="2076"/>
              <a:chExt cx="431" cy="284"/>
            </a:xfrm>
          </p:grpSpPr>
          <p:sp>
            <p:nvSpPr>
              <p:cNvPr id="108363"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8364"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55" name="Group 617"/>
            <p:cNvGrpSpPr>
              <a:grpSpLocks/>
            </p:cNvGrpSpPr>
            <p:nvPr/>
          </p:nvGrpSpPr>
          <p:grpSpPr bwMode="auto">
            <a:xfrm>
              <a:off x="3325" y="1733"/>
              <a:ext cx="415" cy="56"/>
              <a:chOff x="3325" y="1733"/>
              <a:chExt cx="415" cy="56"/>
            </a:xfrm>
          </p:grpSpPr>
          <p:sp>
            <p:nvSpPr>
              <p:cNvPr id="108355"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356" name="Group 619"/>
              <p:cNvGrpSpPr>
                <a:grpSpLocks/>
              </p:cNvGrpSpPr>
              <p:nvPr/>
            </p:nvGrpSpPr>
            <p:grpSpPr bwMode="auto">
              <a:xfrm>
                <a:off x="3325" y="1757"/>
                <a:ext cx="295" cy="1"/>
                <a:chOff x="3325" y="1757"/>
                <a:chExt cx="295" cy="1"/>
              </a:xfrm>
            </p:grpSpPr>
            <p:sp>
              <p:nvSpPr>
                <p:cNvPr id="108357"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8"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9"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60"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61"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62"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56" name="Group 626"/>
            <p:cNvGrpSpPr>
              <a:grpSpLocks/>
            </p:cNvGrpSpPr>
            <p:nvPr/>
          </p:nvGrpSpPr>
          <p:grpSpPr bwMode="auto">
            <a:xfrm>
              <a:off x="3788" y="1733"/>
              <a:ext cx="415" cy="56"/>
              <a:chOff x="3788" y="1733"/>
              <a:chExt cx="415" cy="56"/>
            </a:xfrm>
          </p:grpSpPr>
          <p:sp>
            <p:nvSpPr>
              <p:cNvPr id="108347"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348" name="Group 628"/>
              <p:cNvGrpSpPr>
                <a:grpSpLocks/>
              </p:cNvGrpSpPr>
              <p:nvPr/>
            </p:nvGrpSpPr>
            <p:grpSpPr bwMode="auto">
              <a:xfrm>
                <a:off x="3788" y="1757"/>
                <a:ext cx="295" cy="1"/>
                <a:chOff x="3788" y="1757"/>
                <a:chExt cx="295" cy="1"/>
              </a:xfrm>
            </p:grpSpPr>
            <p:sp>
              <p:nvSpPr>
                <p:cNvPr id="108349"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0"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1"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2"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3"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4"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57" name="Group 635"/>
            <p:cNvGrpSpPr>
              <a:grpSpLocks/>
            </p:cNvGrpSpPr>
            <p:nvPr/>
          </p:nvGrpSpPr>
          <p:grpSpPr bwMode="auto">
            <a:xfrm>
              <a:off x="3325" y="2044"/>
              <a:ext cx="423" cy="56"/>
              <a:chOff x="3325" y="2044"/>
              <a:chExt cx="423" cy="56"/>
            </a:xfrm>
          </p:grpSpPr>
          <p:sp>
            <p:nvSpPr>
              <p:cNvPr id="108339"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340" name="Group 637"/>
              <p:cNvGrpSpPr>
                <a:grpSpLocks/>
              </p:cNvGrpSpPr>
              <p:nvPr/>
            </p:nvGrpSpPr>
            <p:grpSpPr bwMode="auto">
              <a:xfrm>
                <a:off x="3325" y="2068"/>
                <a:ext cx="295" cy="1"/>
                <a:chOff x="3325" y="2068"/>
                <a:chExt cx="295" cy="1"/>
              </a:xfrm>
            </p:grpSpPr>
            <p:sp>
              <p:nvSpPr>
                <p:cNvPr id="108341"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42"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43"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44"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45"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46"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58" name="Group 644"/>
            <p:cNvGrpSpPr>
              <a:grpSpLocks/>
            </p:cNvGrpSpPr>
            <p:nvPr/>
          </p:nvGrpSpPr>
          <p:grpSpPr bwMode="auto">
            <a:xfrm>
              <a:off x="3796" y="2036"/>
              <a:ext cx="415" cy="56"/>
              <a:chOff x="3796" y="2036"/>
              <a:chExt cx="415" cy="56"/>
            </a:xfrm>
          </p:grpSpPr>
          <p:sp>
            <p:nvSpPr>
              <p:cNvPr id="108331"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332" name="Group 646"/>
              <p:cNvGrpSpPr>
                <a:grpSpLocks/>
              </p:cNvGrpSpPr>
              <p:nvPr/>
            </p:nvGrpSpPr>
            <p:grpSpPr bwMode="auto">
              <a:xfrm>
                <a:off x="3796" y="2068"/>
                <a:ext cx="295" cy="1"/>
                <a:chOff x="3796" y="2068"/>
                <a:chExt cx="295" cy="1"/>
              </a:xfrm>
            </p:grpSpPr>
            <p:sp>
              <p:nvSpPr>
                <p:cNvPr id="108333"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4"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5"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6"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7"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8"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59" name="Group 653"/>
            <p:cNvGrpSpPr>
              <a:grpSpLocks/>
            </p:cNvGrpSpPr>
            <p:nvPr/>
          </p:nvGrpSpPr>
          <p:grpSpPr bwMode="auto">
            <a:xfrm>
              <a:off x="4267" y="2036"/>
              <a:ext cx="415" cy="56"/>
              <a:chOff x="4267" y="2036"/>
              <a:chExt cx="415" cy="56"/>
            </a:xfrm>
          </p:grpSpPr>
          <p:sp>
            <p:nvSpPr>
              <p:cNvPr id="108323"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324" name="Group 655"/>
              <p:cNvGrpSpPr>
                <a:grpSpLocks/>
              </p:cNvGrpSpPr>
              <p:nvPr/>
            </p:nvGrpSpPr>
            <p:grpSpPr bwMode="auto">
              <a:xfrm>
                <a:off x="4267" y="2068"/>
                <a:ext cx="295" cy="1"/>
                <a:chOff x="4267" y="2068"/>
                <a:chExt cx="295" cy="1"/>
              </a:xfrm>
            </p:grpSpPr>
            <p:sp>
              <p:nvSpPr>
                <p:cNvPr id="108325"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6"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7"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8"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9"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0"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0" name="Group 662"/>
            <p:cNvGrpSpPr>
              <a:grpSpLocks/>
            </p:cNvGrpSpPr>
            <p:nvPr/>
          </p:nvGrpSpPr>
          <p:grpSpPr bwMode="auto">
            <a:xfrm>
              <a:off x="4259" y="2347"/>
              <a:ext cx="415" cy="56"/>
              <a:chOff x="4259" y="2347"/>
              <a:chExt cx="415" cy="56"/>
            </a:xfrm>
          </p:grpSpPr>
          <p:sp>
            <p:nvSpPr>
              <p:cNvPr id="108315"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316" name="Group 664"/>
              <p:cNvGrpSpPr>
                <a:grpSpLocks/>
              </p:cNvGrpSpPr>
              <p:nvPr/>
            </p:nvGrpSpPr>
            <p:grpSpPr bwMode="auto">
              <a:xfrm>
                <a:off x="4259" y="2371"/>
                <a:ext cx="295" cy="1"/>
                <a:chOff x="4259" y="2371"/>
                <a:chExt cx="295" cy="1"/>
              </a:xfrm>
            </p:grpSpPr>
            <p:sp>
              <p:nvSpPr>
                <p:cNvPr id="108317"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8"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9"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0"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1"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2"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1" name="Group 671"/>
            <p:cNvGrpSpPr>
              <a:grpSpLocks/>
            </p:cNvGrpSpPr>
            <p:nvPr/>
          </p:nvGrpSpPr>
          <p:grpSpPr bwMode="auto">
            <a:xfrm>
              <a:off x="3796" y="2347"/>
              <a:ext cx="415" cy="56"/>
              <a:chOff x="3796" y="2347"/>
              <a:chExt cx="415" cy="56"/>
            </a:xfrm>
          </p:grpSpPr>
          <p:sp>
            <p:nvSpPr>
              <p:cNvPr id="108307"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308" name="Group 673"/>
              <p:cNvGrpSpPr>
                <a:grpSpLocks/>
              </p:cNvGrpSpPr>
              <p:nvPr/>
            </p:nvGrpSpPr>
            <p:grpSpPr bwMode="auto">
              <a:xfrm>
                <a:off x="3796" y="2371"/>
                <a:ext cx="295" cy="1"/>
                <a:chOff x="3796" y="2371"/>
                <a:chExt cx="295" cy="1"/>
              </a:xfrm>
            </p:grpSpPr>
            <p:sp>
              <p:nvSpPr>
                <p:cNvPr id="108309"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0"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1"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2"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3"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4"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2" name="Group 680"/>
            <p:cNvGrpSpPr>
              <a:grpSpLocks/>
            </p:cNvGrpSpPr>
            <p:nvPr/>
          </p:nvGrpSpPr>
          <p:grpSpPr bwMode="auto">
            <a:xfrm>
              <a:off x="3333" y="2339"/>
              <a:ext cx="415" cy="64"/>
              <a:chOff x="3333" y="2339"/>
              <a:chExt cx="415" cy="64"/>
            </a:xfrm>
          </p:grpSpPr>
          <p:sp>
            <p:nvSpPr>
              <p:cNvPr id="108299"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300" name="Group 682"/>
              <p:cNvGrpSpPr>
                <a:grpSpLocks/>
              </p:cNvGrpSpPr>
              <p:nvPr/>
            </p:nvGrpSpPr>
            <p:grpSpPr bwMode="auto">
              <a:xfrm>
                <a:off x="3333" y="2371"/>
                <a:ext cx="295" cy="1"/>
                <a:chOff x="3333" y="2371"/>
                <a:chExt cx="295" cy="1"/>
              </a:xfrm>
            </p:grpSpPr>
            <p:sp>
              <p:nvSpPr>
                <p:cNvPr id="108301"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02"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03"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04"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05"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06"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3" name="Group 689"/>
            <p:cNvGrpSpPr>
              <a:grpSpLocks/>
            </p:cNvGrpSpPr>
            <p:nvPr/>
          </p:nvGrpSpPr>
          <p:grpSpPr bwMode="auto">
            <a:xfrm>
              <a:off x="3325" y="2650"/>
              <a:ext cx="415" cy="56"/>
              <a:chOff x="3325" y="2650"/>
              <a:chExt cx="415" cy="56"/>
            </a:xfrm>
          </p:grpSpPr>
          <p:sp>
            <p:nvSpPr>
              <p:cNvPr id="108291"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292" name="Group 691"/>
              <p:cNvGrpSpPr>
                <a:grpSpLocks/>
              </p:cNvGrpSpPr>
              <p:nvPr/>
            </p:nvGrpSpPr>
            <p:grpSpPr bwMode="auto">
              <a:xfrm>
                <a:off x="3325" y="2674"/>
                <a:ext cx="295" cy="1"/>
                <a:chOff x="3325" y="2674"/>
                <a:chExt cx="295" cy="1"/>
              </a:xfrm>
            </p:grpSpPr>
            <p:sp>
              <p:nvSpPr>
                <p:cNvPr id="108293"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4"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5"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6"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7"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8"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4" name="Group 698"/>
            <p:cNvGrpSpPr>
              <a:grpSpLocks/>
            </p:cNvGrpSpPr>
            <p:nvPr/>
          </p:nvGrpSpPr>
          <p:grpSpPr bwMode="auto">
            <a:xfrm>
              <a:off x="3788" y="2650"/>
              <a:ext cx="415" cy="56"/>
              <a:chOff x="3788" y="2650"/>
              <a:chExt cx="415" cy="56"/>
            </a:xfrm>
          </p:grpSpPr>
          <p:sp>
            <p:nvSpPr>
              <p:cNvPr id="108283"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284" name="Group 700"/>
              <p:cNvGrpSpPr>
                <a:grpSpLocks/>
              </p:cNvGrpSpPr>
              <p:nvPr/>
            </p:nvGrpSpPr>
            <p:grpSpPr bwMode="auto">
              <a:xfrm>
                <a:off x="3788" y="2674"/>
                <a:ext cx="295" cy="1"/>
                <a:chOff x="3788" y="2674"/>
                <a:chExt cx="295" cy="1"/>
              </a:xfrm>
            </p:grpSpPr>
            <p:sp>
              <p:nvSpPr>
                <p:cNvPr id="108285"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6"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7"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8"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9"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0"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5" name="Group 707"/>
            <p:cNvGrpSpPr>
              <a:grpSpLocks/>
            </p:cNvGrpSpPr>
            <p:nvPr/>
          </p:nvGrpSpPr>
          <p:grpSpPr bwMode="auto">
            <a:xfrm>
              <a:off x="3325" y="2953"/>
              <a:ext cx="415" cy="56"/>
              <a:chOff x="3325" y="2953"/>
              <a:chExt cx="415" cy="56"/>
            </a:xfrm>
          </p:grpSpPr>
          <p:sp>
            <p:nvSpPr>
              <p:cNvPr id="108275"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276" name="Group 709"/>
              <p:cNvGrpSpPr>
                <a:grpSpLocks/>
              </p:cNvGrpSpPr>
              <p:nvPr/>
            </p:nvGrpSpPr>
            <p:grpSpPr bwMode="auto">
              <a:xfrm>
                <a:off x="3325" y="2985"/>
                <a:ext cx="295" cy="1"/>
                <a:chOff x="3325" y="2985"/>
                <a:chExt cx="295" cy="1"/>
              </a:xfrm>
            </p:grpSpPr>
            <p:sp>
              <p:nvSpPr>
                <p:cNvPr id="108277"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8"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9"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0"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1"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2"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6" name="Group 716"/>
            <p:cNvGrpSpPr>
              <a:grpSpLocks/>
            </p:cNvGrpSpPr>
            <p:nvPr/>
          </p:nvGrpSpPr>
          <p:grpSpPr bwMode="auto">
            <a:xfrm>
              <a:off x="3788" y="2953"/>
              <a:ext cx="415" cy="56"/>
              <a:chOff x="3788" y="2953"/>
              <a:chExt cx="415" cy="56"/>
            </a:xfrm>
          </p:grpSpPr>
          <p:sp>
            <p:nvSpPr>
              <p:cNvPr id="108267"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268" name="Group 718"/>
              <p:cNvGrpSpPr>
                <a:grpSpLocks/>
              </p:cNvGrpSpPr>
              <p:nvPr/>
            </p:nvGrpSpPr>
            <p:grpSpPr bwMode="auto">
              <a:xfrm>
                <a:off x="3788" y="2985"/>
                <a:ext cx="295" cy="1"/>
                <a:chOff x="3788" y="2985"/>
                <a:chExt cx="295" cy="1"/>
              </a:xfrm>
            </p:grpSpPr>
            <p:sp>
              <p:nvSpPr>
                <p:cNvPr id="108269"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0"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1"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2"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3"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4"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7" name="Group 725"/>
            <p:cNvGrpSpPr>
              <a:grpSpLocks/>
            </p:cNvGrpSpPr>
            <p:nvPr/>
          </p:nvGrpSpPr>
          <p:grpSpPr bwMode="auto">
            <a:xfrm>
              <a:off x="4251" y="2953"/>
              <a:ext cx="415" cy="56"/>
              <a:chOff x="4251" y="2953"/>
              <a:chExt cx="415" cy="56"/>
            </a:xfrm>
          </p:grpSpPr>
          <p:sp>
            <p:nvSpPr>
              <p:cNvPr id="108259"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260" name="Group 727"/>
              <p:cNvGrpSpPr>
                <a:grpSpLocks/>
              </p:cNvGrpSpPr>
              <p:nvPr/>
            </p:nvGrpSpPr>
            <p:grpSpPr bwMode="auto">
              <a:xfrm>
                <a:off x="4251" y="2985"/>
                <a:ext cx="295" cy="1"/>
                <a:chOff x="4251" y="2985"/>
                <a:chExt cx="295" cy="1"/>
              </a:xfrm>
            </p:grpSpPr>
            <p:sp>
              <p:nvSpPr>
                <p:cNvPr id="108261"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62"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63"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64"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65"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66"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8" name="Group 734"/>
            <p:cNvGrpSpPr>
              <a:grpSpLocks/>
            </p:cNvGrpSpPr>
            <p:nvPr/>
          </p:nvGrpSpPr>
          <p:grpSpPr bwMode="auto">
            <a:xfrm>
              <a:off x="4674" y="1741"/>
              <a:ext cx="40" cy="1260"/>
              <a:chOff x="4674" y="1741"/>
              <a:chExt cx="40" cy="1260"/>
            </a:xfrm>
          </p:grpSpPr>
          <p:sp>
            <p:nvSpPr>
              <p:cNvPr id="108249"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8250"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8251"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8252"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8253"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254"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255"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8256"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8257"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258"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69" name="Group 745"/>
            <p:cNvGrpSpPr>
              <a:grpSpLocks/>
            </p:cNvGrpSpPr>
            <p:nvPr/>
          </p:nvGrpSpPr>
          <p:grpSpPr bwMode="auto">
            <a:xfrm>
              <a:off x="3740" y="3272"/>
              <a:ext cx="40" cy="343"/>
              <a:chOff x="3740" y="3272"/>
              <a:chExt cx="40" cy="343"/>
            </a:xfrm>
          </p:grpSpPr>
          <p:sp>
            <p:nvSpPr>
              <p:cNvPr id="108245"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8246"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8247"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08248"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07770" name="Group 750"/>
            <p:cNvGrpSpPr>
              <a:grpSpLocks/>
            </p:cNvGrpSpPr>
            <p:nvPr/>
          </p:nvGrpSpPr>
          <p:grpSpPr bwMode="auto">
            <a:xfrm>
              <a:off x="3285" y="3272"/>
              <a:ext cx="32" cy="343"/>
              <a:chOff x="3285" y="3272"/>
              <a:chExt cx="32" cy="343"/>
            </a:xfrm>
          </p:grpSpPr>
          <p:sp>
            <p:nvSpPr>
              <p:cNvPr id="108241"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242"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243"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8244"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7771" name="Group 755"/>
            <p:cNvGrpSpPr>
              <a:grpSpLocks/>
            </p:cNvGrpSpPr>
            <p:nvPr/>
          </p:nvGrpSpPr>
          <p:grpSpPr bwMode="auto">
            <a:xfrm>
              <a:off x="4203" y="3272"/>
              <a:ext cx="32" cy="343"/>
              <a:chOff x="4203" y="3272"/>
              <a:chExt cx="32" cy="343"/>
            </a:xfrm>
          </p:grpSpPr>
          <p:sp>
            <p:nvSpPr>
              <p:cNvPr id="108237"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238"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239"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8240"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7772" name="Group 760"/>
            <p:cNvGrpSpPr>
              <a:grpSpLocks/>
            </p:cNvGrpSpPr>
            <p:nvPr/>
          </p:nvGrpSpPr>
          <p:grpSpPr bwMode="auto">
            <a:xfrm>
              <a:off x="4658" y="3272"/>
              <a:ext cx="32" cy="343"/>
              <a:chOff x="4658" y="3272"/>
              <a:chExt cx="32" cy="343"/>
            </a:xfrm>
          </p:grpSpPr>
          <p:sp>
            <p:nvSpPr>
              <p:cNvPr id="108233"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234"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235"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8236"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7773" name="Group 765"/>
            <p:cNvGrpSpPr>
              <a:grpSpLocks/>
            </p:cNvGrpSpPr>
            <p:nvPr/>
          </p:nvGrpSpPr>
          <p:grpSpPr bwMode="auto">
            <a:xfrm>
              <a:off x="4251" y="2650"/>
              <a:ext cx="415" cy="56"/>
              <a:chOff x="4251" y="2650"/>
              <a:chExt cx="415" cy="56"/>
            </a:xfrm>
          </p:grpSpPr>
          <p:sp>
            <p:nvSpPr>
              <p:cNvPr id="108225"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226" name="Group 767"/>
              <p:cNvGrpSpPr>
                <a:grpSpLocks/>
              </p:cNvGrpSpPr>
              <p:nvPr/>
            </p:nvGrpSpPr>
            <p:grpSpPr bwMode="auto">
              <a:xfrm>
                <a:off x="4251" y="2674"/>
                <a:ext cx="295" cy="1"/>
                <a:chOff x="4251" y="2674"/>
                <a:chExt cx="295" cy="1"/>
              </a:xfrm>
            </p:grpSpPr>
            <p:sp>
              <p:nvSpPr>
                <p:cNvPr id="108227"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8"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9"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30"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31"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32"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4" name="Group 774"/>
            <p:cNvGrpSpPr>
              <a:grpSpLocks/>
            </p:cNvGrpSpPr>
            <p:nvPr/>
          </p:nvGrpSpPr>
          <p:grpSpPr bwMode="auto">
            <a:xfrm>
              <a:off x="4251" y="1733"/>
              <a:ext cx="415" cy="56"/>
              <a:chOff x="4251" y="1733"/>
              <a:chExt cx="415" cy="56"/>
            </a:xfrm>
          </p:grpSpPr>
          <p:sp>
            <p:nvSpPr>
              <p:cNvPr id="108217"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218" name="Group 776"/>
              <p:cNvGrpSpPr>
                <a:grpSpLocks/>
              </p:cNvGrpSpPr>
              <p:nvPr/>
            </p:nvGrpSpPr>
            <p:grpSpPr bwMode="auto">
              <a:xfrm>
                <a:off x="4251" y="1757"/>
                <a:ext cx="295" cy="1"/>
                <a:chOff x="4251" y="1757"/>
                <a:chExt cx="295" cy="1"/>
              </a:xfrm>
            </p:grpSpPr>
            <p:sp>
              <p:nvSpPr>
                <p:cNvPr id="108219"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0"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1"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2"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3"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4"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5" name="Group 783"/>
            <p:cNvGrpSpPr>
              <a:grpSpLocks/>
            </p:cNvGrpSpPr>
            <p:nvPr/>
          </p:nvGrpSpPr>
          <p:grpSpPr bwMode="auto">
            <a:xfrm>
              <a:off x="3325" y="3264"/>
              <a:ext cx="415" cy="56"/>
              <a:chOff x="3325" y="3264"/>
              <a:chExt cx="415" cy="56"/>
            </a:xfrm>
          </p:grpSpPr>
          <p:sp>
            <p:nvSpPr>
              <p:cNvPr id="108209"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210" name="Group 785"/>
              <p:cNvGrpSpPr>
                <a:grpSpLocks/>
              </p:cNvGrpSpPr>
              <p:nvPr/>
            </p:nvGrpSpPr>
            <p:grpSpPr bwMode="auto">
              <a:xfrm>
                <a:off x="3325" y="3288"/>
                <a:ext cx="295" cy="1"/>
                <a:chOff x="3325" y="3288"/>
                <a:chExt cx="295" cy="1"/>
              </a:xfrm>
            </p:grpSpPr>
            <p:sp>
              <p:nvSpPr>
                <p:cNvPr id="108211"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12"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13"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14"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15"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16"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6" name="Group 792"/>
            <p:cNvGrpSpPr>
              <a:grpSpLocks/>
            </p:cNvGrpSpPr>
            <p:nvPr/>
          </p:nvGrpSpPr>
          <p:grpSpPr bwMode="auto">
            <a:xfrm>
              <a:off x="3780" y="3256"/>
              <a:ext cx="415" cy="56"/>
              <a:chOff x="3780" y="3256"/>
              <a:chExt cx="415" cy="56"/>
            </a:xfrm>
          </p:grpSpPr>
          <p:sp>
            <p:nvSpPr>
              <p:cNvPr id="108201"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202" name="Group 794"/>
              <p:cNvGrpSpPr>
                <a:grpSpLocks/>
              </p:cNvGrpSpPr>
              <p:nvPr/>
            </p:nvGrpSpPr>
            <p:grpSpPr bwMode="auto">
              <a:xfrm>
                <a:off x="3780" y="3288"/>
                <a:ext cx="295" cy="1"/>
                <a:chOff x="3780" y="3288"/>
                <a:chExt cx="295" cy="1"/>
              </a:xfrm>
            </p:grpSpPr>
            <p:sp>
              <p:nvSpPr>
                <p:cNvPr id="108203"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4"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5"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6"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7"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8"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7" name="Group 801"/>
            <p:cNvGrpSpPr>
              <a:grpSpLocks/>
            </p:cNvGrpSpPr>
            <p:nvPr/>
          </p:nvGrpSpPr>
          <p:grpSpPr bwMode="auto">
            <a:xfrm>
              <a:off x="4251" y="3256"/>
              <a:ext cx="415" cy="56"/>
              <a:chOff x="4251" y="3256"/>
              <a:chExt cx="415" cy="56"/>
            </a:xfrm>
          </p:grpSpPr>
          <p:sp>
            <p:nvSpPr>
              <p:cNvPr id="108193"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94" name="Group 803"/>
              <p:cNvGrpSpPr>
                <a:grpSpLocks/>
              </p:cNvGrpSpPr>
              <p:nvPr/>
            </p:nvGrpSpPr>
            <p:grpSpPr bwMode="auto">
              <a:xfrm>
                <a:off x="4251" y="3288"/>
                <a:ext cx="295" cy="1"/>
                <a:chOff x="4251" y="3288"/>
                <a:chExt cx="295" cy="1"/>
              </a:xfrm>
            </p:grpSpPr>
            <p:sp>
              <p:nvSpPr>
                <p:cNvPr id="108195"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6"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7"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8"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9"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0"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8" name="Group 810"/>
            <p:cNvGrpSpPr>
              <a:grpSpLocks/>
            </p:cNvGrpSpPr>
            <p:nvPr/>
          </p:nvGrpSpPr>
          <p:grpSpPr bwMode="auto">
            <a:xfrm>
              <a:off x="3325" y="3567"/>
              <a:ext cx="415" cy="56"/>
              <a:chOff x="3325" y="3567"/>
              <a:chExt cx="415" cy="56"/>
            </a:xfrm>
          </p:grpSpPr>
          <p:sp>
            <p:nvSpPr>
              <p:cNvPr id="108185"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86" name="Group 812"/>
              <p:cNvGrpSpPr>
                <a:grpSpLocks/>
              </p:cNvGrpSpPr>
              <p:nvPr/>
            </p:nvGrpSpPr>
            <p:grpSpPr bwMode="auto">
              <a:xfrm>
                <a:off x="3325" y="3599"/>
                <a:ext cx="295" cy="1"/>
                <a:chOff x="3325" y="3599"/>
                <a:chExt cx="295" cy="1"/>
              </a:xfrm>
            </p:grpSpPr>
            <p:sp>
              <p:nvSpPr>
                <p:cNvPr id="108187"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8"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9"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0"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1"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2"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9" name="Group 819"/>
            <p:cNvGrpSpPr>
              <a:grpSpLocks/>
            </p:cNvGrpSpPr>
            <p:nvPr/>
          </p:nvGrpSpPr>
          <p:grpSpPr bwMode="auto">
            <a:xfrm>
              <a:off x="3788" y="3567"/>
              <a:ext cx="415" cy="56"/>
              <a:chOff x="3788" y="3567"/>
              <a:chExt cx="415" cy="56"/>
            </a:xfrm>
          </p:grpSpPr>
          <p:sp>
            <p:nvSpPr>
              <p:cNvPr id="108177"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178" name="Group 821"/>
              <p:cNvGrpSpPr>
                <a:grpSpLocks/>
              </p:cNvGrpSpPr>
              <p:nvPr/>
            </p:nvGrpSpPr>
            <p:grpSpPr bwMode="auto">
              <a:xfrm>
                <a:off x="3788" y="3591"/>
                <a:ext cx="295" cy="1"/>
                <a:chOff x="3788" y="3591"/>
                <a:chExt cx="295" cy="1"/>
              </a:xfrm>
            </p:grpSpPr>
            <p:sp>
              <p:nvSpPr>
                <p:cNvPr id="108179"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0"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1"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2"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3"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4"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0" name="Group 828"/>
            <p:cNvGrpSpPr>
              <a:grpSpLocks/>
            </p:cNvGrpSpPr>
            <p:nvPr/>
          </p:nvGrpSpPr>
          <p:grpSpPr bwMode="auto">
            <a:xfrm>
              <a:off x="4243" y="3567"/>
              <a:ext cx="415" cy="56"/>
              <a:chOff x="4243" y="3567"/>
              <a:chExt cx="415" cy="56"/>
            </a:xfrm>
          </p:grpSpPr>
          <p:sp>
            <p:nvSpPr>
              <p:cNvPr id="108169"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70" name="Group 830"/>
              <p:cNvGrpSpPr>
                <a:grpSpLocks/>
              </p:cNvGrpSpPr>
              <p:nvPr/>
            </p:nvGrpSpPr>
            <p:grpSpPr bwMode="auto">
              <a:xfrm>
                <a:off x="4243" y="3599"/>
                <a:ext cx="295" cy="1"/>
                <a:chOff x="4243" y="3599"/>
                <a:chExt cx="295" cy="1"/>
              </a:xfrm>
            </p:grpSpPr>
            <p:sp>
              <p:nvSpPr>
                <p:cNvPr id="108171"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2"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3"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4"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5"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6"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1" name="Group 837"/>
            <p:cNvGrpSpPr>
              <a:grpSpLocks/>
            </p:cNvGrpSpPr>
            <p:nvPr/>
          </p:nvGrpSpPr>
          <p:grpSpPr bwMode="auto">
            <a:xfrm>
              <a:off x="3788" y="2376"/>
              <a:ext cx="886" cy="290"/>
              <a:chOff x="3788" y="2376"/>
              <a:chExt cx="886" cy="290"/>
            </a:xfrm>
          </p:grpSpPr>
          <p:sp>
            <p:nvSpPr>
              <p:cNvPr id="108167"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8168"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82" name="Group 840"/>
            <p:cNvGrpSpPr>
              <a:grpSpLocks/>
            </p:cNvGrpSpPr>
            <p:nvPr/>
          </p:nvGrpSpPr>
          <p:grpSpPr bwMode="auto">
            <a:xfrm>
              <a:off x="3309" y="2084"/>
              <a:ext cx="1381" cy="1507"/>
              <a:chOff x="3309" y="2084"/>
              <a:chExt cx="1381" cy="1507"/>
            </a:xfrm>
          </p:grpSpPr>
          <p:sp>
            <p:nvSpPr>
              <p:cNvPr id="108165"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08166"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83" name="Group 843"/>
            <p:cNvGrpSpPr>
              <a:grpSpLocks/>
            </p:cNvGrpSpPr>
            <p:nvPr/>
          </p:nvGrpSpPr>
          <p:grpSpPr bwMode="auto">
            <a:xfrm>
              <a:off x="3773" y="2076"/>
              <a:ext cx="909" cy="893"/>
              <a:chOff x="3773" y="2076"/>
              <a:chExt cx="909" cy="893"/>
            </a:xfrm>
          </p:grpSpPr>
          <p:sp>
            <p:nvSpPr>
              <p:cNvPr id="108163"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8164"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84" name="Group 846"/>
            <p:cNvGrpSpPr>
              <a:grpSpLocks/>
            </p:cNvGrpSpPr>
            <p:nvPr/>
          </p:nvGrpSpPr>
          <p:grpSpPr bwMode="auto">
            <a:xfrm>
              <a:off x="3317" y="2379"/>
              <a:ext cx="910" cy="893"/>
              <a:chOff x="3317" y="2379"/>
              <a:chExt cx="910" cy="893"/>
            </a:xfrm>
          </p:grpSpPr>
          <p:sp>
            <p:nvSpPr>
              <p:cNvPr id="108161"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8162"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85" name="Group 849"/>
            <p:cNvGrpSpPr>
              <a:grpSpLocks/>
            </p:cNvGrpSpPr>
            <p:nvPr/>
          </p:nvGrpSpPr>
          <p:grpSpPr bwMode="auto">
            <a:xfrm>
              <a:off x="2878" y="1725"/>
              <a:ext cx="415" cy="56"/>
              <a:chOff x="2878" y="1725"/>
              <a:chExt cx="415" cy="56"/>
            </a:xfrm>
          </p:grpSpPr>
          <p:sp>
            <p:nvSpPr>
              <p:cNvPr id="108153"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54" name="Group 851"/>
              <p:cNvGrpSpPr>
                <a:grpSpLocks/>
              </p:cNvGrpSpPr>
              <p:nvPr/>
            </p:nvGrpSpPr>
            <p:grpSpPr bwMode="auto">
              <a:xfrm>
                <a:off x="2878" y="1757"/>
                <a:ext cx="295" cy="1"/>
                <a:chOff x="2878" y="1757"/>
                <a:chExt cx="295" cy="1"/>
              </a:xfrm>
            </p:grpSpPr>
            <p:sp>
              <p:nvSpPr>
                <p:cNvPr id="108155"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6"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7"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8"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9"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0"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6" name="Group 858"/>
            <p:cNvGrpSpPr>
              <a:grpSpLocks/>
            </p:cNvGrpSpPr>
            <p:nvPr/>
          </p:nvGrpSpPr>
          <p:grpSpPr bwMode="auto">
            <a:xfrm>
              <a:off x="2878" y="2036"/>
              <a:ext cx="415" cy="56"/>
              <a:chOff x="2878" y="2036"/>
              <a:chExt cx="415" cy="56"/>
            </a:xfrm>
          </p:grpSpPr>
          <p:sp>
            <p:nvSpPr>
              <p:cNvPr id="108145"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146" name="Group 860"/>
              <p:cNvGrpSpPr>
                <a:grpSpLocks/>
              </p:cNvGrpSpPr>
              <p:nvPr/>
            </p:nvGrpSpPr>
            <p:grpSpPr bwMode="auto">
              <a:xfrm>
                <a:off x="2878" y="2060"/>
                <a:ext cx="295" cy="1"/>
                <a:chOff x="2878" y="2060"/>
                <a:chExt cx="295" cy="1"/>
              </a:xfrm>
            </p:grpSpPr>
            <p:sp>
              <p:nvSpPr>
                <p:cNvPr id="108147"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8"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9"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0"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1"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2"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7" name="Group 867"/>
            <p:cNvGrpSpPr>
              <a:grpSpLocks/>
            </p:cNvGrpSpPr>
            <p:nvPr/>
          </p:nvGrpSpPr>
          <p:grpSpPr bwMode="auto">
            <a:xfrm>
              <a:off x="2886" y="2339"/>
              <a:ext cx="415" cy="56"/>
              <a:chOff x="2886" y="2339"/>
              <a:chExt cx="415" cy="56"/>
            </a:xfrm>
          </p:grpSpPr>
          <p:sp>
            <p:nvSpPr>
              <p:cNvPr id="108137"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38" name="Group 869"/>
              <p:cNvGrpSpPr>
                <a:grpSpLocks/>
              </p:cNvGrpSpPr>
              <p:nvPr/>
            </p:nvGrpSpPr>
            <p:grpSpPr bwMode="auto">
              <a:xfrm>
                <a:off x="2886" y="2371"/>
                <a:ext cx="295" cy="1"/>
                <a:chOff x="2886" y="2371"/>
                <a:chExt cx="295" cy="1"/>
              </a:xfrm>
            </p:grpSpPr>
            <p:sp>
              <p:nvSpPr>
                <p:cNvPr id="108139"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0"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1"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2"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3"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4"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8" name="Group 876"/>
            <p:cNvGrpSpPr>
              <a:grpSpLocks/>
            </p:cNvGrpSpPr>
            <p:nvPr/>
          </p:nvGrpSpPr>
          <p:grpSpPr bwMode="auto">
            <a:xfrm>
              <a:off x="2878" y="2642"/>
              <a:ext cx="415" cy="56"/>
              <a:chOff x="2878" y="2642"/>
              <a:chExt cx="415" cy="56"/>
            </a:xfrm>
          </p:grpSpPr>
          <p:sp>
            <p:nvSpPr>
              <p:cNvPr id="108129"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30" name="Group 878"/>
              <p:cNvGrpSpPr>
                <a:grpSpLocks/>
              </p:cNvGrpSpPr>
              <p:nvPr/>
            </p:nvGrpSpPr>
            <p:grpSpPr bwMode="auto">
              <a:xfrm>
                <a:off x="2878" y="2674"/>
                <a:ext cx="295" cy="1"/>
                <a:chOff x="2878" y="2674"/>
                <a:chExt cx="295" cy="1"/>
              </a:xfrm>
            </p:grpSpPr>
            <p:sp>
              <p:nvSpPr>
                <p:cNvPr id="108131"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2"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3"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4"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5"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9" name="Group 885"/>
            <p:cNvGrpSpPr>
              <a:grpSpLocks/>
            </p:cNvGrpSpPr>
            <p:nvPr/>
          </p:nvGrpSpPr>
          <p:grpSpPr bwMode="auto">
            <a:xfrm>
              <a:off x="2878" y="2953"/>
              <a:ext cx="415" cy="56"/>
              <a:chOff x="2878" y="2953"/>
              <a:chExt cx="415" cy="56"/>
            </a:xfrm>
          </p:grpSpPr>
          <p:sp>
            <p:nvSpPr>
              <p:cNvPr id="108121"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22" name="Group 887"/>
              <p:cNvGrpSpPr>
                <a:grpSpLocks/>
              </p:cNvGrpSpPr>
              <p:nvPr/>
            </p:nvGrpSpPr>
            <p:grpSpPr bwMode="auto">
              <a:xfrm>
                <a:off x="2878" y="2985"/>
                <a:ext cx="295" cy="1"/>
                <a:chOff x="2878" y="2985"/>
                <a:chExt cx="295" cy="1"/>
              </a:xfrm>
            </p:grpSpPr>
            <p:sp>
              <p:nvSpPr>
                <p:cNvPr id="108123"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4"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5"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6"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7"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8"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90" name="Group 894"/>
            <p:cNvGrpSpPr>
              <a:grpSpLocks/>
            </p:cNvGrpSpPr>
            <p:nvPr/>
          </p:nvGrpSpPr>
          <p:grpSpPr bwMode="auto">
            <a:xfrm>
              <a:off x="2870" y="3256"/>
              <a:ext cx="415" cy="56"/>
              <a:chOff x="2870" y="3256"/>
              <a:chExt cx="415" cy="56"/>
            </a:xfrm>
          </p:grpSpPr>
          <p:sp>
            <p:nvSpPr>
              <p:cNvPr id="108113"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114" name="Group 896"/>
              <p:cNvGrpSpPr>
                <a:grpSpLocks/>
              </p:cNvGrpSpPr>
              <p:nvPr/>
            </p:nvGrpSpPr>
            <p:grpSpPr bwMode="auto">
              <a:xfrm>
                <a:off x="2870" y="3280"/>
                <a:ext cx="295" cy="1"/>
                <a:chOff x="2870" y="3280"/>
                <a:chExt cx="295" cy="1"/>
              </a:xfrm>
            </p:grpSpPr>
            <p:sp>
              <p:nvSpPr>
                <p:cNvPr id="108115"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6"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7"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8"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9"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0"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91" name="Group 903"/>
            <p:cNvGrpSpPr>
              <a:grpSpLocks/>
            </p:cNvGrpSpPr>
            <p:nvPr/>
          </p:nvGrpSpPr>
          <p:grpSpPr bwMode="auto">
            <a:xfrm>
              <a:off x="2870" y="3567"/>
              <a:ext cx="415" cy="56"/>
              <a:chOff x="2870" y="3567"/>
              <a:chExt cx="415" cy="56"/>
            </a:xfrm>
          </p:grpSpPr>
          <p:sp>
            <p:nvSpPr>
              <p:cNvPr id="108105"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106" name="Group 905"/>
              <p:cNvGrpSpPr>
                <a:grpSpLocks/>
              </p:cNvGrpSpPr>
              <p:nvPr/>
            </p:nvGrpSpPr>
            <p:grpSpPr bwMode="auto">
              <a:xfrm>
                <a:off x="2870" y="3591"/>
                <a:ext cx="295" cy="1"/>
                <a:chOff x="2870" y="3591"/>
                <a:chExt cx="295" cy="1"/>
              </a:xfrm>
            </p:grpSpPr>
            <p:sp>
              <p:nvSpPr>
                <p:cNvPr id="108107"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08"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09"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0"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1"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2"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92" name="Group 912"/>
            <p:cNvGrpSpPr>
              <a:grpSpLocks/>
            </p:cNvGrpSpPr>
            <p:nvPr/>
          </p:nvGrpSpPr>
          <p:grpSpPr bwMode="auto">
            <a:xfrm>
              <a:off x="2399" y="1765"/>
              <a:ext cx="1357" cy="1196"/>
              <a:chOff x="2399" y="1765"/>
              <a:chExt cx="1357" cy="1196"/>
            </a:xfrm>
          </p:grpSpPr>
          <p:sp>
            <p:nvSpPr>
              <p:cNvPr id="108103"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8104"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3" name="Group 915"/>
            <p:cNvGrpSpPr>
              <a:grpSpLocks/>
            </p:cNvGrpSpPr>
            <p:nvPr/>
          </p:nvGrpSpPr>
          <p:grpSpPr bwMode="auto">
            <a:xfrm>
              <a:off x="2862" y="1765"/>
              <a:ext cx="1349" cy="1204"/>
              <a:chOff x="2862" y="1765"/>
              <a:chExt cx="1349" cy="1204"/>
            </a:xfrm>
          </p:grpSpPr>
          <p:sp>
            <p:nvSpPr>
              <p:cNvPr id="108101"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8102"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4" name="Group 918"/>
            <p:cNvGrpSpPr>
              <a:grpSpLocks/>
            </p:cNvGrpSpPr>
            <p:nvPr/>
          </p:nvGrpSpPr>
          <p:grpSpPr bwMode="auto">
            <a:xfrm>
              <a:off x="2870" y="2990"/>
              <a:ext cx="886" cy="290"/>
              <a:chOff x="2870" y="2990"/>
              <a:chExt cx="886" cy="290"/>
            </a:xfrm>
          </p:grpSpPr>
          <p:sp>
            <p:nvSpPr>
              <p:cNvPr id="108099"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8100"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5" name="Group 921"/>
            <p:cNvGrpSpPr>
              <a:grpSpLocks/>
            </p:cNvGrpSpPr>
            <p:nvPr/>
          </p:nvGrpSpPr>
          <p:grpSpPr bwMode="auto">
            <a:xfrm>
              <a:off x="2393" y="2993"/>
              <a:ext cx="437" cy="598"/>
              <a:chOff x="2393" y="2993"/>
              <a:chExt cx="437" cy="598"/>
            </a:xfrm>
          </p:grpSpPr>
          <p:sp>
            <p:nvSpPr>
              <p:cNvPr id="108097"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8098"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6" name="Group 924"/>
            <p:cNvGrpSpPr>
              <a:grpSpLocks/>
            </p:cNvGrpSpPr>
            <p:nvPr/>
          </p:nvGrpSpPr>
          <p:grpSpPr bwMode="auto">
            <a:xfrm>
              <a:off x="2854" y="2690"/>
              <a:ext cx="902" cy="596"/>
              <a:chOff x="2854" y="2690"/>
              <a:chExt cx="902" cy="596"/>
            </a:xfrm>
          </p:grpSpPr>
          <p:sp>
            <p:nvSpPr>
              <p:cNvPr id="108095"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8096"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7" name="Group 927"/>
            <p:cNvGrpSpPr>
              <a:grpSpLocks/>
            </p:cNvGrpSpPr>
            <p:nvPr/>
          </p:nvGrpSpPr>
          <p:grpSpPr bwMode="auto">
            <a:xfrm>
              <a:off x="2862" y="1781"/>
              <a:ext cx="1349" cy="1188"/>
              <a:chOff x="2862" y="1781"/>
              <a:chExt cx="1349" cy="1188"/>
            </a:xfrm>
          </p:grpSpPr>
          <p:sp>
            <p:nvSpPr>
              <p:cNvPr id="108093"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08094"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8" name="Group 930"/>
            <p:cNvGrpSpPr>
              <a:grpSpLocks/>
            </p:cNvGrpSpPr>
            <p:nvPr/>
          </p:nvGrpSpPr>
          <p:grpSpPr bwMode="auto">
            <a:xfrm>
              <a:off x="1944" y="2687"/>
              <a:ext cx="886" cy="282"/>
              <a:chOff x="1944" y="2687"/>
              <a:chExt cx="886" cy="282"/>
            </a:xfrm>
          </p:grpSpPr>
          <p:sp>
            <p:nvSpPr>
              <p:cNvPr id="108091"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8092"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9" name="Group 933"/>
            <p:cNvGrpSpPr>
              <a:grpSpLocks/>
            </p:cNvGrpSpPr>
            <p:nvPr/>
          </p:nvGrpSpPr>
          <p:grpSpPr bwMode="auto">
            <a:xfrm>
              <a:off x="1944" y="2395"/>
              <a:ext cx="1357" cy="1196"/>
              <a:chOff x="1944" y="2395"/>
              <a:chExt cx="1357" cy="1196"/>
            </a:xfrm>
          </p:grpSpPr>
          <p:sp>
            <p:nvSpPr>
              <p:cNvPr id="108089"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08090"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0" name="Group 936"/>
            <p:cNvGrpSpPr>
              <a:grpSpLocks/>
            </p:cNvGrpSpPr>
            <p:nvPr/>
          </p:nvGrpSpPr>
          <p:grpSpPr bwMode="auto">
            <a:xfrm>
              <a:off x="3317" y="3293"/>
              <a:ext cx="886" cy="282"/>
              <a:chOff x="3317" y="3293"/>
              <a:chExt cx="886" cy="282"/>
            </a:xfrm>
          </p:grpSpPr>
          <p:sp>
            <p:nvSpPr>
              <p:cNvPr id="108087"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08088"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1" name="Group 939"/>
            <p:cNvGrpSpPr>
              <a:grpSpLocks/>
            </p:cNvGrpSpPr>
            <p:nvPr/>
          </p:nvGrpSpPr>
          <p:grpSpPr bwMode="auto">
            <a:xfrm>
              <a:off x="3317" y="2682"/>
              <a:ext cx="1349" cy="619"/>
              <a:chOff x="3317" y="2682"/>
              <a:chExt cx="1349" cy="619"/>
            </a:xfrm>
          </p:grpSpPr>
          <p:sp>
            <p:nvSpPr>
              <p:cNvPr id="108085"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08086"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2" name="Group 942"/>
            <p:cNvGrpSpPr>
              <a:grpSpLocks/>
            </p:cNvGrpSpPr>
            <p:nvPr/>
          </p:nvGrpSpPr>
          <p:grpSpPr bwMode="auto">
            <a:xfrm>
              <a:off x="3317" y="2387"/>
              <a:ext cx="886" cy="282"/>
              <a:chOff x="3317" y="2387"/>
              <a:chExt cx="886" cy="282"/>
            </a:xfrm>
          </p:grpSpPr>
          <p:sp>
            <p:nvSpPr>
              <p:cNvPr id="108083"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8084"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3" name="Group 945"/>
            <p:cNvGrpSpPr>
              <a:grpSpLocks/>
            </p:cNvGrpSpPr>
            <p:nvPr/>
          </p:nvGrpSpPr>
          <p:grpSpPr bwMode="auto">
            <a:xfrm>
              <a:off x="3780" y="2387"/>
              <a:ext cx="886" cy="282"/>
              <a:chOff x="3780" y="2387"/>
              <a:chExt cx="886" cy="282"/>
            </a:xfrm>
          </p:grpSpPr>
          <p:sp>
            <p:nvSpPr>
              <p:cNvPr id="108081"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08082"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4" name="Group 948"/>
            <p:cNvGrpSpPr>
              <a:grpSpLocks/>
            </p:cNvGrpSpPr>
            <p:nvPr/>
          </p:nvGrpSpPr>
          <p:grpSpPr bwMode="auto">
            <a:xfrm>
              <a:off x="1473" y="2993"/>
              <a:ext cx="886" cy="291"/>
              <a:chOff x="1473" y="2993"/>
              <a:chExt cx="886" cy="291"/>
            </a:xfrm>
          </p:grpSpPr>
          <p:sp>
            <p:nvSpPr>
              <p:cNvPr id="108079"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8080"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5" name="Group 951"/>
            <p:cNvGrpSpPr>
              <a:grpSpLocks/>
            </p:cNvGrpSpPr>
            <p:nvPr/>
          </p:nvGrpSpPr>
          <p:grpSpPr bwMode="auto">
            <a:xfrm>
              <a:off x="1497" y="1765"/>
              <a:ext cx="878" cy="290"/>
              <a:chOff x="1497" y="1765"/>
              <a:chExt cx="878" cy="290"/>
            </a:xfrm>
          </p:grpSpPr>
          <p:sp>
            <p:nvSpPr>
              <p:cNvPr id="108077"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8078"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6" name="Group 954"/>
            <p:cNvGrpSpPr>
              <a:grpSpLocks/>
            </p:cNvGrpSpPr>
            <p:nvPr/>
          </p:nvGrpSpPr>
          <p:grpSpPr bwMode="auto">
            <a:xfrm>
              <a:off x="1938" y="1765"/>
              <a:ext cx="892" cy="1507"/>
              <a:chOff x="1938" y="1765"/>
              <a:chExt cx="892" cy="1507"/>
            </a:xfrm>
          </p:grpSpPr>
          <p:sp>
            <p:nvSpPr>
              <p:cNvPr id="108075"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08076"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7" name="Group 957"/>
            <p:cNvGrpSpPr>
              <a:grpSpLocks/>
            </p:cNvGrpSpPr>
            <p:nvPr/>
          </p:nvGrpSpPr>
          <p:grpSpPr bwMode="auto">
            <a:xfrm>
              <a:off x="1482" y="1781"/>
              <a:ext cx="438" cy="263"/>
              <a:chOff x="1482" y="1781"/>
              <a:chExt cx="438" cy="263"/>
            </a:xfrm>
          </p:grpSpPr>
          <p:sp>
            <p:nvSpPr>
              <p:cNvPr id="108070"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8071"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72"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73"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74"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8" name="Group 963"/>
            <p:cNvGrpSpPr>
              <a:grpSpLocks/>
            </p:cNvGrpSpPr>
            <p:nvPr/>
          </p:nvGrpSpPr>
          <p:grpSpPr bwMode="auto">
            <a:xfrm>
              <a:off x="1481" y="1789"/>
              <a:ext cx="455" cy="550"/>
              <a:chOff x="1481" y="1789"/>
              <a:chExt cx="455" cy="550"/>
            </a:xfrm>
          </p:grpSpPr>
          <p:sp>
            <p:nvSpPr>
              <p:cNvPr id="108063"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08064"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5"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6"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7"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8"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9"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9" name="Group 971"/>
            <p:cNvGrpSpPr>
              <a:grpSpLocks/>
            </p:cNvGrpSpPr>
            <p:nvPr/>
          </p:nvGrpSpPr>
          <p:grpSpPr bwMode="auto">
            <a:xfrm>
              <a:off x="1489" y="2084"/>
              <a:ext cx="439" cy="574"/>
              <a:chOff x="1489" y="2084"/>
              <a:chExt cx="439" cy="574"/>
            </a:xfrm>
          </p:grpSpPr>
          <p:sp>
            <p:nvSpPr>
              <p:cNvPr id="108056"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08057"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8"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9"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0"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1"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2"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0" name="Group 979"/>
            <p:cNvGrpSpPr>
              <a:grpSpLocks/>
            </p:cNvGrpSpPr>
            <p:nvPr/>
          </p:nvGrpSpPr>
          <p:grpSpPr bwMode="auto">
            <a:xfrm>
              <a:off x="1481" y="2084"/>
              <a:ext cx="447" cy="574"/>
              <a:chOff x="1481" y="2084"/>
              <a:chExt cx="447" cy="574"/>
            </a:xfrm>
          </p:grpSpPr>
          <p:sp>
            <p:nvSpPr>
              <p:cNvPr id="108049"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8050"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1"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2"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3"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4"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5"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1" name="Group 987"/>
            <p:cNvGrpSpPr>
              <a:grpSpLocks/>
            </p:cNvGrpSpPr>
            <p:nvPr/>
          </p:nvGrpSpPr>
          <p:grpSpPr bwMode="auto">
            <a:xfrm>
              <a:off x="1944" y="2076"/>
              <a:ext cx="447" cy="263"/>
              <a:chOff x="1944" y="2076"/>
              <a:chExt cx="447" cy="263"/>
            </a:xfrm>
          </p:grpSpPr>
          <p:sp>
            <p:nvSpPr>
              <p:cNvPr id="108044"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8045"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6"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7"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8"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2" name="Group 993"/>
            <p:cNvGrpSpPr>
              <a:grpSpLocks/>
            </p:cNvGrpSpPr>
            <p:nvPr/>
          </p:nvGrpSpPr>
          <p:grpSpPr bwMode="auto">
            <a:xfrm>
              <a:off x="1944" y="1781"/>
              <a:ext cx="431" cy="263"/>
              <a:chOff x="1944" y="1781"/>
              <a:chExt cx="431" cy="263"/>
            </a:xfrm>
          </p:grpSpPr>
          <p:sp>
            <p:nvSpPr>
              <p:cNvPr id="108039"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8040"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1"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2"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3"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3" name="Group 999"/>
            <p:cNvGrpSpPr>
              <a:grpSpLocks/>
            </p:cNvGrpSpPr>
            <p:nvPr/>
          </p:nvGrpSpPr>
          <p:grpSpPr bwMode="auto">
            <a:xfrm>
              <a:off x="2415" y="1781"/>
              <a:ext cx="423" cy="271"/>
              <a:chOff x="2415" y="1781"/>
              <a:chExt cx="423" cy="271"/>
            </a:xfrm>
          </p:grpSpPr>
          <p:sp>
            <p:nvSpPr>
              <p:cNvPr id="108034"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35"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6"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7"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8"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4" name="Group 1005"/>
            <p:cNvGrpSpPr>
              <a:grpSpLocks/>
            </p:cNvGrpSpPr>
            <p:nvPr/>
          </p:nvGrpSpPr>
          <p:grpSpPr bwMode="auto">
            <a:xfrm>
              <a:off x="2886" y="1773"/>
              <a:ext cx="415" cy="271"/>
              <a:chOff x="2886" y="1773"/>
              <a:chExt cx="415" cy="271"/>
            </a:xfrm>
          </p:grpSpPr>
          <p:sp>
            <p:nvSpPr>
              <p:cNvPr id="108029"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30"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1"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2"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3"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5" name="Group 1011"/>
            <p:cNvGrpSpPr>
              <a:grpSpLocks/>
            </p:cNvGrpSpPr>
            <p:nvPr/>
          </p:nvGrpSpPr>
          <p:grpSpPr bwMode="auto">
            <a:xfrm>
              <a:off x="3325" y="1773"/>
              <a:ext cx="423" cy="271"/>
              <a:chOff x="3325" y="1773"/>
              <a:chExt cx="423" cy="271"/>
            </a:xfrm>
          </p:grpSpPr>
          <p:sp>
            <p:nvSpPr>
              <p:cNvPr id="108024"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25"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6"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7"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8"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6" name="Group 1017"/>
            <p:cNvGrpSpPr>
              <a:grpSpLocks/>
            </p:cNvGrpSpPr>
            <p:nvPr/>
          </p:nvGrpSpPr>
          <p:grpSpPr bwMode="auto">
            <a:xfrm>
              <a:off x="2878" y="2379"/>
              <a:ext cx="407" cy="287"/>
              <a:chOff x="2878" y="2379"/>
              <a:chExt cx="407" cy="287"/>
            </a:xfrm>
          </p:grpSpPr>
          <p:sp>
            <p:nvSpPr>
              <p:cNvPr id="108019"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20"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1"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2"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3"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7" name="Group 1023"/>
            <p:cNvGrpSpPr>
              <a:grpSpLocks/>
            </p:cNvGrpSpPr>
            <p:nvPr/>
          </p:nvGrpSpPr>
          <p:grpSpPr bwMode="auto">
            <a:xfrm>
              <a:off x="2878" y="2076"/>
              <a:ext cx="415" cy="279"/>
              <a:chOff x="2878" y="2076"/>
              <a:chExt cx="415" cy="279"/>
            </a:xfrm>
          </p:grpSpPr>
          <p:sp>
            <p:nvSpPr>
              <p:cNvPr id="108014"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15"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6"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7"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8"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8" name="Group 1029"/>
            <p:cNvGrpSpPr>
              <a:grpSpLocks/>
            </p:cNvGrpSpPr>
            <p:nvPr/>
          </p:nvGrpSpPr>
          <p:grpSpPr bwMode="auto">
            <a:xfrm>
              <a:off x="2415" y="2068"/>
              <a:ext cx="431" cy="279"/>
              <a:chOff x="2415" y="2068"/>
              <a:chExt cx="431" cy="279"/>
            </a:xfrm>
          </p:grpSpPr>
          <p:sp>
            <p:nvSpPr>
              <p:cNvPr id="108009"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10"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1"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2"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3"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9" name="Group 1035"/>
            <p:cNvGrpSpPr>
              <a:grpSpLocks/>
            </p:cNvGrpSpPr>
            <p:nvPr/>
          </p:nvGrpSpPr>
          <p:grpSpPr bwMode="auto">
            <a:xfrm>
              <a:off x="2399" y="2387"/>
              <a:ext cx="439" cy="582"/>
              <a:chOff x="2399" y="2387"/>
              <a:chExt cx="439" cy="582"/>
            </a:xfrm>
          </p:grpSpPr>
          <p:sp>
            <p:nvSpPr>
              <p:cNvPr id="108002"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8003"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4"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5"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6"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7"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8"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0" name="Group 1043"/>
            <p:cNvGrpSpPr>
              <a:grpSpLocks/>
            </p:cNvGrpSpPr>
            <p:nvPr/>
          </p:nvGrpSpPr>
          <p:grpSpPr bwMode="auto">
            <a:xfrm>
              <a:off x="1498" y="3296"/>
              <a:ext cx="406" cy="287"/>
              <a:chOff x="1498" y="3296"/>
              <a:chExt cx="406" cy="287"/>
            </a:xfrm>
          </p:grpSpPr>
          <p:sp>
            <p:nvSpPr>
              <p:cNvPr id="107997"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98"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9"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0"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1"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1" name="Group 1049"/>
            <p:cNvGrpSpPr>
              <a:grpSpLocks/>
            </p:cNvGrpSpPr>
            <p:nvPr/>
          </p:nvGrpSpPr>
          <p:grpSpPr bwMode="auto">
            <a:xfrm>
              <a:off x="1489" y="2690"/>
              <a:ext cx="423" cy="279"/>
              <a:chOff x="1489" y="2690"/>
              <a:chExt cx="423" cy="279"/>
            </a:xfrm>
          </p:grpSpPr>
          <p:sp>
            <p:nvSpPr>
              <p:cNvPr id="107992"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93"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4"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5"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6"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2" name="Group 1055"/>
            <p:cNvGrpSpPr>
              <a:grpSpLocks/>
            </p:cNvGrpSpPr>
            <p:nvPr/>
          </p:nvGrpSpPr>
          <p:grpSpPr bwMode="auto">
            <a:xfrm>
              <a:off x="1490" y="2993"/>
              <a:ext cx="414" cy="271"/>
              <a:chOff x="1490" y="2993"/>
              <a:chExt cx="414" cy="271"/>
            </a:xfrm>
          </p:grpSpPr>
          <p:sp>
            <p:nvSpPr>
              <p:cNvPr id="107987"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88"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9"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0"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1"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3" name="Group 1061"/>
            <p:cNvGrpSpPr>
              <a:grpSpLocks/>
            </p:cNvGrpSpPr>
            <p:nvPr/>
          </p:nvGrpSpPr>
          <p:grpSpPr bwMode="auto">
            <a:xfrm>
              <a:off x="1936" y="2993"/>
              <a:ext cx="439" cy="582"/>
              <a:chOff x="1936" y="2993"/>
              <a:chExt cx="439" cy="582"/>
            </a:xfrm>
          </p:grpSpPr>
          <p:sp>
            <p:nvSpPr>
              <p:cNvPr id="107980"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07981"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2"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3"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4"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5"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6"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4" name="Group 1069"/>
            <p:cNvGrpSpPr>
              <a:grpSpLocks/>
            </p:cNvGrpSpPr>
            <p:nvPr/>
          </p:nvGrpSpPr>
          <p:grpSpPr bwMode="auto">
            <a:xfrm>
              <a:off x="1944" y="2690"/>
              <a:ext cx="447" cy="279"/>
              <a:chOff x="1944" y="2690"/>
              <a:chExt cx="447" cy="279"/>
            </a:xfrm>
          </p:grpSpPr>
          <p:sp>
            <p:nvSpPr>
              <p:cNvPr id="107975"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976"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7"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8"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9"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5" name="Group 1075"/>
            <p:cNvGrpSpPr>
              <a:grpSpLocks/>
            </p:cNvGrpSpPr>
            <p:nvPr/>
          </p:nvGrpSpPr>
          <p:grpSpPr bwMode="auto">
            <a:xfrm>
              <a:off x="2407" y="3001"/>
              <a:ext cx="423" cy="271"/>
              <a:chOff x="2407" y="3001"/>
              <a:chExt cx="423" cy="271"/>
            </a:xfrm>
          </p:grpSpPr>
          <p:sp>
            <p:nvSpPr>
              <p:cNvPr id="107970"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7971"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2"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3"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4"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6" name="Group 1081"/>
            <p:cNvGrpSpPr>
              <a:grpSpLocks/>
            </p:cNvGrpSpPr>
            <p:nvPr/>
          </p:nvGrpSpPr>
          <p:grpSpPr bwMode="auto">
            <a:xfrm>
              <a:off x="2854" y="3296"/>
              <a:ext cx="439" cy="279"/>
              <a:chOff x="2854" y="3296"/>
              <a:chExt cx="439" cy="279"/>
            </a:xfrm>
          </p:grpSpPr>
          <p:sp>
            <p:nvSpPr>
              <p:cNvPr id="107965"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7966"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7"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8"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9"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7" name="Group 1087"/>
            <p:cNvGrpSpPr>
              <a:grpSpLocks/>
            </p:cNvGrpSpPr>
            <p:nvPr/>
          </p:nvGrpSpPr>
          <p:grpSpPr bwMode="auto">
            <a:xfrm>
              <a:off x="2863" y="3304"/>
              <a:ext cx="422" cy="279"/>
              <a:chOff x="2863" y="3304"/>
              <a:chExt cx="422" cy="279"/>
            </a:xfrm>
          </p:grpSpPr>
          <p:sp>
            <p:nvSpPr>
              <p:cNvPr id="107960"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61"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2"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3"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4"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8" name="Group 1093"/>
            <p:cNvGrpSpPr>
              <a:grpSpLocks/>
            </p:cNvGrpSpPr>
            <p:nvPr/>
          </p:nvGrpSpPr>
          <p:grpSpPr bwMode="auto">
            <a:xfrm>
              <a:off x="2870" y="2690"/>
              <a:ext cx="415" cy="287"/>
              <a:chOff x="2870" y="2690"/>
              <a:chExt cx="415" cy="287"/>
            </a:xfrm>
          </p:grpSpPr>
          <p:sp>
            <p:nvSpPr>
              <p:cNvPr id="107955"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56"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7"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8"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9"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9" name="Group 1099"/>
            <p:cNvGrpSpPr>
              <a:grpSpLocks/>
            </p:cNvGrpSpPr>
            <p:nvPr/>
          </p:nvGrpSpPr>
          <p:grpSpPr bwMode="auto">
            <a:xfrm>
              <a:off x="2878" y="2068"/>
              <a:ext cx="431" cy="287"/>
              <a:chOff x="2878" y="2068"/>
              <a:chExt cx="431" cy="287"/>
            </a:xfrm>
          </p:grpSpPr>
          <p:sp>
            <p:nvSpPr>
              <p:cNvPr id="107950"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951"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2"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3"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4"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0" name="Group 1105"/>
            <p:cNvGrpSpPr>
              <a:grpSpLocks/>
            </p:cNvGrpSpPr>
            <p:nvPr/>
          </p:nvGrpSpPr>
          <p:grpSpPr bwMode="auto">
            <a:xfrm>
              <a:off x="2415" y="2387"/>
              <a:ext cx="439" cy="271"/>
              <a:chOff x="2415" y="2387"/>
              <a:chExt cx="439" cy="271"/>
            </a:xfrm>
          </p:grpSpPr>
          <p:sp>
            <p:nvSpPr>
              <p:cNvPr id="107945"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946"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7"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8"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9"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1" name="Group 1111"/>
            <p:cNvGrpSpPr>
              <a:grpSpLocks/>
            </p:cNvGrpSpPr>
            <p:nvPr/>
          </p:nvGrpSpPr>
          <p:grpSpPr bwMode="auto">
            <a:xfrm>
              <a:off x="1944" y="2387"/>
              <a:ext cx="439" cy="271"/>
              <a:chOff x="1944" y="2387"/>
              <a:chExt cx="439" cy="271"/>
            </a:xfrm>
          </p:grpSpPr>
          <p:sp>
            <p:nvSpPr>
              <p:cNvPr id="107940"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941"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2"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3"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4"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2" name="Group 1117"/>
            <p:cNvGrpSpPr>
              <a:grpSpLocks/>
            </p:cNvGrpSpPr>
            <p:nvPr/>
          </p:nvGrpSpPr>
          <p:grpSpPr bwMode="auto">
            <a:xfrm>
              <a:off x="2399" y="3304"/>
              <a:ext cx="447" cy="279"/>
              <a:chOff x="2399" y="3304"/>
              <a:chExt cx="447" cy="279"/>
            </a:xfrm>
          </p:grpSpPr>
          <p:sp>
            <p:nvSpPr>
              <p:cNvPr id="107935"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7936"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7"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8"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9"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3" name="Group 1123"/>
            <p:cNvGrpSpPr>
              <a:grpSpLocks/>
            </p:cNvGrpSpPr>
            <p:nvPr/>
          </p:nvGrpSpPr>
          <p:grpSpPr bwMode="auto">
            <a:xfrm>
              <a:off x="1936" y="3304"/>
              <a:ext cx="431" cy="271"/>
              <a:chOff x="1936" y="3304"/>
              <a:chExt cx="431" cy="271"/>
            </a:xfrm>
          </p:grpSpPr>
          <p:sp>
            <p:nvSpPr>
              <p:cNvPr id="107930"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7931"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2"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3"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4"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4" name="Group 1129"/>
            <p:cNvGrpSpPr>
              <a:grpSpLocks/>
            </p:cNvGrpSpPr>
            <p:nvPr/>
          </p:nvGrpSpPr>
          <p:grpSpPr bwMode="auto">
            <a:xfrm>
              <a:off x="2400" y="3304"/>
              <a:ext cx="414" cy="279"/>
              <a:chOff x="2400" y="3304"/>
              <a:chExt cx="414" cy="279"/>
            </a:xfrm>
          </p:grpSpPr>
          <p:sp>
            <p:nvSpPr>
              <p:cNvPr id="107925"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26"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7"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8"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9"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5" name="Group 1135"/>
            <p:cNvGrpSpPr>
              <a:grpSpLocks/>
            </p:cNvGrpSpPr>
            <p:nvPr/>
          </p:nvGrpSpPr>
          <p:grpSpPr bwMode="auto">
            <a:xfrm>
              <a:off x="2400" y="3001"/>
              <a:ext cx="422" cy="271"/>
              <a:chOff x="2400" y="3001"/>
              <a:chExt cx="422" cy="271"/>
            </a:xfrm>
          </p:grpSpPr>
          <p:sp>
            <p:nvSpPr>
              <p:cNvPr id="107920"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21"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2"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3"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4"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6" name="Group 1141"/>
            <p:cNvGrpSpPr>
              <a:grpSpLocks/>
            </p:cNvGrpSpPr>
            <p:nvPr/>
          </p:nvGrpSpPr>
          <p:grpSpPr bwMode="auto">
            <a:xfrm>
              <a:off x="3318" y="3001"/>
              <a:ext cx="422" cy="271"/>
              <a:chOff x="3318" y="3001"/>
              <a:chExt cx="422" cy="271"/>
            </a:xfrm>
          </p:grpSpPr>
          <p:sp>
            <p:nvSpPr>
              <p:cNvPr id="107915"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16"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7"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8"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9"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7" name="Group 1147"/>
            <p:cNvGrpSpPr>
              <a:grpSpLocks/>
            </p:cNvGrpSpPr>
            <p:nvPr/>
          </p:nvGrpSpPr>
          <p:grpSpPr bwMode="auto">
            <a:xfrm>
              <a:off x="3325" y="2076"/>
              <a:ext cx="439" cy="271"/>
              <a:chOff x="3325" y="2076"/>
              <a:chExt cx="439" cy="271"/>
            </a:xfrm>
          </p:grpSpPr>
          <p:sp>
            <p:nvSpPr>
              <p:cNvPr id="107910"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911"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2"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3"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4"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8" name="Group 1153"/>
            <p:cNvGrpSpPr>
              <a:grpSpLocks/>
            </p:cNvGrpSpPr>
            <p:nvPr/>
          </p:nvGrpSpPr>
          <p:grpSpPr bwMode="auto">
            <a:xfrm>
              <a:off x="3788" y="2068"/>
              <a:ext cx="431" cy="287"/>
              <a:chOff x="3788" y="2068"/>
              <a:chExt cx="431" cy="287"/>
            </a:xfrm>
          </p:grpSpPr>
          <p:sp>
            <p:nvSpPr>
              <p:cNvPr id="107905"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906"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7"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8"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9"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9" name="Group 1159"/>
            <p:cNvGrpSpPr>
              <a:grpSpLocks/>
            </p:cNvGrpSpPr>
            <p:nvPr/>
          </p:nvGrpSpPr>
          <p:grpSpPr bwMode="auto">
            <a:xfrm>
              <a:off x="4251" y="2084"/>
              <a:ext cx="431" cy="263"/>
              <a:chOff x="4251" y="2084"/>
              <a:chExt cx="431" cy="263"/>
            </a:xfrm>
          </p:grpSpPr>
          <p:sp>
            <p:nvSpPr>
              <p:cNvPr id="107900"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901"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2"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3"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4"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0" name="Group 1165"/>
            <p:cNvGrpSpPr>
              <a:grpSpLocks/>
            </p:cNvGrpSpPr>
            <p:nvPr/>
          </p:nvGrpSpPr>
          <p:grpSpPr bwMode="auto">
            <a:xfrm>
              <a:off x="4236" y="3001"/>
              <a:ext cx="430" cy="279"/>
              <a:chOff x="4236" y="3001"/>
              <a:chExt cx="430" cy="279"/>
            </a:xfrm>
          </p:grpSpPr>
          <p:sp>
            <p:nvSpPr>
              <p:cNvPr id="107895"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896"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7"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8"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9"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1" name="Group 1171"/>
            <p:cNvGrpSpPr>
              <a:grpSpLocks/>
            </p:cNvGrpSpPr>
            <p:nvPr/>
          </p:nvGrpSpPr>
          <p:grpSpPr bwMode="auto">
            <a:xfrm>
              <a:off x="3772" y="2682"/>
              <a:ext cx="423" cy="287"/>
              <a:chOff x="3772" y="2682"/>
              <a:chExt cx="423" cy="287"/>
            </a:xfrm>
          </p:grpSpPr>
          <p:sp>
            <p:nvSpPr>
              <p:cNvPr id="107890"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891"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2"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3"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4"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2" name="Group 1177"/>
            <p:cNvGrpSpPr>
              <a:grpSpLocks/>
            </p:cNvGrpSpPr>
            <p:nvPr/>
          </p:nvGrpSpPr>
          <p:grpSpPr bwMode="auto">
            <a:xfrm>
              <a:off x="3780" y="2387"/>
              <a:ext cx="431" cy="279"/>
              <a:chOff x="3780" y="2387"/>
              <a:chExt cx="431" cy="279"/>
            </a:xfrm>
          </p:grpSpPr>
          <p:sp>
            <p:nvSpPr>
              <p:cNvPr id="107885"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886"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7"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8"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9"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3" name="Group 1183"/>
            <p:cNvGrpSpPr>
              <a:grpSpLocks/>
            </p:cNvGrpSpPr>
            <p:nvPr/>
          </p:nvGrpSpPr>
          <p:grpSpPr bwMode="auto">
            <a:xfrm>
              <a:off x="3780" y="1781"/>
              <a:ext cx="415" cy="263"/>
              <a:chOff x="3780" y="1781"/>
              <a:chExt cx="415" cy="263"/>
            </a:xfrm>
          </p:grpSpPr>
          <p:sp>
            <p:nvSpPr>
              <p:cNvPr id="107880"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881"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2"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3"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4"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4" name="Group 1189"/>
            <p:cNvGrpSpPr>
              <a:grpSpLocks/>
            </p:cNvGrpSpPr>
            <p:nvPr/>
          </p:nvGrpSpPr>
          <p:grpSpPr bwMode="auto">
            <a:xfrm>
              <a:off x="3780" y="1765"/>
              <a:ext cx="447" cy="279"/>
              <a:chOff x="3780" y="1765"/>
              <a:chExt cx="447" cy="279"/>
            </a:xfrm>
          </p:grpSpPr>
          <p:sp>
            <p:nvSpPr>
              <p:cNvPr id="107875"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876"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7"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8"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9"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5" name="Group 1195"/>
            <p:cNvGrpSpPr>
              <a:grpSpLocks/>
            </p:cNvGrpSpPr>
            <p:nvPr/>
          </p:nvGrpSpPr>
          <p:grpSpPr bwMode="auto">
            <a:xfrm>
              <a:off x="3326" y="1781"/>
              <a:ext cx="430" cy="255"/>
              <a:chOff x="3326" y="1781"/>
              <a:chExt cx="430" cy="255"/>
            </a:xfrm>
          </p:grpSpPr>
          <p:sp>
            <p:nvSpPr>
              <p:cNvPr id="107870"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871"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2"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3"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4"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6" name="Group 1201"/>
            <p:cNvGrpSpPr>
              <a:grpSpLocks/>
            </p:cNvGrpSpPr>
            <p:nvPr/>
          </p:nvGrpSpPr>
          <p:grpSpPr bwMode="auto">
            <a:xfrm>
              <a:off x="3325" y="2698"/>
              <a:ext cx="415" cy="279"/>
              <a:chOff x="3325" y="2698"/>
              <a:chExt cx="415" cy="279"/>
            </a:xfrm>
          </p:grpSpPr>
          <p:sp>
            <p:nvSpPr>
              <p:cNvPr id="107865"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866"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7"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8"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9"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7" name="Group 1207"/>
            <p:cNvGrpSpPr>
              <a:grpSpLocks/>
            </p:cNvGrpSpPr>
            <p:nvPr/>
          </p:nvGrpSpPr>
          <p:grpSpPr bwMode="auto">
            <a:xfrm>
              <a:off x="2878" y="2395"/>
              <a:ext cx="423" cy="271"/>
              <a:chOff x="2878" y="2395"/>
              <a:chExt cx="423" cy="271"/>
            </a:xfrm>
          </p:grpSpPr>
          <p:sp>
            <p:nvSpPr>
              <p:cNvPr id="107860"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861"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2"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3"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4"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8" name="Group 1213"/>
            <p:cNvGrpSpPr>
              <a:grpSpLocks/>
            </p:cNvGrpSpPr>
            <p:nvPr/>
          </p:nvGrpSpPr>
          <p:grpSpPr bwMode="auto">
            <a:xfrm>
              <a:off x="2862" y="3001"/>
              <a:ext cx="423" cy="263"/>
              <a:chOff x="2862" y="3001"/>
              <a:chExt cx="423" cy="263"/>
            </a:xfrm>
          </p:grpSpPr>
          <p:sp>
            <p:nvSpPr>
              <p:cNvPr id="107855"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7856"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7"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8"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9"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9" name="Group 1219"/>
            <p:cNvGrpSpPr>
              <a:grpSpLocks/>
            </p:cNvGrpSpPr>
            <p:nvPr/>
          </p:nvGrpSpPr>
          <p:grpSpPr bwMode="auto">
            <a:xfrm>
              <a:off x="3318" y="3304"/>
              <a:ext cx="422" cy="287"/>
              <a:chOff x="3318" y="3304"/>
              <a:chExt cx="422" cy="287"/>
            </a:xfrm>
          </p:grpSpPr>
          <p:sp>
            <p:nvSpPr>
              <p:cNvPr id="107850"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851"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2"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3"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4"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07525" name="Rectangle 1225"/>
          <p:cNvSpPr>
            <a:spLocks noGrp="1" noChangeArrowheads="1"/>
          </p:cNvSpPr>
          <p:nvPr>
            <p:ph type="title"/>
          </p:nvPr>
        </p:nvSpPr>
        <p:spPr/>
        <p:txBody>
          <a:bodyPr/>
          <a:lstStyle/>
          <a:p>
            <a:r>
              <a:rPr lang="en-US" dirty="0"/>
              <a:t>Driverless EV optimization</a:t>
            </a:r>
          </a:p>
        </p:txBody>
      </p:sp>
      <p:grpSp>
        <p:nvGrpSpPr>
          <p:cNvPr id="93098" name="Group 1226"/>
          <p:cNvGrpSpPr>
            <a:grpSpLocks/>
          </p:cNvGrpSpPr>
          <p:nvPr/>
        </p:nvGrpSpPr>
        <p:grpSpPr bwMode="auto">
          <a:xfrm>
            <a:off x="1943100" y="2247900"/>
            <a:ext cx="3481388" cy="4038600"/>
            <a:chOff x="1224" y="1416"/>
            <a:chExt cx="2193" cy="2544"/>
          </a:xfrm>
        </p:grpSpPr>
        <p:sp>
          <p:nvSpPr>
            <p:cNvPr id="107619" name="Line 1227"/>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620" name="Line 1228"/>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621" name="Line 1229"/>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622" name="Rectangle 1230"/>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7623" name="Group 1231"/>
            <p:cNvGrpSpPr>
              <a:grpSpLocks/>
            </p:cNvGrpSpPr>
            <p:nvPr/>
          </p:nvGrpSpPr>
          <p:grpSpPr bwMode="auto">
            <a:xfrm>
              <a:off x="2308" y="1754"/>
              <a:ext cx="621" cy="511"/>
              <a:chOff x="2700" y="1858"/>
              <a:chExt cx="948" cy="780"/>
            </a:xfrm>
          </p:grpSpPr>
          <p:sp>
            <p:nvSpPr>
              <p:cNvPr id="107636" name="Rectangle 1232"/>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37" name="Group 1233"/>
              <p:cNvGrpSpPr>
                <a:grpSpLocks/>
              </p:cNvGrpSpPr>
              <p:nvPr/>
            </p:nvGrpSpPr>
            <p:grpSpPr bwMode="auto">
              <a:xfrm>
                <a:off x="2931" y="2061"/>
                <a:ext cx="506" cy="416"/>
                <a:chOff x="4101" y="2013"/>
                <a:chExt cx="506" cy="416"/>
              </a:xfrm>
            </p:grpSpPr>
            <p:sp>
              <p:nvSpPr>
                <p:cNvPr id="107638" name="Line 1234"/>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39" name="Line 1235"/>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40" name="Arc 1236"/>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624" name="Group 1237"/>
            <p:cNvGrpSpPr>
              <a:grpSpLocks/>
            </p:cNvGrpSpPr>
            <p:nvPr/>
          </p:nvGrpSpPr>
          <p:grpSpPr bwMode="auto">
            <a:xfrm>
              <a:off x="2796" y="2145"/>
              <a:ext cx="621" cy="511"/>
              <a:chOff x="2700" y="1858"/>
              <a:chExt cx="948" cy="780"/>
            </a:xfrm>
          </p:grpSpPr>
          <p:sp>
            <p:nvSpPr>
              <p:cNvPr id="107631" name="Rectangle 1238"/>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32" name="Group 1239"/>
              <p:cNvGrpSpPr>
                <a:grpSpLocks/>
              </p:cNvGrpSpPr>
              <p:nvPr/>
            </p:nvGrpSpPr>
            <p:grpSpPr bwMode="auto">
              <a:xfrm>
                <a:off x="2931" y="2061"/>
                <a:ext cx="506" cy="416"/>
                <a:chOff x="4101" y="2013"/>
                <a:chExt cx="506" cy="416"/>
              </a:xfrm>
            </p:grpSpPr>
            <p:sp>
              <p:nvSpPr>
                <p:cNvPr id="107633" name="Line 1240"/>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34" name="Line 1241"/>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35" name="Arc 1242"/>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625" name="Group 1243"/>
            <p:cNvGrpSpPr>
              <a:grpSpLocks/>
            </p:cNvGrpSpPr>
            <p:nvPr/>
          </p:nvGrpSpPr>
          <p:grpSpPr bwMode="auto">
            <a:xfrm>
              <a:off x="2223" y="3055"/>
              <a:ext cx="621" cy="511"/>
              <a:chOff x="2700" y="1858"/>
              <a:chExt cx="948" cy="780"/>
            </a:xfrm>
          </p:grpSpPr>
          <p:sp>
            <p:nvSpPr>
              <p:cNvPr id="107626" name="Rectangle 124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27" name="Group 1245"/>
              <p:cNvGrpSpPr>
                <a:grpSpLocks/>
              </p:cNvGrpSpPr>
              <p:nvPr/>
            </p:nvGrpSpPr>
            <p:grpSpPr bwMode="auto">
              <a:xfrm>
                <a:off x="2931" y="2061"/>
                <a:ext cx="506" cy="416"/>
                <a:chOff x="4101" y="2013"/>
                <a:chExt cx="506" cy="416"/>
              </a:xfrm>
            </p:grpSpPr>
            <p:sp>
              <p:nvSpPr>
                <p:cNvPr id="107628" name="Line 124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29" name="Line 124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30" name="Arc 124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3507" name="Group 1249"/>
          <p:cNvGrpSpPr>
            <a:grpSpLocks/>
          </p:cNvGrpSpPr>
          <p:nvPr/>
        </p:nvGrpSpPr>
        <p:grpSpPr bwMode="auto">
          <a:xfrm>
            <a:off x="2844800" y="2235200"/>
            <a:ext cx="3481388" cy="4038600"/>
            <a:chOff x="1224" y="1416"/>
            <a:chExt cx="2193" cy="2544"/>
          </a:xfrm>
        </p:grpSpPr>
        <p:sp>
          <p:nvSpPr>
            <p:cNvPr id="107597" name="Line 1250"/>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98" name="Line 1251"/>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99" name="Line 1252"/>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600" name="Rectangle 1253"/>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7601" name="Group 1254"/>
            <p:cNvGrpSpPr>
              <a:grpSpLocks/>
            </p:cNvGrpSpPr>
            <p:nvPr/>
          </p:nvGrpSpPr>
          <p:grpSpPr bwMode="auto">
            <a:xfrm>
              <a:off x="2308" y="1754"/>
              <a:ext cx="621" cy="511"/>
              <a:chOff x="2700" y="1858"/>
              <a:chExt cx="948" cy="780"/>
            </a:xfrm>
          </p:grpSpPr>
          <p:sp>
            <p:nvSpPr>
              <p:cNvPr id="107614" name="Rectangle 1255"/>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15" name="Group 1256"/>
              <p:cNvGrpSpPr>
                <a:grpSpLocks/>
              </p:cNvGrpSpPr>
              <p:nvPr/>
            </p:nvGrpSpPr>
            <p:grpSpPr bwMode="auto">
              <a:xfrm>
                <a:off x="2931" y="2061"/>
                <a:ext cx="506" cy="416"/>
                <a:chOff x="4101" y="2013"/>
                <a:chExt cx="506" cy="416"/>
              </a:xfrm>
            </p:grpSpPr>
            <p:sp>
              <p:nvSpPr>
                <p:cNvPr id="107616" name="Line 1257"/>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17" name="Line 1258"/>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18" name="Arc 1259"/>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602" name="Group 1260"/>
            <p:cNvGrpSpPr>
              <a:grpSpLocks/>
            </p:cNvGrpSpPr>
            <p:nvPr/>
          </p:nvGrpSpPr>
          <p:grpSpPr bwMode="auto">
            <a:xfrm>
              <a:off x="2796" y="2145"/>
              <a:ext cx="621" cy="511"/>
              <a:chOff x="2700" y="1858"/>
              <a:chExt cx="948" cy="780"/>
            </a:xfrm>
          </p:grpSpPr>
          <p:sp>
            <p:nvSpPr>
              <p:cNvPr id="107609" name="Rectangle 126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10" name="Group 1262"/>
              <p:cNvGrpSpPr>
                <a:grpSpLocks/>
              </p:cNvGrpSpPr>
              <p:nvPr/>
            </p:nvGrpSpPr>
            <p:grpSpPr bwMode="auto">
              <a:xfrm>
                <a:off x="2931" y="2061"/>
                <a:ext cx="506" cy="416"/>
                <a:chOff x="4101" y="2013"/>
                <a:chExt cx="506" cy="416"/>
              </a:xfrm>
            </p:grpSpPr>
            <p:sp>
              <p:nvSpPr>
                <p:cNvPr id="107611" name="Line 126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12" name="Line 126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13" name="Arc 126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603" name="Group 1266"/>
            <p:cNvGrpSpPr>
              <a:grpSpLocks/>
            </p:cNvGrpSpPr>
            <p:nvPr/>
          </p:nvGrpSpPr>
          <p:grpSpPr bwMode="auto">
            <a:xfrm>
              <a:off x="2223" y="3055"/>
              <a:ext cx="621" cy="511"/>
              <a:chOff x="2700" y="1858"/>
              <a:chExt cx="948" cy="780"/>
            </a:xfrm>
          </p:grpSpPr>
          <p:sp>
            <p:nvSpPr>
              <p:cNvPr id="107604" name="Rectangle 126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05" name="Group 1268"/>
              <p:cNvGrpSpPr>
                <a:grpSpLocks/>
              </p:cNvGrpSpPr>
              <p:nvPr/>
            </p:nvGrpSpPr>
            <p:grpSpPr bwMode="auto">
              <a:xfrm>
                <a:off x="2931" y="2061"/>
                <a:ext cx="506" cy="416"/>
                <a:chOff x="4101" y="2013"/>
                <a:chExt cx="506" cy="416"/>
              </a:xfrm>
            </p:grpSpPr>
            <p:sp>
              <p:nvSpPr>
                <p:cNvPr id="107606" name="Line 126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07" name="Line 127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08" name="Arc 127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3514" name="Group 1272"/>
          <p:cNvGrpSpPr>
            <a:grpSpLocks/>
          </p:cNvGrpSpPr>
          <p:nvPr/>
        </p:nvGrpSpPr>
        <p:grpSpPr bwMode="auto">
          <a:xfrm>
            <a:off x="3708400" y="2222500"/>
            <a:ext cx="3481388" cy="4038600"/>
            <a:chOff x="1224" y="1416"/>
            <a:chExt cx="2193" cy="2544"/>
          </a:xfrm>
        </p:grpSpPr>
        <p:sp>
          <p:nvSpPr>
            <p:cNvPr id="107575" name="Line 1273"/>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76" name="Line 1274"/>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77" name="Line 1275"/>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78" name="Rectangle 1276"/>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7579" name="Group 1277"/>
            <p:cNvGrpSpPr>
              <a:grpSpLocks/>
            </p:cNvGrpSpPr>
            <p:nvPr/>
          </p:nvGrpSpPr>
          <p:grpSpPr bwMode="auto">
            <a:xfrm>
              <a:off x="2308" y="1754"/>
              <a:ext cx="621" cy="511"/>
              <a:chOff x="2700" y="1858"/>
              <a:chExt cx="948" cy="780"/>
            </a:xfrm>
          </p:grpSpPr>
          <p:sp>
            <p:nvSpPr>
              <p:cNvPr id="107592" name="Rectangle 1278"/>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93" name="Group 1279"/>
              <p:cNvGrpSpPr>
                <a:grpSpLocks/>
              </p:cNvGrpSpPr>
              <p:nvPr/>
            </p:nvGrpSpPr>
            <p:grpSpPr bwMode="auto">
              <a:xfrm>
                <a:off x="2931" y="2061"/>
                <a:ext cx="506" cy="416"/>
                <a:chOff x="4101" y="2013"/>
                <a:chExt cx="506" cy="416"/>
              </a:xfrm>
            </p:grpSpPr>
            <p:sp>
              <p:nvSpPr>
                <p:cNvPr id="107594" name="Line 1280"/>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95" name="Line 1281"/>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96" name="Arc 1282"/>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80" name="Group 1283"/>
            <p:cNvGrpSpPr>
              <a:grpSpLocks/>
            </p:cNvGrpSpPr>
            <p:nvPr/>
          </p:nvGrpSpPr>
          <p:grpSpPr bwMode="auto">
            <a:xfrm>
              <a:off x="2796" y="2145"/>
              <a:ext cx="621" cy="511"/>
              <a:chOff x="2700" y="1858"/>
              <a:chExt cx="948" cy="780"/>
            </a:xfrm>
          </p:grpSpPr>
          <p:sp>
            <p:nvSpPr>
              <p:cNvPr id="107587" name="Rectangle 128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88" name="Group 1285"/>
              <p:cNvGrpSpPr>
                <a:grpSpLocks/>
              </p:cNvGrpSpPr>
              <p:nvPr/>
            </p:nvGrpSpPr>
            <p:grpSpPr bwMode="auto">
              <a:xfrm>
                <a:off x="2931" y="2061"/>
                <a:ext cx="506" cy="416"/>
                <a:chOff x="4101" y="2013"/>
                <a:chExt cx="506" cy="416"/>
              </a:xfrm>
            </p:grpSpPr>
            <p:sp>
              <p:nvSpPr>
                <p:cNvPr id="107589" name="Line 128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90" name="Line 128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91" name="Arc 128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81" name="Group 1289"/>
            <p:cNvGrpSpPr>
              <a:grpSpLocks/>
            </p:cNvGrpSpPr>
            <p:nvPr/>
          </p:nvGrpSpPr>
          <p:grpSpPr bwMode="auto">
            <a:xfrm>
              <a:off x="2223" y="3055"/>
              <a:ext cx="621" cy="511"/>
              <a:chOff x="2700" y="1858"/>
              <a:chExt cx="948" cy="780"/>
            </a:xfrm>
          </p:grpSpPr>
          <p:sp>
            <p:nvSpPr>
              <p:cNvPr id="107582" name="Rectangle 1290"/>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83" name="Group 1291"/>
              <p:cNvGrpSpPr>
                <a:grpSpLocks/>
              </p:cNvGrpSpPr>
              <p:nvPr/>
            </p:nvGrpSpPr>
            <p:grpSpPr bwMode="auto">
              <a:xfrm>
                <a:off x="2931" y="2061"/>
                <a:ext cx="506" cy="416"/>
                <a:chOff x="4101" y="2013"/>
                <a:chExt cx="506" cy="416"/>
              </a:xfrm>
            </p:grpSpPr>
            <p:sp>
              <p:nvSpPr>
                <p:cNvPr id="107584" name="Line 1292"/>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85" name="Line 1293"/>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86" name="Arc 1294"/>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3521" name="Group 1295"/>
          <p:cNvGrpSpPr>
            <a:grpSpLocks/>
          </p:cNvGrpSpPr>
          <p:nvPr/>
        </p:nvGrpSpPr>
        <p:grpSpPr bwMode="auto">
          <a:xfrm>
            <a:off x="4572000" y="2222500"/>
            <a:ext cx="3481388" cy="4038600"/>
            <a:chOff x="1224" y="1416"/>
            <a:chExt cx="2193" cy="2544"/>
          </a:xfrm>
        </p:grpSpPr>
        <p:sp>
          <p:nvSpPr>
            <p:cNvPr id="107553" name="Line 1296"/>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54" name="Line 1297"/>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55" name="Line 1298"/>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56" name="Rectangle 1299"/>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7557" name="Group 1300"/>
            <p:cNvGrpSpPr>
              <a:grpSpLocks/>
            </p:cNvGrpSpPr>
            <p:nvPr/>
          </p:nvGrpSpPr>
          <p:grpSpPr bwMode="auto">
            <a:xfrm>
              <a:off x="2308" y="1754"/>
              <a:ext cx="621" cy="511"/>
              <a:chOff x="2700" y="1858"/>
              <a:chExt cx="948" cy="780"/>
            </a:xfrm>
          </p:grpSpPr>
          <p:sp>
            <p:nvSpPr>
              <p:cNvPr id="107570" name="Rectangle 130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71" name="Group 1302"/>
              <p:cNvGrpSpPr>
                <a:grpSpLocks/>
              </p:cNvGrpSpPr>
              <p:nvPr/>
            </p:nvGrpSpPr>
            <p:grpSpPr bwMode="auto">
              <a:xfrm>
                <a:off x="2931" y="2061"/>
                <a:ext cx="506" cy="416"/>
                <a:chOff x="4101" y="2013"/>
                <a:chExt cx="506" cy="416"/>
              </a:xfrm>
            </p:grpSpPr>
            <p:sp>
              <p:nvSpPr>
                <p:cNvPr id="107572" name="Line 130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73" name="Line 130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74" name="Arc 130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58" name="Group 1306"/>
            <p:cNvGrpSpPr>
              <a:grpSpLocks/>
            </p:cNvGrpSpPr>
            <p:nvPr/>
          </p:nvGrpSpPr>
          <p:grpSpPr bwMode="auto">
            <a:xfrm>
              <a:off x="2796" y="2145"/>
              <a:ext cx="621" cy="511"/>
              <a:chOff x="2700" y="1858"/>
              <a:chExt cx="948" cy="780"/>
            </a:xfrm>
          </p:grpSpPr>
          <p:sp>
            <p:nvSpPr>
              <p:cNvPr id="107565" name="Rectangle 130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66" name="Group 1308"/>
              <p:cNvGrpSpPr>
                <a:grpSpLocks/>
              </p:cNvGrpSpPr>
              <p:nvPr/>
            </p:nvGrpSpPr>
            <p:grpSpPr bwMode="auto">
              <a:xfrm>
                <a:off x="2931" y="2061"/>
                <a:ext cx="506" cy="416"/>
                <a:chOff x="4101" y="2013"/>
                <a:chExt cx="506" cy="416"/>
              </a:xfrm>
            </p:grpSpPr>
            <p:sp>
              <p:nvSpPr>
                <p:cNvPr id="107567" name="Line 130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8" name="Line 131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9" name="Arc 131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59" name="Group 1312"/>
            <p:cNvGrpSpPr>
              <a:grpSpLocks/>
            </p:cNvGrpSpPr>
            <p:nvPr/>
          </p:nvGrpSpPr>
          <p:grpSpPr bwMode="auto">
            <a:xfrm>
              <a:off x="2223" y="3055"/>
              <a:ext cx="621" cy="511"/>
              <a:chOff x="2700" y="1858"/>
              <a:chExt cx="948" cy="780"/>
            </a:xfrm>
          </p:grpSpPr>
          <p:sp>
            <p:nvSpPr>
              <p:cNvPr id="107560" name="Rectangle 1313"/>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61" name="Group 1314"/>
              <p:cNvGrpSpPr>
                <a:grpSpLocks/>
              </p:cNvGrpSpPr>
              <p:nvPr/>
            </p:nvGrpSpPr>
            <p:grpSpPr bwMode="auto">
              <a:xfrm>
                <a:off x="2931" y="2061"/>
                <a:ext cx="506" cy="416"/>
                <a:chOff x="4101" y="2013"/>
                <a:chExt cx="506" cy="416"/>
              </a:xfrm>
            </p:grpSpPr>
            <p:sp>
              <p:nvSpPr>
                <p:cNvPr id="107562" name="Line 1315"/>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3" name="Line 1316"/>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4" name="Arc 1317"/>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3528" name="Group 1318"/>
          <p:cNvGrpSpPr>
            <a:grpSpLocks/>
          </p:cNvGrpSpPr>
          <p:nvPr/>
        </p:nvGrpSpPr>
        <p:grpSpPr bwMode="auto">
          <a:xfrm>
            <a:off x="5429250" y="2222500"/>
            <a:ext cx="3481388" cy="4038600"/>
            <a:chOff x="1224" y="1416"/>
            <a:chExt cx="2193" cy="2544"/>
          </a:xfrm>
        </p:grpSpPr>
        <p:sp>
          <p:nvSpPr>
            <p:cNvPr id="107531" name="Line 1319"/>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32" name="Line 1320"/>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33" name="Line 1321"/>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34" name="Rectangle 1322"/>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7535" name="Group 1323"/>
            <p:cNvGrpSpPr>
              <a:grpSpLocks/>
            </p:cNvGrpSpPr>
            <p:nvPr/>
          </p:nvGrpSpPr>
          <p:grpSpPr bwMode="auto">
            <a:xfrm>
              <a:off x="2308" y="1754"/>
              <a:ext cx="621" cy="511"/>
              <a:chOff x="2700" y="1858"/>
              <a:chExt cx="948" cy="780"/>
            </a:xfrm>
          </p:grpSpPr>
          <p:sp>
            <p:nvSpPr>
              <p:cNvPr id="107548" name="Rectangle 132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49" name="Group 1325"/>
              <p:cNvGrpSpPr>
                <a:grpSpLocks/>
              </p:cNvGrpSpPr>
              <p:nvPr/>
            </p:nvGrpSpPr>
            <p:grpSpPr bwMode="auto">
              <a:xfrm>
                <a:off x="2931" y="2061"/>
                <a:ext cx="506" cy="416"/>
                <a:chOff x="4101" y="2013"/>
                <a:chExt cx="506" cy="416"/>
              </a:xfrm>
            </p:grpSpPr>
            <p:sp>
              <p:nvSpPr>
                <p:cNvPr id="107550" name="Line 132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51" name="Line 132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52" name="Arc 132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36" name="Group 1329"/>
            <p:cNvGrpSpPr>
              <a:grpSpLocks/>
            </p:cNvGrpSpPr>
            <p:nvPr/>
          </p:nvGrpSpPr>
          <p:grpSpPr bwMode="auto">
            <a:xfrm>
              <a:off x="2796" y="2145"/>
              <a:ext cx="621" cy="511"/>
              <a:chOff x="2700" y="1858"/>
              <a:chExt cx="948" cy="780"/>
            </a:xfrm>
          </p:grpSpPr>
          <p:sp>
            <p:nvSpPr>
              <p:cNvPr id="107543" name="Rectangle 1330"/>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44" name="Group 1331"/>
              <p:cNvGrpSpPr>
                <a:grpSpLocks/>
              </p:cNvGrpSpPr>
              <p:nvPr/>
            </p:nvGrpSpPr>
            <p:grpSpPr bwMode="auto">
              <a:xfrm>
                <a:off x="2931" y="2061"/>
                <a:ext cx="506" cy="416"/>
                <a:chOff x="4101" y="2013"/>
                <a:chExt cx="506" cy="416"/>
              </a:xfrm>
            </p:grpSpPr>
            <p:sp>
              <p:nvSpPr>
                <p:cNvPr id="107545" name="Line 1332"/>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46" name="Line 1333"/>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47" name="Arc 1334"/>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37" name="Group 1335"/>
            <p:cNvGrpSpPr>
              <a:grpSpLocks/>
            </p:cNvGrpSpPr>
            <p:nvPr/>
          </p:nvGrpSpPr>
          <p:grpSpPr bwMode="auto">
            <a:xfrm>
              <a:off x="2223" y="3055"/>
              <a:ext cx="621" cy="511"/>
              <a:chOff x="2700" y="1858"/>
              <a:chExt cx="948" cy="780"/>
            </a:xfrm>
          </p:grpSpPr>
          <p:sp>
            <p:nvSpPr>
              <p:cNvPr id="107538" name="Rectangle 1336"/>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39" name="Group 1337"/>
              <p:cNvGrpSpPr>
                <a:grpSpLocks/>
              </p:cNvGrpSpPr>
              <p:nvPr/>
            </p:nvGrpSpPr>
            <p:grpSpPr bwMode="auto">
              <a:xfrm>
                <a:off x="2931" y="2061"/>
                <a:ext cx="506" cy="416"/>
                <a:chOff x="4101" y="2013"/>
                <a:chExt cx="506" cy="416"/>
              </a:xfrm>
            </p:grpSpPr>
            <p:sp>
              <p:nvSpPr>
                <p:cNvPr id="107540" name="Line 1338"/>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41" name="Line 1339"/>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42" name="Arc 1340"/>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sp>
        <p:nvSpPr>
          <p:cNvPr id="1341" name="Slide Number Placeholder 5">
            <a:extLst>
              <a:ext uri="{FF2B5EF4-FFF2-40B4-BE49-F238E27FC236}">
                <a16:creationId xmlns:a16="http://schemas.microsoft.com/office/drawing/2014/main" id="{60D91027-6F90-4964-AD1E-3FECB087DFF3}"/>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62</a:t>
            </a:fld>
            <a:endParaRPr lang="en-US" dirty="0"/>
          </a:p>
        </p:txBody>
      </p:sp>
    </p:spTree>
    <p:extLst>
      <p:ext uri="{BB962C8B-B14F-4D97-AF65-F5344CB8AC3E}">
        <p14:creationId xmlns:p14="http://schemas.microsoft.com/office/powerpoint/2010/main" val="215741002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93098"/>
                                        </p:tgtEl>
                                        <p:attrNameLst>
                                          <p:attrName>style.visibility</p:attrName>
                                        </p:attrNameLst>
                                      </p:cBhvr>
                                      <p:to>
                                        <p:strVal val="visible"/>
                                      </p:to>
                                    </p:set>
                                    <p:animEffect transition="in" filter="wipe(left)">
                                      <p:cBhvr>
                                        <p:cTn id="7" dur="500"/>
                                        <p:tgtEl>
                                          <p:spTgt spid="93098"/>
                                        </p:tgtEl>
                                      </p:cBhvr>
                                    </p:animEffect>
                                  </p:childTnLst>
                                  <p:subTnLst>
                                    <p:set>
                                      <p:cBhvr override="childStyle">
                                        <p:cTn dur="1" fill="hold" display="0" masterRel="nextClick" afterEffect="1"/>
                                        <p:tgtEl>
                                          <p:spTgt spid="93098"/>
                                        </p:tgtEl>
                                        <p:attrNameLst>
                                          <p:attrName>style.visibility</p:attrName>
                                        </p:attrNameLst>
                                      </p:cBhvr>
                                      <p:to>
                                        <p:strVal val="hidden"/>
                                      </p:to>
                                    </p:set>
                                  </p:sub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3507"/>
                                        </p:tgtEl>
                                        <p:attrNameLst>
                                          <p:attrName>style.visibility</p:attrName>
                                        </p:attrNameLst>
                                      </p:cBhvr>
                                      <p:to>
                                        <p:strVal val="visible"/>
                                      </p:to>
                                    </p:set>
                                    <p:animEffect transition="in" filter="wipe(left)">
                                      <p:cBhvr>
                                        <p:cTn id="11" dur="500"/>
                                        <p:tgtEl>
                                          <p:spTgt spid="93507"/>
                                        </p:tgtEl>
                                      </p:cBhvr>
                                    </p:animEffect>
                                  </p:childTnLst>
                                  <p:subTnLst>
                                    <p:set>
                                      <p:cBhvr override="childStyle">
                                        <p:cTn dur="1" fill="hold" display="0" masterRel="sameClick" afterEffect="1">
                                          <p:stCondLst>
                                            <p:cond evt="end" delay="0">
                                              <p:tn val="9"/>
                                            </p:cond>
                                          </p:stCondLst>
                                        </p:cTn>
                                        <p:tgtEl>
                                          <p:spTgt spid="93507"/>
                                        </p:tgtEl>
                                        <p:attrNameLst>
                                          <p:attrName>style.visibility</p:attrName>
                                        </p:attrNameLst>
                                      </p:cBhvr>
                                      <p:to>
                                        <p:strVal val="hidden"/>
                                      </p:to>
                                    </p:set>
                                  </p:sub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93514"/>
                                        </p:tgtEl>
                                        <p:attrNameLst>
                                          <p:attrName>style.visibility</p:attrName>
                                        </p:attrNameLst>
                                      </p:cBhvr>
                                      <p:to>
                                        <p:strVal val="visible"/>
                                      </p:to>
                                    </p:set>
                                    <p:animEffect transition="in" filter="wipe(left)">
                                      <p:cBhvr>
                                        <p:cTn id="15" dur="500"/>
                                        <p:tgtEl>
                                          <p:spTgt spid="93514"/>
                                        </p:tgtEl>
                                      </p:cBhvr>
                                    </p:animEffect>
                                  </p:childTnLst>
                                  <p:subTnLst>
                                    <p:set>
                                      <p:cBhvr override="childStyle">
                                        <p:cTn dur="1" fill="hold" display="0" masterRel="sameClick" afterEffect="1">
                                          <p:stCondLst>
                                            <p:cond evt="end" delay="0">
                                              <p:tn val="13"/>
                                            </p:cond>
                                          </p:stCondLst>
                                        </p:cTn>
                                        <p:tgtEl>
                                          <p:spTgt spid="93514"/>
                                        </p:tgtEl>
                                        <p:attrNameLst>
                                          <p:attrName>style.visibility</p:attrName>
                                        </p:attrNameLst>
                                      </p:cBhvr>
                                      <p:to>
                                        <p:strVal val="hidden"/>
                                      </p:to>
                                    </p:set>
                                  </p:sub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93521"/>
                                        </p:tgtEl>
                                        <p:attrNameLst>
                                          <p:attrName>style.visibility</p:attrName>
                                        </p:attrNameLst>
                                      </p:cBhvr>
                                      <p:to>
                                        <p:strVal val="visible"/>
                                      </p:to>
                                    </p:set>
                                    <p:animEffect transition="in" filter="wipe(left)">
                                      <p:cBhvr>
                                        <p:cTn id="19" dur="500"/>
                                        <p:tgtEl>
                                          <p:spTgt spid="93521"/>
                                        </p:tgtEl>
                                      </p:cBhvr>
                                    </p:animEffect>
                                  </p:childTnLst>
                                  <p:subTnLst>
                                    <p:set>
                                      <p:cBhvr override="childStyle">
                                        <p:cTn dur="1" fill="hold" display="0" masterRel="sameClick" afterEffect="1">
                                          <p:stCondLst>
                                            <p:cond evt="end" delay="0">
                                              <p:tn val="17"/>
                                            </p:cond>
                                          </p:stCondLst>
                                        </p:cTn>
                                        <p:tgtEl>
                                          <p:spTgt spid="93521"/>
                                        </p:tgtEl>
                                        <p:attrNameLst>
                                          <p:attrName>style.visibility</p:attrName>
                                        </p:attrNameLst>
                                      </p:cBhvr>
                                      <p:to>
                                        <p:strVal val="hidden"/>
                                      </p:to>
                                    </p:set>
                                  </p:subTnLst>
                                </p:cTn>
                              </p:par>
                            </p:childTnLst>
                          </p:cTn>
                        </p:par>
                        <p:par>
                          <p:cTn id="20" fill="hold" nodeType="afterGroup">
                            <p:stCondLst>
                              <p:cond delay="2000"/>
                            </p:stCondLst>
                            <p:childTnLst>
                              <p:par>
                                <p:cTn id="21" presetID="22" presetClass="entr" presetSubtype="8" fill="hold" nodeType="afterEffect">
                                  <p:stCondLst>
                                    <p:cond delay="0"/>
                                  </p:stCondLst>
                                  <p:childTnLst>
                                    <p:set>
                                      <p:cBhvr>
                                        <p:cTn id="22" dur="1" fill="hold">
                                          <p:stCondLst>
                                            <p:cond delay="0"/>
                                          </p:stCondLst>
                                        </p:cTn>
                                        <p:tgtEl>
                                          <p:spTgt spid="93528"/>
                                        </p:tgtEl>
                                        <p:attrNameLst>
                                          <p:attrName>style.visibility</p:attrName>
                                        </p:attrNameLst>
                                      </p:cBhvr>
                                      <p:to>
                                        <p:strVal val="visible"/>
                                      </p:to>
                                    </p:set>
                                    <p:animEffect transition="in" filter="wipe(left)">
                                      <p:cBhvr>
                                        <p:cTn id="23" dur="500"/>
                                        <p:tgtEl>
                                          <p:spTgt spid="93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6418" name="Object 2"/>
          <p:cNvGraphicFramePr>
            <a:graphicFrameLocks noChangeAspect="1"/>
          </p:cNvGraphicFramePr>
          <p:nvPr/>
        </p:nvGraphicFramePr>
        <p:xfrm>
          <a:off x="190500" y="1104900"/>
          <a:ext cx="8547100" cy="6019800"/>
        </p:xfrm>
        <a:graphic>
          <a:graphicData uri="http://schemas.openxmlformats.org/presentationml/2006/ole">
            <mc:AlternateContent xmlns:mc="http://schemas.openxmlformats.org/markup-compatibility/2006">
              <mc:Choice xmlns:v="urn:schemas-microsoft-com:vml" Requires="v">
                <p:oleObj spid="_x0000_s24579" name="Chart" r:id="rId4" imgW="9715714" imgH="6838855" progId="Excel.Chart.8">
                  <p:embed/>
                </p:oleObj>
              </mc:Choice>
              <mc:Fallback>
                <p:oleObj name="Chart" r:id="rId4" imgW="9715714" imgH="6838855" progId="Excel.Chart.8">
                  <p:embed/>
                  <p:pic>
                    <p:nvPicPr>
                      <p:cNvPr id="316418"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0500" y="1104900"/>
                        <a:ext cx="8547100" cy="6019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type="none" w="med"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16419" name="Rectangle 3"/>
          <p:cNvSpPr>
            <a:spLocks noGrp="1" noChangeArrowheads="1"/>
          </p:cNvSpPr>
          <p:nvPr>
            <p:ph type="title" idx="4294967295"/>
          </p:nvPr>
        </p:nvSpPr>
        <p:spPr>
          <a:noFill/>
        </p:spPr>
        <p:txBody>
          <a:bodyPr/>
          <a:lstStyle/>
          <a:p>
            <a:r>
              <a:rPr lang="en-US" dirty="0"/>
              <a:t>Driverless EV optimization</a:t>
            </a:r>
          </a:p>
        </p:txBody>
      </p:sp>
      <p:sp>
        <p:nvSpPr>
          <p:cNvPr id="316420" name="Rectangle 4"/>
          <p:cNvSpPr>
            <a:spLocks noGrp="1" noChangeArrowheads="1"/>
          </p:cNvSpPr>
          <p:nvPr>
            <p:ph type="body" idx="4294967295"/>
          </p:nvPr>
        </p:nvSpPr>
        <p:spPr>
          <a:noFill/>
        </p:spPr>
        <p:txBody>
          <a:bodyPr/>
          <a:lstStyle/>
          <a:p>
            <a:r>
              <a:rPr lang="en-US" dirty="0"/>
              <a:t>… a typical performance graph.</a:t>
            </a:r>
          </a:p>
        </p:txBody>
      </p:sp>
      <p:sp>
        <p:nvSpPr>
          <p:cNvPr id="7" name="Slide Number Placeholder 5">
            <a:extLst>
              <a:ext uri="{FF2B5EF4-FFF2-40B4-BE49-F238E27FC236}">
                <a16:creationId xmlns:a16="http://schemas.microsoft.com/office/drawing/2014/main" id="{26811346-187C-42FF-BBE0-21B95CF3DF5C}"/>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63</a:t>
            </a:fld>
            <a:endParaRPr lang="en-US" dirty="0"/>
          </a:p>
        </p:txBody>
      </p:sp>
    </p:spTree>
    <p:extLst>
      <p:ext uri="{BB962C8B-B14F-4D97-AF65-F5344CB8AC3E}">
        <p14:creationId xmlns:p14="http://schemas.microsoft.com/office/powerpoint/2010/main" val="424608673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0099" name="Rectangle 3"/>
          <p:cNvSpPr>
            <a:spLocks noGrp="1" noChangeArrowheads="1"/>
          </p:cNvSpPr>
          <p:nvPr>
            <p:ph type="body" idx="1"/>
          </p:nvPr>
        </p:nvSpPr>
        <p:spPr/>
        <p:txBody>
          <a:bodyPr/>
          <a:lstStyle/>
          <a:p>
            <a:r>
              <a:rPr lang="en-US" altLang="en-US" dirty="0"/>
              <a:t>Estimating average values:</a:t>
            </a:r>
          </a:p>
          <a:p>
            <a:pPr lvl="1"/>
            <a:r>
              <a:rPr lang="en-US" altLang="en-US" dirty="0"/>
              <a:t>The attributes of a car might include:</a:t>
            </a:r>
          </a:p>
          <a:p>
            <a:pPr lvl="2"/>
            <a:r>
              <a:rPr lang="en-US" altLang="en-US" dirty="0"/>
              <a:t>Location</a:t>
            </a:r>
          </a:p>
          <a:p>
            <a:pPr lvl="2"/>
            <a:r>
              <a:rPr lang="en-US" altLang="en-US" dirty="0"/>
              <a:t>Type of car</a:t>
            </a:r>
          </a:p>
          <a:p>
            <a:pPr lvl="2"/>
            <a:r>
              <a:rPr lang="en-US" altLang="en-US" dirty="0"/>
              <a:t>Charge level</a:t>
            </a:r>
          </a:p>
          <a:p>
            <a:pPr lvl="2"/>
            <a:r>
              <a:rPr lang="en-US" altLang="en-US" dirty="0"/>
              <a:t>Driver attributes?</a:t>
            </a:r>
          </a:p>
          <a:p>
            <a:pPr lvl="1"/>
            <a:r>
              <a:rPr lang="en-US" altLang="en-US" dirty="0"/>
              <a:t>We estimate values at different levels of aggregation, and then combine them:</a:t>
            </a:r>
          </a:p>
          <a:p>
            <a:pPr lvl="1"/>
            <a:endParaRPr lang="en-US" altLang="en-US" dirty="0"/>
          </a:p>
          <a:p>
            <a:pPr lvl="2"/>
            <a:endParaRPr lang="en-US" altLang="en-US" dirty="0"/>
          </a:p>
          <a:p>
            <a:pPr lvl="2"/>
            <a:endParaRPr lang="en-US" altLang="en-US" dirty="0"/>
          </a:p>
          <a:p>
            <a:pPr lvl="1"/>
            <a:r>
              <a:rPr lang="en-US" altLang="en-US" dirty="0"/>
              <a:t>The weights are proportional to the inverse of the estimate of the variance plus square of the bias.</a:t>
            </a:r>
          </a:p>
          <a:p>
            <a:pPr lvl="1"/>
            <a:r>
              <a:rPr lang="en-US" altLang="en-US" dirty="0"/>
              <a:t>This is a form of </a:t>
            </a:r>
            <a:r>
              <a:rPr lang="en-US" altLang="en-US" i="1" dirty="0"/>
              <a:t>variable dimensional learning.</a:t>
            </a:r>
            <a:endParaRPr lang="en-US" altLang="en-US" dirty="0"/>
          </a:p>
        </p:txBody>
      </p:sp>
      <p:graphicFrame>
        <p:nvGraphicFramePr>
          <p:cNvPr id="2820100" name="Object 4"/>
          <p:cNvGraphicFramePr>
            <a:graphicFrameLocks noChangeAspect="1"/>
          </p:cNvGraphicFramePr>
          <p:nvPr>
            <p:extLst/>
          </p:nvPr>
        </p:nvGraphicFramePr>
        <p:xfrm>
          <a:off x="2066341" y="4133681"/>
          <a:ext cx="3119270" cy="984772"/>
        </p:xfrm>
        <a:graphic>
          <a:graphicData uri="http://schemas.openxmlformats.org/presentationml/2006/ole">
            <mc:AlternateContent xmlns:mc="http://schemas.openxmlformats.org/markup-compatibility/2006">
              <mc:Choice xmlns:v="urn:schemas-microsoft-com:vml" Requires="v">
                <p:oleObj spid="_x0000_s25603" name="Equation" r:id="rId4" imgW="1409400" imgH="444240" progId="Equation.DSMT4">
                  <p:embed/>
                </p:oleObj>
              </mc:Choice>
              <mc:Fallback>
                <p:oleObj name="Equation" r:id="rId4" imgW="1409400" imgH="444240" progId="Equation.DSMT4">
                  <p:embed/>
                  <p:pic>
                    <p:nvPicPr>
                      <p:cNvPr id="2820100" name="Object 4"/>
                      <p:cNvPicPr>
                        <a:picLocks noChangeAspect="1" noChangeArrowheads="1"/>
                      </p:cNvPicPr>
                      <p:nvPr/>
                    </p:nvPicPr>
                    <p:blipFill>
                      <a:blip r:embed="rId5"/>
                      <a:srcRect/>
                      <a:stretch>
                        <a:fillRect/>
                      </a:stretch>
                    </p:blipFill>
                    <p:spPr bwMode="auto">
                      <a:xfrm>
                        <a:off x="2066341" y="4133681"/>
                        <a:ext cx="3119270" cy="984772"/>
                      </a:xfrm>
                      <a:prstGeom prst="rect">
                        <a:avLst/>
                      </a:prstGeom>
                      <a:noFill/>
                      <a:ln>
                        <a:noFill/>
                      </a:ln>
                      <a:effectLst/>
                      <a:extLst/>
                    </p:spPr>
                  </p:pic>
                </p:oleObj>
              </mc:Fallback>
            </mc:AlternateContent>
          </a:graphicData>
        </a:graphic>
      </p:graphicFrame>
      <p:sp>
        <p:nvSpPr>
          <p:cNvPr id="20" name="Rectangle 2"/>
          <p:cNvSpPr>
            <a:spLocks noGrp="1" noChangeArrowheads="1"/>
          </p:cNvSpPr>
          <p:nvPr>
            <p:ph type="title"/>
          </p:nvPr>
        </p:nvSpPr>
        <p:spPr>
          <a:xfrm>
            <a:off x="356801" y="152400"/>
            <a:ext cx="7658790" cy="749300"/>
          </a:xfrm>
        </p:spPr>
        <p:txBody>
          <a:bodyPr/>
          <a:lstStyle/>
          <a:p>
            <a:r>
              <a:rPr lang="en-US" dirty="0"/>
              <a:t>Driverless EV optimization</a:t>
            </a:r>
            <a:endParaRPr lang="en-US" altLang="en-US" b="1" dirty="0"/>
          </a:p>
        </p:txBody>
      </p:sp>
      <p:sp>
        <p:nvSpPr>
          <p:cNvPr id="5" name="Slide Number Placeholder 5">
            <a:extLst>
              <a:ext uri="{FF2B5EF4-FFF2-40B4-BE49-F238E27FC236}">
                <a16:creationId xmlns:a16="http://schemas.microsoft.com/office/drawing/2014/main" id="{375CF6F3-93AB-4BAA-99A3-976E5B5A7BEF}"/>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64</a:t>
            </a:fld>
            <a:endParaRPr lang="en-US" dirty="0"/>
          </a:p>
        </p:txBody>
      </p:sp>
    </p:spTree>
    <p:extLst>
      <p:ext uri="{BB962C8B-B14F-4D97-AF65-F5344CB8AC3E}">
        <p14:creationId xmlns:p14="http://schemas.microsoft.com/office/powerpoint/2010/main" val="285703413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669558" y="1672398"/>
            <a:ext cx="6874241" cy="5130195"/>
          </a:xfrm>
          <a:prstGeom prst="rect">
            <a:avLst/>
          </a:prstGeom>
        </p:spPr>
      </p:pic>
      <p:sp>
        <p:nvSpPr>
          <p:cNvPr id="2" name="Title 1"/>
          <p:cNvSpPr>
            <a:spLocks noGrp="1"/>
          </p:cNvSpPr>
          <p:nvPr>
            <p:ph type="title"/>
          </p:nvPr>
        </p:nvSpPr>
        <p:spPr/>
        <p:txBody>
          <a:bodyPr/>
          <a:lstStyle/>
          <a:p>
            <a:r>
              <a:rPr lang="en-US" dirty="0"/>
              <a:t>Driverless EV optimization</a:t>
            </a:r>
          </a:p>
        </p:txBody>
      </p:sp>
      <p:sp>
        <p:nvSpPr>
          <p:cNvPr id="8" name="TextBox 7"/>
          <p:cNvSpPr txBox="1"/>
          <p:nvPr/>
        </p:nvSpPr>
        <p:spPr>
          <a:xfrm>
            <a:off x="3589020" y="6402483"/>
            <a:ext cx="1612942" cy="400110"/>
          </a:xfrm>
          <a:prstGeom prst="rect">
            <a:avLst/>
          </a:prstGeom>
          <a:solidFill>
            <a:schemeClr val="bg1"/>
          </a:solidFill>
        </p:spPr>
        <p:txBody>
          <a:bodyPr wrap="none" rtlCol="0">
            <a:spAutoFit/>
          </a:bodyPr>
          <a:lstStyle/>
          <a:p>
            <a:pPr algn="l"/>
            <a:r>
              <a:rPr lang="en-US" sz="2000" i="0" dirty="0"/>
              <a:t>Log iterations</a:t>
            </a:r>
          </a:p>
        </p:txBody>
      </p:sp>
      <p:sp>
        <p:nvSpPr>
          <p:cNvPr id="9" name="TextBox 8"/>
          <p:cNvSpPr txBox="1"/>
          <p:nvPr/>
        </p:nvSpPr>
        <p:spPr>
          <a:xfrm rot="16200000">
            <a:off x="-506742" y="4028853"/>
            <a:ext cx="2648995" cy="400110"/>
          </a:xfrm>
          <a:prstGeom prst="rect">
            <a:avLst/>
          </a:prstGeom>
          <a:solidFill>
            <a:schemeClr val="bg1"/>
          </a:solidFill>
        </p:spPr>
        <p:txBody>
          <a:bodyPr wrap="none" rtlCol="0">
            <a:spAutoFit/>
          </a:bodyPr>
          <a:lstStyle/>
          <a:p>
            <a:pPr algn="l"/>
            <a:r>
              <a:rPr lang="en-US" sz="2000" i="0" dirty="0"/>
              <a:t>     Weight on each level</a:t>
            </a:r>
          </a:p>
        </p:txBody>
      </p:sp>
      <p:sp>
        <p:nvSpPr>
          <p:cNvPr id="7" name="Content Placeholder 2"/>
          <p:cNvSpPr txBox="1">
            <a:spLocks/>
          </p:cNvSpPr>
          <p:nvPr/>
        </p:nvSpPr>
        <p:spPr bwMode="auto">
          <a:xfrm>
            <a:off x="685800" y="1143000"/>
            <a:ext cx="7772400" cy="50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SzPct val="80000"/>
              <a:buFontTx/>
              <a:buBlip>
                <a:blip r:embed="rId4"/>
              </a:buBlip>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0"/>
              </a:spcBef>
              <a:spcAft>
                <a:spcPct val="0"/>
              </a:spcAft>
              <a:buChar char="•"/>
              <a:defRPr sz="20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eaLnBrk="0" fontAlgn="base" hangingPunct="0">
              <a:spcBef>
                <a:spcPct val="0"/>
              </a:spcBef>
              <a:spcAft>
                <a:spcPct val="0"/>
              </a:spcAft>
              <a:buChar char="»"/>
              <a:defRPr sz="2000">
                <a:solidFill>
                  <a:schemeClr val="tx1"/>
                </a:solidFill>
                <a:latin typeface="+mn-lt"/>
              </a:defRPr>
            </a:lvl6pPr>
            <a:lvl7pPr marL="2971800" indent="-228600" algn="l" rtl="0" eaLnBrk="0" fontAlgn="base" hangingPunct="0">
              <a:spcBef>
                <a:spcPct val="0"/>
              </a:spcBef>
              <a:spcAft>
                <a:spcPct val="0"/>
              </a:spcAft>
              <a:buChar char="»"/>
              <a:defRPr sz="2000">
                <a:solidFill>
                  <a:schemeClr val="tx1"/>
                </a:solidFill>
                <a:latin typeface="+mn-lt"/>
              </a:defRPr>
            </a:lvl7pPr>
            <a:lvl8pPr marL="3429000" indent="-228600" algn="l" rtl="0" eaLnBrk="0" fontAlgn="base" hangingPunct="0">
              <a:spcBef>
                <a:spcPct val="0"/>
              </a:spcBef>
              <a:spcAft>
                <a:spcPct val="0"/>
              </a:spcAft>
              <a:buChar char="»"/>
              <a:defRPr sz="2000">
                <a:solidFill>
                  <a:schemeClr val="tx1"/>
                </a:solidFill>
                <a:latin typeface="+mn-lt"/>
              </a:defRPr>
            </a:lvl8pPr>
            <a:lvl9pPr marL="3886200" indent="-228600" algn="l" rtl="0" eaLnBrk="0" fontAlgn="base" hangingPunct="0">
              <a:spcBef>
                <a:spcPct val="0"/>
              </a:spcBef>
              <a:spcAft>
                <a:spcPct val="0"/>
              </a:spcAft>
              <a:buChar char="»"/>
              <a:defRPr sz="2000">
                <a:solidFill>
                  <a:schemeClr val="tx1"/>
                </a:solidFill>
                <a:latin typeface="+mn-lt"/>
              </a:defRPr>
            </a:lvl9pPr>
          </a:lstStyle>
          <a:p>
            <a:r>
              <a:rPr lang="en-US" i="0" kern="0" dirty="0"/>
              <a:t>Variable-dimensional learning</a:t>
            </a:r>
          </a:p>
        </p:txBody>
      </p:sp>
      <p:sp>
        <p:nvSpPr>
          <p:cNvPr id="11" name="Text Box 5"/>
          <p:cNvSpPr txBox="1">
            <a:spLocks noChangeArrowheads="1"/>
          </p:cNvSpPr>
          <p:nvPr/>
        </p:nvSpPr>
        <p:spPr bwMode="auto">
          <a:xfrm>
            <a:off x="7383413" y="2719453"/>
            <a:ext cx="308977" cy="2708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r>
              <a:rPr lang="en-US" altLang="en-US" sz="2000" dirty="0"/>
              <a:t>1</a:t>
            </a:r>
          </a:p>
          <a:p>
            <a:pPr eaLnBrk="1" hangingPunct="1"/>
            <a:endParaRPr lang="en-US" altLang="en-US" sz="2800" dirty="0"/>
          </a:p>
          <a:p>
            <a:pPr eaLnBrk="1" hangingPunct="1"/>
            <a:r>
              <a:rPr lang="en-US" altLang="en-US" sz="2000" dirty="0"/>
              <a:t>3</a:t>
            </a:r>
          </a:p>
          <a:p>
            <a:pPr eaLnBrk="1" hangingPunct="1"/>
            <a:r>
              <a:rPr lang="en-US" altLang="en-US" sz="2000" dirty="0"/>
              <a:t>2</a:t>
            </a:r>
          </a:p>
          <a:p>
            <a:pPr eaLnBrk="1" hangingPunct="1"/>
            <a:endParaRPr lang="en-US" altLang="en-US" sz="2800" dirty="0"/>
          </a:p>
          <a:p>
            <a:pPr eaLnBrk="1" hangingPunct="1"/>
            <a:r>
              <a:rPr lang="en-US" altLang="en-US" sz="2000" dirty="0"/>
              <a:t>4</a:t>
            </a:r>
          </a:p>
          <a:p>
            <a:pPr eaLnBrk="1" hangingPunct="1"/>
            <a:endParaRPr lang="en-US" altLang="en-US" sz="1400" dirty="0"/>
          </a:p>
          <a:p>
            <a:pPr eaLnBrk="1" hangingPunct="1"/>
            <a:r>
              <a:rPr lang="en-US" altLang="en-US" sz="2000" dirty="0"/>
              <a:t>5</a:t>
            </a:r>
          </a:p>
        </p:txBody>
      </p:sp>
      <p:sp>
        <p:nvSpPr>
          <p:cNvPr id="14" name="Rectangle 8"/>
          <p:cNvSpPr>
            <a:spLocks noChangeArrowheads="1"/>
          </p:cNvSpPr>
          <p:nvPr/>
        </p:nvSpPr>
        <p:spPr bwMode="auto">
          <a:xfrm>
            <a:off x="7387590" y="5660875"/>
            <a:ext cx="3048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pPr>
            <a:r>
              <a:rPr lang="en-US" altLang="en-US" sz="2000" dirty="0"/>
              <a:t>67</a:t>
            </a:r>
          </a:p>
        </p:txBody>
      </p:sp>
      <p:sp>
        <p:nvSpPr>
          <p:cNvPr id="4" name="TextBox 3"/>
          <p:cNvSpPr txBox="1"/>
          <p:nvPr/>
        </p:nvSpPr>
        <p:spPr>
          <a:xfrm>
            <a:off x="7868653" y="2707421"/>
            <a:ext cx="697627" cy="400110"/>
          </a:xfrm>
          <a:prstGeom prst="rect">
            <a:avLst/>
          </a:prstGeom>
          <a:noFill/>
        </p:spPr>
        <p:txBody>
          <a:bodyPr wrap="none" rtlCol="0">
            <a:spAutoFit/>
          </a:bodyPr>
          <a:lstStyle/>
          <a:p>
            <a:pPr algn="l"/>
            <a:r>
              <a:rPr lang="en-US" sz="2000" i="0" dirty="0"/>
              <a:t>High</a:t>
            </a:r>
          </a:p>
        </p:txBody>
      </p:sp>
      <p:sp>
        <p:nvSpPr>
          <p:cNvPr id="15" name="TextBox 14"/>
          <p:cNvSpPr txBox="1"/>
          <p:nvPr/>
        </p:nvSpPr>
        <p:spPr>
          <a:xfrm>
            <a:off x="7359313" y="2174021"/>
            <a:ext cx="1762021" cy="400110"/>
          </a:xfrm>
          <a:prstGeom prst="rect">
            <a:avLst/>
          </a:prstGeom>
          <a:noFill/>
        </p:spPr>
        <p:txBody>
          <a:bodyPr wrap="none" rtlCol="0">
            <a:spAutoFit/>
          </a:bodyPr>
          <a:lstStyle/>
          <a:p>
            <a:pPr algn="l"/>
            <a:r>
              <a:rPr lang="en-US" sz="2000" i="0" dirty="0"/>
              <a:t>Dimensionality</a:t>
            </a:r>
          </a:p>
        </p:txBody>
      </p:sp>
      <p:sp>
        <p:nvSpPr>
          <p:cNvPr id="16" name="TextBox 15"/>
          <p:cNvSpPr txBox="1"/>
          <p:nvPr/>
        </p:nvSpPr>
        <p:spPr>
          <a:xfrm>
            <a:off x="7888704" y="5976004"/>
            <a:ext cx="655949" cy="400110"/>
          </a:xfrm>
          <a:prstGeom prst="rect">
            <a:avLst/>
          </a:prstGeom>
          <a:noFill/>
        </p:spPr>
        <p:txBody>
          <a:bodyPr wrap="none" rtlCol="0">
            <a:spAutoFit/>
          </a:bodyPr>
          <a:lstStyle/>
          <a:p>
            <a:pPr algn="l"/>
            <a:r>
              <a:rPr lang="en-US" sz="2000" i="0" dirty="0"/>
              <a:t>Low</a:t>
            </a:r>
          </a:p>
        </p:txBody>
      </p:sp>
      <p:sp>
        <p:nvSpPr>
          <p:cNvPr id="12" name="Slide Number Placeholder 5">
            <a:extLst>
              <a:ext uri="{FF2B5EF4-FFF2-40B4-BE49-F238E27FC236}">
                <a16:creationId xmlns:a16="http://schemas.microsoft.com/office/drawing/2014/main" id="{16D40E64-A405-407F-AAC8-68A2B78DE025}"/>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65</a:t>
            </a:fld>
            <a:endParaRPr lang="en-US" dirty="0"/>
          </a:p>
        </p:txBody>
      </p:sp>
    </p:spTree>
    <p:extLst>
      <p:ext uri="{BB962C8B-B14F-4D97-AF65-F5344CB8AC3E}">
        <p14:creationId xmlns:p14="http://schemas.microsoft.com/office/powerpoint/2010/main" val="174844967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91912" y="2686070"/>
            <a:ext cx="5280263" cy="3748452"/>
          </a:xfrm>
          <a:prstGeom prst="rect">
            <a:avLst/>
          </a:prstGeom>
        </p:spPr>
      </p:pic>
      <p:sp>
        <p:nvSpPr>
          <p:cNvPr id="6" name="TextBox 5"/>
          <p:cNvSpPr txBox="1"/>
          <p:nvPr/>
        </p:nvSpPr>
        <p:spPr>
          <a:xfrm rot="1445653">
            <a:off x="2333476" y="5820816"/>
            <a:ext cx="1358064" cy="646331"/>
          </a:xfrm>
          <a:prstGeom prst="rect">
            <a:avLst/>
          </a:prstGeom>
          <a:solidFill>
            <a:schemeClr val="bg1"/>
          </a:solidFill>
        </p:spPr>
        <p:txBody>
          <a:bodyPr wrap="none" rtlCol="0">
            <a:spAutoFit/>
          </a:bodyPr>
          <a:lstStyle/>
          <a:p>
            <a:r>
              <a:rPr lang="en-US" dirty="0"/>
              <a:t>Battery level</a:t>
            </a:r>
          </a:p>
          <a:p>
            <a:endParaRPr lang="en-US" dirty="0"/>
          </a:p>
        </p:txBody>
      </p:sp>
      <p:sp>
        <p:nvSpPr>
          <p:cNvPr id="7" name="TextBox 6"/>
          <p:cNvSpPr txBox="1"/>
          <p:nvPr/>
        </p:nvSpPr>
        <p:spPr>
          <a:xfrm rot="16200000">
            <a:off x="1178512" y="4351366"/>
            <a:ext cx="1571136" cy="369332"/>
          </a:xfrm>
          <a:prstGeom prst="rect">
            <a:avLst/>
          </a:prstGeom>
          <a:solidFill>
            <a:schemeClr val="bg1"/>
          </a:solidFill>
        </p:spPr>
        <p:txBody>
          <a:bodyPr wrap="none" rtlCol="0">
            <a:spAutoFit/>
          </a:bodyPr>
          <a:lstStyle/>
          <a:p>
            <a:r>
              <a:rPr lang="en-US" dirty="0"/>
              <a:t>Marginal value</a:t>
            </a:r>
          </a:p>
        </p:txBody>
      </p:sp>
      <p:sp>
        <p:nvSpPr>
          <p:cNvPr id="8" name="TextBox 7"/>
          <p:cNvSpPr txBox="1"/>
          <p:nvPr/>
        </p:nvSpPr>
        <p:spPr>
          <a:xfrm rot="20852161">
            <a:off x="5441384" y="6071455"/>
            <a:ext cx="1005907" cy="646331"/>
          </a:xfrm>
          <a:prstGeom prst="rect">
            <a:avLst/>
          </a:prstGeom>
          <a:solidFill>
            <a:schemeClr val="bg1"/>
          </a:solidFill>
        </p:spPr>
        <p:txBody>
          <a:bodyPr wrap="square" rtlCol="0">
            <a:spAutoFit/>
          </a:bodyPr>
          <a:lstStyle/>
          <a:p>
            <a:r>
              <a:rPr lang="en-US" dirty="0"/>
              <a:t>Time     </a:t>
            </a:r>
          </a:p>
          <a:p>
            <a:endParaRPr lang="en-US" dirty="0"/>
          </a:p>
        </p:txBody>
      </p:sp>
      <p:sp>
        <p:nvSpPr>
          <p:cNvPr id="2" name="Title 1"/>
          <p:cNvSpPr>
            <a:spLocks noGrp="1"/>
          </p:cNvSpPr>
          <p:nvPr>
            <p:ph type="title"/>
          </p:nvPr>
        </p:nvSpPr>
        <p:spPr/>
        <p:txBody>
          <a:bodyPr/>
          <a:lstStyle/>
          <a:p>
            <a:r>
              <a:rPr lang="en-US" dirty="0"/>
              <a:t>Driverless EV optimization</a:t>
            </a:r>
          </a:p>
        </p:txBody>
      </p:sp>
      <p:sp>
        <p:nvSpPr>
          <p:cNvPr id="3" name="Content Placeholder 2"/>
          <p:cNvSpPr>
            <a:spLocks noGrp="1"/>
          </p:cNvSpPr>
          <p:nvPr>
            <p:ph idx="1"/>
          </p:nvPr>
        </p:nvSpPr>
        <p:spPr>
          <a:xfrm>
            <a:off x="685799" y="1143000"/>
            <a:ext cx="8195441" cy="4953000"/>
          </a:xfrm>
        </p:spPr>
        <p:txBody>
          <a:bodyPr/>
          <a:lstStyle/>
          <a:p>
            <a:r>
              <a:rPr lang="en-US" dirty="0"/>
              <a:t>The value of a vehicle in the future</a:t>
            </a:r>
          </a:p>
          <a:p>
            <a:pPr lvl="1"/>
            <a:r>
              <a:rPr lang="en-US" dirty="0"/>
              <a:t>Value function approximation captures charge level, as well as time and location.</a:t>
            </a:r>
          </a:p>
          <a:p>
            <a:pPr lvl="1"/>
            <a:r>
              <a:rPr lang="en-US" dirty="0"/>
              <a:t>Hierarchical aggregation accelerated the learning process</a:t>
            </a:r>
          </a:p>
        </p:txBody>
      </p:sp>
      <p:sp>
        <p:nvSpPr>
          <p:cNvPr id="9" name="Slide Number Placeholder 5">
            <a:extLst>
              <a:ext uri="{FF2B5EF4-FFF2-40B4-BE49-F238E27FC236}">
                <a16:creationId xmlns:a16="http://schemas.microsoft.com/office/drawing/2014/main" id="{E3BD7E94-41BA-432C-A01A-2CD6E7FA28CA}"/>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66</a:t>
            </a:fld>
            <a:endParaRPr lang="en-US" dirty="0"/>
          </a:p>
        </p:txBody>
      </p:sp>
    </p:spTree>
    <p:extLst>
      <p:ext uri="{BB962C8B-B14F-4D97-AF65-F5344CB8AC3E}">
        <p14:creationId xmlns:p14="http://schemas.microsoft.com/office/powerpoint/2010/main" val="296258936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52438" y="1368623"/>
            <a:ext cx="4011168" cy="2847523"/>
          </a:xfrm>
          <a:prstGeom prst="rect">
            <a:avLst/>
          </a:prstGeom>
        </p:spPr>
      </p:pic>
      <p:sp>
        <p:nvSpPr>
          <p:cNvPr id="3" name="Content Placeholder 2"/>
          <p:cNvSpPr>
            <a:spLocks noGrp="1"/>
          </p:cNvSpPr>
          <p:nvPr>
            <p:ph idx="1"/>
          </p:nvPr>
        </p:nvSpPr>
        <p:spPr>
          <a:xfrm>
            <a:off x="685799" y="1143000"/>
            <a:ext cx="8195441" cy="4953000"/>
          </a:xfrm>
        </p:spPr>
        <p:txBody>
          <a:bodyPr/>
          <a:lstStyle/>
          <a:p>
            <a:r>
              <a:rPr lang="en-US" dirty="0"/>
              <a:t>Examples of value function approximations</a:t>
            </a: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02725" y="4006182"/>
            <a:ext cx="3893474" cy="2920106"/>
          </a:xfrm>
          <a:prstGeom prst="rect">
            <a:avLst/>
          </a:prstGeom>
        </p:spPr>
      </p:pic>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6393" y="4057650"/>
            <a:ext cx="3823208" cy="2867406"/>
          </a:xfrm>
          <a:prstGeom prst="rect">
            <a:avLst/>
          </a:prstGeom>
        </p:spPr>
      </p:pic>
      <p:sp>
        <p:nvSpPr>
          <p:cNvPr id="8" name="Rectangle 16"/>
          <p:cNvSpPr txBox="1">
            <a:spLocks noChangeArrowheads="1"/>
          </p:cNvSpPr>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0"/>
              </a:spcBef>
              <a:spcAft>
                <a:spcPct val="0"/>
              </a:spcAft>
              <a:buChar char="•"/>
              <a:defRPr sz="20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eaLnBrk="0" fontAlgn="base" hangingPunct="0">
              <a:spcBef>
                <a:spcPct val="0"/>
              </a:spcBef>
              <a:spcAft>
                <a:spcPct val="0"/>
              </a:spcAft>
              <a:buChar char="»"/>
              <a:defRPr sz="2000">
                <a:solidFill>
                  <a:schemeClr val="tx1"/>
                </a:solidFill>
                <a:latin typeface="+mn-lt"/>
              </a:defRPr>
            </a:lvl6pPr>
            <a:lvl7pPr marL="2971800" indent="-228600" algn="l" rtl="0" eaLnBrk="0" fontAlgn="base" hangingPunct="0">
              <a:spcBef>
                <a:spcPct val="0"/>
              </a:spcBef>
              <a:spcAft>
                <a:spcPct val="0"/>
              </a:spcAft>
              <a:buChar char="»"/>
              <a:defRPr sz="2000">
                <a:solidFill>
                  <a:schemeClr val="tx1"/>
                </a:solidFill>
                <a:latin typeface="+mn-lt"/>
              </a:defRPr>
            </a:lvl7pPr>
            <a:lvl8pPr marL="3429000" indent="-228600" algn="l" rtl="0" eaLnBrk="0" fontAlgn="base" hangingPunct="0">
              <a:spcBef>
                <a:spcPct val="0"/>
              </a:spcBef>
              <a:spcAft>
                <a:spcPct val="0"/>
              </a:spcAft>
              <a:buChar char="»"/>
              <a:defRPr sz="2000">
                <a:solidFill>
                  <a:schemeClr val="tx1"/>
                </a:solidFill>
                <a:latin typeface="+mn-lt"/>
              </a:defRPr>
            </a:lvl8pPr>
            <a:lvl9pPr marL="3886200" indent="-228600" algn="l" rtl="0" eaLnBrk="0" fontAlgn="base" hangingPunct="0">
              <a:spcBef>
                <a:spcPct val="0"/>
              </a:spcBef>
              <a:spcAft>
                <a:spcPct val="0"/>
              </a:spcAft>
              <a:buChar char="»"/>
              <a:defRPr sz="2000">
                <a:solidFill>
                  <a:schemeClr val="tx1"/>
                </a:solidFill>
                <a:latin typeface="+mn-lt"/>
              </a:defRPr>
            </a:lvl9pPr>
          </a:lstStyle>
          <a:p>
            <a:pPr marL="0" indent="0">
              <a:buNone/>
            </a:pPr>
            <a:r>
              <a:rPr lang="en-US" altLang="en-US" sz="3600" i="0" dirty="0">
                <a:solidFill>
                  <a:schemeClr val="tx2"/>
                </a:solidFill>
              </a:rPr>
              <a:t>Hierarchical learning</a:t>
            </a:r>
          </a:p>
        </p:txBody>
      </p:sp>
      <p:sp>
        <p:nvSpPr>
          <p:cNvPr id="7" name="Slide Number Placeholder 5">
            <a:extLst>
              <a:ext uri="{FF2B5EF4-FFF2-40B4-BE49-F238E27FC236}">
                <a16:creationId xmlns:a16="http://schemas.microsoft.com/office/drawing/2014/main" id="{06ECBF51-717F-4E10-B3D2-FA0BC13C85A4}"/>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67</a:t>
            </a:fld>
            <a:endParaRPr lang="en-US" dirty="0"/>
          </a:p>
        </p:txBody>
      </p:sp>
    </p:spTree>
    <p:extLst>
      <p:ext uri="{BB962C8B-B14F-4D97-AF65-F5344CB8AC3E}">
        <p14:creationId xmlns:p14="http://schemas.microsoft.com/office/powerpoint/2010/main" val="296690590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09442" name="Object 2"/>
          <p:cNvGraphicFramePr>
            <a:graphicFrameLocks noChangeAspect="1"/>
          </p:cNvGraphicFramePr>
          <p:nvPr>
            <p:extLst/>
          </p:nvPr>
        </p:nvGraphicFramePr>
        <p:xfrm>
          <a:off x="287338" y="1415658"/>
          <a:ext cx="8569325" cy="5516563"/>
        </p:xfrm>
        <a:graphic>
          <a:graphicData uri="http://schemas.openxmlformats.org/presentationml/2006/ole">
            <mc:AlternateContent xmlns:mc="http://schemas.openxmlformats.org/markup-compatibility/2006">
              <mc:Choice xmlns:v="urn:schemas-microsoft-com:vml" Requires="v">
                <p:oleObj spid="_x0000_s26627" name="Chart" r:id="rId4" imgW="9715449" imgH="6877033" progId="Excel.Chart.8">
                  <p:embed/>
                </p:oleObj>
              </mc:Choice>
              <mc:Fallback>
                <p:oleObj name="Chart" r:id="rId4" imgW="9715449" imgH="6877033" progId="Excel.Chart.8">
                  <p:embed/>
                  <p:pic>
                    <p:nvPicPr>
                      <p:cNvPr id="2109442"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7338" y="1415658"/>
                        <a:ext cx="8569325" cy="5516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type="none" w="med"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109443" name="Group 3"/>
          <p:cNvGrpSpPr>
            <a:grpSpLocks/>
          </p:cNvGrpSpPr>
          <p:nvPr/>
        </p:nvGrpSpPr>
        <p:grpSpPr bwMode="auto">
          <a:xfrm>
            <a:off x="4886325" y="3192071"/>
            <a:ext cx="2222500" cy="1263650"/>
            <a:chOff x="1850" y="2238"/>
            <a:chExt cx="1400" cy="796"/>
          </a:xfrm>
        </p:grpSpPr>
        <p:sp>
          <p:nvSpPr>
            <p:cNvPr id="2109444" name="Rectangle 4"/>
            <p:cNvSpPr>
              <a:spLocks noChangeArrowheads="1"/>
            </p:cNvSpPr>
            <p:nvPr/>
          </p:nvSpPr>
          <p:spPr bwMode="auto">
            <a:xfrm>
              <a:off x="2350" y="2716"/>
              <a:ext cx="900" cy="318"/>
            </a:xfrm>
            <a:prstGeom prst="rect">
              <a:avLst/>
            </a:prstGeom>
            <a:solidFill>
              <a:schemeClr val="bg1"/>
            </a:solidFill>
            <a:ln w="28575">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r>
                <a:rPr lang="en-US" altLang="en-US" sz="2400">
                  <a:solidFill>
                    <a:schemeClr val="accent2"/>
                  </a:solidFill>
                </a:rPr>
                <a:t>Aggregate</a:t>
              </a:r>
            </a:p>
          </p:txBody>
        </p:sp>
        <p:sp>
          <p:nvSpPr>
            <p:cNvPr id="2109445" name="Line 5"/>
            <p:cNvSpPr>
              <a:spLocks noChangeShapeType="1"/>
            </p:cNvSpPr>
            <p:nvPr/>
          </p:nvSpPr>
          <p:spPr bwMode="auto">
            <a:xfrm flipH="1" flipV="1">
              <a:off x="1850" y="2238"/>
              <a:ext cx="518" cy="484"/>
            </a:xfrm>
            <a:prstGeom prst="line">
              <a:avLst/>
            </a:prstGeom>
            <a:noFill/>
            <a:ln w="28575">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109446" name="Group 6"/>
          <p:cNvGrpSpPr>
            <a:grpSpLocks/>
          </p:cNvGrpSpPr>
          <p:nvPr/>
        </p:nvGrpSpPr>
        <p:grpSpPr bwMode="auto">
          <a:xfrm>
            <a:off x="2370138" y="4433496"/>
            <a:ext cx="2527300" cy="920750"/>
            <a:chOff x="1694" y="2934"/>
            <a:chExt cx="1592" cy="580"/>
          </a:xfrm>
        </p:grpSpPr>
        <p:sp>
          <p:nvSpPr>
            <p:cNvPr id="2109447" name="Rectangle 7"/>
            <p:cNvSpPr>
              <a:spLocks noChangeArrowheads="1"/>
            </p:cNvSpPr>
            <p:nvPr/>
          </p:nvSpPr>
          <p:spPr bwMode="auto">
            <a:xfrm>
              <a:off x="2152" y="3208"/>
              <a:ext cx="1134" cy="306"/>
            </a:xfrm>
            <a:prstGeom prst="rect">
              <a:avLst/>
            </a:prstGeom>
            <a:solidFill>
              <a:schemeClr val="bg1"/>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r>
                <a:rPr lang="en-US" altLang="en-US" sz="2400">
                  <a:solidFill>
                    <a:srgbClr val="FF0000"/>
                  </a:solidFill>
                </a:rPr>
                <a:t>Disaggregate</a:t>
              </a:r>
            </a:p>
          </p:txBody>
        </p:sp>
        <p:sp>
          <p:nvSpPr>
            <p:cNvPr id="2109448" name="Line 8"/>
            <p:cNvSpPr>
              <a:spLocks noChangeShapeType="1"/>
            </p:cNvSpPr>
            <p:nvPr/>
          </p:nvSpPr>
          <p:spPr bwMode="auto">
            <a:xfrm flipH="1" flipV="1">
              <a:off x="1694" y="2934"/>
              <a:ext cx="464" cy="286"/>
            </a:xfrm>
            <a:prstGeom prst="line">
              <a:avLst/>
            </a:prstGeom>
            <a:noFill/>
            <a:ln w="285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sp>
        <p:nvSpPr>
          <p:cNvPr id="13" name="TextBox 12"/>
          <p:cNvSpPr txBox="1"/>
          <p:nvPr/>
        </p:nvSpPr>
        <p:spPr>
          <a:xfrm>
            <a:off x="5297487" y="4558908"/>
            <a:ext cx="2970213" cy="1631216"/>
          </a:xfrm>
          <a:prstGeom prst="rect">
            <a:avLst/>
          </a:prstGeom>
          <a:solidFill>
            <a:schemeClr val="bg1"/>
          </a:solidFill>
        </p:spPr>
        <p:txBody>
          <a:bodyPr wrap="square" rtlCol="0">
            <a:spAutoFit/>
          </a:bodyPr>
          <a:lstStyle/>
          <a:p>
            <a:pPr algn="l"/>
            <a:r>
              <a:rPr lang="en-US" sz="2000" i="0" dirty="0"/>
              <a:t>Aggregate approximation shows faster initial convergence; disaggregate shows better asymptotic performance.</a:t>
            </a:r>
          </a:p>
        </p:txBody>
      </p:sp>
      <p:sp>
        <p:nvSpPr>
          <p:cNvPr id="14" name="Content Placeholder 2"/>
          <p:cNvSpPr>
            <a:spLocks noGrp="1"/>
          </p:cNvSpPr>
          <p:nvPr>
            <p:ph idx="1"/>
          </p:nvPr>
        </p:nvSpPr>
        <p:spPr>
          <a:xfrm>
            <a:off x="685800" y="1022680"/>
            <a:ext cx="7772400" cy="4953000"/>
          </a:xfrm>
        </p:spPr>
        <p:txBody>
          <a:bodyPr/>
          <a:lstStyle/>
          <a:p>
            <a:r>
              <a:rPr lang="en-US" dirty="0"/>
              <a:t>Hierarchical aggregation</a:t>
            </a:r>
          </a:p>
        </p:txBody>
      </p:sp>
      <p:sp>
        <p:nvSpPr>
          <p:cNvPr id="15" name="Rectangle 16"/>
          <p:cNvSpPr txBox="1">
            <a:spLocks noChangeArrowheads="1"/>
          </p:cNvSpPr>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0"/>
              </a:spcBef>
              <a:spcAft>
                <a:spcPct val="0"/>
              </a:spcAft>
              <a:buChar char="•"/>
              <a:defRPr sz="20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eaLnBrk="0" fontAlgn="base" hangingPunct="0">
              <a:spcBef>
                <a:spcPct val="0"/>
              </a:spcBef>
              <a:spcAft>
                <a:spcPct val="0"/>
              </a:spcAft>
              <a:buChar char="»"/>
              <a:defRPr sz="2000">
                <a:solidFill>
                  <a:schemeClr val="tx1"/>
                </a:solidFill>
                <a:latin typeface="+mn-lt"/>
              </a:defRPr>
            </a:lvl6pPr>
            <a:lvl7pPr marL="2971800" indent="-228600" algn="l" rtl="0" eaLnBrk="0" fontAlgn="base" hangingPunct="0">
              <a:spcBef>
                <a:spcPct val="0"/>
              </a:spcBef>
              <a:spcAft>
                <a:spcPct val="0"/>
              </a:spcAft>
              <a:buChar char="»"/>
              <a:defRPr sz="2000">
                <a:solidFill>
                  <a:schemeClr val="tx1"/>
                </a:solidFill>
                <a:latin typeface="+mn-lt"/>
              </a:defRPr>
            </a:lvl7pPr>
            <a:lvl8pPr marL="3429000" indent="-228600" algn="l" rtl="0" eaLnBrk="0" fontAlgn="base" hangingPunct="0">
              <a:spcBef>
                <a:spcPct val="0"/>
              </a:spcBef>
              <a:spcAft>
                <a:spcPct val="0"/>
              </a:spcAft>
              <a:buChar char="»"/>
              <a:defRPr sz="2000">
                <a:solidFill>
                  <a:schemeClr val="tx1"/>
                </a:solidFill>
                <a:latin typeface="+mn-lt"/>
              </a:defRPr>
            </a:lvl8pPr>
            <a:lvl9pPr marL="3886200" indent="-228600" algn="l" rtl="0" eaLnBrk="0" fontAlgn="base" hangingPunct="0">
              <a:spcBef>
                <a:spcPct val="0"/>
              </a:spcBef>
              <a:spcAft>
                <a:spcPct val="0"/>
              </a:spcAft>
              <a:buChar char="»"/>
              <a:defRPr sz="2000">
                <a:solidFill>
                  <a:schemeClr val="tx1"/>
                </a:solidFill>
                <a:latin typeface="+mn-lt"/>
              </a:defRPr>
            </a:lvl9pPr>
          </a:lstStyle>
          <a:p>
            <a:pPr marL="0" indent="0">
              <a:buNone/>
            </a:pPr>
            <a:r>
              <a:rPr lang="en-US" altLang="en-US" sz="3600" i="0" dirty="0">
                <a:solidFill>
                  <a:schemeClr val="tx2"/>
                </a:solidFill>
              </a:rPr>
              <a:t>Hierarchical learning</a:t>
            </a:r>
          </a:p>
        </p:txBody>
      </p:sp>
      <p:sp>
        <p:nvSpPr>
          <p:cNvPr id="12" name="Slide Number Placeholder 5">
            <a:extLst>
              <a:ext uri="{FF2B5EF4-FFF2-40B4-BE49-F238E27FC236}">
                <a16:creationId xmlns:a16="http://schemas.microsoft.com/office/drawing/2014/main" id="{5D73780B-31DC-484E-B6F8-2603C1E2CDE5}"/>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68</a:t>
            </a:fld>
            <a:endParaRPr lang="en-US" dirty="0"/>
          </a:p>
        </p:txBody>
      </p:sp>
    </p:spTree>
    <p:extLst>
      <p:ext uri="{BB962C8B-B14F-4D97-AF65-F5344CB8AC3E}">
        <p14:creationId xmlns:p14="http://schemas.microsoft.com/office/powerpoint/2010/main" val="207379850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2"/>
          <p:cNvGraphicFramePr>
            <a:graphicFrameLocks noChangeAspect="1"/>
          </p:cNvGraphicFramePr>
          <p:nvPr>
            <p:extLst/>
          </p:nvPr>
        </p:nvGraphicFramePr>
        <p:xfrm>
          <a:off x="287338" y="1406975"/>
          <a:ext cx="8569325" cy="5516563"/>
        </p:xfrm>
        <a:graphic>
          <a:graphicData uri="http://schemas.openxmlformats.org/presentationml/2006/ole">
            <mc:AlternateContent xmlns:mc="http://schemas.openxmlformats.org/markup-compatibility/2006">
              <mc:Choice xmlns:v="urn:schemas-microsoft-com:vml" Requires="v">
                <p:oleObj spid="_x0000_s27651" name="Chart" r:id="rId4" imgW="9715449" imgH="6877033" progId="Excel.Chart.8">
                  <p:embed/>
                </p:oleObj>
              </mc:Choice>
              <mc:Fallback>
                <p:oleObj name="Chart" r:id="rId4" imgW="9715449" imgH="6877033" progId="Excel.Chart.8">
                  <p:embed/>
                  <p:pic>
                    <p:nvPicPr>
                      <p:cNvPr id="16"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7338" y="1406975"/>
                        <a:ext cx="8569325" cy="5516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type="none" w="med"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7" name="Rectangle 3"/>
          <p:cNvSpPr>
            <a:spLocks noChangeArrowheads="1"/>
          </p:cNvSpPr>
          <p:nvPr/>
        </p:nvSpPr>
        <p:spPr bwMode="auto">
          <a:xfrm>
            <a:off x="1325563" y="1700663"/>
            <a:ext cx="2990850" cy="466725"/>
          </a:xfrm>
          <a:prstGeom prst="rect">
            <a:avLst/>
          </a:prstGeom>
          <a:solidFill>
            <a:schemeClr val="bg1"/>
          </a:solidFill>
          <a:ln w="28575">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r>
              <a:rPr lang="en-US" altLang="en-US" sz="2400">
                <a:solidFill>
                  <a:srgbClr val="008000"/>
                </a:solidFill>
              </a:rPr>
              <a:t>Weighted Combination </a:t>
            </a:r>
          </a:p>
        </p:txBody>
      </p:sp>
      <p:grpSp>
        <p:nvGrpSpPr>
          <p:cNvPr id="18" name="Group 4"/>
          <p:cNvGrpSpPr>
            <a:grpSpLocks/>
          </p:cNvGrpSpPr>
          <p:nvPr/>
        </p:nvGrpSpPr>
        <p:grpSpPr bwMode="auto">
          <a:xfrm>
            <a:off x="4886325" y="3183388"/>
            <a:ext cx="2222500" cy="1263650"/>
            <a:chOff x="1850" y="2238"/>
            <a:chExt cx="1400" cy="796"/>
          </a:xfrm>
        </p:grpSpPr>
        <p:sp>
          <p:nvSpPr>
            <p:cNvPr id="19" name="Rectangle 5"/>
            <p:cNvSpPr>
              <a:spLocks noChangeArrowheads="1"/>
            </p:cNvSpPr>
            <p:nvPr/>
          </p:nvSpPr>
          <p:spPr bwMode="auto">
            <a:xfrm>
              <a:off x="2350" y="2716"/>
              <a:ext cx="900" cy="318"/>
            </a:xfrm>
            <a:prstGeom prst="rect">
              <a:avLst/>
            </a:prstGeom>
            <a:solidFill>
              <a:schemeClr val="bg1"/>
            </a:solidFill>
            <a:ln w="28575">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r>
                <a:rPr lang="en-US" altLang="en-US" sz="2400">
                  <a:solidFill>
                    <a:schemeClr val="accent2"/>
                  </a:solidFill>
                </a:rPr>
                <a:t>Aggregate</a:t>
              </a:r>
            </a:p>
          </p:txBody>
        </p:sp>
        <p:sp>
          <p:nvSpPr>
            <p:cNvPr id="20" name="Line 6"/>
            <p:cNvSpPr>
              <a:spLocks noChangeShapeType="1"/>
            </p:cNvSpPr>
            <p:nvPr/>
          </p:nvSpPr>
          <p:spPr bwMode="auto">
            <a:xfrm flipH="1" flipV="1">
              <a:off x="1850" y="2238"/>
              <a:ext cx="518" cy="484"/>
            </a:xfrm>
            <a:prstGeom prst="line">
              <a:avLst/>
            </a:prstGeom>
            <a:noFill/>
            <a:ln w="28575">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1" name="Group 7"/>
          <p:cNvGrpSpPr>
            <a:grpSpLocks/>
          </p:cNvGrpSpPr>
          <p:nvPr/>
        </p:nvGrpSpPr>
        <p:grpSpPr bwMode="auto">
          <a:xfrm>
            <a:off x="2370138" y="4424813"/>
            <a:ext cx="2527300" cy="920750"/>
            <a:chOff x="1694" y="2934"/>
            <a:chExt cx="1592" cy="580"/>
          </a:xfrm>
        </p:grpSpPr>
        <p:sp>
          <p:nvSpPr>
            <p:cNvPr id="22" name="Rectangle 8"/>
            <p:cNvSpPr>
              <a:spLocks noChangeArrowheads="1"/>
            </p:cNvSpPr>
            <p:nvPr/>
          </p:nvSpPr>
          <p:spPr bwMode="auto">
            <a:xfrm>
              <a:off x="2152" y="3208"/>
              <a:ext cx="1134" cy="306"/>
            </a:xfrm>
            <a:prstGeom prst="rect">
              <a:avLst/>
            </a:prstGeom>
            <a:solidFill>
              <a:schemeClr val="bg1"/>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r>
                <a:rPr lang="en-US" altLang="en-US" sz="2400">
                  <a:solidFill>
                    <a:srgbClr val="FF0000"/>
                  </a:solidFill>
                </a:rPr>
                <a:t>Disaggregate</a:t>
              </a:r>
            </a:p>
          </p:txBody>
        </p:sp>
        <p:sp>
          <p:nvSpPr>
            <p:cNvPr id="23" name="Line 9"/>
            <p:cNvSpPr>
              <a:spLocks noChangeShapeType="1"/>
            </p:cNvSpPr>
            <p:nvPr/>
          </p:nvSpPr>
          <p:spPr bwMode="auto">
            <a:xfrm flipH="1" flipV="1">
              <a:off x="1694" y="2934"/>
              <a:ext cx="464" cy="286"/>
            </a:xfrm>
            <a:prstGeom prst="line">
              <a:avLst/>
            </a:prstGeom>
            <a:noFill/>
            <a:ln w="285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sp>
        <p:nvSpPr>
          <p:cNvPr id="24" name="Line 10"/>
          <p:cNvSpPr>
            <a:spLocks noChangeShapeType="1"/>
          </p:cNvSpPr>
          <p:nvPr/>
        </p:nvSpPr>
        <p:spPr bwMode="auto">
          <a:xfrm>
            <a:off x="2046288" y="2161038"/>
            <a:ext cx="595312" cy="508000"/>
          </a:xfrm>
          <a:prstGeom prst="line">
            <a:avLst/>
          </a:prstGeom>
          <a:noFill/>
          <a:ln w="28575">
            <a:solidFill>
              <a:srgbClr val="008000"/>
            </a:solidFill>
            <a:round/>
            <a:headEnd type="none" w="med"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TextBox 24"/>
          <p:cNvSpPr txBox="1"/>
          <p:nvPr/>
        </p:nvSpPr>
        <p:spPr>
          <a:xfrm>
            <a:off x="5297487" y="4550225"/>
            <a:ext cx="2970213" cy="1323439"/>
          </a:xfrm>
          <a:prstGeom prst="rect">
            <a:avLst/>
          </a:prstGeom>
          <a:solidFill>
            <a:schemeClr val="bg1"/>
          </a:solidFill>
        </p:spPr>
        <p:txBody>
          <a:bodyPr wrap="square" rtlCol="0">
            <a:spAutoFit/>
          </a:bodyPr>
          <a:lstStyle/>
          <a:p>
            <a:pPr algn="l"/>
            <a:r>
              <a:rPr lang="en-US" sz="2000" i="0" dirty="0"/>
              <a:t>But adaptive weighting outperforms both.  This hints at a strategy for adaptive learning.</a:t>
            </a:r>
          </a:p>
        </p:txBody>
      </p:sp>
      <p:sp>
        <p:nvSpPr>
          <p:cNvPr id="26" name="Content Placeholder 2"/>
          <p:cNvSpPr>
            <a:spLocks noGrp="1"/>
          </p:cNvSpPr>
          <p:nvPr>
            <p:ph idx="1"/>
          </p:nvPr>
        </p:nvSpPr>
        <p:spPr>
          <a:xfrm>
            <a:off x="685800" y="1022680"/>
            <a:ext cx="7772400" cy="4953000"/>
          </a:xfrm>
        </p:spPr>
        <p:txBody>
          <a:bodyPr/>
          <a:lstStyle/>
          <a:p>
            <a:r>
              <a:rPr lang="en-US" dirty="0"/>
              <a:t>Hierarchical aggregation</a:t>
            </a:r>
          </a:p>
        </p:txBody>
      </p:sp>
      <p:sp>
        <p:nvSpPr>
          <p:cNvPr id="27" name="Rectangle 16"/>
          <p:cNvSpPr txBox="1">
            <a:spLocks noChangeArrowheads="1"/>
          </p:cNvSpPr>
          <p:nvPr/>
        </p:nvSpPr>
        <p:spPr bwMode="auto">
          <a:xfrm>
            <a:off x="685800" y="3048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0"/>
              </a:spcBef>
              <a:spcAft>
                <a:spcPct val="0"/>
              </a:spcAft>
              <a:buChar char="•"/>
              <a:defRPr sz="20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eaLnBrk="0" fontAlgn="base" hangingPunct="0">
              <a:spcBef>
                <a:spcPct val="0"/>
              </a:spcBef>
              <a:spcAft>
                <a:spcPct val="0"/>
              </a:spcAft>
              <a:buChar char="»"/>
              <a:defRPr sz="2000">
                <a:solidFill>
                  <a:schemeClr val="tx1"/>
                </a:solidFill>
                <a:latin typeface="+mn-lt"/>
              </a:defRPr>
            </a:lvl6pPr>
            <a:lvl7pPr marL="2971800" indent="-228600" algn="l" rtl="0" eaLnBrk="0" fontAlgn="base" hangingPunct="0">
              <a:spcBef>
                <a:spcPct val="0"/>
              </a:spcBef>
              <a:spcAft>
                <a:spcPct val="0"/>
              </a:spcAft>
              <a:buChar char="»"/>
              <a:defRPr sz="2000">
                <a:solidFill>
                  <a:schemeClr val="tx1"/>
                </a:solidFill>
                <a:latin typeface="+mn-lt"/>
              </a:defRPr>
            </a:lvl7pPr>
            <a:lvl8pPr marL="3429000" indent="-228600" algn="l" rtl="0" eaLnBrk="0" fontAlgn="base" hangingPunct="0">
              <a:spcBef>
                <a:spcPct val="0"/>
              </a:spcBef>
              <a:spcAft>
                <a:spcPct val="0"/>
              </a:spcAft>
              <a:buChar char="»"/>
              <a:defRPr sz="2000">
                <a:solidFill>
                  <a:schemeClr val="tx1"/>
                </a:solidFill>
                <a:latin typeface="+mn-lt"/>
              </a:defRPr>
            </a:lvl8pPr>
            <a:lvl9pPr marL="3886200" indent="-228600" algn="l" rtl="0" eaLnBrk="0" fontAlgn="base" hangingPunct="0">
              <a:spcBef>
                <a:spcPct val="0"/>
              </a:spcBef>
              <a:spcAft>
                <a:spcPct val="0"/>
              </a:spcAft>
              <a:buChar char="»"/>
              <a:defRPr sz="2000">
                <a:solidFill>
                  <a:schemeClr val="tx1"/>
                </a:solidFill>
                <a:latin typeface="+mn-lt"/>
              </a:defRPr>
            </a:lvl9pPr>
          </a:lstStyle>
          <a:p>
            <a:pPr marL="0" indent="0">
              <a:buNone/>
            </a:pPr>
            <a:r>
              <a:rPr lang="en-US" altLang="en-US" sz="3600" i="0" dirty="0">
                <a:solidFill>
                  <a:schemeClr val="tx2"/>
                </a:solidFill>
              </a:rPr>
              <a:t>Hierarchical learning</a:t>
            </a:r>
          </a:p>
        </p:txBody>
      </p:sp>
      <p:sp>
        <p:nvSpPr>
          <p:cNvPr id="14" name="Slide Number Placeholder 5">
            <a:extLst>
              <a:ext uri="{FF2B5EF4-FFF2-40B4-BE49-F238E27FC236}">
                <a16:creationId xmlns:a16="http://schemas.microsoft.com/office/drawing/2014/main" id="{7D8E485F-989E-441A-B6F1-216B7B0713C1}"/>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69</a:t>
            </a:fld>
            <a:endParaRPr lang="en-US" dirty="0"/>
          </a:p>
        </p:txBody>
      </p:sp>
    </p:spTree>
    <p:extLst>
      <p:ext uri="{BB962C8B-B14F-4D97-AF65-F5344CB8AC3E}">
        <p14:creationId xmlns:p14="http://schemas.microsoft.com/office/powerpoint/2010/main" val="2993640882"/>
      </p:ext>
    </p:extLst>
  </p:cSld>
  <p:clrMapOvr>
    <a:masterClrMapping/>
  </p:clrMapOvr>
  <p:transition>
    <p:wipe dir="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6194" name="Group 2"/>
          <p:cNvGrpSpPr>
            <a:grpSpLocks/>
          </p:cNvGrpSpPr>
          <p:nvPr/>
        </p:nvGrpSpPr>
        <p:grpSpPr bwMode="auto">
          <a:xfrm>
            <a:off x="8097838" y="2660924"/>
            <a:ext cx="538162" cy="728663"/>
            <a:chOff x="4816" y="1931"/>
            <a:chExt cx="256" cy="359"/>
          </a:xfrm>
        </p:grpSpPr>
        <p:sp>
          <p:nvSpPr>
            <p:cNvPr id="776195" name="Freeform 3"/>
            <p:cNvSpPr>
              <a:spLocks/>
            </p:cNvSpPr>
            <p:nvPr/>
          </p:nvSpPr>
          <p:spPr bwMode="auto">
            <a:xfrm>
              <a:off x="4896" y="1931"/>
              <a:ext cx="176" cy="295"/>
            </a:xfrm>
            <a:custGeom>
              <a:avLst/>
              <a:gdLst>
                <a:gd name="T0" fmla="*/ 176 w 176"/>
                <a:gd name="T1" fmla="*/ 0 h 295"/>
                <a:gd name="T2" fmla="*/ 0 w 176"/>
                <a:gd name="T3" fmla="*/ 144 h 295"/>
                <a:gd name="T4" fmla="*/ 0 w 176"/>
                <a:gd name="T5" fmla="*/ 295 h 295"/>
                <a:gd name="T6" fmla="*/ 176 w 176"/>
                <a:gd name="T7" fmla="*/ 159 h 295"/>
                <a:gd name="T8" fmla="*/ 176 w 176"/>
                <a:gd name="T9" fmla="*/ 0 h 295"/>
              </a:gdLst>
              <a:ahLst/>
              <a:cxnLst>
                <a:cxn ang="0">
                  <a:pos x="T0" y="T1"/>
                </a:cxn>
                <a:cxn ang="0">
                  <a:pos x="T2" y="T3"/>
                </a:cxn>
                <a:cxn ang="0">
                  <a:pos x="T4" y="T5"/>
                </a:cxn>
                <a:cxn ang="0">
                  <a:pos x="T6" y="T7"/>
                </a:cxn>
                <a:cxn ang="0">
                  <a:pos x="T8" y="T9"/>
                </a:cxn>
              </a:cxnLst>
              <a:rect l="0" t="0" r="r" b="b"/>
              <a:pathLst>
                <a:path w="176" h="295">
                  <a:moveTo>
                    <a:pt x="176" y="0"/>
                  </a:moveTo>
                  <a:lnTo>
                    <a:pt x="0" y="144"/>
                  </a:lnTo>
                  <a:lnTo>
                    <a:pt x="0" y="295"/>
                  </a:lnTo>
                  <a:lnTo>
                    <a:pt x="176" y="159"/>
                  </a:lnTo>
                  <a:lnTo>
                    <a:pt x="176" y="0"/>
                  </a:lnTo>
                  <a:close/>
                </a:path>
              </a:pathLst>
            </a:custGeom>
            <a:solidFill>
              <a:srgbClr val="5FC000"/>
            </a:solidFill>
            <a:ln w="12700">
              <a:solidFill>
                <a:srgbClr val="000000"/>
              </a:solidFill>
              <a:prstDash val="solid"/>
              <a:round/>
              <a:headEnd/>
              <a:tailEnd/>
            </a:ln>
          </p:spPr>
          <p:txBody>
            <a:bodyPr/>
            <a:lstStyle/>
            <a:p>
              <a:endParaRPr lang="en-US"/>
            </a:p>
          </p:txBody>
        </p:sp>
        <p:sp>
          <p:nvSpPr>
            <p:cNvPr id="776196" name="Freeform 4"/>
            <p:cNvSpPr>
              <a:spLocks/>
            </p:cNvSpPr>
            <p:nvPr/>
          </p:nvSpPr>
          <p:spPr bwMode="auto">
            <a:xfrm>
              <a:off x="4832" y="2075"/>
              <a:ext cx="64" cy="215"/>
            </a:xfrm>
            <a:custGeom>
              <a:avLst/>
              <a:gdLst>
                <a:gd name="T0" fmla="*/ 0 w 64"/>
                <a:gd name="T1" fmla="*/ 55 h 215"/>
                <a:gd name="T2" fmla="*/ 56 w 64"/>
                <a:gd name="T3" fmla="*/ 23 h 215"/>
                <a:gd name="T4" fmla="*/ 64 w 64"/>
                <a:gd name="T5" fmla="*/ 0 h 215"/>
                <a:gd name="T6" fmla="*/ 64 w 64"/>
                <a:gd name="T7" fmla="*/ 151 h 215"/>
                <a:gd name="T8" fmla="*/ 56 w 64"/>
                <a:gd name="T9" fmla="*/ 183 h 215"/>
                <a:gd name="T10" fmla="*/ 0 w 64"/>
                <a:gd name="T11" fmla="*/ 215 h 215"/>
                <a:gd name="T12" fmla="*/ 0 w 64"/>
                <a:gd name="T13" fmla="*/ 55 h 215"/>
              </a:gdLst>
              <a:ahLst/>
              <a:cxnLst>
                <a:cxn ang="0">
                  <a:pos x="T0" y="T1"/>
                </a:cxn>
                <a:cxn ang="0">
                  <a:pos x="T2" y="T3"/>
                </a:cxn>
                <a:cxn ang="0">
                  <a:pos x="T4" y="T5"/>
                </a:cxn>
                <a:cxn ang="0">
                  <a:pos x="T6" y="T7"/>
                </a:cxn>
                <a:cxn ang="0">
                  <a:pos x="T8" y="T9"/>
                </a:cxn>
                <a:cxn ang="0">
                  <a:pos x="T10" y="T11"/>
                </a:cxn>
                <a:cxn ang="0">
                  <a:pos x="T12" y="T13"/>
                </a:cxn>
              </a:cxnLst>
              <a:rect l="0" t="0" r="r" b="b"/>
              <a:pathLst>
                <a:path w="64" h="215">
                  <a:moveTo>
                    <a:pt x="0" y="55"/>
                  </a:moveTo>
                  <a:lnTo>
                    <a:pt x="56" y="23"/>
                  </a:lnTo>
                  <a:lnTo>
                    <a:pt x="64" y="0"/>
                  </a:lnTo>
                  <a:lnTo>
                    <a:pt x="64" y="151"/>
                  </a:lnTo>
                  <a:lnTo>
                    <a:pt x="56" y="183"/>
                  </a:lnTo>
                  <a:lnTo>
                    <a:pt x="0" y="215"/>
                  </a:lnTo>
                  <a:lnTo>
                    <a:pt x="0" y="55"/>
                  </a:lnTo>
                  <a:close/>
                </a:path>
              </a:pathLst>
            </a:custGeom>
            <a:solidFill>
              <a:srgbClr val="3F5F00"/>
            </a:solidFill>
            <a:ln w="12700">
              <a:solidFill>
                <a:srgbClr val="000000"/>
              </a:solidFill>
              <a:prstDash val="solid"/>
              <a:round/>
              <a:headEnd/>
              <a:tailEnd/>
            </a:ln>
          </p:spPr>
          <p:txBody>
            <a:bodyPr/>
            <a:lstStyle/>
            <a:p>
              <a:endParaRPr lang="en-US"/>
            </a:p>
          </p:txBody>
        </p:sp>
        <p:sp>
          <p:nvSpPr>
            <p:cNvPr id="776197" name="Freeform 5"/>
            <p:cNvSpPr>
              <a:spLocks/>
            </p:cNvSpPr>
            <p:nvPr/>
          </p:nvSpPr>
          <p:spPr bwMode="auto">
            <a:xfrm>
              <a:off x="4816" y="2178"/>
              <a:ext cx="24" cy="56"/>
            </a:xfrm>
            <a:custGeom>
              <a:avLst/>
              <a:gdLst>
                <a:gd name="T0" fmla="*/ 24 w 24"/>
                <a:gd name="T1" fmla="*/ 0 h 56"/>
                <a:gd name="T2" fmla="*/ 0 w 24"/>
                <a:gd name="T3" fmla="*/ 24 h 56"/>
                <a:gd name="T4" fmla="*/ 24 w 24"/>
                <a:gd name="T5" fmla="*/ 56 h 56"/>
                <a:gd name="T6" fmla="*/ 24 w 24"/>
                <a:gd name="T7" fmla="*/ 0 h 56"/>
              </a:gdLst>
              <a:ahLst/>
              <a:cxnLst>
                <a:cxn ang="0">
                  <a:pos x="T0" y="T1"/>
                </a:cxn>
                <a:cxn ang="0">
                  <a:pos x="T2" y="T3"/>
                </a:cxn>
                <a:cxn ang="0">
                  <a:pos x="T4" y="T5"/>
                </a:cxn>
                <a:cxn ang="0">
                  <a:pos x="T6" y="T7"/>
                </a:cxn>
              </a:cxnLst>
              <a:rect l="0" t="0" r="r" b="b"/>
              <a:pathLst>
                <a:path w="24" h="56">
                  <a:moveTo>
                    <a:pt x="24" y="0"/>
                  </a:moveTo>
                  <a:lnTo>
                    <a:pt x="0" y="24"/>
                  </a:lnTo>
                  <a:lnTo>
                    <a:pt x="24" y="56"/>
                  </a:lnTo>
                  <a:lnTo>
                    <a:pt x="24" y="0"/>
                  </a:lnTo>
                  <a:close/>
                </a:path>
              </a:pathLst>
            </a:custGeom>
            <a:solidFill>
              <a:srgbClr val="008000"/>
            </a:solidFill>
            <a:ln w="12700">
              <a:solidFill>
                <a:srgbClr val="000000"/>
              </a:solidFill>
              <a:prstDash val="solid"/>
              <a:round/>
              <a:headEnd/>
              <a:tailEnd/>
            </a:ln>
          </p:spPr>
          <p:txBody>
            <a:bodyPr/>
            <a:lstStyle/>
            <a:p>
              <a:endParaRPr lang="en-US"/>
            </a:p>
          </p:txBody>
        </p:sp>
        <p:sp>
          <p:nvSpPr>
            <p:cNvPr id="776198" name="Freeform 6"/>
            <p:cNvSpPr>
              <a:spLocks/>
            </p:cNvSpPr>
            <p:nvPr/>
          </p:nvSpPr>
          <p:spPr bwMode="auto">
            <a:xfrm>
              <a:off x="4888" y="2075"/>
              <a:ext cx="8" cy="183"/>
            </a:xfrm>
            <a:custGeom>
              <a:avLst/>
              <a:gdLst>
                <a:gd name="T0" fmla="*/ 8 w 8"/>
                <a:gd name="T1" fmla="*/ 0 h 183"/>
                <a:gd name="T2" fmla="*/ 0 w 8"/>
                <a:gd name="T3" fmla="*/ 23 h 183"/>
                <a:gd name="T4" fmla="*/ 0 w 8"/>
                <a:gd name="T5" fmla="*/ 183 h 183"/>
                <a:gd name="T6" fmla="*/ 8 w 8"/>
                <a:gd name="T7" fmla="*/ 151 h 183"/>
                <a:gd name="T8" fmla="*/ 8 w 8"/>
                <a:gd name="T9" fmla="*/ 0 h 183"/>
              </a:gdLst>
              <a:ahLst/>
              <a:cxnLst>
                <a:cxn ang="0">
                  <a:pos x="T0" y="T1"/>
                </a:cxn>
                <a:cxn ang="0">
                  <a:pos x="T2" y="T3"/>
                </a:cxn>
                <a:cxn ang="0">
                  <a:pos x="T4" y="T5"/>
                </a:cxn>
                <a:cxn ang="0">
                  <a:pos x="T6" y="T7"/>
                </a:cxn>
                <a:cxn ang="0">
                  <a:pos x="T8" y="T9"/>
                </a:cxn>
              </a:cxnLst>
              <a:rect l="0" t="0" r="r" b="b"/>
              <a:pathLst>
                <a:path w="8" h="183">
                  <a:moveTo>
                    <a:pt x="8" y="0"/>
                  </a:moveTo>
                  <a:lnTo>
                    <a:pt x="0" y="23"/>
                  </a:lnTo>
                  <a:lnTo>
                    <a:pt x="0" y="183"/>
                  </a:lnTo>
                  <a:lnTo>
                    <a:pt x="8" y="151"/>
                  </a:lnTo>
                  <a:lnTo>
                    <a:pt x="8" y="0"/>
                  </a:lnTo>
                  <a:close/>
                </a:path>
              </a:pathLst>
            </a:custGeom>
            <a:solidFill>
              <a:srgbClr val="008000"/>
            </a:solidFill>
            <a:ln w="12700">
              <a:solidFill>
                <a:srgbClr val="000000"/>
              </a:solidFill>
              <a:prstDash val="solid"/>
              <a:round/>
              <a:headEnd/>
              <a:tailEnd/>
            </a:ln>
          </p:spPr>
          <p:txBody>
            <a:bodyPr/>
            <a:lstStyle/>
            <a:p>
              <a:endParaRPr lang="en-US"/>
            </a:p>
          </p:txBody>
        </p:sp>
      </p:grpSp>
      <p:grpSp>
        <p:nvGrpSpPr>
          <p:cNvPr id="776199" name="Group 7"/>
          <p:cNvGrpSpPr>
            <a:grpSpLocks/>
          </p:cNvGrpSpPr>
          <p:nvPr/>
        </p:nvGrpSpPr>
        <p:grpSpPr bwMode="auto">
          <a:xfrm>
            <a:off x="4392613" y="5267599"/>
            <a:ext cx="2482850" cy="1165225"/>
            <a:chOff x="3052" y="3215"/>
            <a:chExt cx="1182" cy="574"/>
          </a:xfrm>
        </p:grpSpPr>
        <p:sp>
          <p:nvSpPr>
            <p:cNvPr id="776200" name="Freeform 8"/>
            <p:cNvSpPr>
              <a:spLocks/>
            </p:cNvSpPr>
            <p:nvPr/>
          </p:nvSpPr>
          <p:spPr bwMode="auto">
            <a:xfrm>
              <a:off x="3579" y="3223"/>
              <a:ext cx="48" cy="167"/>
            </a:xfrm>
            <a:custGeom>
              <a:avLst/>
              <a:gdLst>
                <a:gd name="T0" fmla="*/ 0 w 48"/>
                <a:gd name="T1" fmla="*/ 24 h 167"/>
                <a:gd name="T2" fmla="*/ 24 w 48"/>
                <a:gd name="T3" fmla="*/ 96 h 167"/>
                <a:gd name="T4" fmla="*/ 24 w 48"/>
                <a:gd name="T5" fmla="*/ 167 h 167"/>
                <a:gd name="T6" fmla="*/ 48 w 48"/>
                <a:gd name="T7" fmla="*/ 152 h 167"/>
                <a:gd name="T8" fmla="*/ 48 w 48"/>
                <a:gd name="T9" fmla="*/ 0 h 167"/>
                <a:gd name="T10" fmla="*/ 0 w 48"/>
                <a:gd name="T11" fmla="*/ 24 h 167"/>
              </a:gdLst>
              <a:ahLst/>
              <a:cxnLst>
                <a:cxn ang="0">
                  <a:pos x="T0" y="T1"/>
                </a:cxn>
                <a:cxn ang="0">
                  <a:pos x="T2" y="T3"/>
                </a:cxn>
                <a:cxn ang="0">
                  <a:pos x="T4" y="T5"/>
                </a:cxn>
                <a:cxn ang="0">
                  <a:pos x="T6" y="T7"/>
                </a:cxn>
                <a:cxn ang="0">
                  <a:pos x="T8" y="T9"/>
                </a:cxn>
                <a:cxn ang="0">
                  <a:pos x="T10" y="T11"/>
                </a:cxn>
              </a:cxnLst>
              <a:rect l="0" t="0" r="r" b="b"/>
              <a:pathLst>
                <a:path w="48" h="167">
                  <a:moveTo>
                    <a:pt x="0" y="24"/>
                  </a:moveTo>
                  <a:lnTo>
                    <a:pt x="24" y="96"/>
                  </a:lnTo>
                  <a:lnTo>
                    <a:pt x="24" y="167"/>
                  </a:lnTo>
                  <a:lnTo>
                    <a:pt x="48" y="152"/>
                  </a:lnTo>
                  <a:lnTo>
                    <a:pt x="48" y="0"/>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776201" name="Freeform 9"/>
            <p:cNvSpPr>
              <a:spLocks/>
            </p:cNvSpPr>
            <p:nvPr/>
          </p:nvSpPr>
          <p:spPr bwMode="auto">
            <a:xfrm>
              <a:off x="3627" y="3215"/>
              <a:ext cx="151" cy="160"/>
            </a:xfrm>
            <a:custGeom>
              <a:avLst/>
              <a:gdLst>
                <a:gd name="T0" fmla="*/ 0 w 151"/>
                <a:gd name="T1" fmla="*/ 8 h 160"/>
                <a:gd name="T2" fmla="*/ 64 w 151"/>
                <a:gd name="T3" fmla="*/ 0 h 160"/>
                <a:gd name="T4" fmla="*/ 151 w 151"/>
                <a:gd name="T5" fmla="*/ 0 h 160"/>
                <a:gd name="T6" fmla="*/ 151 w 151"/>
                <a:gd name="T7" fmla="*/ 152 h 160"/>
                <a:gd name="T8" fmla="*/ 64 w 151"/>
                <a:gd name="T9" fmla="*/ 152 h 160"/>
                <a:gd name="T10" fmla="*/ 0 w 151"/>
                <a:gd name="T11" fmla="*/ 160 h 160"/>
                <a:gd name="T12" fmla="*/ 0 w 151"/>
                <a:gd name="T13" fmla="*/ 8 h 160"/>
              </a:gdLst>
              <a:ahLst/>
              <a:cxnLst>
                <a:cxn ang="0">
                  <a:pos x="T0" y="T1"/>
                </a:cxn>
                <a:cxn ang="0">
                  <a:pos x="T2" y="T3"/>
                </a:cxn>
                <a:cxn ang="0">
                  <a:pos x="T4" y="T5"/>
                </a:cxn>
                <a:cxn ang="0">
                  <a:pos x="T6" y="T7"/>
                </a:cxn>
                <a:cxn ang="0">
                  <a:pos x="T8" y="T9"/>
                </a:cxn>
                <a:cxn ang="0">
                  <a:pos x="T10" y="T11"/>
                </a:cxn>
                <a:cxn ang="0">
                  <a:pos x="T12" y="T13"/>
                </a:cxn>
              </a:cxnLst>
              <a:rect l="0" t="0" r="r" b="b"/>
              <a:pathLst>
                <a:path w="151" h="160">
                  <a:moveTo>
                    <a:pt x="0" y="8"/>
                  </a:moveTo>
                  <a:lnTo>
                    <a:pt x="64" y="0"/>
                  </a:lnTo>
                  <a:lnTo>
                    <a:pt x="151" y="0"/>
                  </a:lnTo>
                  <a:lnTo>
                    <a:pt x="151" y="152"/>
                  </a:lnTo>
                  <a:lnTo>
                    <a:pt x="64" y="152"/>
                  </a:lnTo>
                  <a:lnTo>
                    <a:pt x="0" y="160"/>
                  </a:lnTo>
                  <a:lnTo>
                    <a:pt x="0" y="8"/>
                  </a:lnTo>
                  <a:close/>
                </a:path>
              </a:pathLst>
            </a:custGeom>
            <a:solidFill>
              <a:srgbClr val="008000"/>
            </a:solidFill>
            <a:ln w="12700">
              <a:solidFill>
                <a:srgbClr val="000000"/>
              </a:solidFill>
              <a:prstDash val="solid"/>
              <a:round/>
              <a:headEnd/>
              <a:tailEnd/>
            </a:ln>
          </p:spPr>
          <p:txBody>
            <a:bodyPr/>
            <a:lstStyle/>
            <a:p>
              <a:endParaRPr lang="en-US"/>
            </a:p>
          </p:txBody>
        </p:sp>
        <p:sp>
          <p:nvSpPr>
            <p:cNvPr id="776202" name="Freeform 10"/>
            <p:cNvSpPr>
              <a:spLocks/>
            </p:cNvSpPr>
            <p:nvPr/>
          </p:nvSpPr>
          <p:spPr bwMode="auto">
            <a:xfrm>
              <a:off x="3778" y="3215"/>
              <a:ext cx="72" cy="215"/>
            </a:xfrm>
            <a:custGeom>
              <a:avLst/>
              <a:gdLst>
                <a:gd name="T0" fmla="*/ 0 w 72"/>
                <a:gd name="T1" fmla="*/ 0 h 215"/>
                <a:gd name="T2" fmla="*/ 0 w 72"/>
                <a:gd name="T3" fmla="*/ 152 h 215"/>
                <a:gd name="T4" fmla="*/ 72 w 72"/>
                <a:gd name="T5" fmla="*/ 215 h 215"/>
                <a:gd name="T6" fmla="*/ 72 w 72"/>
                <a:gd name="T7" fmla="*/ 64 h 215"/>
                <a:gd name="T8" fmla="*/ 0 w 72"/>
                <a:gd name="T9" fmla="*/ 0 h 215"/>
              </a:gdLst>
              <a:ahLst/>
              <a:cxnLst>
                <a:cxn ang="0">
                  <a:pos x="T0" y="T1"/>
                </a:cxn>
                <a:cxn ang="0">
                  <a:pos x="T2" y="T3"/>
                </a:cxn>
                <a:cxn ang="0">
                  <a:pos x="T4" y="T5"/>
                </a:cxn>
                <a:cxn ang="0">
                  <a:pos x="T6" y="T7"/>
                </a:cxn>
                <a:cxn ang="0">
                  <a:pos x="T8" y="T9"/>
                </a:cxn>
              </a:cxnLst>
              <a:rect l="0" t="0" r="r" b="b"/>
              <a:pathLst>
                <a:path w="72" h="215">
                  <a:moveTo>
                    <a:pt x="0" y="0"/>
                  </a:moveTo>
                  <a:lnTo>
                    <a:pt x="0" y="152"/>
                  </a:lnTo>
                  <a:lnTo>
                    <a:pt x="72" y="215"/>
                  </a:lnTo>
                  <a:lnTo>
                    <a:pt x="72" y="64"/>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03" name="Freeform 11"/>
            <p:cNvSpPr>
              <a:spLocks/>
            </p:cNvSpPr>
            <p:nvPr/>
          </p:nvSpPr>
          <p:spPr bwMode="auto">
            <a:xfrm>
              <a:off x="3850" y="3255"/>
              <a:ext cx="88" cy="175"/>
            </a:xfrm>
            <a:custGeom>
              <a:avLst/>
              <a:gdLst>
                <a:gd name="T0" fmla="*/ 0 w 88"/>
                <a:gd name="T1" fmla="*/ 24 h 175"/>
                <a:gd name="T2" fmla="*/ 88 w 88"/>
                <a:gd name="T3" fmla="*/ 0 h 175"/>
                <a:gd name="T4" fmla="*/ 88 w 88"/>
                <a:gd name="T5" fmla="*/ 151 h 175"/>
                <a:gd name="T6" fmla="*/ 0 w 88"/>
                <a:gd name="T7" fmla="*/ 175 h 175"/>
                <a:gd name="T8" fmla="*/ 0 w 88"/>
                <a:gd name="T9" fmla="*/ 24 h 175"/>
              </a:gdLst>
              <a:ahLst/>
              <a:cxnLst>
                <a:cxn ang="0">
                  <a:pos x="T0" y="T1"/>
                </a:cxn>
                <a:cxn ang="0">
                  <a:pos x="T2" y="T3"/>
                </a:cxn>
                <a:cxn ang="0">
                  <a:pos x="T4" y="T5"/>
                </a:cxn>
                <a:cxn ang="0">
                  <a:pos x="T6" y="T7"/>
                </a:cxn>
                <a:cxn ang="0">
                  <a:pos x="T8" y="T9"/>
                </a:cxn>
              </a:cxnLst>
              <a:rect l="0" t="0" r="r" b="b"/>
              <a:pathLst>
                <a:path w="88" h="175">
                  <a:moveTo>
                    <a:pt x="0" y="24"/>
                  </a:moveTo>
                  <a:lnTo>
                    <a:pt x="88" y="0"/>
                  </a:lnTo>
                  <a:lnTo>
                    <a:pt x="88" y="151"/>
                  </a:lnTo>
                  <a:lnTo>
                    <a:pt x="0" y="175"/>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776204" name="Freeform 12"/>
            <p:cNvSpPr>
              <a:spLocks/>
            </p:cNvSpPr>
            <p:nvPr/>
          </p:nvSpPr>
          <p:spPr bwMode="auto">
            <a:xfrm>
              <a:off x="3994" y="3406"/>
              <a:ext cx="56" cy="240"/>
            </a:xfrm>
            <a:custGeom>
              <a:avLst/>
              <a:gdLst>
                <a:gd name="T0" fmla="*/ 0 w 56"/>
                <a:gd name="T1" fmla="*/ 0 h 240"/>
                <a:gd name="T2" fmla="*/ 56 w 56"/>
                <a:gd name="T3" fmla="*/ 88 h 240"/>
                <a:gd name="T4" fmla="*/ 56 w 56"/>
                <a:gd name="T5" fmla="*/ 240 h 240"/>
                <a:gd name="T6" fmla="*/ 0 w 56"/>
                <a:gd name="T7" fmla="*/ 152 h 240"/>
                <a:gd name="T8" fmla="*/ 0 w 56"/>
                <a:gd name="T9" fmla="*/ 0 h 240"/>
              </a:gdLst>
              <a:ahLst/>
              <a:cxnLst>
                <a:cxn ang="0">
                  <a:pos x="T0" y="T1"/>
                </a:cxn>
                <a:cxn ang="0">
                  <a:pos x="T2" y="T3"/>
                </a:cxn>
                <a:cxn ang="0">
                  <a:pos x="T4" y="T5"/>
                </a:cxn>
                <a:cxn ang="0">
                  <a:pos x="T6" y="T7"/>
                </a:cxn>
                <a:cxn ang="0">
                  <a:pos x="T8" y="T9"/>
                </a:cxn>
              </a:cxnLst>
              <a:rect l="0" t="0" r="r" b="b"/>
              <a:pathLst>
                <a:path w="56" h="240">
                  <a:moveTo>
                    <a:pt x="0" y="0"/>
                  </a:moveTo>
                  <a:lnTo>
                    <a:pt x="56" y="88"/>
                  </a:lnTo>
                  <a:lnTo>
                    <a:pt x="56" y="240"/>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05" name="Freeform 13"/>
            <p:cNvSpPr>
              <a:spLocks/>
            </p:cNvSpPr>
            <p:nvPr/>
          </p:nvSpPr>
          <p:spPr bwMode="auto">
            <a:xfrm>
              <a:off x="3938" y="3255"/>
              <a:ext cx="72" cy="223"/>
            </a:xfrm>
            <a:custGeom>
              <a:avLst/>
              <a:gdLst>
                <a:gd name="T0" fmla="*/ 0 w 72"/>
                <a:gd name="T1" fmla="*/ 0 h 223"/>
                <a:gd name="T2" fmla="*/ 72 w 72"/>
                <a:gd name="T3" fmla="*/ 80 h 223"/>
                <a:gd name="T4" fmla="*/ 56 w 72"/>
                <a:gd name="T5" fmla="*/ 151 h 223"/>
                <a:gd name="T6" fmla="*/ 56 w 72"/>
                <a:gd name="T7" fmla="*/ 223 h 223"/>
                <a:gd name="T8" fmla="*/ 0 w 72"/>
                <a:gd name="T9" fmla="*/ 151 h 223"/>
                <a:gd name="T10" fmla="*/ 0 w 72"/>
                <a:gd name="T11" fmla="*/ 0 h 223"/>
              </a:gdLst>
              <a:ahLst/>
              <a:cxnLst>
                <a:cxn ang="0">
                  <a:pos x="T0" y="T1"/>
                </a:cxn>
                <a:cxn ang="0">
                  <a:pos x="T2" y="T3"/>
                </a:cxn>
                <a:cxn ang="0">
                  <a:pos x="T4" y="T5"/>
                </a:cxn>
                <a:cxn ang="0">
                  <a:pos x="T6" y="T7"/>
                </a:cxn>
                <a:cxn ang="0">
                  <a:pos x="T8" y="T9"/>
                </a:cxn>
                <a:cxn ang="0">
                  <a:pos x="T10" y="T11"/>
                </a:cxn>
              </a:cxnLst>
              <a:rect l="0" t="0" r="r" b="b"/>
              <a:pathLst>
                <a:path w="72" h="223">
                  <a:moveTo>
                    <a:pt x="0" y="0"/>
                  </a:moveTo>
                  <a:lnTo>
                    <a:pt x="72" y="80"/>
                  </a:lnTo>
                  <a:lnTo>
                    <a:pt x="56" y="151"/>
                  </a:lnTo>
                  <a:lnTo>
                    <a:pt x="56" y="223"/>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06" name="Freeform 14"/>
            <p:cNvSpPr>
              <a:spLocks/>
            </p:cNvSpPr>
            <p:nvPr/>
          </p:nvSpPr>
          <p:spPr bwMode="auto">
            <a:xfrm>
              <a:off x="3052" y="3279"/>
              <a:ext cx="151" cy="271"/>
            </a:xfrm>
            <a:custGeom>
              <a:avLst/>
              <a:gdLst>
                <a:gd name="T0" fmla="*/ 16 w 151"/>
                <a:gd name="T1" fmla="*/ 271 h 271"/>
                <a:gd name="T2" fmla="*/ 0 w 151"/>
                <a:gd name="T3" fmla="*/ 183 h 271"/>
                <a:gd name="T4" fmla="*/ 32 w 151"/>
                <a:gd name="T5" fmla="*/ 96 h 271"/>
                <a:gd name="T6" fmla="*/ 151 w 151"/>
                <a:gd name="T7" fmla="*/ 0 h 271"/>
                <a:gd name="T8" fmla="*/ 151 w 151"/>
                <a:gd name="T9" fmla="*/ 151 h 271"/>
                <a:gd name="T10" fmla="*/ 32 w 151"/>
                <a:gd name="T11" fmla="*/ 247 h 271"/>
                <a:gd name="T12" fmla="*/ 16 w 151"/>
                <a:gd name="T13" fmla="*/ 271 h 271"/>
              </a:gdLst>
              <a:ahLst/>
              <a:cxnLst>
                <a:cxn ang="0">
                  <a:pos x="T0" y="T1"/>
                </a:cxn>
                <a:cxn ang="0">
                  <a:pos x="T2" y="T3"/>
                </a:cxn>
                <a:cxn ang="0">
                  <a:pos x="T4" y="T5"/>
                </a:cxn>
                <a:cxn ang="0">
                  <a:pos x="T6" y="T7"/>
                </a:cxn>
                <a:cxn ang="0">
                  <a:pos x="T8" y="T9"/>
                </a:cxn>
                <a:cxn ang="0">
                  <a:pos x="T10" y="T11"/>
                </a:cxn>
                <a:cxn ang="0">
                  <a:pos x="T12" y="T13"/>
                </a:cxn>
              </a:cxnLst>
              <a:rect l="0" t="0" r="r" b="b"/>
              <a:pathLst>
                <a:path w="151" h="271">
                  <a:moveTo>
                    <a:pt x="16" y="271"/>
                  </a:moveTo>
                  <a:lnTo>
                    <a:pt x="0" y="183"/>
                  </a:lnTo>
                  <a:lnTo>
                    <a:pt x="32" y="96"/>
                  </a:lnTo>
                  <a:lnTo>
                    <a:pt x="151" y="0"/>
                  </a:lnTo>
                  <a:lnTo>
                    <a:pt x="151" y="151"/>
                  </a:lnTo>
                  <a:lnTo>
                    <a:pt x="32" y="247"/>
                  </a:lnTo>
                  <a:lnTo>
                    <a:pt x="16" y="271"/>
                  </a:lnTo>
                  <a:close/>
                </a:path>
              </a:pathLst>
            </a:custGeom>
            <a:solidFill>
              <a:srgbClr val="008000"/>
            </a:solidFill>
            <a:ln w="12700">
              <a:solidFill>
                <a:srgbClr val="000000"/>
              </a:solidFill>
              <a:prstDash val="solid"/>
              <a:round/>
              <a:headEnd/>
              <a:tailEnd/>
            </a:ln>
          </p:spPr>
          <p:txBody>
            <a:bodyPr/>
            <a:lstStyle/>
            <a:p>
              <a:endParaRPr lang="en-US"/>
            </a:p>
          </p:txBody>
        </p:sp>
        <p:sp>
          <p:nvSpPr>
            <p:cNvPr id="776207" name="Freeform 15"/>
            <p:cNvSpPr>
              <a:spLocks/>
            </p:cNvSpPr>
            <p:nvPr/>
          </p:nvSpPr>
          <p:spPr bwMode="auto">
            <a:xfrm>
              <a:off x="3203" y="3255"/>
              <a:ext cx="88" cy="175"/>
            </a:xfrm>
            <a:custGeom>
              <a:avLst/>
              <a:gdLst>
                <a:gd name="T0" fmla="*/ 0 w 88"/>
                <a:gd name="T1" fmla="*/ 24 h 175"/>
                <a:gd name="T2" fmla="*/ 0 w 88"/>
                <a:gd name="T3" fmla="*/ 175 h 175"/>
                <a:gd name="T4" fmla="*/ 88 w 88"/>
                <a:gd name="T5" fmla="*/ 151 h 175"/>
                <a:gd name="T6" fmla="*/ 88 w 88"/>
                <a:gd name="T7" fmla="*/ 0 h 175"/>
                <a:gd name="T8" fmla="*/ 0 w 88"/>
                <a:gd name="T9" fmla="*/ 24 h 175"/>
              </a:gdLst>
              <a:ahLst/>
              <a:cxnLst>
                <a:cxn ang="0">
                  <a:pos x="T0" y="T1"/>
                </a:cxn>
                <a:cxn ang="0">
                  <a:pos x="T2" y="T3"/>
                </a:cxn>
                <a:cxn ang="0">
                  <a:pos x="T4" y="T5"/>
                </a:cxn>
                <a:cxn ang="0">
                  <a:pos x="T6" y="T7"/>
                </a:cxn>
                <a:cxn ang="0">
                  <a:pos x="T8" y="T9"/>
                </a:cxn>
              </a:cxnLst>
              <a:rect l="0" t="0" r="r" b="b"/>
              <a:pathLst>
                <a:path w="88" h="175">
                  <a:moveTo>
                    <a:pt x="0" y="24"/>
                  </a:moveTo>
                  <a:lnTo>
                    <a:pt x="0" y="175"/>
                  </a:lnTo>
                  <a:lnTo>
                    <a:pt x="88" y="151"/>
                  </a:lnTo>
                  <a:lnTo>
                    <a:pt x="88" y="0"/>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776208" name="Freeform 16"/>
            <p:cNvSpPr>
              <a:spLocks/>
            </p:cNvSpPr>
            <p:nvPr/>
          </p:nvSpPr>
          <p:spPr bwMode="auto">
            <a:xfrm>
              <a:off x="3291" y="3255"/>
              <a:ext cx="176" cy="215"/>
            </a:xfrm>
            <a:custGeom>
              <a:avLst/>
              <a:gdLst>
                <a:gd name="T0" fmla="*/ 0 w 176"/>
                <a:gd name="T1" fmla="*/ 0 h 215"/>
                <a:gd name="T2" fmla="*/ 176 w 176"/>
                <a:gd name="T3" fmla="*/ 56 h 215"/>
                <a:gd name="T4" fmla="*/ 176 w 176"/>
                <a:gd name="T5" fmla="*/ 215 h 215"/>
                <a:gd name="T6" fmla="*/ 0 w 176"/>
                <a:gd name="T7" fmla="*/ 151 h 215"/>
                <a:gd name="T8" fmla="*/ 0 w 176"/>
                <a:gd name="T9" fmla="*/ 0 h 215"/>
              </a:gdLst>
              <a:ahLst/>
              <a:cxnLst>
                <a:cxn ang="0">
                  <a:pos x="T0" y="T1"/>
                </a:cxn>
                <a:cxn ang="0">
                  <a:pos x="T2" y="T3"/>
                </a:cxn>
                <a:cxn ang="0">
                  <a:pos x="T4" y="T5"/>
                </a:cxn>
                <a:cxn ang="0">
                  <a:pos x="T6" y="T7"/>
                </a:cxn>
                <a:cxn ang="0">
                  <a:pos x="T8" y="T9"/>
                </a:cxn>
              </a:cxnLst>
              <a:rect l="0" t="0" r="r" b="b"/>
              <a:pathLst>
                <a:path w="176" h="215">
                  <a:moveTo>
                    <a:pt x="0" y="0"/>
                  </a:moveTo>
                  <a:lnTo>
                    <a:pt x="176" y="56"/>
                  </a:lnTo>
                  <a:lnTo>
                    <a:pt x="176" y="215"/>
                  </a:lnTo>
                  <a:lnTo>
                    <a:pt x="0" y="151"/>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776209" name="Freeform 17"/>
            <p:cNvSpPr>
              <a:spLocks/>
            </p:cNvSpPr>
            <p:nvPr/>
          </p:nvSpPr>
          <p:spPr bwMode="auto">
            <a:xfrm>
              <a:off x="3467" y="3311"/>
              <a:ext cx="136" cy="159"/>
            </a:xfrm>
            <a:custGeom>
              <a:avLst/>
              <a:gdLst>
                <a:gd name="T0" fmla="*/ 0 w 136"/>
                <a:gd name="T1" fmla="*/ 0 h 159"/>
                <a:gd name="T2" fmla="*/ 0 w 136"/>
                <a:gd name="T3" fmla="*/ 159 h 159"/>
                <a:gd name="T4" fmla="*/ 136 w 136"/>
                <a:gd name="T5" fmla="*/ 159 h 159"/>
                <a:gd name="T6" fmla="*/ 136 w 136"/>
                <a:gd name="T7" fmla="*/ 8 h 159"/>
                <a:gd name="T8" fmla="*/ 0 w 136"/>
                <a:gd name="T9" fmla="*/ 0 h 159"/>
              </a:gdLst>
              <a:ahLst/>
              <a:cxnLst>
                <a:cxn ang="0">
                  <a:pos x="T0" y="T1"/>
                </a:cxn>
                <a:cxn ang="0">
                  <a:pos x="T2" y="T3"/>
                </a:cxn>
                <a:cxn ang="0">
                  <a:pos x="T4" y="T5"/>
                </a:cxn>
                <a:cxn ang="0">
                  <a:pos x="T6" y="T7"/>
                </a:cxn>
                <a:cxn ang="0">
                  <a:pos x="T8" y="T9"/>
                </a:cxn>
              </a:cxnLst>
              <a:rect l="0" t="0" r="r" b="b"/>
              <a:pathLst>
                <a:path w="136" h="159">
                  <a:moveTo>
                    <a:pt x="0" y="0"/>
                  </a:moveTo>
                  <a:lnTo>
                    <a:pt x="0" y="159"/>
                  </a:lnTo>
                  <a:lnTo>
                    <a:pt x="136" y="159"/>
                  </a:lnTo>
                  <a:lnTo>
                    <a:pt x="136" y="8"/>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10" name="Freeform 18"/>
            <p:cNvSpPr>
              <a:spLocks/>
            </p:cNvSpPr>
            <p:nvPr/>
          </p:nvSpPr>
          <p:spPr bwMode="auto">
            <a:xfrm>
              <a:off x="4154" y="3558"/>
              <a:ext cx="80" cy="231"/>
            </a:xfrm>
            <a:custGeom>
              <a:avLst/>
              <a:gdLst>
                <a:gd name="T0" fmla="*/ 0 w 80"/>
                <a:gd name="T1" fmla="*/ 80 h 231"/>
                <a:gd name="T2" fmla="*/ 80 w 80"/>
                <a:gd name="T3" fmla="*/ 0 h 231"/>
                <a:gd name="T4" fmla="*/ 80 w 80"/>
                <a:gd name="T5" fmla="*/ 151 h 231"/>
                <a:gd name="T6" fmla="*/ 0 w 80"/>
                <a:gd name="T7" fmla="*/ 231 h 231"/>
                <a:gd name="T8" fmla="*/ 0 w 80"/>
                <a:gd name="T9" fmla="*/ 80 h 231"/>
              </a:gdLst>
              <a:ahLst/>
              <a:cxnLst>
                <a:cxn ang="0">
                  <a:pos x="T0" y="T1"/>
                </a:cxn>
                <a:cxn ang="0">
                  <a:pos x="T2" y="T3"/>
                </a:cxn>
                <a:cxn ang="0">
                  <a:pos x="T4" y="T5"/>
                </a:cxn>
                <a:cxn ang="0">
                  <a:pos x="T6" y="T7"/>
                </a:cxn>
                <a:cxn ang="0">
                  <a:pos x="T8" y="T9"/>
                </a:cxn>
              </a:cxnLst>
              <a:rect l="0" t="0" r="r" b="b"/>
              <a:pathLst>
                <a:path w="80" h="231">
                  <a:moveTo>
                    <a:pt x="0" y="80"/>
                  </a:moveTo>
                  <a:lnTo>
                    <a:pt x="80" y="0"/>
                  </a:lnTo>
                  <a:lnTo>
                    <a:pt x="80" y="151"/>
                  </a:lnTo>
                  <a:lnTo>
                    <a:pt x="0" y="231"/>
                  </a:lnTo>
                  <a:lnTo>
                    <a:pt x="0" y="80"/>
                  </a:lnTo>
                  <a:close/>
                </a:path>
              </a:pathLst>
            </a:custGeom>
            <a:solidFill>
              <a:srgbClr val="008000"/>
            </a:solidFill>
            <a:ln w="12700">
              <a:solidFill>
                <a:srgbClr val="000000"/>
              </a:solidFill>
              <a:prstDash val="solid"/>
              <a:round/>
              <a:headEnd/>
              <a:tailEnd/>
            </a:ln>
          </p:spPr>
          <p:txBody>
            <a:bodyPr/>
            <a:lstStyle/>
            <a:p>
              <a:endParaRPr lang="en-US"/>
            </a:p>
          </p:txBody>
        </p:sp>
        <p:sp>
          <p:nvSpPr>
            <p:cNvPr id="776211" name="Rectangle 19"/>
            <p:cNvSpPr>
              <a:spLocks noChangeArrowheads="1"/>
            </p:cNvSpPr>
            <p:nvPr/>
          </p:nvSpPr>
          <p:spPr bwMode="auto">
            <a:xfrm>
              <a:off x="4054" y="3498"/>
              <a:ext cx="16" cy="144"/>
            </a:xfrm>
            <a:prstGeom prst="rect">
              <a:avLst/>
            </a:prstGeom>
            <a:solidFill>
              <a:srgbClr val="00FF00"/>
            </a:solidFill>
            <a:ln w="12700">
              <a:solidFill>
                <a:srgbClr val="000000"/>
              </a:solidFill>
              <a:miter lim="800000"/>
              <a:headEnd/>
              <a:tailEnd/>
            </a:ln>
          </p:spPr>
          <p:txBody>
            <a:bodyPr/>
            <a:lstStyle/>
            <a:p>
              <a:endParaRPr lang="en-US"/>
            </a:p>
          </p:txBody>
        </p:sp>
        <p:sp>
          <p:nvSpPr>
            <p:cNvPr id="776212" name="Freeform 20"/>
            <p:cNvSpPr>
              <a:spLocks/>
            </p:cNvSpPr>
            <p:nvPr/>
          </p:nvSpPr>
          <p:spPr bwMode="auto">
            <a:xfrm>
              <a:off x="4098" y="3638"/>
              <a:ext cx="56" cy="151"/>
            </a:xfrm>
            <a:custGeom>
              <a:avLst/>
              <a:gdLst>
                <a:gd name="T0" fmla="*/ 0 w 56"/>
                <a:gd name="T1" fmla="*/ 0 h 151"/>
                <a:gd name="T2" fmla="*/ 56 w 56"/>
                <a:gd name="T3" fmla="*/ 0 h 151"/>
                <a:gd name="T4" fmla="*/ 56 w 56"/>
                <a:gd name="T5" fmla="*/ 143 h 151"/>
                <a:gd name="T6" fmla="*/ 0 w 56"/>
                <a:gd name="T7" fmla="*/ 151 h 151"/>
                <a:gd name="T8" fmla="*/ 0 w 56"/>
                <a:gd name="T9" fmla="*/ 0 h 151"/>
              </a:gdLst>
              <a:ahLst/>
              <a:cxnLst>
                <a:cxn ang="0">
                  <a:pos x="T0" y="T1"/>
                </a:cxn>
                <a:cxn ang="0">
                  <a:pos x="T2" y="T3"/>
                </a:cxn>
                <a:cxn ang="0">
                  <a:pos x="T4" y="T5"/>
                </a:cxn>
                <a:cxn ang="0">
                  <a:pos x="T6" y="T7"/>
                </a:cxn>
                <a:cxn ang="0">
                  <a:pos x="T8" y="T9"/>
                </a:cxn>
              </a:cxnLst>
              <a:rect l="0" t="0" r="r" b="b"/>
              <a:pathLst>
                <a:path w="56" h="151">
                  <a:moveTo>
                    <a:pt x="0" y="0"/>
                  </a:moveTo>
                  <a:lnTo>
                    <a:pt x="56" y="0"/>
                  </a:lnTo>
                  <a:lnTo>
                    <a:pt x="56" y="143"/>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13" name="Freeform 21"/>
            <p:cNvSpPr>
              <a:spLocks/>
            </p:cNvSpPr>
            <p:nvPr/>
          </p:nvSpPr>
          <p:spPr bwMode="auto">
            <a:xfrm>
              <a:off x="4074" y="3494"/>
              <a:ext cx="24" cy="295"/>
            </a:xfrm>
            <a:custGeom>
              <a:avLst/>
              <a:gdLst>
                <a:gd name="T0" fmla="*/ 0 w 24"/>
                <a:gd name="T1" fmla="*/ 0 h 295"/>
                <a:gd name="T2" fmla="*/ 24 w 24"/>
                <a:gd name="T3" fmla="*/ 152 h 295"/>
                <a:gd name="T4" fmla="*/ 24 w 24"/>
                <a:gd name="T5" fmla="*/ 295 h 295"/>
                <a:gd name="T6" fmla="*/ 0 w 24"/>
                <a:gd name="T7" fmla="*/ 152 h 295"/>
                <a:gd name="T8" fmla="*/ 0 w 24"/>
                <a:gd name="T9" fmla="*/ 0 h 295"/>
              </a:gdLst>
              <a:ahLst/>
              <a:cxnLst>
                <a:cxn ang="0">
                  <a:pos x="T0" y="T1"/>
                </a:cxn>
                <a:cxn ang="0">
                  <a:pos x="T2" y="T3"/>
                </a:cxn>
                <a:cxn ang="0">
                  <a:pos x="T4" y="T5"/>
                </a:cxn>
                <a:cxn ang="0">
                  <a:pos x="T6" y="T7"/>
                </a:cxn>
                <a:cxn ang="0">
                  <a:pos x="T8" y="T9"/>
                </a:cxn>
              </a:cxnLst>
              <a:rect l="0" t="0" r="r" b="b"/>
              <a:pathLst>
                <a:path w="24" h="295">
                  <a:moveTo>
                    <a:pt x="0" y="0"/>
                  </a:moveTo>
                  <a:lnTo>
                    <a:pt x="24" y="152"/>
                  </a:lnTo>
                  <a:lnTo>
                    <a:pt x="24" y="295"/>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grpSp>
      <p:grpSp>
        <p:nvGrpSpPr>
          <p:cNvPr id="776214" name="Group 22"/>
          <p:cNvGrpSpPr>
            <a:grpSpLocks/>
          </p:cNvGrpSpPr>
          <p:nvPr/>
        </p:nvGrpSpPr>
        <p:grpSpPr bwMode="auto">
          <a:xfrm>
            <a:off x="6607175" y="4377012"/>
            <a:ext cx="838200" cy="1020762"/>
            <a:chOff x="4106" y="2776"/>
            <a:chExt cx="399" cy="503"/>
          </a:xfrm>
        </p:grpSpPr>
        <p:sp>
          <p:nvSpPr>
            <p:cNvPr id="776215" name="Freeform 23"/>
            <p:cNvSpPr>
              <a:spLocks/>
            </p:cNvSpPr>
            <p:nvPr/>
          </p:nvSpPr>
          <p:spPr bwMode="auto">
            <a:xfrm>
              <a:off x="4154" y="3024"/>
              <a:ext cx="64" cy="183"/>
            </a:xfrm>
            <a:custGeom>
              <a:avLst/>
              <a:gdLst>
                <a:gd name="T0" fmla="*/ 0 w 64"/>
                <a:gd name="T1" fmla="*/ 24 h 183"/>
                <a:gd name="T2" fmla="*/ 64 w 64"/>
                <a:gd name="T3" fmla="*/ 0 h 183"/>
                <a:gd name="T4" fmla="*/ 64 w 64"/>
                <a:gd name="T5" fmla="*/ 159 h 183"/>
                <a:gd name="T6" fmla="*/ 0 w 64"/>
                <a:gd name="T7" fmla="*/ 183 h 183"/>
                <a:gd name="T8" fmla="*/ 0 w 64"/>
                <a:gd name="T9" fmla="*/ 24 h 183"/>
              </a:gdLst>
              <a:ahLst/>
              <a:cxnLst>
                <a:cxn ang="0">
                  <a:pos x="T0" y="T1"/>
                </a:cxn>
                <a:cxn ang="0">
                  <a:pos x="T2" y="T3"/>
                </a:cxn>
                <a:cxn ang="0">
                  <a:pos x="T4" y="T5"/>
                </a:cxn>
                <a:cxn ang="0">
                  <a:pos x="T6" y="T7"/>
                </a:cxn>
                <a:cxn ang="0">
                  <a:pos x="T8" y="T9"/>
                </a:cxn>
              </a:cxnLst>
              <a:rect l="0" t="0" r="r" b="b"/>
              <a:pathLst>
                <a:path w="64" h="183">
                  <a:moveTo>
                    <a:pt x="0" y="24"/>
                  </a:moveTo>
                  <a:lnTo>
                    <a:pt x="64" y="0"/>
                  </a:lnTo>
                  <a:lnTo>
                    <a:pt x="64" y="159"/>
                  </a:lnTo>
                  <a:lnTo>
                    <a:pt x="0" y="183"/>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776216" name="Freeform 24"/>
            <p:cNvSpPr>
              <a:spLocks/>
            </p:cNvSpPr>
            <p:nvPr/>
          </p:nvSpPr>
          <p:spPr bwMode="auto">
            <a:xfrm>
              <a:off x="4218" y="2936"/>
              <a:ext cx="87" cy="247"/>
            </a:xfrm>
            <a:custGeom>
              <a:avLst/>
              <a:gdLst>
                <a:gd name="T0" fmla="*/ 0 w 87"/>
                <a:gd name="T1" fmla="*/ 88 h 247"/>
                <a:gd name="T2" fmla="*/ 87 w 87"/>
                <a:gd name="T3" fmla="*/ 0 h 247"/>
                <a:gd name="T4" fmla="*/ 87 w 87"/>
                <a:gd name="T5" fmla="*/ 159 h 247"/>
                <a:gd name="T6" fmla="*/ 0 w 87"/>
                <a:gd name="T7" fmla="*/ 247 h 247"/>
                <a:gd name="T8" fmla="*/ 0 w 87"/>
                <a:gd name="T9" fmla="*/ 88 h 247"/>
              </a:gdLst>
              <a:ahLst/>
              <a:cxnLst>
                <a:cxn ang="0">
                  <a:pos x="T0" y="T1"/>
                </a:cxn>
                <a:cxn ang="0">
                  <a:pos x="T2" y="T3"/>
                </a:cxn>
                <a:cxn ang="0">
                  <a:pos x="T4" y="T5"/>
                </a:cxn>
                <a:cxn ang="0">
                  <a:pos x="T6" y="T7"/>
                </a:cxn>
                <a:cxn ang="0">
                  <a:pos x="T8" y="T9"/>
                </a:cxn>
              </a:cxnLst>
              <a:rect l="0" t="0" r="r" b="b"/>
              <a:pathLst>
                <a:path w="87" h="247">
                  <a:moveTo>
                    <a:pt x="0" y="88"/>
                  </a:moveTo>
                  <a:lnTo>
                    <a:pt x="87" y="0"/>
                  </a:lnTo>
                  <a:lnTo>
                    <a:pt x="87" y="159"/>
                  </a:lnTo>
                  <a:lnTo>
                    <a:pt x="0" y="247"/>
                  </a:lnTo>
                  <a:lnTo>
                    <a:pt x="0" y="88"/>
                  </a:lnTo>
                  <a:close/>
                </a:path>
              </a:pathLst>
            </a:custGeom>
            <a:solidFill>
              <a:srgbClr val="5FC000"/>
            </a:solidFill>
            <a:ln w="12700">
              <a:solidFill>
                <a:srgbClr val="000000"/>
              </a:solidFill>
              <a:prstDash val="solid"/>
              <a:round/>
              <a:headEnd/>
              <a:tailEnd/>
            </a:ln>
          </p:spPr>
          <p:txBody>
            <a:bodyPr/>
            <a:lstStyle/>
            <a:p>
              <a:endParaRPr lang="en-US"/>
            </a:p>
          </p:txBody>
        </p:sp>
        <p:sp>
          <p:nvSpPr>
            <p:cNvPr id="776217" name="Freeform 25"/>
            <p:cNvSpPr>
              <a:spLocks/>
            </p:cNvSpPr>
            <p:nvPr/>
          </p:nvSpPr>
          <p:spPr bwMode="auto">
            <a:xfrm>
              <a:off x="4305" y="2880"/>
              <a:ext cx="40" cy="215"/>
            </a:xfrm>
            <a:custGeom>
              <a:avLst/>
              <a:gdLst>
                <a:gd name="T0" fmla="*/ 0 w 40"/>
                <a:gd name="T1" fmla="*/ 64 h 215"/>
                <a:gd name="T2" fmla="*/ 0 w 40"/>
                <a:gd name="T3" fmla="*/ 215 h 215"/>
                <a:gd name="T4" fmla="*/ 40 w 40"/>
                <a:gd name="T5" fmla="*/ 152 h 215"/>
                <a:gd name="T6" fmla="*/ 40 w 40"/>
                <a:gd name="T7" fmla="*/ 0 h 215"/>
                <a:gd name="T8" fmla="*/ 0 w 40"/>
                <a:gd name="T9" fmla="*/ 64 h 215"/>
              </a:gdLst>
              <a:ahLst/>
              <a:cxnLst>
                <a:cxn ang="0">
                  <a:pos x="T0" y="T1"/>
                </a:cxn>
                <a:cxn ang="0">
                  <a:pos x="T2" y="T3"/>
                </a:cxn>
                <a:cxn ang="0">
                  <a:pos x="T4" y="T5"/>
                </a:cxn>
                <a:cxn ang="0">
                  <a:pos x="T6" y="T7"/>
                </a:cxn>
                <a:cxn ang="0">
                  <a:pos x="T8" y="T9"/>
                </a:cxn>
              </a:cxnLst>
              <a:rect l="0" t="0" r="r" b="b"/>
              <a:pathLst>
                <a:path w="40" h="215">
                  <a:moveTo>
                    <a:pt x="0" y="64"/>
                  </a:moveTo>
                  <a:lnTo>
                    <a:pt x="0" y="215"/>
                  </a:lnTo>
                  <a:lnTo>
                    <a:pt x="40" y="152"/>
                  </a:lnTo>
                  <a:lnTo>
                    <a:pt x="40" y="0"/>
                  </a:lnTo>
                  <a:lnTo>
                    <a:pt x="0" y="64"/>
                  </a:lnTo>
                  <a:close/>
                </a:path>
              </a:pathLst>
            </a:custGeom>
            <a:solidFill>
              <a:srgbClr val="008000"/>
            </a:solidFill>
            <a:ln w="12700">
              <a:solidFill>
                <a:srgbClr val="000000"/>
              </a:solidFill>
              <a:prstDash val="solid"/>
              <a:round/>
              <a:headEnd/>
              <a:tailEnd/>
            </a:ln>
          </p:spPr>
          <p:txBody>
            <a:bodyPr/>
            <a:lstStyle/>
            <a:p>
              <a:endParaRPr lang="en-US"/>
            </a:p>
          </p:txBody>
        </p:sp>
        <p:sp>
          <p:nvSpPr>
            <p:cNvPr id="776218" name="Freeform 26"/>
            <p:cNvSpPr>
              <a:spLocks/>
            </p:cNvSpPr>
            <p:nvPr/>
          </p:nvSpPr>
          <p:spPr bwMode="auto">
            <a:xfrm>
              <a:off x="4106" y="3048"/>
              <a:ext cx="48" cy="231"/>
            </a:xfrm>
            <a:custGeom>
              <a:avLst/>
              <a:gdLst>
                <a:gd name="T0" fmla="*/ 48 w 48"/>
                <a:gd name="T1" fmla="*/ 0 h 231"/>
                <a:gd name="T2" fmla="*/ 48 w 48"/>
                <a:gd name="T3" fmla="*/ 159 h 231"/>
                <a:gd name="T4" fmla="*/ 40 w 48"/>
                <a:gd name="T5" fmla="*/ 207 h 231"/>
                <a:gd name="T6" fmla="*/ 32 w 48"/>
                <a:gd name="T7" fmla="*/ 231 h 231"/>
                <a:gd name="T8" fmla="*/ 16 w 48"/>
                <a:gd name="T9" fmla="*/ 207 h 231"/>
                <a:gd name="T10" fmla="*/ 0 w 48"/>
                <a:gd name="T11" fmla="*/ 151 h 231"/>
                <a:gd name="T12" fmla="*/ 40 w 48"/>
                <a:gd name="T13" fmla="*/ 55 h 231"/>
                <a:gd name="T14" fmla="*/ 48 w 48"/>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31">
                  <a:moveTo>
                    <a:pt x="48" y="0"/>
                  </a:moveTo>
                  <a:lnTo>
                    <a:pt x="48" y="159"/>
                  </a:lnTo>
                  <a:lnTo>
                    <a:pt x="40" y="207"/>
                  </a:lnTo>
                  <a:lnTo>
                    <a:pt x="32" y="231"/>
                  </a:lnTo>
                  <a:lnTo>
                    <a:pt x="16" y="207"/>
                  </a:lnTo>
                  <a:lnTo>
                    <a:pt x="0" y="151"/>
                  </a:lnTo>
                  <a:lnTo>
                    <a:pt x="40" y="55"/>
                  </a:lnTo>
                  <a:lnTo>
                    <a:pt x="48" y="0"/>
                  </a:lnTo>
                  <a:close/>
                </a:path>
              </a:pathLst>
            </a:custGeom>
            <a:solidFill>
              <a:srgbClr val="008000"/>
            </a:solidFill>
            <a:ln w="12700">
              <a:solidFill>
                <a:srgbClr val="000000"/>
              </a:solidFill>
              <a:prstDash val="solid"/>
              <a:round/>
              <a:headEnd/>
              <a:tailEnd/>
            </a:ln>
          </p:spPr>
          <p:txBody>
            <a:bodyPr/>
            <a:lstStyle/>
            <a:p>
              <a:endParaRPr lang="en-US"/>
            </a:p>
          </p:txBody>
        </p:sp>
        <p:sp>
          <p:nvSpPr>
            <p:cNvPr id="776219" name="Freeform 27"/>
            <p:cNvSpPr>
              <a:spLocks/>
            </p:cNvSpPr>
            <p:nvPr/>
          </p:nvSpPr>
          <p:spPr bwMode="auto">
            <a:xfrm>
              <a:off x="4345" y="2848"/>
              <a:ext cx="96" cy="184"/>
            </a:xfrm>
            <a:custGeom>
              <a:avLst/>
              <a:gdLst>
                <a:gd name="T0" fmla="*/ 0 w 96"/>
                <a:gd name="T1" fmla="*/ 32 h 184"/>
                <a:gd name="T2" fmla="*/ 96 w 96"/>
                <a:gd name="T3" fmla="*/ 0 h 184"/>
                <a:gd name="T4" fmla="*/ 96 w 96"/>
                <a:gd name="T5" fmla="*/ 152 h 184"/>
                <a:gd name="T6" fmla="*/ 0 w 96"/>
                <a:gd name="T7" fmla="*/ 184 h 184"/>
                <a:gd name="T8" fmla="*/ 0 w 96"/>
                <a:gd name="T9" fmla="*/ 32 h 184"/>
              </a:gdLst>
              <a:ahLst/>
              <a:cxnLst>
                <a:cxn ang="0">
                  <a:pos x="T0" y="T1"/>
                </a:cxn>
                <a:cxn ang="0">
                  <a:pos x="T2" y="T3"/>
                </a:cxn>
                <a:cxn ang="0">
                  <a:pos x="T4" y="T5"/>
                </a:cxn>
                <a:cxn ang="0">
                  <a:pos x="T6" y="T7"/>
                </a:cxn>
                <a:cxn ang="0">
                  <a:pos x="T8" y="T9"/>
                </a:cxn>
              </a:cxnLst>
              <a:rect l="0" t="0" r="r" b="b"/>
              <a:pathLst>
                <a:path w="96" h="184">
                  <a:moveTo>
                    <a:pt x="0" y="32"/>
                  </a:moveTo>
                  <a:lnTo>
                    <a:pt x="96" y="0"/>
                  </a:lnTo>
                  <a:lnTo>
                    <a:pt x="96" y="152"/>
                  </a:lnTo>
                  <a:lnTo>
                    <a:pt x="0" y="184"/>
                  </a:lnTo>
                  <a:lnTo>
                    <a:pt x="0" y="32"/>
                  </a:lnTo>
                  <a:close/>
                </a:path>
              </a:pathLst>
            </a:custGeom>
            <a:solidFill>
              <a:srgbClr val="5FC000"/>
            </a:solidFill>
            <a:ln w="12700">
              <a:solidFill>
                <a:srgbClr val="000000"/>
              </a:solidFill>
              <a:prstDash val="solid"/>
              <a:round/>
              <a:headEnd/>
              <a:tailEnd/>
            </a:ln>
          </p:spPr>
          <p:txBody>
            <a:bodyPr/>
            <a:lstStyle/>
            <a:p>
              <a:endParaRPr lang="en-US"/>
            </a:p>
          </p:txBody>
        </p:sp>
        <p:sp>
          <p:nvSpPr>
            <p:cNvPr id="776220" name="Freeform 28"/>
            <p:cNvSpPr>
              <a:spLocks/>
            </p:cNvSpPr>
            <p:nvPr/>
          </p:nvSpPr>
          <p:spPr bwMode="auto">
            <a:xfrm>
              <a:off x="4441" y="2776"/>
              <a:ext cx="64" cy="232"/>
            </a:xfrm>
            <a:custGeom>
              <a:avLst/>
              <a:gdLst>
                <a:gd name="T0" fmla="*/ 0 w 64"/>
                <a:gd name="T1" fmla="*/ 72 h 232"/>
                <a:gd name="T2" fmla="*/ 0 w 64"/>
                <a:gd name="T3" fmla="*/ 232 h 232"/>
                <a:gd name="T4" fmla="*/ 64 w 64"/>
                <a:gd name="T5" fmla="*/ 160 h 232"/>
                <a:gd name="T6" fmla="*/ 64 w 64"/>
                <a:gd name="T7" fmla="*/ 0 h 232"/>
                <a:gd name="T8" fmla="*/ 0 w 64"/>
                <a:gd name="T9" fmla="*/ 72 h 232"/>
              </a:gdLst>
              <a:ahLst/>
              <a:cxnLst>
                <a:cxn ang="0">
                  <a:pos x="T0" y="T1"/>
                </a:cxn>
                <a:cxn ang="0">
                  <a:pos x="T2" y="T3"/>
                </a:cxn>
                <a:cxn ang="0">
                  <a:pos x="T4" y="T5"/>
                </a:cxn>
                <a:cxn ang="0">
                  <a:pos x="T6" y="T7"/>
                </a:cxn>
                <a:cxn ang="0">
                  <a:pos x="T8" y="T9"/>
                </a:cxn>
              </a:cxnLst>
              <a:rect l="0" t="0" r="r" b="b"/>
              <a:pathLst>
                <a:path w="64" h="232">
                  <a:moveTo>
                    <a:pt x="0" y="72"/>
                  </a:moveTo>
                  <a:lnTo>
                    <a:pt x="0" y="232"/>
                  </a:lnTo>
                  <a:lnTo>
                    <a:pt x="64" y="160"/>
                  </a:lnTo>
                  <a:lnTo>
                    <a:pt x="64" y="0"/>
                  </a:lnTo>
                  <a:lnTo>
                    <a:pt x="0" y="72"/>
                  </a:lnTo>
                  <a:close/>
                </a:path>
              </a:pathLst>
            </a:custGeom>
            <a:solidFill>
              <a:srgbClr val="008000"/>
            </a:solidFill>
            <a:ln w="12700">
              <a:solidFill>
                <a:srgbClr val="000000"/>
              </a:solidFill>
              <a:prstDash val="solid"/>
              <a:round/>
              <a:headEnd/>
              <a:tailEnd/>
            </a:ln>
          </p:spPr>
          <p:txBody>
            <a:bodyPr/>
            <a:lstStyle/>
            <a:p>
              <a:endParaRPr lang="en-US"/>
            </a:p>
          </p:txBody>
        </p:sp>
      </p:grpSp>
      <p:sp>
        <p:nvSpPr>
          <p:cNvPr id="776221" name="Freeform 29"/>
          <p:cNvSpPr>
            <a:spLocks/>
          </p:cNvSpPr>
          <p:nvPr/>
        </p:nvSpPr>
        <p:spPr bwMode="auto">
          <a:xfrm>
            <a:off x="7529513" y="3680099"/>
            <a:ext cx="100012" cy="438150"/>
          </a:xfrm>
          <a:custGeom>
            <a:avLst/>
            <a:gdLst>
              <a:gd name="T0" fmla="*/ 0 w 48"/>
              <a:gd name="T1" fmla="*/ 64 h 216"/>
              <a:gd name="T2" fmla="*/ 48 w 48"/>
              <a:gd name="T3" fmla="*/ 0 h 216"/>
              <a:gd name="T4" fmla="*/ 48 w 48"/>
              <a:gd name="T5" fmla="*/ 152 h 216"/>
              <a:gd name="T6" fmla="*/ 0 w 48"/>
              <a:gd name="T7" fmla="*/ 216 h 216"/>
              <a:gd name="T8" fmla="*/ 0 w 48"/>
              <a:gd name="T9" fmla="*/ 64 h 216"/>
            </a:gdLst>
            <a:ahLst/>
            <a:cxnLst>
              <a:cxn ang="0">
                <a:pos x="T0" y="T1"/>
              </a:cxn>
              <a:cxn ang="0">
                <a:pos x="T2" y="T3"/>
              </a:cxn>
              <a:cxn ang="0">
                <a:pos x="T4" y="T5"/>
              </a:cxn>
              <a:cxn ang="0">
                <a:pos x="T6" y="T7"/>
              </a:cxn>
              <a:cxn ang="0">
                <a:pos x="T8" y="T9"/>
              </a:cxn>
            </a:cxnLst>
            <a:rect l="0" t="0" r="r" b="b"/>
            <a:pathLst>
              <a:path w="48" h="216">
                <a:moveTo>
                  <a:pt x="0" y="64"/>
                </a:moveTo>
                <a:lnTo>
                  <a:pt x="48" y="0"/>
                </a:lnTo>
                <a:lnTo>
                  <a:pt x="48" y="152"/>
                </a:lnTo>
                <a:lnTo>
                  <a:pt x="0" y="216"/>
                </a:lnTo>
                <a:lnTo>
                  <a:pt x="0" y="64"/>
                </a:lnTo>
                <a:close/>
              </a:path>
            </a:pathLst>
          </a:custGeom>
          <a:solidFill>
            <a:srgbClr val="5FC000"/>
          </a:solidFill>
          <a:ln w="12700">
            <a:solidFill>
              <a:srgbClr val="000000"/>
            </a:solidFill>
            <a:prstDash val="solid"/>
            <a:round/>
            <a:headEnd/>
            <a:tailEnd/>
          </a:ln>
        </p:spPr>
        <p:txBody>
          <a:bodyPr/>
          <a:lstStyle/>
          <a:p>
            <a:endParaRPr lang="en-US"/>
          </a:p>
        </p:txBody>
      </p:sp>
      <p:sp>
        <p:nvSpPr>
          <p:cNvPr id="776222" name="Freeform 30"/>
          <p:cNvSpPr>
            <a:spLocks/>
          </p:cNvSpPr>
          <p:nvPr/>
        </p:nvSpPr>
        <p:spPr bwMode="auto">
          <a:xfrm>
            <a:off x="7445375" y="3695974"/>
            <a:ext cx="84138" cy="438150"/>
          </a:xfrm>
          <a:custGeom>
            <a:avLst/>
            <a:gdLst>
              <a:gd name="T0" fmla="*/ 0 w 40"/>
              <a:gd name="T1" fmla="*/ 0 h 216"/>
              <a:gd name="T2" fmla="*/ 40 w 40"/>
              <a:gd name="T3" fmla="*/ 56 h 216"/>
              <a:gd name="T4" fmla="*/ 40 w 40"/>
              <a:gd name="T5" fmla="*/ 216 h 216"/>
              <a:gd name="T6" fmla="*/ 0 w 40"/>
              <a:gd name="T7" fmla="*/ 160 h 216"/>
              <a:gd name="T8" fmla="*/ 0 w 40"/>
              <a:gd name="T9" fmla="*/ 0 h 216"/>
            </a:gdLst>
            <a:ahLst/>
            <a:cxnLst>
              <a:cxn ang="0">
                <a:pos x="T0" y="T1"/>
              </a:cxn>
              <a:cxn ang="0">
                <a:pos x="T2" y="T3"/>
              </a:cxn>
              <a:cxn ang="0">
                <a:pos x="T4" y="T5"/>
              </a:cxn>
              <a:cxn ang="0">
                <a:pos x="T6" y="T7"/>
              </a:cxn>
              <a:cxn ang="0">
                <a:pos x="T8" y="T9"/>
              </a:cxn>
            </a:cxnLst>
            <a:rect l="0" t="0" r="r" b="b"/>
            <a:pathLst>
              <a:path w="40" h="216">
                <a:moveTo>
                  <a:pt x="0" y="0"/>
                </a:moveTo>
                <a:lnTo>
                  <a:pt x="40" y="56"/>
                </a:lnTo>
                <a:lnTo>
                  <a:pt x="40" y="216"/>
                </a:lnTo>
                <a:lnTo>
                  <a:pt x="0" y="160"/>
                </a:lnTo>
                <a:lnTo>
                  <a:pt x="0" y="0"/>
                </a:lnTo>
                <a:close/>
              </a:path>
            </a:pathLst>
          </a:custGeom>
          <a:solidFill>
            <a:srgbClr val="3F5F00"/>
          </a:solidFill>
          <a:ln w="12700">
            <a:solidFill>
              <a:srgbClr val="000000"/>
            </a:solidFill>
            <a:prstDash val="solid"/>
            <a:round/>
            <a:headEnd/>
            <a:tailEnd/>
          </a:ln>
        </p:spPr>
        <p:txBody>
          <a:bodyPr/>
          <a:lstStyle/>
          <a:p>
            <a:endParaRPr lang="en-US"/>
          </a:p>
        </p:txBody>
      </p:sp>
      <p:sp>
        <p:nvSpPr>
          <p:cNvPr id="776223" name="Freeform 31"/>
          <p:cNvSpPr>
            <a:spLocks/>
          </p:cNvSpPr>
          <p:nvPr/>
        </p:nvSpPr>
        <p:spPr bwMode="auto">
          <a:xfrm>
            <a:off x="7410450" y="3857899"/>
            <a:ext cx="101600" cy="501650"/>
          </a:xfrm>
          <a:custGeom>
            <a:avLst/>
            <a:gdLst>
              <a:gd name="T0" fmla="*/ 48 w 48"/>
              <a:gd name="T1" fmla="*/ 0 h 247"/>
              <a:gd name="T2" fmla="*/ 0 w 48"/>
              <a:gd name="T3" fmla="*/ 96 h 247"/>
              <a:gd name="T4" fmla="*/ 0 w 48"/>
              <a:gd name="T5" fmla="*/ 247 h 247"/>
              <a:gd name="T6" fmla="*/ 48 w 48"/>
              <a:gd name="T7" fmla="*/ 152 h 247"/>
              <a:gd name="T8" fmla="*/ 48 w 48"/>
              <a:gd name="T9" fmla="*/ 0 h 247"/>
            </a:gdLst>
            <a:ahLst/>
            <a:cxnLst>
              <a:cxn ang="0">
                <a:pos x="T0" y="T1"/>
              </a:cxn>
              <a:cxn ang="0">
                <a:pos x="T2" y="T3"/>
              </a:cxn>
              <a:cxn ang="0">
                <a:pos x="T4" y="T5"/>
              </a:cxn>
              <a:cxn ang="0">
                <a:pos x="T6" y="T7"/>
              </a:cxn>
              <a:cxn ang="0">
                <a:pos x="T8" y="T9"/>
              </a:cxn>
            </a:cxnLst>
            <a:rect l="0" t="0" r="r" b="b"/>
            <a:pathLst>
              <a:path w="48" h="247">
                <a:moveTo>
                  <a:pt x="48" y="0"/>
                </a:moveTo>
                <a:lnTo>
                  <a:pt x="0" y="96"/>
                </a:lnTo>
                <a:lnTo>
                  <a:pt x="0" y="247"/>
                </a:lnTo>
                <a:lnTo>
                  <a:pt x="48" y="152"/>
                </a:lnTo>
                <a:lnTo>
                  <a:pt x="48" y="0"/>
                </a:lnTo>
                <a:close/>
              </a:path>
            </a:pathLst>
          </a:custGeom>
          <a:solidFill>
            <a:srgbClr val="008000"/>
          </a:solidFill>
          <a:ln w="12700">
            <a:solidFill>
              <a:srgbClr val="000000"/>
            </a:solidFill>
            <a:prstDash val="solid"/>
            <a:round/>
            <a:headEnd/>
            <a:tailEnd/>
          </a:ln>
        </p:spPr>
        <p:txBody>
          <a:bodyPr/>
          <a:lstStyle/>
          <a:p>
            <a:endParaRPr lang="en-US"/>
          </a:p>
        </p:txBody>
      </p:sp>
      <p:sp>
        <p:nvSpPr>
          <p:cNvPr id="776224" name="Freeform 32"/>
          <p:cNvSpPr>
            <a:spLocks/>
          </p:cNvSpPr>
          <p:nvPr/>
        </p:nvSpPr>
        <p:spPr bwMode="auto">
          <a:xfrm>
            <a:off x="7343775" y="4053162"/>
            <a:ext cx="66675" cy="227012"/>
          </a:xfrm>
          <a:custGeom>
            <a:avLst/>
            <a:gdLst>
              <a:gd name="T0" fmla="*/ 32 w 32"/>
              <a:gd name="T1" fmla="*/ 0 h 112"/>
              <a:gd name="T2" fmla="*/ 0 w 32"/>
              <a:gd name="T3" fmla="*/ 32 h 112"/>
              <a:gd name="T4" fmla="*/ 32 w 32"/>
              <a:gd name="T5" fmla="*/ 112 h 112"/>
              <a:gd name="T6" fmla="*/ 32 w 32"/>
              <a:gd name="T7" fmla="*/ 0 h 112"/>
            </a:gdLst>
            <a:ahLst/>
            <a:cxnLst>
              <a:cxn ang="0">
                <a:pos x="T0" y="T1"/>
              </a:cxn>
              <a:cxn ang="0">
                <a:pos x="T2" y="T3"/>
              </a:cxn>
              <a:cxn ang="0">
                <a:pos x="T4" y="T5"/>
              </a:cxn>
              <a:cxn ang="0">
                <a:pos x="T6" y="T7"/>
              </a:cxn>
            </a:cxnLst>
            <a:rect l="0" t="0" r="r" b="b"/>
            <a:pathLst>
              <a:path w="32" h="112">
                <a:moveTo>
                  <a:pt x="32" y="0"/>
                </a:moveTo>
                <a:lnTo>
                  <a:pt x="0" y="32"/>
                </a:lnTo>
                <a:lnTo>
                  <a:pt x="32" y="112"/>
                </a:lnTo>
                <a:lnTo>
                  <a:pt x="32" y="0"/>
                </a:lnTo>
                <a:close/>
              </a:path>
            </a:pathLst>
          </a:custGeom>
          <a:solidFill>
            <a:srgbClr val="008000"/>
          </a:solidFill>
          <a:ln w="12700">
            <a:solidFill>
              <a:srgbClr val="000000"/>
            </a:solidFill>
            <a:prstDash val="solid"/>
            <a:round/>
            <a:headEnd/>
            <a:tailEnd/>
          </a:ln>
        </p:spPr>
        <p:txBody>
          <a:bodyPr/>
          <a:lstStyle/>
          <a:p>
            <a:endParaRPr lang="en-US"/>
          </a:p>
        </p:txBody>
      </p:sp>
      <p:sp>
        <p:nvSpPr>
          <p:cNvPr id="776225" name="Freeform 33"/>
          <p:cNvSpPr>
            <a:spLocks/>
          </p:cNvSpPr>
          <p:nvPr/>
        </p:nvSpPr>
        <p:spPr bwMode="auto">
          <a:xfrm>
            <a:off x="8132763" y="3324499"/>
            <a:ext cx="117475" cy="355600"/>
          </a:xfrm>
          <a:custGeom>
            <a:avLst/>
            <a:gdLst>
              <a:gd name="T0" fmla="*/ 0 w 56"/>
              <a:gd name="T1" fmla="*/ 16 h 175"/>
              <a:gd name="T2" fmla="*/ 56 w 56"/>
              <a:gd name="T3" fmla="*/ 0 h 175"/>
              <a:gd name="T4" fmla="*/ 56 w 56"/>
              <a:gd name="T5" fmla="*/ 151 h 175"/>
              <a:gd name="T6" fmla="*/ 0 w 56"/>
              <a:gd name="T7" fmla="*/ 175 h 175"/>
              <a:gd name="T8" fmla="*/ 0 w 56"/>
              <a:gd name="T9" fmla="*/ 16 h 175"/>
            </a:gdLst>
            <a:ahLst/>
            <a:cxnLst>
              <a:cxn ang="0">
                <a:pos x="T0" y="T1"/>
              </a:cxn>
              <a:cxn ang="0">
                <a:pos x="T2" y="T3"/>
              </a:cxn>
              <a:cxn ang="0">
                <a:pos x="T4" y="T5"/>
              </a:cxn>
              <a:cxn ang="0">
                <a:pos x="T6" y="T7"/>
              </a:cxn>
              <a:cxn ang="0">
                <a:pos x="T8" y="T9"/>
              </a:cxn>
            </a:cxnLst>
            <a:rect l="0" t="0" r="r" b="b"/>
            <a:pathLst>
              <a:path w="56" h="175">
                <a:moveTo>
                  <a:pt x="0" y="16"/>
                </a:moveTo>
                <a:lnTo>
                  <a:pt x="56" y="0"/>
                </a:lnTo>
                <a:lnTo>
                  <a:pt x="56" y="151"/>
                </a:lnTo>
                <a:lnTo>
                  <a:pt x="0" y="175"/>
                </a:lnTo>
                <a:lnTo>
                  <a:pt x="0" y="16"/>
                </a:lnTo>
                <a:close/>
              </a:path>
            </a:pathLst>
          </a:custGeom>
          <a:solidFill>
            <a:srgbClr val="5FC000"/>
          </a:solidFill>
          <a:ln w="12700">
            <a:solidFill>
              <a:srgbClr val="000000"/>
            </a:solidFill>
            <a:prstDash val="solid"/>
            <a:round/>
            <a:headEnd/>
            <a:tailEnd/>
          </a:ln>
        </p:spPr>
        <p:txBody>
          <a:bodyPr/>
          <a:lstStyle/>
          <a:p>
            <a:endParaRPr lang="en-US"/>
          </a:p>
        </p:txBody>
      </p:sp>
      <p:sp>
        <p:nvSpPr>
          <p:cNvPr id="776226" name="Freeform 34"/>
          <p:cNvSpPr>
            <a:spLocks/>
          </p:cNvSpPr>
          <p:nvPr/>
        </p:nvSpPr>
        <p:spPr bwMode="auto">
          <a:xfrm>
            <a:off x="8067675" y="3308624"/>
            <a:ext cx="65088" cy="355600"/>
          </a:xfrm>
          <a:custGeom>
            <a:avLst/>
            <a:gdLst>
              <a:gd name="T0" fmla="*/ 0 w 31"/>
              <a:gd name="T1" fmla="*/ 0 h 175"/>
              <a:gd name="T2" fmla="*/ 31 w 31"/>
              <a:gd name="T3" fmla="*/ 32 h 175"/>
              <a:gd name="T4" fmla="*/ 31 w 31"/>
              <a:gd name="T5" fmla="*/ 175 h 175"/>
              <a:gd name="T6" fmla="*/ 0 w 31"/>
              <a:gd name="T7" fmla="*/ 152 h 175"/>
              <a:gd name="T8" fmla="*/ 0 w 31"/>
              <a:gd name="T9" fmla="*/ 0 h 175"/>
            </a:gdLst>
            <a:ahLst/>
            <a:cxnLst>
              <a:cxn ang="0">
                <a:pos x="T0" y="T1"/>
              </a:cxn>
              <a:cxn ang="0">
                <a:pos x="T2" y="T3"/>
              </a:cxn>
              <a:cxn ang="0">
                <a:pos x="T4" y="T5"/>
              </a:cxn>
              <a:cxn ang="0">
                <a:pos x="T6" y="T7"/>
              </a:cxn>
              <a:cxn ang="0">
                <a:pos x="T8" y="T9"/>
              </a:cxn>
            </a:cxnLst>
            <a:rect l="0" t="0" r="r" b="b"/>
            <a:pathLst>
              <a:path w="31" h="175">
                <a:moveTo>
                  <a:pt x="0" y="0"/>
                </a:moveTo>
                <a:lnTo>
                  <a:pt x="31" y="32"/>
                </a:lnTo>
                <a:lnTo>
                  <a:pt x="31" y="175"/>
                </a:lnTo>
                <a:lnTo>
                  <a:pt x="0" y="152"/>
                </a:lnTo>
                <a:lnTo>
                  <a:pt x="0" y="0"/>
                </a:lnTo>
                <a:close/>
              </a:path>
            </a:pathLst>
          </a:custGeom>
          <a:solidFill>
            <a:srgbClr val="3F5F00"/>
          </a:solidFill>
          <a:ln w="12700">
            <a:solidFill>
              <a:srgbClr val="000000"/>
            </a:solidFill>
            <a:prstDash val="solid"/>
            <a:round/>
            <a:headEnd/>
            <a:tailEnd/>
          </a:ln>
        </p:spPr>
        <p:txBody>
          <a:bodyPr/>
          <a:lstStyle/>
          <a:p>
            <a:endParaRPr lang="en-US"/>
          </a:p>
        </p:txBody>
      </p:sp>
      <p:sp>
        <p:nvSpPr>
          <p:cNvPr id="776227" name="Freeform 35"/>
          <p:cNvSpPr>
            <a:spLocks/>
          </p:cNvSpPr>
          <p:nvPr/>
        </p:nvSpPr>
        <p:spPr bwMode="auto">
          <a:xfrm>
            <a:off x="8034338" y="3324499"/>
            <a:ext cx="33337" cy="371475"/>
          </a:xfrm>
          <a:custGeom>
            <a:avLst/>
            <a:gdLst>
              <a:gd name="T0" fmla="*/ 16 w 16"/>
              <a:gd name="T1" fmla="*/ 0 h 183"/>
              <a:gd name="T2" fmla="*/ 16 w 16"/>
              <a:gd name="T3" fmla="*/ 144 h 183"/>
              <a:gd name="T4" fmla="*/ 0 w 16"/>
              <a:gd name="T5" fmla="*/ 183 h 183"/>
              <a:gd name="T6" fmla="*/ 0 w 16"/>
              <a:gd name="T7" fmla="*/ 24 h 183"/>
              <a:gd name="T8" fmla="*/ 16 w 16"/>
              <a:gd name="T9" fmla="*/ 0 h 183"/>
            </a:gdLst>
            <a:ahLst/>
            <a:cxnLst>
              <a:cxn ang="0">
                <a:pos x="T0" y="T1"/>
              </a:cxn>
              <a:cxn ang="0">
                <a:pos x="T2" y="T3"/>
              </a:cxn>
              <a:cxn ang="0">
                <a:pos x="T4" y="T5"/>
              </a:cxn>
              <a:cxn ang="0">
                <a:pos x="T6" y="T7"/>
              </a:cxn>
              <a:cxn ang="0">
                <a:pos x="T8" y="T9"/>
              </a:cxn>
            </a:cxnLst>
            <a:rect l="0" t="0" r="r" b="b"/>
            <a:pathLst>
              <a:path w="16" h="183">
                <a:moveTo>
                  <a:pt x="16" y="0"/>
                </a:moveTo>
                <a:lnTo>
                  <a:pt x="16" y="144"/>
                </a:lnTo>
                <a:lnTo>
                  <a:pt x="0" y="183"/>
                </a:lnTo>
                <a:lnTo>
                  <a:pt x="0" y="24"/>
                </a:lnTo>
                <a:lnTo>
                  <a:pt x="16" y="0"/>
                </a:lnTo>
                <a:close/>
              </a:path>
            </a:pathLst>
          </a:custGeom>
          <a:solidFill>
            <a:srgbClr val="008000"/>
          </a:solidFill>
          <a:ln w="12700">
            <a:solidFill>
              <a:srgbClr val="000000"/>
            </a:solidFill>
            <a:prstDash val="solid"/>
            <a:round/>
            <a:headEnd/>
            <a:tailEnd/>
          </a:ln>
        </p:spPr>
        <p:txBody>
          <a:bodyPr/>
          <a:lstStyle/>
          <a:p>
            <a:endParaRPr lang="en-US"/>
          </a:p>
        </p:txBody>
      </p:sp>
      <p:sp>
        <p:nvSpPr>
          <p:cNvPr id="776228" name="Freeform 36"/>
          <p:cNvSpPr>
            <a:spLocks/>
          </p:cNvSpPr>
          <p:nvPr/>
        </p:nvSpPr>
        <p:spPr bwMode="auto">
          <a:xfrm>
            <a:off x="7731125" y="3389587"/>
            <a:ext cx="303213" cy="339725"/>
          </a:xfrm>
          <a:custGeom>
            <a:avLst/>
            <a:gdLst>
              <a:gd name="T0" fmla="*/ 144 w 144"/>
              <a:gd name="T1" fmla="*/ 0 h 167"/>
              <a:gd name="T2" fmla="*/ 112 w 144"/>
              <a:gd name="T3" fmla="*/ 0 h 167"/>
              <a:gd name="T4" fmla="*/ 0 w 144"/>
              <a:gd name="T5" fmla="*/ 16 h 167"/>
              <a:gd name="T6" fmla="*/ 0 w 144"/>
              <a:gd name="T7" fmla="*/ 167 h 167"/>
              <a:gd name="T8" fmla="*/ 112 w 144"/>
              <a:gd name="T9" fmla="*/ 159 h 167"/>
              <a:gd name="T10" fmla="*/ 144 w 144"/>
              <a:gd name="T11" fmla="*/ 151 h 167"/>
              <a:gd name="T12" fmla="*/ 144 w 144"/>
              <a:gd name="T13" fmla="*/ 0 h 167"/>
            </a:gdLst>
            <a:ahLst/>
            <a:cxnLst>
              <a:cxn ang="0">
                <a:pos x="T0" y="T1"/>
              </a:cxn>
              <a:cxn ang="0">
                <a:pos x="T2" y="T3"/>
              </a:cxn>
              <a:cxn ang="0">
                <a:pos x="T4" y="T5"/>
              </a:cxn>
              <a:cxn ang="0">
                <a:pos x="T6" y="T7"/>
              </a:cxn>
              <a:cxn ang="0">
                <a:pos x="T8" y="T9"/>
              </a:cxn>
              <a:cxn ang="0">
                <a:pos x="T10" y="T11"/>
              </a:cxn>
              <a:cxn ang="0">
                <a:pos x="T12" y="T13"/>
              </a:cxn>
            </a:cxnLst>
            <a:rect l="0" t="0" r="r" b="b"/>
            <a:pathLst>
              <a:path w="144" h="167">
                <a:moveTo>
                  <a:pt x="144" y="0"/>
                </a:moveTo>
                <a:lnTo>
                  <a:pt x="112" y="0"/>
                </a:lnTo>
                <a:lnTo>
                  <a:pt x="0" y="16"/>
                </a:lnTo>
                <a:lnTo>
                  <a:pt x="0" y="167"/>
                </a:lnTo>
                <a:lnTo>
                  <a:pt x="112" y="159"/>
                </a:lnTo>
                <a:lnTo>
                  <a:pt x="144" y="151"/>
                </a:lnTo>
                <a:lnTo>
                  <a:pt x="144" y="0"/>
                </a:lnTo>
                <a:close/>
              </a:path>
            </a:pathLst>
          </a:custGeom>
          <a:solidFill>
            <a:srgbClr val="5FC000"/>
          </a:solidFill>
          <a:ln w="12700">
            <a:solidFill>
              <a:srgbClr val="000000"/>
            </a:solidFill>
            <a:prstDash val="solid"/>
            <a:round/>
            <a:headEnd/>
            <a:tailEnd/>
          </a:ln>
        </p:spPr>
        <p:txBody>
          <a:bodyPr/>
          <a:lstStyle/>
          <a:p>
            <a:endParaRPr lang="en-US"/>
          </a:p>
        </p:txBody>
      </p:sp>
      <p:sp>
        <p:nvSpPr>
          <p:cNvPr id="776229" name="Freeform 37"/>
          <p:cNvSpPr>
            <a:spLocks/>
          </p:cNvSpPr>
          <p:nvPr/>
        </p:nvSpPr>
        <p:spPr bwMode="auto">
          <a:xfrm>
            <a:off x="7629525" y="3438799"/>
            <a:ext cx="101600" cy="403225"/>
          </a:xfrm>
          <a:custGeom>
            <a:avLst/>
            <a:gdLst>
              <a:gd name="T0" fmla="*/ 48 w 48"/>
              <a:gd name="T1" fmla="*/ 0 h 199"/>
              <a:gd name="T2" fmla="*/ 48 w 48"/>
              <a:gd name="T3" fmla="*/ 151 h 199"/>
              <a:gd name="T4" fmla="*/ 16 w 48"/>
              <a:gd name="T5" fmla="*/ 167 h 199"/>
              <a:gd name="T6" fmla="*/ 0 w 48"/>
              <a:gd name="T7" fmla="*/ 199 h 199"/>
              <a:gd name="T8" fmla="*/ 0 w 48"/>
              <a:gd name="T9" fmla="*/ 119 h 199"/>
              <a:gd name="T10" fmla="*/ 8 w 48"/>
              <a:gd name="T11" fmla="*/ 64 h 199"/>
              <a:gd name="T12" fmla="*/ 0 w 48"/>
              <a:gd name="T13" fmla="*/ 56 h 199"/>
              <a:gd name="T14" fmla="*/ 16 w 48"/>
              <a:gd name="T15" fmla="*/ 16 h 199"/>
              <a:gd name="T16" fmla="*/ 48 w 48"/>
              <a:gd name="T17"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99">
                <a:moveTo>
                  <a:pt x="48" y="0"/>
                </a:moveTo>
                <a:lnTo>
                  <a:pt x="48" y="151"/>
                </a:lnTo>
                <a:lnTo>
                  <a:pt x="16" y="167"/>
                </a:lnTo>
                <a:lnTo>
                  <a:pt x="0" y="199"/>
                </a:lnTo>
                <a:lnTo>
                  <a:pt x="0" y="119"/>
                </a:lnTo>
                <a:lnTo>
                  <a:pt x="8" y="64"/>
                </a:lnTo>
                <a:lnTo>
                  <a:pt x="0" y="56"/>
                </a:lnTo>
                <a:lnTo>
                  <a:pt x="16" y="16"/>
                </a:lnTo>
                <a:lnTo>
                  <a:pt x="48" y="0"/>
                </a:lnTo>
                <a:close/>
              </a:path>
            </a:pathLst>
          </a:custGeom>
          <a:solidFill>
            <a:srgbClr val="008000"/>
          </a:solidFill>
          <a:ln w="12700">
            <a:solidFill>
              <a:srgbClr val="000000"/>
            </a:solidFill>
            <a:prstDash val="solid"/>
            <a:round/>
            <a:headEnd/>
            <a:tailEnd/>
          </a:ln>
        </p:spPr>
        <p:txBody>
          <a:bodyPr/>
          <a:lstStyle/>
          <a:p>
            <a:endParaRPr lang="en-US"/>
          </a:p>
        </p:txBody>
      </p:sp>
      <p:grpSp>
        <p:nvGrpSpPr>
          <p:cNvPr id="776230" name="Group 38"/>
          <p:cNvGrpSpPr>
            <a:grpSpLocks/>
          </p:cNvGrpSpPr>
          <p:nvPr/>
        </p:nvGrpSpPr>
        <p:grpSpPr bwMode="auto">
          <a:xfrm>
            <a:off x="635000" y="2192612"/>
            <a:ext cx="3790950" cy="4064000"/>
            <a:chOff x="1263" y="1700"/>
            <a:chExt cx="1805" cy="2002"/>
          </a:xfrm>
        </p:grpSpPr>
        <p:sp>
          <p:nvSpPr>
            <p:cNvPr id="776231" name="Freeform 39"/>
            <p:cNvSpPr>
              <a:spLocks/>
            </p:cNvSpPr>
            <p:nvPr/>
          </p:nvSpPr>
          <p:spPr bwMode="auto">
            <a:xfrm>
              <a:off x="1303" y="2489"/>
              <a:ext cx="231" cy="543"/>
            </a:xfrm>
            <a:custGeom>
              <a:avLst/>
              <a:gdLst>
                <a:gd name="T0" fmla="*/ 0 w 231"/>
                <a:gd name="T1" fmla="*/ 0 h 543"/>
                <a:gd name="T2" fmla="*/ 0 w 231"/>
                <a:gd name="T3" fmla="*/ 152 h 543"/>
                <a:gd name="T4" fmla="*/ 88 w 231"/>
                <a:gd name="T5" fmla="*/ 279 h 543"/>
                <a:gd name="T6" fmla="*/ 231 w 231"/>
                <a:gd name="T7" fmla="*/ 543 h 543"/>
                <a:gd name="T8" fmla="*/ 231 w 231"/>
                <a:gd name="T9" fmla="*/ 391 h 543"/>
                <a:gd name="T10" fmla="*/ 96 w 231"/>
                <a:gd name="T11" fmla="*/ 144 h 543"/>
                <a:gd name="T12" fmla="*/ 0 w 231"/>
                <a:gd name="T13" fmla="*/ 0 h 543"/>
              </a:gdLst>
              <a:ahLst/>
              <a:cxnLst>
                <a:cxn ang="0">
                  <a:pos x="T0" y="T1"/>
                </a:cxn>
                <a:cxn ang="0">
                  <a:pos x="T2" y="T3"/>
                </a:cxn>
                <a:cxn ang="0">
                  <a:pos x="T4" y="T5"/>
                </a:cxn>
                <a:cxn ang="0">
                  <a:pos x="T6" y="T7"/>
                </a:cxn>
                <a:cxn ang="0">
                  <a:pos x="T8" y="T9"/>
                </a:cxn>
                <a:cxn ang="0">
                  <a:pos x="T10" y="T11"/>
                </a:cxn>
                <a:cxn ang="0">
                  <a:pos x="T12" y="T13"/>
                </a:cxn>
              </a:cxnLst>
              <a:rect l="0" t="0" r="r" b="b"/>
              <a:pathLst>
                <a:path w="231" h="543">
                  <a:moveTo>
                    <a:pt x="0" y="0"/>
                  </a:moveTo>
                  <a:lnTo>
                    <a:pt x="0" y="152"/>
                  </a:lnTo>
                  <a:lnTo>
                    <a:pt x="88" y="279"/>
                  </a:lnTo>
                  <a:lnTo>
                    <a:pt x="231" y="543"/>
                  </a:lnTo>
                  <a:lnTo>
                    <a:pt x="231" y="391"/>
                  </a:lnTo>
                  <a:lnTo>
                    <a:pt x="96" y="144"/>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32" name="Rectangle 40"/>
            <p:cNvSpPr>
              <a:spLocks noChangeArrowheads="1"/>
            </p:cNvSpPr>
            <p:nvPr/>
          </p:nvSpPr>
          <p:spPr bwMode="auto">
            <a:xfrm>
              <a:off x="1538" y="2884"/>
              <a:ext cx="48" cy="144"/>
            </a:xfrm>
            <a:prstGeom prst="rect">
              <a:avLst/>
            </a:prstGeom>
            <a:solidFill>
              <a:srgbClr val="008000"/>
            </a:solidFill>
            <a:ln w="12700">
              <a:solidFill>
                <a:srgbClr val="000000"/>
              </a:solidFill>
              <a:miter lim="800000"/>
              <a:headEnd/>
              <a:tailEnd/>
            </a:ln>
          </p:spPr>
          <p:txBody>
            <a:bodyPr/>
            <a:lstStyle/>
            <a:p>
              <a:endParaRPr lang="en-US"/>
            </a:p>
          </p:txBody>
        </p:sp>
        <p:sp>
          <p:nvSpPr>
            <p:cNvPr id="776233" name="Freeform 41"/>
            <p:cNvSpPr>
              <a:spLocks/>
            </p:cNvSpPr>
            <p:nvPr/>
          </p:nvSpPr>
          <p:spPr bwMode="auto">
            <a:xfrm>
              <a:off x="1590" y="2880"/>
              <a:ext cx="168" cy="279"/>
            </a:xfrm>
            <a:custGeom>
              <a:avLst/>
              <a:gdLst>
                <a:gd name="T0" fmla="*/ 0 w 168"/>
                <a:gd name="T1" fmla="*/ 0 h 279"/>
                <a:gd name="T2" fmla="*/ 0 w 168"/>
                <a:gd name="T3" fmla="*/ 152 h 279"/>
                <a:gd name="T4" fmla="*/ 168 w 168"/>
                <a:gd name="T5" fmla="*/ 279 h 279"/>
                <a:gd name="T6" fmla="*/ 168 w 168"/>
                <a:gd name="T7" fmla="*/ 128 h 279"/>
                <a:gd name="T8" fmla="*/ 0 w 168"/>
                <a:gd name="T9" fmla="*/ 0 h 279"/>
              </a:gdLst>
              <a:ahLst/>
              <a:cxnLst>
                <a:cxn ang="0">
                  <a:pos x="T0" y="T1"/>
                </a:cxn>
                <a:cxn ang="0">
                  <a:pos x="T2" y="T3"/>
                </a:cxn>
                <a:cxn ang="0">
                  <a:pos x="T4" y="T5"/>
                </a:cxn>
                <a:cxn ang="0">
                  <a:pos x="T6" y="T7"/>
                </a:cxn>
                <a:cxn ang="0">
                  <a:pos x="T8" y="T9"/>
                </a:cxn>
              </a:cxnLst>
              <a:rect l="0" t="0" r="r" b="b"/>
              <a:pathLst>
                <a:path w="168" h="279">
                  <a:moveTo>
                    <a:pt x="0" y="0"/>
                  </a:moveTo>
                  <a:lnTo>
                    <a:pt x="0" y="152"/>
                  </a:lnTo>
                  <a:lnTo>
                    <a:pt x="168" y="279"/>
                  </a:lnTo>
                  <a:lnTo>
                    <a:pt x="168" y="128"/>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34" name="Rectangle 42"/>
            <p:cNvSpPr>
              <a:spLocks noChangeArrowheads="1"/>
            </p:cNvSpPr>
            <p:nvPr/>
          </p:nvSpPr>
          <p:spPr bwMode="auto">
            <a:xfrm>
              <a:off x="1762" y="3012"/>
              <a:ext cx="176" cy="143"/>
            </a:xfrm>
            <a:prstGeom prst="rect">
              <a:avLst/>
            </a:prstGeom>
            <a:solidFill>
              <a:srgbClr val="008000"/>
            </a:solidFill>
            <a:ln w="12700">
              <a:solidFill>
                <a:srgbClr val="000000"/>
              </a:solidFill>
              <a:miter lim="800000"/>
              <a:headEnd/>
              <a:tailEnd/>
            </a:ln>
          </p:spPr>
          <p:txBody>
            <a:bodyPr/>
            <a:lstStyle/>
            <a:p>
              <a:endParaRPr lang="en-US"/>
            </a:p>
          </p:txBody>
        </p:sp>
        <p:sp>
          <p:nvSpPr>
            <p:cNvPr id="776235" name="Freeform 43"/>
            <p:cNvSpPr>
              <a:spLocks/>
            </p:cNvSpPr>
            <p:nvPr/>
          </p:nvSpPr>
          <p:spPr bwMode="auto">
            <a:xfrm>
              <a:off x="1942" y="3040"/>
              <a:ext cx="223" cy="255"/>
            </a:xfrm>
            <a:custGeom>
              <a:avLst/>
              <a:gdLst>
                <a:gd name="T0" fmla="*/ 0 w 223"/>
                <a:gd name="T1" fmla="*/ 0 h 255"/>
                <a:gd name="T2" fmla="*/ 223 w 223"/>
                <a:gd name="T3" fmla="*/ 103 h 255"/>
                <a:gd name="T4" fmla="*/ 223 w 223"/>
                <a:gd name="T5" fmla="*/ 255 h 255"/>
                <a:gd name="T6" fmla="*/ 0 w 223"/>
                <a:gd name="T7" fmla="*/ 151 h 255"/>
                <a:gd name="T8" fmla="*/ 0 w 223"/>
                <a:gd name="T9" fmla="*/ 0 h 255"/>
              </a:gdLst>
              <a:ahLst/>
              <a:cxnLst>
                <a:cxn ang="0">
                  <a:pos x="T0" y="T1"/>
                </a:cxn>
                <a:cxn ang="0">
                  <a:pos x="T2" y="T3"/>
                </a:cxn>
                <a:cxn ang="0">
                  <a:pos x="T4" y="T5"/>
                </a:cxn>
                <a:cxn ang="0">
                  <a:pos x="T6" y="T7"/>
                </a:cxn>
                <a:cxn ang="0">
                  <a:pos x="T8" y="T9"/>
                </a:cxn>
              </a:cxnLst>
              <a:rect l="0" t="0" r="r" b="b"/>
              <a:pathLst>
                <a:path w="223" h="255">
                  <a:moveTo>
                    <a:pt x="0" y="0"/>
                  </a:moveTo>
                  <a:lnTo>
                    <a:pt x="223" y="103"/>
                  </a:lnTo>
                  <a:lnTo>
                    <a:pt x="223" y="255"/>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36" name="Rectangle 44"/>
            <p:cNvSpPr>
              <a:spLocks noChangeArrowheads="1"/>
            </p:cNvSpPr>
            <p:nvPr/>
          </p:nvSpPr>
          <p:spPr bwMode="auto">
            <a:xfrm>
              <a:off x="2169" y="3147"/>
              <a:ext cx="168" cy="144"/>
            </a:xfrm>
            <a:prstGeom prst="rect">
              <a:avLst/>
            </a:prstGeom>
            <a:solidFill>
              <a:srgbClr val="008000"/>
            </a:solidFill>
            <a:ln w="12700">
              <a:solidFill>
                <a:srgbClr val="000000"/>
              </a:solidFill>
              <a:miter lim="800000"/>
              <a:headEnd/>
              <a:tailEnd/>
            </a:ln>
          </p:spPr>
          <p:txBody>
            <a:bodyPr/>
            <a:lstStyle/>
            <a:p>
              <a:endParaRPr lang="en-US"/>
            </a:p>
          </p:txBody>
        </p:sp>
        <p:sp>
          <p:nvSpPr>
            <p:cNvPr id="776237" name="Rectangle 45"/>
            <p:cNvSpPr>
              <a:spLocks noChangeArrowheads="1"/>
            </p:cNvSpPr>
            <p:nvPr/>
          </p:nvSpPr>
          <p:spPr bwMode="auto">
            <a:xfrm>
              <a:off x="2345" y="3083"/>
              <a:ext cx="72" cy="144"/>
            </a:xfrm>
            <a:prstGeom prst="rect">
              <a:avLst/>
            </a:prstGeom>
            <a:solidFill>
              <a:srgbClr val="008000"/>
            </a:solidFill>
            <a:ln w="12700">
              <a:solidFill>
                <a:srgbClr val="000000"/>
              </a:solidFill>
              <a:miter lim="800000"/>
              <a:headEnd/>
              <a:tailEnd/>
            </a:ln>
          </p:spPr>
          <p:txBody>
            <a:bodyPr/>
            <a:lstStyle/>
            <a:p>
              <a:endParaRPr lang="en-US"/>
            </a:p>
          </p:txBody>
        </p:sp>
        <p:sp>
          <p:nvSpPr>
            <p:cNvPr id="776238" name="Freeform 46"/>
            <p:cNvSpPr>
              <a:spLocks/>
            </p:cNvSpPr>
            <p:nvPr/>
          </p:nvSpPr>
          <p:spPr bwMode="auto">
            <a:xfrm>
              <a:off x="2421" y="3079"/>
              <a:ext cx="128" cy="264"/>
            </a:xfrm>
            <a:custGeom>
              <a:avLst/>
              <a:gdLst>
                <a:gd name="T0" fmla="*/ 0 w 128"/>
                <a:gd name="T1" fmla="*/ 0 h 264"/>
                <a:gd name="T2" fmla="*/ 128 w 128"/>
                <a:gd name="T3" fmla="*/ 112 h 264"/>
                <a:gd name="T4" fmla="*/ 128 w 128"/>
                <a:gd name="T5" fmla="*/ 264 h 264"/>
                <a:gd name="T6" fmla="*/ 0 w 128"/>
                <a:gd name="T7" fmla="*/ 152 h 264"/>
                <a:gd name="T8" fmla="*/ 0 w 128"/>
                <a:gd name="T9" fmla="*/ 0 h 264"/>
              </a:gdLst>
              <a:ahLst/>
              <a:cxnLst>
                <a:cxn ang="0">
                  <a:pos x="T0" y="T1"/>
                </a:cxn>
                <a:cxn ang="0">
                  <a:pos x="T2" y="T3"/>
                </a:cxn>
                <a:cxn ang="0">
                  <a:pos x="T4" y="T5"/>
                </a:cxn>
                <a:cxn ang="0">
                  <a:pos x="T6" y="T7"/>
                </a:cxn>
                <a:cxn ang="0">
                  <a:pos x="T8" y="T9"/>
                </a:cxn>
              </a:cxnLst>
              <a:rect l="0" t="0" r="r" b="b"/>
              <a:pathLst>
                <a:path w="128" h="264">
                  <a:moveTo>
                    <a:pt x="0" y="0"/>
                  </a:moveTo>
                  <a:lnTo>
                    <a:pt x="128" y="112"/>
                  </a:lnTo>
                  <a:lnTo>
                    <a:pt x="128" y="264"/>
                  </a:lnTo>
                  <a:lnTo>
                    <a:pt x="0" y="152"/>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39" name="Freeform 47"/>
            <p:cNvSpPr>
              <a:spLocks/>
            </p:cNvSpPr>
            <p:nvPr/>
          </p:nvSpPr>
          <p:spPr bwMode="auto">
            <a:xfrm>
              <a:off x="2549" y="3191"/>
              <a:ext cx="55" cy="263"/>
            </a:xfrm>
            <a:custGeom>
              <a:avLst/>
              <a:gdLst>
                <a:gd name="T0" fmla="*/ 0 w 55"/>
                <a:gd name="T1" fmla="*/ 0 h 263"/>
                <a:gd name="T2" fmla="*/ 55 w 55"/>
                <a:gd name="T3" fmla="*/ 104 h 263"/>
                <a:gd name="T4" fmla="*/ 55 w 55"/>
                <a:gd name="T5" fmla="*/ 263 h 263"/>
                <a:gd name="T6" fmla="*/ 0 w 55"/>
                <a:gd name="T7" fmla="*/ 152 h 263"/>
                <a:gd name="T8" fmla="*/ 0 w 55"/>
                <a:gd name="T9" fmla="*/ 0 h 263"/>
              </a:gdLst>
              <a:ahLst/>
              <a:cxnLst>
                <a:cxn ang="0">
                  <a:pos x="T0" y="T1"/>
                </a:cxn>
                <a:cxn ang="0">
                  <a:pos x="T2" y="T3"/>
                </a:cxn>
                <a:cxn ang="0">
                  <a:pos x="T4" y="T5"/>
                </a:cxn>
                <a:cxn ang="0">
                  <a:pos x="T6" y="T7"/>
                </a:cxn>
                <a:cxn ang="0">
                  <a:pos x="T8" y="T9"/>
                </a:cxn>
              </a:cxnLst>
              <a:rect l="0" t="0" r="r" b="b"/>
              <a:pathLst>
                <a:path w="55" h="263">
                  <a:moveTo>
                    <a:pt x="0" y="0"/>
                  </a:moveTo>
                  <a:lnTo>
                    <a:pt x="55" y="104"/>
                  </a:lnTo>
                  <a:lnTo>
                    <a:pt x="55" y="263"/>
                  </a:lnTo>
                  <a:lnTo>
                    <a:pt x="0" y="152"/>
                  </a:lnTo>
                  <a:lnTo>
                    <a:pt x="0" y="0"/>
                  </a:lnTo>
                  <a:close/>
                </a:path>
              </a:pathLst>
            </a:custGeom>
            <a:solidFill>
              <a:srgbClr val="5FC000"/>
            </a:solidFill>
            <a:ln w="12700">
              <a:solidFill>
                <a:srgbClr val="000000"/>
              </a:solidFill>
              <a:prstDash val="solid"/>
              <a:round/>
              <a:headEnd/>
              <a:tailEnd/>
            </a:ln>
          </p:spPr>
          <p:txBody>
            <a:bodyPr/>
            <a:lstStyle/>
            <a:p>
              <a:endParaRPr lang="en-US"/>
            </a:p>
          </p:txBody>
        </p:sp>
        <p:sp>
          <p:nvSpPr>
            <p:cNvPr id="776240" name="Freeform 48"/>
            <p:cNvSpPr>
              <a:spLocks/>
            </p:cNvSpPr>
            <p:nvPr/>
          </p:nvSpPr>
          <p:spPr bwMode="auto">
            <a:xfrm>
              <a:off x="2604" y="3295"/>
              <a:ext cx="72" cy="191"/>
            </a:xfrm>
            <a:custGeom>
              <a:avLst/>
              <a:gdLst>
                <a:gd name="T0" fmla="*/ 0 w 72"/>
                <a:gd name="T1" fmla="*/ 0 h 191"/>
                <a:gd name="T2" fmla="*/ 72 w 72"/>
                <a:gd name="T3" fmla="*/ 40 h 191"/>
                <a:gd name="T4" fmla="*/ 72 w 72"/>
                <a:gd name="T5" fmla="*/ 191 h 191"/>
                <a:gd name="T6" fmla="*/ 0 w 72"/>
                <a:gd name="T7" fmla="*/ 151 h 191"/>
                <a:gd name="T8" fmla="*/ 0 w 72"/>
                <a:gd name="T9" fmla="*/ 0 h 191"/>
              </a:gdLst>
              <a:ahLst/>
              <a:cxnLst>
                <a:cxn ang="0">
                  <a:pos x="T0" y="T1"/>
                </a:cxn>
                <a:cxn ang="0">
                  <a:pos x="T2" y="T3"/>
                </a:cxn>
                <a:cxn ang="0">
                  <a:pos x="T4" y="T5"/>
                </a:cxn>
                <a:cxn ang="0">
                  <a:pos x="T6" y="T7"/>
                </a:cxn>
                <a:cxn ang="0">
                  <a:pos x="T8" y="T9"/>
                </a:cxn>
              </a:cxnLst>
              <a:rect l="0" t="0" r="r" b="b"/>
              <a:pathLst>
                <a:path w="72" h="191">
                  <a:moveTo>
                    <a:pt x="0" y="0"/>
                  </a:moveTo>
                  <a:lnTo>
                    <a:pt x="72" y="40"/>
                  </a:lnTo>
                  <a:lnTo>
                    <a:pt x="72" y="191"/>
                  </a:lnTo>
                  <a:lnTo>
                    <a:pt x="0" y="151"/>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41" name="Freeform 49"/>
            <p:cNvSpPr>
              <a:spLocks/>
            </p:cNvSpPr>
            <p:nvPr/>
          </p:nvSpPr>
          <p:spPr bwMode="auto">
            <a:xfrm>
              <a:off x="2676" y="3287"/>
              <a:ext cx="40" cy="199"/>
            </a:xfrm>
            <a:custGeom>
              <a:avLst/>
              <a:gdLst>
                <a:gd name="T0" fmla="*/ 40 w 40"/>
                <a:gd name="T1" fmla="*/ 0 h 199"/>
                <a:gd name="T2" fmla="*/ 0 w 40"/>
                <a:gd name="T3" fmla="*/ 48 h 199"/>
                <a:gd name="T4" fmla="*/ 0 w 40"/>
                <a:gd name="T5" fmla="*/ 199 h 199"/>
                <a:gd name="T6" fmla="*/ 40 w 40"/>
                <a:gd name="T7" fmla="*/ 151 h 199"/>
                <a:gd name="T8" fmla="*/ 40 w 40"/>
                <a:gd name="T9" fmla="*/ 0 h 199"/>
              </a:gdLst>
              <a:ahLst/>
              <a:cxnLst>
                <a:cxn ang="0">
                  <a:pos x="T0" y="T1"/>
                </a:cxn>
                <a:cxn ang="0">
                  <a:pos x="T2" y="T3"/>
                </a:cxn>
                <a:cxn ang="0">
                  <a:pos x="T4" y="T5"/>
                </a:cxn>
                <a:cxn ang="0">
                  <a:pos x="T6" y="T7"/>
                </a:cxn>
                <a:cxn ang="0">
                  <a:pos x="T8" y="T9"/>
                </a:cxn>
              </a:cxnLst>
              <a:rect l="0" t="0" r="r" b="b"/>
              <a:pathLst>
                <a:path w="40" h="199">
                  <a:moveTo>
                    <a:pt x="40" y="0"/>
                  </a:moveTo>
                  <a:lnTo>
                    <a:pt x="0" y="48"/>
                  </a:lnTo>
                  <a:lnTo>
                    <a:pt x="0" y="199"/>
                  </a:lnTo>
                  <a:lnTo>
                    <a:pt x="40" y="151"/>
                  </a:lnTo>
                  <a:lnTo>
                    <a:pt x="4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42" name="Freeform 50"/>
            <p:cNvSpPr>
              <a:spLocks/>
            </p:cNvSpPr>
            <p:nvPr/>
          </p:nvSpPr>
          <p:spPr bwMode="auto">
            <a:xfrm>
              <a:off x="2716" y="3287"/>
              <a:ext cx="88" cy="175"/>
            </a:xfrm>
            <a:custGeom>
              <a:avLst/>
              <a:gdLst>
                <a:gd name="T0" fmla="*/ 0 w 88"/>
                <a:gd name="T1" fmla="*/ 0 h 175"/>
                <a:gd name="T2" fmla="*/ 88 w 88"/>
                <a:gd name="T3" fmla="*/ 24 h 175"/>
                <a:gd name="T4" fmla="*/ 88 w 88"/>
                <a:gd name="T5" fmla="*/ 175 h 175"/>
                <a:gd name="T6" fmla="*/ 0 w 88"/>
                <a:gd name="T7" fmla="*/ 151 h 175"/>
                <a:gd name="T8" fmla="*/ 0 w 88"/>
                <a:gd name="T9" fmla="*/ 0 h 175"/>
              </a:gdLst>
              <a:ahLst/>
              <a:cxnLst>
                <a:cxn ang="0">
                  <a:pos x="T0" y="T1"/>
                </a:cxn>
                <a:cxn ang="0">
                  <a:pos x="T2" y="T3"/>
                </a:cxn>
                <a:cxn ang="0">
                  <a:pos x="T4" y="T5"/>
                </a:cxn>
                <a:cxn ang="0">
                  <a:pos x="T6" y="T7"/>
                </a:cxn>
                <a:cxn ang="0">
                  <a:pos x="T8" y="T9"/>
                </a:cxn>
              </a:cxnLst>
              <a:rect l="0" t="0" r="r" b="b"/>
              <a:pathLst>
                <a:path w="88" h="175">
                  <a:moveTo>
                    <a:pt x="0" y="0"/>
                  </a:moveTo>
                  <a:lnTo>
                    <a:pt x="88" y="24"/>
                  </a:lnTo>
                  <a:lnTo>
                    <a:pt x="88" y="175"/>
                  </a:lnTo>
                  <a:lnTo>
                    <a:pt x="0" y="151"/>
                  </a:lnTo>
                  <a:lnTo>
                    <a:pt x="0" y="0"/>
                  </a:lnTo>
                  <a:close/>
                </a:path>
              </a:pathLst>
            </a:custGeom>
            <a:solidFill>
              <a:srgbClr val="5FC000"/>
            </a:solidFill>
            <a:ln w="12700">
              <a:solidFill>
                <a:srgbClr val="000000"/>
              </a:solidFill>
              <a:prstDash val="solid"/>
              <a:round/>
              <a:headEnd/>
              <a:tailEnd/>
            </a:ln>
          </p:spPr>
          <p:txBody>
            <a:bodyPr/>
            <a:lstStyle/>
            <a:p>
              <a:endParaRPr lang="en-US"/>
            </a:p>
          </p:txBody>
        </p:sp>
        <p:sp>
          <p:nvSpPr>
            <p:cNvPr id="776243" name="Freeform 51"/>
            <p:cNvSpPr>
              <a:spLocks/>
            </p:cNvSpPr>
            <p:nvPr/>
          </p:nvSpPr>
          <p:spPr bwMode="auto">
            <a:xfrm>
              <a:off x="2908" y="3486"/>
              <a:ext cx="160" cy="216"/>
            </a:xfrm>
            <a:custGeom>
              <a:avLst/>
              <a:gdLst>
                <a:gd name="T0" fmla="*/ 0 w 160"/>
                <a:gd name="T1" fmla="*/ 0 h 216"/>
                <a:gd name="T2" fmla="*/ 160 w 160"/>
                <a:gd name="T3" fmla="*/ 56 h 216"/>
                <a:gd name="T4" fmla="*/ 160 w 160"/>
                <a:gd name="T5" fmla="*/ 216 h 216"/>
                <a:gd name="T6" fmla="*/ 0 w 160"/>
                <a:gd name="T7" fmla="*/ 160 h 216"/>
                <a:gd name="T8" fmla="*/ 0 w 160"/>
                <a:gd name="T9" fmla="*/ 0 h 216"/>
              </a:gdLst>
              <a:ahLst/>
              <a:cxnLst>
                <a:cxn ang="0">
                  <a:pos x="T0" y="T1"/>
                </a:cxn>
                <a:cxn ang="0">
                  <a:pos x="T2" y="T3"/>
                </a:cxn>
                <a:cxn ang="0">
                  <a:pos x="T4" y="T5"/>
                </a:cxn>
                <a:cxn ang="0">
                  <a:pos x="T6" y="T7"/>
                </a:cxn>
                <a:cxn ang="0">
                  <a:pos x="T8" y="T9"/>
                </a:cxn>
              </a:cxnLst>
              <a:rect l="0" t="0" r="r" b="b"/>
              <a:pathLst>
                <a:path w="160" h="216">
                  <a:moveTo>
                    <a:pt x="0" y="0"/>
                  </a:moveTo>
                  <a:lnTo>
                    <a:pt x="160" y="56"/>
                  </a:lnTo>
                  <a:lnTo>
                    <a:pt x="160" y="216"/>
                  </a:lnTo>
                  <a:lnTo>
                    <a:pt x="0" y="160"/>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44" name="Freeform 52"/>
            <p:cNvSpPr>
              <a:spLocks/>
            </p:cNvSpPr>
            <p:nvPr/>
          </p:nvSpPr>
          <p:spPr bwMode="auto">
            <a:xfrm>
              <a:off x="2804" y="3311"/>
              <a:ext cx="104" cy="335"/>
            </a:xfrm>
            <a:custGeom>
              <a:avLst/>
              <a:gdLst>
                <a:gd name="T0" fmla="*/ 0 w 104"/>
                <a:gd name="T1" fmla="*/ 0 h 335"/>
                <a:gd name="T2" fmla="*/ 104 w 104"/>
                <a:gd name="T3" fmla="*/ 183 h 335"/>
                <a:gd name="T4" fmla="*/ 104 w 104"/>
                <a:gd name="T5" fmla="*/ 335 h 335"/>
                <a:gd name="T6" fmla="*/ 0 w 104"/>
                <a:gd name="T7" fmla="*/ 159 h 335"/>
                <a:gd name="T8" fmla="*/ 0 w 104"/>
                <a:gd name="T9" fmla="*/ 0 h 335"/>
              </a:gdLst>
              <a:ahLst/>
              <a:cxnLst>
                <a:cxn ang="0">
                  <a:pos x="T0" y="T1"/>
                </a:cxn>
                <a:cxn ang="0">
                  <a:pos x="T2" y="T3"/>
                </a:cxn>
                <a:cxn ang="0">
                  <a:pos x="T4" y="T5"/>
                </a:cxn>
                <a:cxn ang="0">
                  <a:pos x="T6" y="T7"/>
                </a:cxn>
                <a:cxn ang="0">
                  <a:pos x="T8" y="T9"/>
                </a:cxn>
              </a:cxnLst>
              <a:rect l="0" t="0" r="r" b="b"/>
              <a:pathLst>
                <a:path w="104" h="335">
                  <a:moveTo>
                    <a:pt x="0" y="0"/>
                  </a:moveTo>
                  <a:lnTo>
                    <a:pt x="104" y="183"/>
                  </a:lnTo>
                  <a:lnTo>
                    <a:pt x="104" y="335"/>
                  </a:lnTo>
                  <a:lnTo>
                    <a:pt x="0" y="159"/>
                  </a:lnTo>
                  <a:lnTo>
                    <a:pt x="0" y="0"/>
                  </a:lnTo>
                  <a:close/>
                </a:path>
              </a:pathLst>
            </a:custGeom>
            <a:solidFill>
              <a:srgbClr val="9FFF9F"/>
            </a:solidFill>
            <a:ln w="12700">
              <a:solidFill>
                <a:srgbClr val="000000"/>
              </a:solidFill>
              <a:prstDash val="solid"/>
              <a:round/>
              <a:headEnd/>
              <a:tailEnd/>
            </a:ln>
          </p:spPr>
          <p:txBody>
            <a:bodyPr/>
            <a:lstStyle/>
            <a:p>
              <a:endParaRPr lang="en-US"/>
            </a:p>
          </p:txBody>
        </p:sp>
        <p:sp>
          <p:nvSpPr>
            <p:cNvPr id="776245" name="Freeform 53"/>
            <p:cNvSpPr>
              <a:spLocks/>
            </p:cNvSpPr>
            <p:nvPr/>
          </p:nvSpPr>
          <p:spPr bwMode="auto">
            <a:xfrm>
              <a:off x="1263" y="1700"/>
              <a:ext cx="40" cy="255"/>
            </a:xfrm>
            <a:custGeom>
              <a:avLst/>
              <a:gdLst>
                <a:gd name="T0" fmla="*/ 0 w 40"/>
                <a:gd name="T1" fmla="*/ 0 h 255"/>
                <a:gd name="T2" fmla="*/ 40 w 40"/>
                <a:gd name="T3" fmla="*/ 159 h 255"/>
                <a:gd name="T4" fmla="*/ 24 w 40"/>
                <a:gd name="T5" fmla="*/ 255 h 255"/>
                <a:gd name="T6" fmla="*/ 0 w 40"/>
                <a:gd name="T7" fmla="*/ 159 h 255"/>
                <a:gd name="T8" fmla="*/ 0 w 40"/>
                <a:gd name="T9" fmla="*/ 0 h 255"/>
              </a:gdLst>
              <a:ahLst/>
              <a:cxnLst>
                <a:cxn ang="0">
                  <a:pos x="T0" y="T1"/>
                </a:cxn>
                <a:cxn ang="0">
                  <a:pos x="T2" y="T3"/>
                </a:cxn>
                <a:cxn ang="0">
                  <a:pos x="T4" y="T5"/>
                </a:cxn>
                <a:cxn ang="0">
                  <a:pos x="T6" y="T7"/>
                </a:cxn>
                <a:cxn ang="0">
                  <a:pos x="T8" y="T9"/>
                </a:cxn>
              </a:cxnLst>
              <a:rect l="0" t="0" r="r" b="b"/>
              <a:pathLst>
                <a:path w="40" h="255">
                  <a:moveTo>
                    <a:pt x="0" y="0"/>
                  </a:moveTo>
                  <a:lnTo>
                    <a:pt x="40" y="159"/>
                  </a:lnTo>
                  <a:lnTo>
                    <a:pt x="24" y="255"/>
                  </a:lnTo>
                  <a:lnTo>
                    <a:pt x="0" y="159"/>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46" name="Freeform 54"/>
            <p:cNvSpPr>
              <a:spLocks/>
            </p:cNvSpPr>
            <p:nvPr/>
          </p:nvSpPr>
          <p:spPr bwMode="auto">
            <a:xfrm>
              <a:off x="1263" y="2354"/>
              <a:ext cx="56" cy="215"/>
            </a:xfrm>
            <a:custGeom>
              <a:avLst/>
              <a:gdLst>
                <a:gd name="T0" fmla="*/ 0 w 56"/>
                <a:gd name="T1" fmla="*/ 0 h 215"/>
                <a:gd name="T2" fmla="*/ 56 w 56"/>
                <a:gd name="T3" fmla="*/ 79 h 215"/>
                <a:gd name="T4" fmla="*/ 40 w 56"/>
                <a:gd name="T5" fmla="*/ 135 h 215"/>
                <a:gd name="T6" fmla="*/ 40 w 56"/>
                <a:gd name="T7" fmla="*/ 215 h 215"/>
                <a:gd name="T8" fmla="*/ 0 w 56"/>
                <a:gd name="T9" fmla="*/ 151 h 215"/>
                <a:gd name="T10" fmla="*/ 0 w 56"/>
                <a:gd name="T11" fmla="*/ 0 h 215"/>
              </a:gdLst>
              <a:ahLst/>
              <a:cxnLst>
                <a:cxn ang="0">
                  <a:pos x="T0" y="T1"/>
                </a:cxn>
                <a:cxn ang="0">
                  <a:pos x="T2" y="T3"/>
                </a:cxn>
                <a:cxn ang="0">
                  <a:pos x="T4" y="T5"/>
                </a:cxn>
                <a:cxn ang="0">
                  <a:pos x="T6" y="T7"/>
                </a:cxn>
                <a:cxn ang="0">
                  <a:pos x="T8" y="T9"/>
                </a:cxn>
                <a:cxn ang="0">
                  <a:pos x="T10" y="T11"/>
                </a:cxn>
              </a:cxnLst>
              <a:rect l="0" t="0" r="r" b="b"/>
              <a:pathLst>
                <a:path w="56" h="215">
                  <a:moveTo>
                    <a:pt x="0" y="0"/>
                  </a:moveTo>
                  <a:lnTo>
                    <a:pt x="56" y="79"/>
                  </a:lnTo>
                  <a:lnTo>
                    <a:pt x="40" y="135"/>
                  </a:lnTo>
                  <a:lnTo>
                    <a:pt x="40" y="215"/>
                  </a:lnTo>
                  <a:lnTo>
                    <a:pt x="0" y="151"/>
                  </a:lnTo>
                  <a:lnTo>
                    <a:pt x="0" y="0"/>
                  </a:lnTo>
                  <a:close/>
                </a:path>
              </a:pathLst>
            </a:custGeom>
            <a:solidFill>
              <a:srgbClr val="008000"/>
            </a:solidFill>
            <a:ln w="12700">
              <a:solidFill>
                <a:srgbClr val="000000"/>
              </a:solidFill>
              <a:prstDash val="solid"/>
              <a:round/>
              <a:headEnd/>
              <a:tailEnd/>
            </a:ln>
          </p:spPr>
          <p:txBody>
            <a:bodyPr/>
            <a:lstStyle/>
            <a:p>
              <a:endParaRPr lang="en-US"/>
            </a:p>
          </p:txBody>
        </p:sp>
      </p:grpSp>
      <p:grpSp>
        <p:nvGrpSpPr>
          <p:cNvPr id="776247" name="Group 55"/>
          <p:cNvGrpSpPr>
            <a:grpSpLocks/>
          </p:cNvGrpSpPr>
          <p:nvPr/>
        </p:nvGrpSpPr>
        <p:grpSpPr bwMode="auto">
          <a:xfrm>
            <a:off x="5080000" y="2143399"/>
            <a:ext cx="1409700" cy="1230313"/>
            <a:chOff x="3379" y="1676"/>
            <a:chExt cx="671" cy="606"/>
          </a:xfrm>
        </p:grpSpPr>
        <p:sp>
          <p:nvSpPr>
            <p:cNvPr id="776248" name="Freeform 56"/>
            <p:cNvSpPr>
              <a:spLocks/>
            </p:cNvSpPr>
            <p:nvPr/>
          </p:nvSpPr>
          <p:spPr bwMode="auto">
            <a:xfrm>
              <a:off x="3738" y="1867"/>
              <a:ext cx="216" cy="184"/>
            </a:xfrm>
            <a:custGeom>
              <a:avLst/>
              <a:gdLst>
                <a:gd name="T0" fmla="*/ 0 w 216"/>
                <a:gd name="T1" fmla="*/ 24 h 184"/>
                <a:gd name="T2" fmla="*/ 216 w 216"/>
                <a:gd name="T3" fmla="*/ 0 h 184"/>
                <a:gd name="T4" fmla="*/ 216 w 216"/>
                <a:gd name="T5" fmla="*/ 152 h 184"/>
                <a:gd name="T6" fmla="*/ 0 w 216"/>
                <a:gd name="T7" fmla="*/ 184 h 184"/>
                <a:gd name="T8" fmla="*/ 0 w 216"/>
                <a:gd name="T9" fmla="*/ 24 h 184"/>
              </a:gdLst>
              <a:ahLst/>
              <a:cxnLst>
                <a:cxn ang="0">
                  <a:pos x="T0" y="T1"/>
                </a:cxn>
                <a:cxn ang="0">
                  <a:pos x="T2" y="T3"/>
                </a:cxn>
                <a:cxn ang="0">
                  <a:pos x="T4" y="T5"/>
                </a:cxn>
                <a:cxn ang="0">
                  <a:pos x="T6" y="T7"/>
                </a:cxn>
                <a:cxn ang="0">
                  <a:pos x="T8" y="T9"/>
                </a:cxn>
              </a:cxnLst>
              <a:rect l="0" t="0" r="r" b="b"/>
              <a:pathLst>
                <a:path w="216" h="184">
                  <a:moveTo>
                    <a:pt x="0" y="24"/>
                  </a:moveTo>
                  <a:lnTo>
                    <a:pt x="216" y="0"/>
                  </a:lnTo>
                  <a:lnTo>
                    <a:pt x="216" y="152"/>
                  </a:lnTo>
                  <a:lnTo>
                    <a:pt x="0" y="184"/>
                  </a:lnTo>
                  <a:lnTo>
                    <a:pt x="0" y="24"/>
                  </a:lnTo>
                  <a:close/>
                </a:path>
              </a:pathLst>
            </a:custGeom>
            <a:solidFill>
              <a:srgbClr val="008000"/>
            </a:solidFill>
            <a:ln w="12700">
              <a:solidFill>
                <a:srgbClr val="000000"/>
              </a:solidFill>
              <a:prstDash val="solid"/>
              <a:round/>
              <a:headEnd/>
              <a:tailEnd/>
            </a:ln>
          </p:spPr>
          <p:txBody>
            <a:bodyPr/>
            <a:lstStyle/>
            <a:p>
              <a:endParaRPr lang="en-US"/>
            </a:p>
          </p:txBody>
        </p:sp>
        <p:sp>
          <p:nvSpPr>
            <p:cNvPr id="776249" name="Freeform 57"/>
            <p:cNvSpPr>
              <a:spLocks/>
            </p:cNvSpPr>
            <p:nvPr/>
          </p:nvSpPr>
          <p:spPr bwMode="auto">
            <a:xfrm>
              <a:off x="3675" y="1891"/>
              <a:ext cx="79" cy="231"/>
            </a:xfrm>
            <a:custGeom>
              <a:avLst/>
              <a:gdLst>
                <a:gd name="T0" fmla="*/ 79 w 79"/>
                <a:gd name="T1" fmla="*/ 0 h 231"/>
                <a:gd name="T2" fmla="*/ 79 w 79"/>
                <a:gd name="T3" fmla="*/ 152 h 231"/>
                <a:gd name="T4" fmla="*/ 0 w 79"/>
                <a:gd name="T5" fmla="*/ 231 h 231"/>
                <a:gd name="T6" fmla="*/ 0 w 79"/>
                <a:gd name="T7" fmla="*/ 80 h 231"/>
                <a:gd name="T8" fmla="*/ 79 w 79"/>
                <a:gd name="T9" fmla="*/ 0 h 231"/>
              </a:gdLst>
              <a:ahLst/>
              <a:cxnLst>
                <a:cxn ang="0">
                  <a:pos x="T0" y="T1"/>
                </a:cxn>
                <a:cxn ang="0">
                  <a:pos x="T2" y="T3"/>
                </a:cxn>
                <a:cxn ang="0">
                  <a:pos x="T4" y="T5"/>
                </a:cxn>
                <a:cxn ang="0">
                  <a:pos x="T6" y="T7"/>
                </a:cxn>
                <a:cxn ang="0">
                  <a:pos x="T8" y="T9"/>
                </a:cxn>
              </a:cxnLst>
              <a:rect l="0" t="0" r="r" b="b"/>
              <a:pathLst>
                <a:path w="79" h="231">
                  <a:moveTo>
                    <a:pt x="79" y="0"/>
                  </a:moveTo>
                  <a:lnTo>
                    <a:pt x="79" y="152"/>
                  </a:lnTo>
                  <a:lnTo>
                    <a:pt x="0" y="231"/>
                  </a:lnTo>
                  <a:lnTo>
                    <a:pt x="0" y="80"/>
                  </a:lnTo>
                  <a:lnTo>
                    <a:pt x="79" y="0"/>
                  </a:lnTo>
                  <a:close/>
                </a:path>
              </a:pathLst>
            </a:custGeom>
            <a:solidFill>
              <a:srgbClr val="3F5F00"/>
            </a:solidFill>
            <a:ln w="12700">
              <a:solidFill>
                <a:srgbClr val="000000"/>
              </a:solidFill>
              <a:prstDash val="solid"/>
              <a:round/>
              <a:headEnd/>
              <a:tailEnd/>
            </a:ln>
          </p:spPr>
          <p:txBody>
            <a:bodyPr/>
            <a:lstStyle/>
            <a:p>
              <a:endParaRPr lang="en-US"/>
            </a:p>
          </p:txBody>
        </p:sp>
        <p:sp>
          <p:nvSpPr>
            <p:cNvPr id="776250" name="Freeform 58"/>
            <p:cNvSpPr>
              <a:spLocks/>
            </p:cNvSpPr>
            <p:nvPr/>
          </p:nvSpPr>
          <p:spPr bwMode="auto">
            <a:xfrm>
              <a:off x="3379" y="1676"/>
              <a:ext cx="120" cy="159"/>
            </a:xfrm>
            <a:custGeom>
              <a:avLst/>
              <a:gdLst>
                <a:gd name="T0" fmla="*/ 120 w 120"/>
                <a:gd name="T1" fmla="*/ 0 h 159"/>
                <a:gd name="T2" fmla="*/ 16 w 120"/>
                <a:gd name="T3" fmla="*/ 95 h 159"/>
                <a:gd name="T4" fmla="*/ 0 w 120"/>
                <a:gd name="T5" fmla="*/ 151 h 159"/>
                <a:gd name="T6" fmla="*/ 96 w 120"/>
                <a:gd name="T7" fmla="*/ 119 h 159"/>
                <a:gd name="T8" fmla="*/ 120 w 120"/>
                <a:gd name="T9" fmla="*/ 159 h 159"/>
                <a:gd name="T10" fmla="*/ 120 w 120"/>
                <a:gd name="T11" fmla="*/ 0 h 159"/>
              </a:gdLst>
              <a:ahLst/>
              <a:cxnLst>
                <a:cxn ang="0">
                  <a:pos x="T0" y="T1"/>
                </a:cxn>
                <a:cxn ang="0">
                  <a:pos x="T2" y="T3"/>
                </a:cxn>
                <a:cxn ang="0">
                  <a:pos x="T4" y="T5"/>
                </a:cxn>
                <a:cxn ang="0">
                  <a:pos x="T6" y="T7"/>
                </a:cxn>
                <a:cxn ang="0">
                  <a:pos x="T8" y="T9"/>
                </a:cxn>
                <a:cxn ang="0">
                  <a:pos x="T10" y="T11"/>
                </a:cxn>
              </a:cxnLst>
              <a:rect l="0" t="0" r="r" b="b"/>
              <a:pathLst>
                <a:path w="120" h="159">
                  <a:moveTo>
                    <a:pt x="120" y="0"/>
                  </a:moveTo>
                  <a:lnTo>
                    <a:pt x="16" y="95"/>
                  </a:lnTo>
                  <a:lnTo>
                    <a:pt x="0" y="151"/>
                  </a:lnTo>
                  <a:lnTo>
                    <a:pt x="96" y="119"/>
                  </a:lnTo>
                  <a:lnTo>
                    <a:pt x="120" y="159"/>
                  </a:lnTo>
                  <a:lnTo>
                    <a:pt x="12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51" name="Freeform 59"/>
            <p:cNvSpPr>
              <a:spLocks/>
            </p:cNvSpPr>
            <p:nvPr/>
          </p:nvSpPr>
          <p:spPr bwMode="auto">
            <a:xfrm>
              <a:off x="3635" y="1763"/>
              <a:ext cx="64" cy="80"/>
            </a:xfrm>
            <a:custGeom>
              <a:avLst/>
              <a:gdLst>
                <a:gd name="T0" fmla="*/ 64 w 64"/>
                <a:gd name="T1" fmla="*/ 0 h 80"/>
                <a:gd name="T2" fmla="*/ 0 w 64"/>
                <a:gd name="T3" fmla="*/ 56 h 80"/>
                <a:gd name="T4" fmla="*/ 64 w 64"/>
                <a:gd name="T5" fmla="*/ 80 h 80"/>
                <a:gd name="T6" fmla="*/ 64 w 64"/>
                <a:gd name="T7" fmla="*/ 0 h 80"/>
              </a:gdLst>
              <a:ahLst/>
              <a:cxnLst>
                <a:cxn ang="0">
                  <a:pos x="T0" y="T1"/>
                </a:cxn>
                <a:cxn ang="0">
                  <a:pos x="T2" y="T3"/>
                </a:cxn>
                <a:cxn ang="0">
                  <a:pos x="T4" y="T5"/>
                </a:cxn>
                <a:cxn ang="0">
                  <a:pos x="T6" y="T7"/>
                </a:cxn>
              </a:cxnLst>
              <a:rect l="0" t="0" r="r" b="b"/>
              <a:pathLst>
                <a:path w="64" h="80">
                  <a:moveTo>
                    <a:pt x="64" y="0"/>
                  </a:moveTo>
                  <a:lnTo>
                    <a:pt x="0" y="56"/>
                  </a:lnTo>
                  <a:lnTo>
                    <a:pt x="64" y="80"/>
                  </a:lnTo>
                  <a:lnTo>
                    <a:pt x="64" y="0"/>
                  </a:lnTo>
                  <a:close/>
                </a:path>
              </a:pathLst>
            </a:custGeom>
            <a:solidFill>
              <a:srgbClr val="008000"/>
            </a:solidFill>
            <a:ln w="12700">
              <a:solidFill>
                <a:srgbClr val="000000"/>
              </a:solidFill>
              <a:prstDash val="solid"/>
              <a:round/>
              <a:headEnd/>
              <a:tailEnd/>
            </a:ln>
          </p:spPr>
          <p:txBody>
            <a:bodyPr/>
            <a:lstStyle/>
            <a:p>
              <a:endParaRPr lang="en-US"/>
            </a:p>
          </p:txBody>
        </p:sp>
        <p:sp>
          <p:nvSpPr>
            <p:cNvPr id="776252" name="Freeform 60"/>
            <p:cNvSpPr>
              <a:spLocks/>
            </p:cNvSpPr>
            <p:nvPr/>
          </p:nvSpPr>
          <p:spPr bwMode="auto">
            <a:xfrm>
              <a:off x="3699" y="1979"/>
              <a:ext cx="47" cy="223"/>
            </a:xfrm>
            <a:custGeom>
              <a:avLst/>
              <a:gdLst>
                <a:gd name="T0" fmla="*/ 47 w 47"/>
                <a:gd name="T1" fmla="*/ 0 h 223"/>
                <a:gd name="T2" fmla="*/ 0 w 47"/>
                <a:gd name="T3" fmla="*/ 64 h 223"/>
                <a:gd name="T4" fmla="*/ 0 w 47"/>
                <a:gd name="T5" fmla="*/ 223 h 223"/>
                <a:gd name="T6" fmla="*/ 47 w 47"/>
                <a:gd name="T7" fmla="*/ 159 h 223"/>
                <a:gd name="T8" fmla="*/ 47 w 47"/>
                <a:gd name="T9" fmla="*/ 0 h 223"/>
              </a:gdLst>
              <a:ahLst/>
              <a:cxnLst>
                <a:cxn ang="0">
                  <a:pos x="T0" y="T1"/>
                </a:cxn>
                <a:cxn ang="0">
                  <a:pos x="T2" y="T3"/>
                </a:cxn>
                <a:cxn ang="0">
                  <a:pos x="T4" y="T5"/>
                </a:cxn>
                <a:cxn ang="0">
                  <a:pos x="T6" y="T7"/>
                </a:cxn>
                <a:cxn ang="0">
                  <a:pos x="T8" y="T9"/>
                </a:cxn>
              </a:cxnLst>
              <a:rect l="0" t="0" r="r" b="b"/>
              <a:pathLst>
                <a:path w="47" h="223">
                  <a:moveTo>
                    <a:pt x="47" y="0"/>
                  </a:moveTo>
                  <a:lnTo>
                    <a:pt x="0" y="64"/>
                  </a:lnTo>
                  <a:lnTo>
                    <a:pt x="0" y="223"/>
                  </a:lnTo>
                  <a:lnTo>
                    <a:pt x="47" y="159"/>
                  </a:lnTo>
                  <a:lnTo>
                    <a:pt x="47" y="0"/>
                  </a:lnTo>
                  <a:close/>
                </a:path>
              </a:pathLst>
            </a:custGeom>
            <a:solidFill>
              <a:srgbClr val="008000"/>
            </a:solidFill>
            <a:ln w="12700">
              <a:solidFill>
                <a:srgbClr val="000000"/>
              </a:solidFill>
              <a:prstDash val="solid"/>
              <a:round/>
              <a:headEnd/>
              <a:tailEnd/>
            </a:ln>
          </p:spPr>
          <p:txBody>
            <a:bodyPr/>
            <a:lstStyle/>
            <a:p>
              <a:endParaRPr lang="en-US"/>
            </a:p>
          </p:txBody>
        </p:sp>
        <p:sp>
          <p:nvSpPr>
            <p:cNvPr id="776253" name="Freeform 61"/>
            <p:cNvSpPr>
              <a:spLocks/>
            </p:cNvSpPr>
            <p:nvPr/>
          </p:nvSpPr>
          <p:spPr bwMode="auto">
            <a:xfrm>
              <a:off x="3683" y="2051"/>
              <a:ext cx="16" cy="183"/>
            </a:xfrm>
            <a:custGeom>
              <a:avLst/>
              <a:gdLst>
                <a:gd name="T0" fmla="*/ 16 w 16"/>
                <a:gd name="T1" fmla="*/ 0 h 183"/>
                <a:gd name="T2" fmla="*/ 16 w 16"/>
                <a:gd name="T3" fmla="*/ 143 h 183"/>
                <a:gd name="T4" fmla="*/ 8 w 16"/>
                <a:gd name="T5" fmla="*/ 183 h 183"/>
                <a:gd name="T6" fmla="*/ 0 w 16"/>
                <a:gd name="T7" fmla="*/ 143 h 183"/>
                <a:gd name="T8" fmla="*/ 16 w 16"/>
                <a:gd name="T9" fmla="*/ 0 h 183"/>
              </a:gdLst>
              <a:ahLst/>
              <a:cxnLst>
                <a:cxn ang="0">
                  <a:pos x="T0" y="T1"/>
                </a:cxn>
                <a:cxn ang="0">
                  <a:pos x="T2" y="T3"/>
                </a:cxn>
                <a:cxn ang="0">
                  <a:pos x="T4" y="T5"/>
                </a:cxn>
                <a:cxn ang="0">
                  <a:pos x="T6" y="T7"/>
                </a:cxn>
                <a:cxn ang="0">
                  <a:pos x="T8" y="T9"/>
                </a:cxn>
              </a:cxnLst>
              <a:rect l="0" t="0" r="r" b="b"/>
              <a:pathLst>
                <a:path w="16" h="183">
                  <a:moveTo>
                    <a:pt x="16" y="0"/>
                  </a:moveTo>
                  <a:lnTo>
                    <a:pt x="16" y="143"/>
                  </a:lnTo>
                  <a:lnTo>
                    <a:pt x="8" y="183"/>
                  </a:lnTo>
                  <a:lnTo>
                    <a:pt x="0" y="143"/>
                  </a:lnTo>
                  <a:lnTo>
                    <a:pt x="16" y="0"/>
                  </a:lnTo>
                  <a:close/>
                </a:path>
              </a:pathLst>
            </a:custGeom>
            <a:solidFill>
              <a:srgbClr val="3F5F00"/>
            </a:solidFill>
            <a:ln w="12700">
              <a:solidFill>
                <a:srgbClr val="000000"/>
              </a:solidFill>
              <a:prstDash val="solid"/>
              <a:round/>
              <a:headEnd/>
              <a:tailEnd/>
            </a:ln>
          </p:spPr>
          <p:txBody>
            <a:bodyPr/>
            <a:lstStyle/>
            <a:p>
              <a:endParaRPr lang="en-US"/>
            </a:p>
          </p:txBody>
        </p:sp>
        <p:sp>
          <p:nvSpPr>
            <p:cNvPr id="776254" name="Freeform 62"/>
            <p:cNvSpPr>
              <a:spLocks/>
            </p:cNvSpPr>
            <p:nvPr/>
          </p:nvSpPr>
          <p:spPr bwMode="auto">
            <a:xfrm>
              <a:off x="3954" y="2019"/>
              <a:ext cx="56" cy="79"/>
            </a:xfrm>
            <a:custGeom>
              <a:avLst/>
              <a:gdLst>
                <a:gd name="T0" fmla="*/ 56 w 56"/>
                <a:gd name="T1" fmla="*/ 0 h 79"/>
                <a:gd name="T2" fmla="*/ 0 w 56"/>
                <a:gd name="T3" fmla="*/ 56 h 79"/>
                <a:gd name="T4" fmla="*/ 16 w 56"/>
                <a:gd name="T5" fmla="*/ 79 h 79"/>
                <a:gd name="T6" fmla="*/ 56 w 56"/>
                <a:gd name="T7" fmla="*/ 56 h 79"/>
                <a:gd name="T8" fmla="*/ 56 w 56"/>
                <a:gd name="T9" fmla="*/ 0 h 79"/>
              </a:gdLst>
              <a:ahLst/>
              <a:cxnLst>
                <a:cxn ang="0">
                  <a:pos x="T0" y="T1"/>
                </a:cxn>
                <a:cxn ang="0">
                  <a:pos x="T2" y="T3"/>
                </a:cxn>
                <a:cxn ang="0">
                  <a:pos x="T4" y="T5"/>
                </a:cxn>
                <a:cxn ang="0">
                  <a:pos x="T6" y="T7"/>
                </a:cxn>
                <a:cxn ang="0">
                  <a:pos x="T8" y="T9"/>
                </a:cxn>
              </a:cxnLst>
              <a:rect l="0" t="0" r="r" b="b"/>
              <a:pathLst>
                <a:path w="56" h="79">
                  <a:moveTo>
                    <a:pt x="56" y="0"/>
                  </a:moveTo>
                  <a:lnTo>
                    <a:pt x="0" y="56"/>
                  </a:lnTo>
                  <a:lnTo>
                    <a:pt x="16" y="79"/>
                  </a:lnTo>
                  <a:lnTo>
                    <a:pt x="56" y="56"/>
                  </a:lnTo>
                  <a:lnTo>
                    <a:pt x="56" y="0"/>
                  </a:lnTo>
                  <a:close/>
                </a:path>
              </a:pathLst>
            </a:custGeom>
            <a:solidFill>
              <a:srgbClr val="3F5F00"/>
            </a:solidFill>
            <a:ln w="12700">
              <a:solidFill>
                <a:srgbClr val="000000"/>
              </a:solidFill>
              <a:prstDash val="solid"/>
              <a:round/>
              <a:headEnd/>
              <a:tailEnd/>
            </a:ln>
          </p:spPr>
          <p:txBody>
            <a:bodyPr/>
            <a:lstStyle/>
            <a:p>
              <a:endParaRPr lang="en-US"/>
            </a:p>
          </p:txBody>
        </p:sp>
        <p:sp>
          <p:nvSpPr>
            <p:cNvPr id="776255" name="Freeform 63"/>
            <p:cNvSpPr>
              <a:spLocks/>
            </p:cNvSpPr>
            <p:nvPr/>
          </p:nvSpPr>
          <p:spPr bwMode="auto">
            <a:xfrm>
              <a:off x="3986" y="2162"/>
              <a:ext cx="64" cy="120"/>
            </a:xfrm>
            <a:custGeom>
              <a:avLst/>
              <a:gdLst>
                <a:gd name="T0" fmla="*/ 64 w 64"/>
                <a:gd name="T1" fmla="*/ 0 h 120"/>
                <a:gd name="T2" fmla="*/ 0 w 64"/>
                <a:gd name="T3" fmla="*/ 80 h 120"/>
                <a:gd name="T4" fmla="*/ 0 w 64"/>
                <a:gd name="T5" fmla="*/ 96 h 120"/>
                <a:gd name="T6" fmla="*/ 48 w 64"/>
                <a:gd name="T7" fmla="*/ 120 h 120"/>
                <a:gd name="T8" fmla="*/ 64 w 64"/>
                <a:gd name="T9" fmla="*/ 120 h 120"/>
                <a:gd name="T10" fmla="*/ 64 w 64"/>
                <a:gd name="T11" fmla="*/ 0 h 120"/>
              </a:gdLst>
              <a:ahLst/>
              <a:cxnLst>
                <a:cxn ang="0">
                  <a:pos x="T0" y="T1"/>
                </a:cxn>
                <a:cxn ang="0">
                  <a:pos x="T2" y="T3"/>
                </a:cxn>
                <a:cxn ang="0">
                  <a:pos x="T4" y="T5"/>
                </a:cxn>
                <a:cxn ang="0">
                  <a:pos x="T6" y="T7"/>
                </a:cxn>
                <a:cxn ang="0">
                  <a:pos x="T8" y="T9"/>
                </a:cxn>
                <a:cxn ang="0">
                  <a:pos x="T10" y="T11"/>
                </a:cxn>
              </a:cxnLst>
              <a:rect l="0" t="0" r="r" b="b"/>
              <a:pathLst>
                <a:path w="64" h="120">
                  <a:moveTo>
                    <a:pt x="64" y="0"/>
                  </a:moveTo>
                  <a:lnTo>
                    <a:pt x="0" y="80"/>
                  </a:lnTo>
                  <a:lnTo>
                    <a:pt x="0" y="96"/>
                  </a:lnTo>
                  <a:lnTo>
                    <a:pt x="48" y="120"/>
                  </a:lnTo>
                  <a:lnTo>
                    <a:pt x="64" y="120"/>
                  </a:lnTo>
                  <a:lnTo>
                    <a:pt x="64" y="0"/>
                  </a:lnTo>
                  <a:close/>
                </a:path>
              </a:pathLst>
            </a:custGeom>
            <a:solidFill>
              <a:srgbClr val="008000"/>
            </a:solidFill>
            <a:ln w="12700">
              <a:solidFill>
                <a:srgbClr val="000000"/>
              </a:solidFill>
              <a:prstDash val="solid"/>
              <a:round/>
              <a:headEnd/>
              <a:tailEnd/>
            </a:ln>
          </p:spPr>
          <p:txBody>
            <a:bodyPr/>
            <a:lstStyle/>
            <a:p>
              <a:endParaRPr lang="en-US"/>
            </a:p>
          </p:txBody>
        </p:sp>
      </p:grpSp>
      <p:sp>
        <p:nvSpPr>
          <p:cNvPr id="776256" name="Freeform 64"/>
          <p:cNvSpPr>
            <a:spLocks/>
          </p:cNvSpPr>
          <p:nvPr/>
        </p:nvSpPr>
        <p:spPr bwMode="auto">
          <a:xfrm>
            <a:off x="6757988" y="3210199"/>
            <a:ext cx="787400" cy="454025"/>
          </a:xfrm>
          <a:custGeom>
            <a:avLst/>
            <a:gdLst>
              <a:gd name="T0" fmla="*/ 0 w 375"/>
              <a:gd name="T1" fmla="*/ 40 h 223"/>
              <a:gd name="T2" fmla="*/ 56 w 375"/>
              <a:gd name="T3" fmla="*/ 0 h 223"/>
              <a:gd name="T4" fmla="*/ 56 w 375"/>
              <a:gd name="T5" fmla="*/ 40 h 223"/>
              <a:gd name="T6" fmla="*/ 335 w 375"/>
              <a:gd name="T7" fmla="*/ 40 h 223"/>
              <a:gd name="T8" fmla="*/ 375 w 375"/>
              <a:gd name="T9" fmla="*/ 104 h 223"/>
              <a:gd name="T10" fmla="*/ 351 w 375"/>
              <a:gd name="T11" fmla="*/ 128 h 223"/>
              <a:gd name="T12" fmla="*/ 367 w 375"/>
              <a:gd name="T13" fmla="*/ 184 h 223"/>
              <a:gd name="T14" fmla="*/ 351 w 375"/>
              <a:gd name="T15" fmla="*/ 207 h 223"/>
              <a:gd name="T16" fmla="*/ 287 w 375"/>
              <a:gd name="T17" fmla="*/ 207 h 223"/>
              <a:gd name="T18" fmla="*/ 287 w 375"/>
              <a:gd name="T19" fmla="*/ 223 h 223"/>
              <a:gd name="T20" fmla="*/ 0 w 375"/>
              <a:gd name="T21" fmla="*/ 223 h 223"/>
              <a:gd name="T22" fmla="*/ 0 w 375"/>
              <a:gd name="T23"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5" h="223">
                <a:moveTo>
                  <a:pt x="0" y="40"/>
                </a:moveTo>
                <a:lnTo>
                  <a:pt x="56" y="0"/>
                </a:lnTo>
                <a:lnTo>
                  <a:pt x="56" y="40"/>
                </a:lnTo>
                <a:lnTo>
                  <a:pt x="335" y="40"/>
                </a:lnTo>
                <a:lnTo>
                  <a:pt x="375" y="104"/>
                </a:lnTo>
                <a:lnTo>
                  <a:pt x="351" y="128"/>
                </a:lnTo>
                <a:lnTo>
                  <a:pt x="367" y="184"/>
                </a:lnTo>
                <a:lnTo>
                  <a:pt x="351" y="207"/>
                </a:lnTo>
                <a:lnTo>
                  <a:pt x="287" y="207"/>
                </a:lnTo>
                <a:lnTo>
                  <a:pt x="287" y="223"/>
                </a:lnTo>
                <a:lnTo>
                  <a:pt x="0" y="223"/>
                </a:lnTo>
                <a:lnTo>
                  <a:pt x="0" y="40"/>
                </a:lnTo>
                <a:close/>
              </a:path>
            </a:pathLst>
          </a:custGeom>
          <a:solidFill>
            <a:srgbClr val="FF6600"/>
          </a:solidFill>
          <a:ln w="12700">
            <a:solidFill>
              <a:srgbClr val="000000"/>
            </a:solidFill>
            <a:prstDash val="solid"/>
            <a:round/>
            <a:headEnd/>
            <a:tailEnd/>
          </a:ln>
        </p:spPr>
        <p:txBody>
          <a:bodyPr/>
          <a:lstStyle/>
          <a:p>
            <a:endParaRPr lang="en-US"/>
          </a:p>
        </p:txBody>
      </p:sp>
      <p:sp>
        <p:nvSpPr>
          <p:cNvPr id="776257" name="Freeform 65"/>
          <p:cNvSpPr>
            <a:spLocks/>
          </p:cNvSpPr>
          <p:nvPr/>
        </p:nvSpPr>
        <p:spPr bwMode="auto">
          <a:xfrm>
            <a:off x="6875463" y="2726012"/>
            <a:ext cx="871537" cy="760412"/>
          </a:xfrm>
          <a:custGeom>
            <a:avLst/>
            <a:gdLst>
              <a:gd name="T0" fmla="*/ 0 w 415"/>
              <a:gd name="T1" fmla="*/ 239 h 375"/>
              <a:gd name="T2" fmla="*/ 0 w 415"/>
              <a:gd name="T3" fmla="*/ 279 h 375"/>
              <a:gd name="T4" fmla="*/ 271 w 415"/>
              <a:gd name="T5" fmla="*/ 279 h 375"/>
              <a:gd name="T6" fmla="*/ 319 w 415"/>
              <a:gd name="T7" fmla="*/ 343 h 375"/>
              <a:gd name="T8" fmla="*/ 367 w 415"/>
              <a:gd name="T9" fmla="*/ 351 h 375"/>
              <a:gd name="T10" fmla="*/ 367 w 415"/>
              <a:gd name="T11" fmla="*/ 375 h 375"/>
              <a:gd name="T12" fmla="*/ 407 w 415"/>
              <a:gd name="T13" fmla="*/ 343 h 375"/>
              <a:gd name="T14" fmla="*/ 415 w 415"/>
              <a:gd name="T15" fmla="*/ 223 h 375"/>
              <a:gd name="T16" fmla="*/ 415 w 415"/>
              <a:gd name="T17" fmla="*/ 135 h 375"/>
              <a:gd name="T18" fmla="*/ 399 w 415"/>
              <a:gd name="T19" fmla="*/ 119 h 375"/>
              <a:gd name="T20" fmla="*/ 407 w 415"/>
              <a:gd name="T21" fmla="*/ 0 h 375"/>
              <a:gd name="T22" fmla="*/ 319 w 415"/>
              <a:gd name="T23" fmla="*/ 0 h 375"/>
              <a:gd name="T24" fmla="*/ 223 w 415"/>
              <a:gd name="T25" fmla="*/ 96 h 375"/>
              <a:gd name="T26" fmla="*/ 239 w 415"/>
              <a:gd name="T27" fmla="*/ 127 h 375"/>
              <a:gd name="T28" fmla="*/ 183 w 415"/>
              <a:gd name="T29" fmla="*/ 175 h 375"/>
              <a:gd name="T30" fmla="*/ 103 w 415"/>
              <a:gd name="T31" fmla="*/ 159 h 375"/>
              <a:gd name="T32" fmla="*/ 39 w 415"/>
              <a:gd name="T33" fmla="*/ 159 h 375"/>
              <a:gd name="T34" fmla="*/ 23 w 415"/>
              <a:gd name="T35" fmla="*/ 207 h 375"/>
              <a:gd name="T36" fmla="*/ 0 w 415"/>
              <a:gd name="T37" fmla="*/ 23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5" h="375">
                <a:moveTo>
                  <a:pt x="0" y="239"/>
                </a:moveTo>
                <a:lnTo>
                  <a:pt x="0" y="279"/>
                </a:lnTo>
                <a:lnTo>
                  <a:pt x="271" y="279"/>
                </a:lnTo>
                <a:lnTo>
                  <a:pt x="319" y="343"/>
                </a:lnTo>
                <a:lnTo>
                  <a:pt x="367" y="351"/>
                </a:lnTo>
                <a:lnTo>
                  <a:pt x="367" y="375"/>
                </a:lnTo>
                <a:lnTo>
                  <a:pt x="407" y="343"/>
                </a:lnTo>
                <a:lnTo>
                  <a:pt x="415" y="223"/>
                </a:lnTo>
                <a:lnTo>
                  <a:pt x="415" y="135"/>
                </a:lnTo>
                <a:lnTo>
                  <a:pt x="399" y="119"/>
                </a:lnTo>
                <a:lnTo>
                  <a:pt x="407" y="0"/>
                </a:lnTo>
                <a:lnTo>
                  <a:pt x="319" y="0"/>
                </a:lnTo>
                <a:lnTo>
                  <a:pt x="223" y="96"/>
                </a:lnTo>
                <a:lnTo>
                  <a:pt x="239" y="127"/>
                </a:lnTo>
                <a:lnTo>
                  <a:pt x="183" y="175"/>
                </a:lnTo>
                <a:lnTo>
                  <a:pt x="103" y="159"/>
                </a:lnTo>
                <a:lnTo>
                  <a:pt x="39" y="159"/>
                </a:lnTo>
                <a:lnTo>
                  <a:pt x="23" y="207"/>
                </a:lnTo>
                <a:lnTo>
                  <a:pt x="0" y="239"/>
                </a:lnTo>
                <a:close/>
              </a:path>
            </a:pathLst>
          </a:custGeom>
          <a:solidFill>
            <a:srgbClr val="FF6600"/>
          </a:solidFill>
          <a:ln w="12700">
            <a:solidFill>
              <a:srgbClr val="000000"/>
            </a:solidFill>
            <a:prstDash val="solid"/>
            <a:round/>
            <a:headEnd/>
            <a:tailEnd/>
          </a:ln>
        </p:spPr>
        <p:txBody>
          <a:bodyPr/>
          <a:lstStyle/>
          <a:p>
            <a:endParaRPr lang="en-US"/>
          </a:p>
        </p:txBody>
      </p:sp>
      <p:sp>
        <p:nvSpPr>
          <p:cNvPr id="776258" name="Freeform 66"/>
          <p:cNvSpPr>
            <a:spLocks/>
          </p:cNvSpPr>
          <p:nvPr/>
        </p:nvSpPr>
        <p:spPr bwMode="auto">
          <a:xfrm>
            <a:off x="7713663" y="2741887"/>
            <a:ext cx="319087" cy="371475"/>
          </a:xfrm>
          <a:custGeom>
            <a:avLst/>
            <a:gdLst>
              <a:gd name="T0" fmla="*/ 8 w 152"/>
              <a:gd name="T1" fmla="*/ 0 h 183"/>
              <a:gd name="T2" fmla="*/ 152 w 152"/>
              <a:gd name="T3" fmla="*/ 0 h 183"/>
              <a:gd name="T4" fmla="*/ 144 w 152"/>
              <a:gd name="T5" fmla="*/ 48 h 183"/>
              <a:gd name="T6" fmla="*/ 120 w 152"/>
              <a:gd name="T7" fmla="*/ 56 h 183"/>
              <a:gd name="T8" fmla="*/ 80 w 152"/>
              <a:gd name="T9" fmla="*/ 183 h 183"/>
              <a:gd name="T10" fmla="*/ 16 w 152"/>
              <a:gd name="T11" fmla="*/ 183 h 183"/>
              <a:gd name="T12" fmla="*/ 16 w 152"/>
              <a:gd name="T13" fmla="*/ 127 h 183"/>
              <a:gd name="T14" fmla="*/ 0 w 152"/>
              <a:gd name="T15" fmla="*/ 111 h 183"/>
              <a:gd name="T16" fmla="*/ 8 w 152"/>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83">
                <a:moveTo>
                  <a:pt x="8" y="0"/>
                </a:moveTo>
                <a:lnTo>
                  <a:pt x="152" y="0"/>
                </a:lnTo>
                <a:lnTo>
                  <a:pt x="144" y="48"/>
                </a:lnTo>
                <a:lnTo>
                  <a:pt x="120" y="56"/>
                </a:lnTo>
                <a:lnTo>
                  <a:pt x="80" y="183"/>
                </a:lnTo>
                <a:lnTo>
                  <a:pt x="16" y="183"/>
                </a:lnTo>
                <a:lnTo>
                  <a:pt x="16" y="127"/>
                </a:lnTo>
                <a:lnTo>
                  <a:pt x="0" y="111"/>
                </a:lnTo>
                <a:lnTo>
                  <a:pt x="8" y="0"/>
                </a:lnTo>
                <a:close/>
              </a:path>
            </a:pathLst>
          </a:custGeom>
          <a:solidFill>
            <a:srgbClr val="5FDF00"/>
          </a:solidFill>
          <a:ln w="12700">
            <a:solidFill>
              <a:srgbClr val="000000"/>
            </a:solidFill>
            <a:prstDash val="solid"/>
            <a:round/>
            <a:headEnd/>
            <a:tailEnd/>
          </a:ln>
        </p:spPr>
        <p:txBody>
          <a:bodyPr/>
          <a:lstStyle/>
          <a:p>
            <a:endParaRPr lang="en-US"/>
          </a:p>
        </p:txBody>
      </p:sp>
      <p:sp>
        <p:nvSpPr>
          <p:cNvPr id="776259" name="Freeform 67"/>
          <p:cNvSpPr>
            <a:spLocks/>
          </p:cNvSpPr>
          <p:nvPr/>
        </p:nvSpPr>
        <p:spPr bwMode="auto">
          <a:xfrm>
            <a:off x="7881938" y="2595837"/>
            <a:ext cx="249237" cy="517525"/>
          </a:xfrm>
          <a:custGeom>
            <a:avLst/>
            <a:gdLst>
              <a:gd name="T0" fmla="*/ 72 w 119"/>
              <a:gd name="T1" fmla="*/ 72 h 255"/>
              <a:gd name="T2" fmla="*/ 119 w 119"/>
              <a:gd name="T3" fmla="*/ 0 h 255"/>
              <a:gd name="T4" fmla="*/ 119 w 119"/>
              <a:gd name="T5" fmla="*/ 239 h 255"/>
              <a:gd name="T6" fmla="*/ 72 w 119"/>
              <a:gd name="T7" fmla="*/ 255 h 255"/>
              <a:gd name="T8" fmla="*/ 0 w 119"/>
              <a:gd name="T9" fmla="*/ 255 h 255"/>
              <a:gd name="T10" fmla="*/ 40 w 119"/>
              <a:gd name="T11" fmla="*/ 128 h 255"/>
              <a:gd name="T12" fmla="*/ 72 w 119"/>
              <a:gd name="T13" fmla="*/ 120 h 255"/>
              <a:gd name="T14" fmla="*/ 72 w 119"/>
              <a:gd name="T15" fmla="*/ 7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255">
                <a:moveTo>
                  <a:pt x="72" y="72"/>
                </a:moveTo>
                <a:lnTo>
                  <a:pt x="119" y="0"/>
                </a:lnTo>
                <a:lnTo>
                  <a:pt x="119" y="239"/>
                </a:lnTo>
                <a:lnTo>
                  <a:pt x="72" y="255"/>
                </a:lnTo>
                <a:lnTo>
                  <a:pt x="0" y="255"/>
                </a:lnTo>
                <a:lnTo>
                  <a:pt x="40" y="128"/>
                </a:lnTo>
                <a:lnTo>
                  <a:pt x="72" y="120"/>
                </a:lnTo>
                <a:lnTo>
                  <a:pt x="72" y="72"/>
                </a:lnTo>
                <a:close/>
              </a:path>
            </a:pathLst>
          </a:custGeom>
          <a:solidFill>
            <a:srgbClr val="5FDF00"/>
          </a:solidFill>
          <a:ln w="12700">
            <a:solidFill>
              <a:srgbClr val="000000"/>
            </a:solidFill>
            <a:prstDash val="solid"/>
            <a:round/>
            <a:headEnd/>
            <a:tailEnd/>
          </a:ln>
        </p:spPr>
        <p:txBody>
          <a:bodyPr/>
          <a:lstStyle/>
          <a:p>
            <a:endParaRPr lang="en-US"/>
          </a:p>
        </p:txBody>
      </p:sp>
      <p:sp>
        <p:nvSpPr>
          <p:cNvPr id="776260" name="Freeform 68"/>
          <p:cNvSpPr>
            <a:spLocks/>
          </p:cNvSpPr>
          <p:nvPr/>
        </p:nvSpPr>
        <p:spPr bwMode="auto">
          <a:xfrm>
            <a:off x="8131175" y="2319612"/>
            <a:ext cx="504825" cy="744537"/>
          </a:xfrm>
          <a:custGeom>
            <a:avLst/>
            <a:gdLst>
              <a:gd name="T0" fmla="*/ 0 w 240"/>
              <a:gd name="T1" fmla="*/ 144 h 367"/>
              <a:gd name="T2" fmla="*/ 0 w 240"/>
              <a:gd name="T3" fmla="*/ 367 h 367"/>
              <a:gd name="T4" fmla="*/ 56 w 240"/>
              <a:gd name="T5" fmla="*/ 335 h 367"/>
              <a:gd name="T6" fmla="*/ 56 w 240"/>
              <a:gd name="T7" fmla="*/ 312 h 367"/>
              <a:gd name="T8" fmla="*/ 240 w 240"/>
              <a:gd name="T9" fmla="*/ 176 h 367"/>
              <a:gd name="T10" fmla="*/ 232 w 240"/>
              <a:gd name="T11" fmla="*/ 128 h 367"/>
              <a:gd name="T12" fmla="*/ 200 w 240"/>
              <a:gd name="T13" fmla="*/ 112 h 367"/>
              <a:gd name="T14" fmla="*/ 176 w 240"/>
              <a:gd name="T15" fmla="*/ 8 h 367"/>
              <a:gd name="T16" fmla="*/ 128 w 240"/>
              <a:gd name="T17" fmla="*/ 16 h 367"/>
              <a:gd name="T18" fmla="*/ 104 w 240"/>
              <a:gd name="T19" fmla="*/ 0 h 367"/>
              <a:gd name="T20" fmla="*/ 56 w 240"/>
              <a:gd name="T21" fmla="*/ 40 h 367"/>
              <a:gd name="T22" fmla="*/ 0 w 240"/>
              <a:gd name="T23" fmla="*/ 1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367">
                <a:moveTo>
                  <a:pt x="0" y="144"/>
                </a:moveTo>
                <a:lnTo>
                  <a:pt x="0" y="367"/>
                </a:lnTo>
                <a:lnTo>
                  <a:pt x="56" y="335"/>
                </a:lnTo>
                <a:lnTo>
                  <a:pt x="56" y="312"/>
                </a:lnTo>
                <a:lnTo>
                  <a:pt x="240" y="176"/>
                </a:lnTo>
                <a:lnTo>
                  <a:pt x="232" y="128"/>
                </a:lnTo>
                <a:lnTo>
                  <a:pt x="200" y="112"/>
                </a:lnTo>
                <a:lnTo>
                  <a:pt x="176" y="8"/>
                </a:lnTo>
                <a:lnTo>
                  <a:pt x="128" y="16"/>
                </a:lnTo>
                <a:lnTo>
                  <a:pt x="104" y="0"/>
                </a:lnTo>
                <a:lnTo>
                  <a:pt x="56" y="40"/>
                </a:lnTo>
                <a:lnTo>
                  <a:pt x="0" y="144"/>
                </a:lnTo>
                <a:close/>
              </a:path>
            </a:pathLst>
          </a:custGeom>
          <a:solidFill>
            <a:srgbClr val="5FDF00"/>
          </a:solidFill>
          <a:ln w="12700">
            <a:solidFill>
              <a:srgbClr val="000000"/>
            </a:solidFill>
            <a:prstDash val="solid"/>
            <a:round/>
            <a:headEnd/>
            <a:tailEnd/>
          </a:ln>
        </p:spPr>
        <p:txBody>
          <a:bodyPr/>
          <a:lstStyle/>
          <a:p>
            <a:endParaRPr lang="en-US"/>
          </a:p>
        </p:txBody>
      </p:sp>
      <p:sp>
        <p:nvSpPr>
          <p:cNvPr id="776261" name="Freeform 69"/>
          <p:cNvSpPr>
            <a:spLocks/>
          </p:cNvSpPr>
          <p:nvPr/>
        </p:nvSpPr>
        <p:spPr bwMode="auto">
          <a:xfrm>
            <a:off x="7731125" y="3081612"/>
            <a:ext cx="501650" cy="276225"/>
          </a:xfrm>
          <a:custGeom>
            <a:avLst/>
            <a:gdLst>
              <a:gd name="T0" fmla="*/ 8 w 239"/>
              <a:gd name="T1" fmla="*/ 16 h 136"/>
              <a:gd name="T2" fmla="*/ 144 w 239"/>
              <a:gd name="T3" fmla="*/ 16 h 136"/>
              <a:gd name="T4" fmla="*/ 183 w 239"/>
              <a:gd name="T5" fmla="*/ 0 h 136"/>
              <a:gd name="T6" fmla="*/ 199 w 239"/>
              <a:gd name="T7" fmla="*/ 40 h 136"/>
              <a:gd name="T8" fmla="*/ 175 w 239"/>
              <a:gd name="T9" fmla="*/ 64 h 136"/>
              <a:gd name="T10" fmla="*/ 207 w 239"/>
              <a:gd name="T11" fmla="*/ 120 h 136"/>
              <a:gd name="T12" fmla="*/ 239 w 239"/>
              <a:gd name="T13" fmla="*/ 120 h 136"/>
              <a:gd name="T14" fmla="*/ 191 w 239"/>
              <a:gd name="T15" fmla="*/ 136 h 136"/>
              <a:gd name="T16" fmla="*/ 144 w 239"/>
              <a:gd name="T17" fmla="*/ 96 h 136"/>
              <a:gd name="T18" fmla="*/ 0 w 239"/>
              <a:gd name="T19" fmla="*/ 96 h 136"/>
              <a:gd name="T20" fmla="*/ 8 w 239"/>
              <a:gd name="T21" fmla="*/ 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136">
                <a:moveTo>
                  <a:pt x="8" y="16"/>
                </a:moveTo>
                <a:lnTo>
                  <a:pt x="144" y="16"/>
                </a:lnTo>
                <a:lnTo>
                  <a:pt x="183" y="0"/>
                </a:lnTo>
                <a:lnTo>
                  <a:pt x="199" y="40"/>
                </a:lnTo>
                <a:lnTo>
                  <a:pt x="175" y="64"/>
                </a:lnTo>
                <a:lnTo>
                  <a:pt x="207" y="120"/>
                </a:lnTo>
                <a:lnTo>
                  <a:pt x="239" y="120"/>
                </a:lnTo>
                <a:lnTo>
                  <a:pt x="191" y="136"/>
                </a:lnTo>
                <a:lnTo>
                  <a:pt x="144" y="96"/>
                </a:lnTo>
                <a:lnTo>
                  <a:pt x="0" y="96"/>
                </a:lnTo>
                <a:lnTo>
                  <a:pt x="8" y="16"/>
                </a:lnTo>
                <a:close/>
              </a:path>
            </a:pathLst>
          </a:custGeom>
          <a:solidFill>
            <a:srgbClr val="5FDF00"/>
          </a:solidFill>
          <a:ln w="12700">
            <a:solidFill>
              <a:srgbClr val="000000"/>
            </a:solidFill>
            <a:prstDash val="solid"/>
            <a:round/>
            <a:headEnd/>
            <a:tailEnd/>
          </a:ln>
        </p:spPr>
        <p:txBody>
          <a:bodyPr/>
          <a:lstStyle/>
          <a:p>
            <a:endParaRPr lang="en-US"/>
          </a:p>
        </p:txBody>
      </p:sp>
      <p:sp>
        <p:nvSpPr>
          <p:cNvPr id="776262" name="Freeform 70"/>
          <p:cNvSpPr>
            <a:spLocks/>
          </p:cNvSpPr>
          <p:nvPr/>
        </p:nvSpPr>
        <p:spPr bwMode="auto">
          <a:xfrm>
            <a:off x="7966075" y="3275287"/>
            <a:ext cx="100013" cy="114300"/>
          </a:xfrm>
          <a:custGeom>
            <a:avLst/>
            <a:gdLst>
              <a:gd name="T0" fmla="*/ 0 w 48"/>
              <a:gd name="T1" fmla="*/ 0 h 56"/>
              <a:gd name="T2" fmla="*/ 32 w 48"/>
              <a:gd name="T3" fmla="*/ 0 h 56"/>
              <a:gd name="T4" fmla="*/ 48 w 48"/>
              <a:gd name="T5" fmla="*/ 16 h 56"/>
              <a:gd name="T6" fmla="*/ 32 w 48"/>
              <a:gd name="T7" fmla="*/ 56 h 56"/>
              <a:gd name="T8" fmla="*/ 0 w 48"/>
              <a:gd name="T9" fmla="*/ 56 h 56"/>
              <a:gd name="T10" fmla="*/ 0 w 48"/>
              <a:gd name="T11" fmla="*/ 0 h 56"/>
            </a:gdLst>
            <a:ahLst/>
            <a:cxnLst>
              <a:cxn ang="0">
                <a:pos x="T0" y="T1"/>
              </a:cxn>
              <a:cxn ang="0">
                <a:pos x="T2" y="T3"/>
              </a:cxn>
              <a:cxn ang="0">
                <a:pos x="T4" y="T5"/>
              </a:cxn>
              <a:cxn ang="0">
                <a:pos x="T6" y="T7"/>
              </a:cxn>
              <a:cxn ang="0">
                <a:pos x="T8" y="T9"/>
              </a:cxn>
              <a:cxn ang="0">
                <a:pos x="T10" y="T11"/>
              </a:cxn>
            </a:cxnLst>
            <a:rect l="0" t="0" r="r" b="b"/>
            <a:pathLst>
              <a:path w="48" h="56">
                <a:moveTo>
                  <a:pt x="0" y="0"/>
                </a:moveTo>
                <a:lnTo>
                  <a:pt x="32" y="0"/>
                </a:lnTo>
                <a:lnTo>
                  <a:pt x="48" y="16"/>
                </a:lnTo>
                <a:lnTo>
                  <a:pt x="32" y="56"/>
                </a:lnTo>
                <a:lnTo>
                  <a:pt x="0" y="56"/>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776263" name="Freeform 71"/>
          <p:cNvSpPr>
            <a:spLocks/>
          </p:cNvSpPr>
          <p:nvPr/>
        </p:nvSpPr>
        <p:spPr bwMode="auto">
          <a:xfrm>
            <a:off x="7731125" y="3275287"/>
            <a:ext cx="234950" cy="146050"/>
          </a:xfrm>
          <a:custGeom>
            <a:avLst/>
            <a:gdLst>
              <a:gd name="T0" fmla="*/ 0 w 112"/>
              <a:gd name="T1" fmla="*/ 0 h 72"/>
              <a:gd name="T2" fmla="*/ 112 w 112"/>
              <a:gd name="T3" fmla="*/ 0 h 72"/>
              <a:gd name="T4" fmla="*/ 112 w 112"/>
              <a:gd name="T5" fmla="*/ 56 h 72"/>
              <a:gd name="T6" fmla="*/ 0 w 112"/>
              <a:gd name="T7" fmla="*/ 72 h 72"/>
              <a:gd name="T8" fmla="*/ 0 w 112"/>
              <a:gd name="T9" fmla="*/ 0 h 72"/>
            </a:gdLst>
            <a:ahLst/>
            <a:cxnLst>
              <a:cxn ang="0">
                <a:pos x="T0" y="T1"/>
              </a:cxn>
              <a:cxn ang="0">
                <a:pos x="T2" y="T3"/>
              </a:cxn>
              <a:cxn ang="0">
                <a:pos x="T4" y="T5"/>
              </a:cxn>
              <a:cxn ang="0">
                <a:pos x="T6" y="T7"/>
              </a:cxn>
              <a:cxn ang="0">
                <a:pos x="T8" y="T9"/>
              </a:cxn>
            </a:cxnLst>
            <a:rect l="0" t="0" r="r" b="b"/>
            <a:pathLst>
              <a:path w="112" h="72">
                <a:moveTo>
                  <a:pt x="0" y="0"/>
                </a:moveTo>
                <a:lnTo>
                  <a:pt x="112" y="0"/>
                </a:lnTo>
                <a:lnTo>
                  <a:pt x="112" y="56"/>
                </a:lnTo>
                <a:lnTo>
                  <a:pt x="0" y="72"/>
                </a:lnTo>
                <a:lnTo>
                  <a:pt x="0" y="0"/>
                </a:lnTo>
                <a:close/>
              </a:path>
            </a:pathLst>
          </a:custGeom>
          <a:solidFill>
            <a:srgbClr val="5FDF00"/>
          </a:solidFill>
          <a:ln w="12700">
            <a:solidFill>
              <a:srgbClr val="000000"/>
            </a:solidFill>
            <a:prstDash val="solid"/>
            <a:round/>
            <a:headEnd/>
            <a:tailEnd/>
          </a:ln>
        </p:spPr>
        <p:txBody>
          <a:bodyPr/>
          <a:lstStyle/>
          <a:p>
            <a:endParaRPr lang="en-US"/>
          </a:p>
        </p:txBody>
      </p:sp>
      <p:sp>
        <p:nvSpPr>
          <p:cNvPr id="776264" name="Freeform 72"/>
          <p:cNvSpPr>
            <a:spLocks/>
          </p:cNvSpPr>
          <p:nvPr/>
        </p:nvSpPr>
        <p:spPr bwMode="auto">
          <a:xfrm>
            <a:off x="7445375" y="3421337"/>
            <a:ext cx="201613" cy="388937"/>
          </a:xfrm>
          <a:custGeom>
            <a:avLst/>
            <a:gdLst>
              <a:gd name="T0" fmla="*/ 48 w 96"/>
              <a:gd name="T1" fmla="*/ 0 h 191"/>
              <a:gd name="T2" fmla="*/ 24 w 96"/>
              <a:gd name="T3" fmla="*/ 24 h 191"/>
              <a:gd name="T4" fmla="*/ 40 w 96"/>
              <a:gd name="T5" fmla="*/ 80 h 191"/>
              <a:gd name="T6" fmla="*/ 24 w 96"/>
              <a:gd name="T7" fmla="*/ 103 h 191"/>
              <a:gd name="T8" fmla="*/ 0 w 96"/>
              <a:gd name="T9" fmla="*/ 135 h 191"/>
              <a:gd name="T10" fmla="*/ 40 w 96"/>
              <a:gd name="T11" fmla="*/ 191 h 191"/>
              <a:gd name="T12" fmla="*/ 88 w 96"/>
              <a:gd name="T13" fmla="*/ 135 h 191"/>
              <a:gd name="T14" fmla="*/ 96 w 96"/>
              <a:gd name="T15" fmla="*/ 64 h 191"/>
              <a:gd name="T16" fmla="*/ 80 w 96"/>
              <a:gd name="T17" fmla="*/ 64 h 191"/>
              <a:gd name="T18" fmla="*/ 96 w 96"/>
              <a:gd name="T19" fmla="*/ 32 h 191"/>
              <a:gd name="T20" fmla="*/ 96 w 96"/>
              <a:gd name="T21" fmla="*/ 8 h 191"/>
              <a:gd name="T22" fmla="*/ 48 w 96"/>
              <a:gd name="T23"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191">
                <a:moveTo>
                  <a:pt x="48" y="0"/>
                </a:moveTo>
                <a:lnTo>
                  <a:pt x="24" y="24"/>
                </a:lnTo>
                <a:lnTo>
                  <a:pt x="40" y="80"/>
                </a:lnTo>
                <a:lnTo>
                  <a:pt x="24" y="103"/>
                </a:lnTo>
                <a:lnTo>
                  <a:pt x="0" y="135"/>
                </a:lnTo>
                <a:lnTo>
                  <a:pt x="40" y="191"/>
                </a:lnTo>
                <a:lnTo>
                  <a:pt x="88" y="135"/>
                </a:lnTo>
                <a:lnTo>
                  <a:pt x="96" y="64"/>
                </a:lnTo>
                <a:lnTo>
                  <a:pt x="80" y="64"/>
                </a:lnTo>
                <a:lnTo>
                  <a:pt x="96" y="32"/>
                </a:lnTo>
                <a:lnTo>
                  <a:pt x="96" y="8"/>
                </a:lnTo>
                <a:lnTo>
                  <a:pt x="48" y="0"/>
                </a:lnTo>
                <a:close/>
              </a:path>
            </a:pathLst>
          </a:custGeom>
          <a:solidFill>
            <a:srgbClr val="FF6600"/>
          </a:solidFill>
          <a:ln w="12700">
            <a:solidFill>
              <a:srgbClr val="000000"/>
            </a:solidFill>
            <a:prstDash val="solid"/>
            <a:round/>
            <a:headEnd/>
            <a:tailEnd/>
          </a:ln>
        </p:spPr>
        <p:txBody>
          <a:bodyPr/>
          <a:lstStyle/>
          <a:p>
            <a:endParaRPr lang="en-US"/>
          </a:p>
        </p:txBody>
      </p:sp>
      <p:sp>
        <p:nvSpPr>
          <p:cNvPr id="776265" name="Freeform 73"/>
          <p:cNvSpPr>
            <a:spLocks/>
          </p:cNvSpPr>
          <p:nvPr/>
        </p:nvSpPr>
        <p:spPr bwMode="auto">
          <a:xfrm>
            <a:off x="7361238" y="3630887"/>
            <a:ext cx="150812" cy="260350"/>
          </a:xfrm>
          <a:custGeom>
            <a:avLst/>
            <a:gdLst>
              <a:gd name="T0" fmla="*/ 64 w 72"/>
              <a:gd name="T1" fmla="*/ 0 h 128"/>
              <a:gd name="T2" fmla="*/ 0 w 72"/>
              <a:gd name="T3" fmla="*/ 0 h 128"/>
              <a:gd name="T4" fmla="*/ 0 w 72"/>
              <a:gd name="T5" fmla="*/ 128 h 128"/>
              <a:gd name="T6" fmla="*/ 64 w 72"/>
              <a:gd name="T7" fmla="*/ 128 h 128"/>
              <a:gd name="T8" fmla="*/ 72 w 72"/>
              <a:gd name="T9" fmla="*/ 112 h 128"/>
              <a:gd name="T10" fmla="*/ 40 w 72"/>
              <a:gd name="T11" fmla="*/ 72 h 128"/>
              <a:gd name="T12" fmla="*/ 40 w 72"/>
              <a:gd name="T13" fmla="*/ 32 h 128"/>
              <a:gd name="T14" fmla="*/ 64 w 72"/>
              <a:gd name="T15" fmla="*/ 0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28">
                <a:moveTo>
                  <a:pt x="64" y="0"/>
                </a:moveTo>
                <a:lnTo>
                  <a:pt x="0" y="0"/>
                </a:lnTo>
                <a:lnTo>
                  <a:pt x="0" y="128"/>
                </a:lnTo>
                <a:lnTo>
                  <a:pt x="64" y="128"/>
                </a:lnTo>
                <a:lnTo>
                  <a:pt x="72" y="112"/>
                </a:lnTo>
                <a:lnTo>
                  <a:pt x="40" y="72"/>
                </a:lnTo>
                <a:lnTo>
                  <a:pt x="40" y="32"/>
                </a:lnTo>
                <a:lnTo>
                  <a:pt x="64" y="0"/>
                </a:lnTo>
                <a:close/>
              </a:path>
            </a:pathLst>
          </a:custGeom>
          <a:solidFill>
            <a:srgbClr val="008000"/>
          </a:solidFill>
          <a:ln w="12700">
            <a:solidFill>
              <a:srgbClr val="000000"/>
            </a:solidFill>
            <a:prstDash val="solid"/>
            <a:round/>
            <a:headEnd/>
            <a:tailEnd/>
          </a:ln>
        </p:spPr>
        <p:txBody>
          <a:bodyPr/>
          <a:lstStyle/>
          <a:p>
            <a:endParaRPr lang="en-US"/>
          </a:p>
        </p:txBody>
      </p:sp>
      <p:sp>
        <p:nvSpPr>
          <p:cNvPr id="776266" name="Freeform 74"/>
          <p:cNvSpPr>
            <a:spLocks/>
          </p:cNvSpPr>
          <p:nvPr/>
        </p:nvSpPr>
        <p:spPr bwMode="auto">
          <a:xfrm>
            <a:off x="6892925" y="3664224"/>
            <a:ext cx="601663" cy="373063"/>
          </a:xfrm>
          <a:custGeom>
            <a:avLst/>
            <a:gdLst>
              <a:gd name="T0" fmla="*/ 0 w 287"/>
              <a:gd name="T1" fmla="*/ 0 h 184"/>
              <a:gd name="T2" fmla="*/ 223 w 287"/>
              <a:gd name="T3" fmla="*/ 0 h 184"/>
              <a:gd name="T4" fmla="*/ 223 w 287"/>
              <a:gd name="T5" fmla="*/ 120 h 184"/>
              <a:gd name="T6" fmla="*/ 287 w 287"/>
              <a:gd name="T7" fmla="*/ 120 h 184"/>
              <a:gd name="T8" fmla="*/ 247 w 287"/>
              <a:gd name="T9" fmla="*/ 184 h 184"/>
              <a:gd name="T10" fmla="*/ 175 w 287"/>
              <a:gd name="T11" fmla="*/ 168 h 184"/>
              <a:gd name="T12" fmla="*/ 151 w 287"/>
              <a:gd name="T13" fmla="*/ 72 h 184"/>
              <a:gd name="T14" fmla="*/ 143 w 287"/>
              <a:gd name="T15" fmla="*/ 56 h 184"/>
              <a:gd name="T16" fmla="*/ 87 w 287"/>
              <a:gd name="T17" fmla="*/ 32 h 184"/>
              <a:gd name="T18" fmla="*/ 0 w 287"/>
              <a:gd name="T19" fmla="*/ 80 h 184"/>
              <a:gd name="T20" fmla="*/ 0 w 287"/>
              <a:gd name="T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7" h="184">
                <a:moveTo>
                  <a:pt x="0" y="0"/>
                </a:moveTo>
                <a:lnTo>
                  <a:pt x="223" y="0"/>
                </a:lnTo>
                <a:lnTo>
                  <a:pt x="223" y="120"/>
                </a:lnTo>
                <a:lnTo>
                  <a:pt x="287" y="120"/>
                </a:lnTo>
                <a:lnTo>
                  <a:pt x="247" y="184"/>
                </a:lnTo>
                <a:lnTo>
                  <a:pt x="175" y="168"/>
                </a:lnTo>
                <a:lnTo>
                  <a:pt x="151" y="72"/>
                </a:lnTo>
                <a:lnTo>
                  <a:pt x="143" y="56"/>
                </a:lnTo>
                <a:lnTo>
                  <a:pt x="87" y="32"/>
                </a:lnTo>
                <a:lnTo>
                  <a:pt x="0" y="80"/>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67" name="Freeform 75"/>
          <p:cNvSpPr>
            <a:spLocks/>
          </p:cNvSpPr>
          <p:nvPr/>
        </p:nvSpPr>
        <p:spPr bwMode="auto">
          <a:xfrm>
            <a:off x="3721100" y="3630887"/>
            <a:ext cx="1004888" cy="520700"/>
          </a:xfrm>
          <a:custGeom>
            <a:avLst/>
            <a:gdLst>
              <a:gd name="T0" fmla="*/ 0 w 479"/>
              <a:gd name="T1" fmla="*/ 0 h 256"/>
              <a:gd name="T2" fmla="*/ 455 w 479"/>
              <a:gd name="T3" fmla="*/ 0 h 256"/>
              <a:gd name="T4" fmla="*/ 471 w 479"/>
              <a:gd name="T5" fmla="*/ 16 h 256"/>
              <a:gd name="T6" fmla="*/ 447 w 479"/>
              <a:gd name="T7" fmla="*/ 40 h 256"/>
              <a:gd name="T8" fmla="*/ 479 w 479"/>
              <a:gd name="T9" fmla="*/ 72 h 256"/>
              <a:gd name="T10" fmla="*/ 479 w 479"/>
              <a:gd name="T11" fmla="*/ 256 h 256"/>
              <a:gd name="T12" fmla="*/ 0 w 479"/>
              <a:gd name="T13" fmla="*/ 256 h 256"/>
              <a:gd name="T14" fmla="*/ 0 w 479"/>
              <a:gd name="T15" fmla="*/ 0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256">
                <a:moveTo>
                  <a:pt x="0" y="0"/>
                </a:moveTo>
                <a:lnTo>
                  <a:pt x="455" y="0"/>
                </a:lnTo>
                <a:lnTo>
                  <a:pt x="471" y="16"/>
                </a:lnTo>
                <a:lnTo>
                  <a:pt x="447" y="40"/>
                </a:lnTo>
                <a:lnTo>
                  <a:pt x="479" y="72"/>
                </a:lnTo>
                <a:lnTo>
                  <a:pt x="479" y="256"/>
                </a:lnTo>
                <a:lnTo>
                  <a:pt x="0" y="256"/>
                </a:lnTo>
                <a:lnTo>
                  <a:pt x="0" y="0"/>
                </a:lnTo>
                <a:close/>
              </a:path>
            </a:pathLst>
          </a:custGeom>
          <a:solidFill>
            <a:srgbClr val="0066FF"/>
          </a:solidFill>
          <a:ln w="12700">
            <a:solidFill>
              <a:srgbClr val="000000"/>
            </a:solidFill>
            <a:prstDash val="solid"/>
            <a:round/>
            <a:headEnd/>
            <a:tailEnd/>
          </a:ln>
        </p:spPr>
        <p:txBody>
          <a:bodyPr/>
          <a:lstStyle/>
          <a:p>
            <a:endParaRPr lang="en-US"/>
          </a:p>
        </p:txBody>
      </p:sp>
      <p:sp>
        <p:nvSpPr>
          <p:cNvPr id="776268" name="Freeform 76"/>
          <p:cNvSpPr>
            <a:spLocks/>
          </p:cNvSpPr>
          <p:nvPr/>
        </p:nvSpPr>
        <p:spPr bwMode="auto">
          <a:xfrm>
            <a:off x="3451225" y="2546624"/>
            <a:ext cx="1058863" cy="647700"/>
          </a:xfrm>
          <a:custGeom>
            <a:avLst/>
            <a:gdLst>
              <a:gd name="T0" fmla="*/ 0 w 504"/>
              <a:gd name="T1" fmla="*/ 0 h 319"/>
              <a:gd name="T2" fmla="*/ 496 w 504"/>
              <a:gd name="T3" fmla="*/ 0 h 319"/>
              <a:gd name="T4" fmla="*/ 496 w 504"/>
              <a:gd name="T5" fmla="*/ 24 h 319"/>
              <a:gd name="T6" fmla="*/ 472 w 504"/>
              <a:gd name="T7" fmla="*/ 56 h 319"/>
              <a:gd name="T8" fmla="*/ 504 w 504"/>
              <a:gd name="T9" fmla="*/ 88 h 319"/>
              <a:gd name="T10" fmla="*/ 504 w 504"/>
              <a:gd name="T11" fmla="*/ 231 h 319"/>
              <a:gd name="T12" fmla="*/ 488 w 504"/>
              <a:gd name="T13" fmla="*/ 231 h 319"/>
              <a:gd name="T14" fmla="*/ 488 w 504"/>
              <a:gd name="T15" fmla="*/ 319 h 319"/>
              <a:gd name="T16" fmla="*/ 400 w 504"/>
              <a:gd name="T17" fmla="*/ 295 h 319"/>
              <a:gd name="T18" fmla="*/ 368 w 504"/>
              <a:gd name="T19" fmla="*/ 271 h 319"/>
              <a:gd name="T20" fmla="*/ 0 w 504"/>
              <a:gd name="T21" fmla="*/ 271 h 319"/>
              <a:gd name="T22" fmla="*/ 0 w 504"/>
              <a:gd name="T2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4" h="319">
                <a:moveTo>
                  <a:pt x="0" y="0"/>
                </a:moveTo>
                <a:lnTo>
                  <a:pt x="496" y="0"/>
                </a:lnTo>
                <a:lnTo>
                  <a:pt x="496" y="24"/>
                </a:lnTo>
                <a:lnTo>
                  <a:pt x="472" y="56"/>
                </a:lnTo>
                <a:lnTo>
                  <a:pt x="504" y="88"/>
                </a:lnTo>
                <a:lnTo>
                  <a:pt x="504" y="231"/>
                </a:lnTo>
                <a:lnTo>
                  <a:pt x="488" y="231"/>
                </a:lnTo>
                <a:lnTo>
                  <a:pt x="488" y="319"/>
                </a:lnTo>
                <a:lnTo>
                  <a:pt x="400" y="295"/>
                </a:lnTo>
                <a:lnTo>
                  <a:pt x="368" y="271"/>
                </a:lnTo>
                <a:lnTo>
                  <a:pt x="0" y="271"/>
                </a:lnTo>
                <a:lnTo>
                  <a:pt x="0" y="0"/>
                </a:lnTo>
                <a:close/>
              </a:path>
            </a:pathLst>
          </a:custGeom>
          <a:solidFill>
            <a:srgbClr val="FF9900"/>
          </a:solidFill>
          <a:ln w="12700">
            <a:solidFill>
              <a:srgbClr val="000000"/>
            </a:solidFill>
            <a:prstDash val="solid"/>
            <a:round/>
            <a:headEnd/>
            <a:tailEnd/>
          </a:ln>
        </p:spPr>
        <p:txBody>
          <a:bodyPr/>
          <a:lstStyle/>
          <a:p>
            <a:endParaRPr lang="en-US"/>
          </a:p>
        </p:txBody>
      </p:sp>
      <p:sp>
        <p:nvSpPr>
          <p:cNvPr id="776269" name="Freeform 77"/>
          <p:cNvSpPr>
            <a:spLocks/>
          </p:cNvSpPr>
          <p:nvPr/>
        </p:nvSpPr>
        <p:spPr bwMode="auto">
          <a:xfrm>
            <a:off x="4476750" y="3016524"/>
            <a:ext cx="922338" cy="503238"/>
          </a:xfrm>
          <a:custGeom>
            <a:avLst/>
            <a:gdLst>
              <a:gd name="T0" fmla="*/ 0 w 439"/>
              <a:gd name="T1" fmla="*/ 0 h 248"/>
              <a:gd name="T2" fmla="*/ 367 w 439"/>
              <a:gd name="T3" fmla="*/ 0 h 248"/>
              <a:gd name="T4" fmla="*/ 383 w 439"/>
              <a:gd name="T5" fmla="*/ 24 h 248"/>
              <a:gd name="T6" fmla="*/ 383 w 439"/>
              <a:gd name="T7" fmla="*/ 56 h 248"/>
              <a:gd name="T8" fmla="*/ 415 w 439"/>
              <a:gd name="T9" fmla="*/ 96 h 248"/>
              <a:gd name="T10" fmla="*/ 439 w 439"/>
              <a:gd name="T11" fmla="*/ 136 h 248"/>
              <a:gd name="T12" fmla="*/ 383 w 439"/>
              <a:gd name="T13" fmla="*/ 176 h 248"/>
              <a:gd name="T14" fmla="*/ 391 w 439"/>
              <a:gd name="T15" fmla="*/ 200 h 248"/>
              <a:gd name="T16" fmla="*/ 351 w 439"/>
              <a:gd name="T17" fmla="*/ 248 h 248"/>
              <a:gd name="T18" fmla="*/ 48 w 439"/>
              <a:gd name="T19" fmla="*/ 248 h 248"/>
              <a:gd name="T20" fmla="*/ 0 w 439"/>
              <a:gd name="T21" fmla="*/ 88 h 248"/>
              <a:gd name="T22" fmla="*/ 0 w 439"/>
              <a:gd name="T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9" h="248">
                <a:moveTo>
                  <a:pt x="0" y="0"/>
                </a:moveTo>
                <a:lnTo>
                  <a:pt x="367" y="0"/>
                </a:lnTo>
                <a:lnTo>
                  <a:pt x="383" y="24"/>
                </a:lnTo>
                <a:lnTo>
                  <a:pt x="383" y="56"/>
                </a:lnTo>
                <a:lnTo>
                  <a:pt x="415" y="96"/>
                </a:lnTo>
                <a:lnTo>
                  <a:pt x="439" y="136"/>
                </a:lnTo>
                <a:lnTo>
                  <a:pt x="383" y="176"/>
                </a:lnTo>
                <a:lnTo>
                  <a:pt x="391" y="200"/>
                </a:lnTo>
                <a:lnTo>
                  <a:pt x="351" y="248"/>
                </a:lnTo>
                <a:lnTo>
                  <a:pt x="48" y="248"/>
                </a:lnTo>
                <a:lnTo>
                  <a:pt x="0" y="88"/>
                </a:lnTo>
                <a:lnTo>
                  <a:pt x="0" y="0"/>
                </a:lnTo>
                <a:close/>
              </a:path>
            </a:pathLst>
          </a:custGeom>
          <a:solidFill>
            <a:srgbClr val="FF0000"/>
          </a:solidFill>
          <a:ln w="12700">
            <a:solidFill>
              <a:srgbClr val="000000"/>
            </a:solidFill>
            <a:prstDash val="solid"/>
            <a:round/>
            <a:headEnd/>
            <a:tailEnd/>
          </a:ln>
        </p:spPr>
        <p:txBody>
          <a:bodyPr/>
          <a:lstStyle/>
          <a:p>
            <a:endParaRPr lang="en-US"/>
          </a:p>
        </p:txBody>
      </p:sp>
      <p:sp>
        <p:nvSpPr>
          <p:cNvPr id="776270" name="Freeform 78"/>
          <p:cNvSpPr>
            <a:spLocks/>
          </p:cNvSpPr>
          <p:nvPr/>
        </p:nvSpPr>
        <p:spPr bwMode="auto">
          <a:xfrm>
            <a:off x="4392613" y="2013224"/>
            <a:ext cx="939800" cy="1003300"/>
          </a:xfrm>
          <a:custGeom>
            <a:avLst/>
            <a:gdLst>
              <a:gd name="T0" fmla="*/ 0 w 447"/>
              <a:gd name="T1" fmla="*/ 0 h 494"/>
              <a:gd name="T2" fmla="*/ 151 w 447"/>
              <a:gd name="T3" fmla="*/ 0 h 494"/>
              <a:gd name="T4" fmla="*/ 447 w 447"/>
              <a:gd name="T5" fmla="*/ 64 h 494"/>
              <a:gd name="T6" fmla="*/ 343 w 447"/>
              <a:gd name="T7" fmla="*/ 159 h 494"/>
              <a:gd name="T8" fmla="*/ 303 w 447"/>
              <a:gd name="T9" fmla="*/ 303 h 494"/>
              <a:gd name="T10" fmla="*/ 303 w 447"/>
              <a:gd name="T11" fmla="*/ 383 h 494"/>
              <a:gd name="T12" fmla="*/ 407 w 447"/>
              <a:gd name="T13" fmla="*/ 455 h 494"/>
              <a:gd name="T14" fmla="*/ 415 w 447"/>
              <a:gd name="T15" fmla="*/ 494 h 494"/>
              <a:gd name="T16" fmla="*/ 56 w 447"/>
              <a:gd name="T17" fmla="*/ 494 h 494"/>
              <a:gd name="T18" fmla="*/ 56 w 447"/>
              <a:gd name="T19" fmla="*/ 351 h 494"/>
              <a:gd name="T20" fmla="*/ 32 w 447"/>
              <a:gd name="T21" fmla="*/ 319 h 494"/>
              <a:gd name="T22" fmla="*/ 48 w 447"/>
              <a:gd name="T23" fmla="*/ 295 h 494"/>
              <a:gd name="T24" fmla="*/ 48 w 447"/>
              <a:gd name="T25" fmla="*/ 263 h 494"/>
              <a:gd name="T26" fmla="*/ 40 w 447"/>
              <a:gd name="T27" fmla="*/ 175 h 494"/>
              <a:gd name="T28" fmla="*/ 0 w 447"/>
              <a:gd name="T29"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7" h="494">
                <a:moveTo>
                  <a:pt x="0" y="0"/>
                </a:moveTo>
                <a:lnTo>
                  <a:pt x="151" y="0"/>
                </a:lnTo>
                <a:lnTo>
                  <a:pt x="447" y="64"/>
                </a:lnTo>
                <a:lnTo>
                  <a:pt x="343" y="159"/>
                </a:lnTo>
                <a:lnTo>
                  <a:pt x="303" y="303"/>
                </a:lnTo>
                <a:lnTo>
                  <a:pt x="303" y="383"/>
                </a:lnTo>
                <a:lnTo>
                  <a:pt x="407" y="455"/>
                </a:lnTo>
                <a:lnTo>
                  <a:pt x="415" y="494"/>
                </a:lnTo>
                <a:lnTo>
                  <a:pt x="56" y="494"/>
                </a:lnTo>
                <a:lnTo>
                  <a:pt x="56" y="351"/>
                </a:lnTo>
                <a:lnTo>
                  <a:pt x="32" y="319"/>
                </a:lnTo>
                <a:lnTo>
                  <a:pt x="48" y="295"/>
                </a:lnTo>
                <a:lnTo>
                  <a:pt x="48" y="263"/>
                </a:lnTo>
                <a:lnTo>
                  <a:pt x="40" y="175"/>
                </a:lnTo>
                <a:lnTo>
                  <a:pt x="0" y="0"/>
                </a:lnTo>
                <a:close/>
              </a:path>
            </a:pathLst>
          </a:custGeom>
          <a:solidFill>
            <a:srgbClr val="D60093"/>
          </a:solidFill>
          <a:ln w="12700">
            <a:solidFill>
              <a:srgbClr val="000000"/>
            </a:solidFill>
            <a:prstDash val="solid"/>
            <a:round/>
            <a:headEnd/>
            <a:tailEnd/>
          </a:ln>
        </p:spPr>
        <p:txBody>
          <a:bodyPr/>
          <a:lstStyle/>
          <a:p>
            <a:endParaRPr lang="en-US"/>
          </a:p>
        </p:txBody>
      </p:sp>
      <p:sp>
        <p:nvSpPr>
          <p:cNvPr id="776271" name="Freeform 79"/>
          <p:cNvSpPr>
            <a:spLocks/>
          </p:cNvSpPr>
          <p:nvPr/>
        </p:nvSpPr>
        <p:spPr bwMode="auto">
          <a:xfrm>
            <a:off x="5029200" y="2384699"/>
            <a:ext cx="820738" cy="809625"/>
          </a:xfrm>
          <a:custGeom>
            <a:avLst/>
            <a:gdLst>
              <a:gd name="T0" fmla="*/ 24 w 391"/>
              <a:gd name="T1" fmla="*/ 32 h 399"/>
              <a:gd name="T2" fmla="*/ 120 w 391"/>
              <a:gd name="T3" fmla="*/ 0 h 399"/>
              <a:gd name="T4" fmla="*/ 144 w 391"/>
              <a:gd name="T5" fmla="*/ 40 h 399"/>
              <a:gd name="T6" fmla="*/ 280 w 391"/>
              <a:gd name="T7" fmla="*/ 104 h 399"/>
              <a:gd name="T8" fmla="*/ 312 w 391"/>
              <a:gd name="T9" fmla="*/ 144 h 399"/>
              <a:gd name="T10" fmla="*/ 320 w 391"/>
              <a:gd name="T11" fmla="*/ 184 h 399"/>
              <a:gd name="T12" fmla="*/ 367 w 391"/>
              <a:gd name="T13" fmla="*/ 168 h 399"/>
              <a:gd name="T14" fmla="*/ 391 w 391"/>
              <a:gd name="T15" fmla="*/ 192 h 399"/>
              <a:gd name="T16" fmla="*/ 344 w 391"/>
              <a:gd name="T17" fmla="*/ 256 h 399"/>
              <a:gd name="T18" fmla="*/ 328 w 391"/>
              <a:gd name="T19" fmla="*/ 399 h 399"/>
              <a:gd name="T20" fmla="*/ 152 w 391"/>
              <a:gd name="T21" fmla="*/ 399 h 399"/>
              <a:gd name="T22" fmla="*/ 120 w 391"/>
              <a:gd name="T23" fmla="*/ 375 h 399"/>
              <a:gd name="T24" fmla="*/ 120 w 391"/>
              <a:gd name="T25" fmla="*/ 335 h 399"/>
              <a:gd name="T26" fmla="*/ 104 w 391"/>
              <a:gd name="T27" fmla="*/ 303 h 399"/>
              <a:gd name="T28" fmla="*/ 104 w 391"/>
              <a:gd name="T29" fmla="*/ 272 h 399"/>
              <a:gd name="T30" fmla="*/ 0 w 391"/>
              <a:gd name="T31" fmla="*/ 200 h 399"/>
              <a:gd name="T32" fmla="*/ 0 w 391"/>
              <a:gd name="T33" fmla="*/ 120 h 399"/>
              <a:gd name="T34" fmla="*/ 24 w 391"/>
              <a:gd name="T35" fmla="*/ 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1" h="399">
                <a:moveTo>
                  <a:pt x="24" y="32"/>
                </a:moveTo>
                <a:lnTo>
                  <a:pt x="120" y="0"/>
                </a:lnTo>
                <a:lnTo>
                  <a:pt x="144" y="40"/>
                </a:lnTo>
                <a:lnTo>
                  <a:pt x="280" y="104"/>
                </a:lnTo>
                <a:lnTo>
                  <a:pt x="312" y="144"/>
                </a:lnTo>
                <a:lnTo>
                  <a:pt x="320" y="184"/>
                </a:lnTo>
                <a:lnTo>
                  <a:pt x="367" y="168"/>
                </a:lnTo>
                <a:lnTo>
                  <a:pt x="391" y="192"/>
                </a:lnTo>
                <a:lnTo>
                  <a:pt x="344" y="256"/>
                </a:lnTo>
                <a:lnTo>
                  <a:pt x="328" y="399"/>
                </a:lnTo>
                <a:lnTo>
                  <a:pt x="152" y="399"/>
                </a:lnTo>
                <a:lnTo>
                  <a:pt x="120" y="375"/>
                </a:lnTo>
                <a:lnTo>
                  <a:pt x="120" y="335"/>
                </a:lnTo>
                <a:lnTo>
                  <a:pt x="104" y="303"/>
                </a:lnTo>
                <a:lnTo>
                  <a:pt x="104" y="272"/>
                </a:lnTo>
                <a:lnTo>
                  <a:pt x="0" y="200"/>
                </a:lnTo>
                <a:lnTo>
                  <a:pt x="0" y="120"/>
                </a:lnTo>
                <a:lnTo>
                  <a:pt x="24" y="32"/>
                </a:lnTo>
                <a:close/>
              </a:path>
            </a:pathLst>
          </a:custGeom>
          <a:solidFill>
            <a:srgbClr val="D60093"/>
          </a:solidFill>
          <a:ln w="12700">
            <a:solidFill>
              <a:srgbClr val="000000"/>
            </a:solidFill>
            <a:prstDash val="solid"/>
            <a:round/>
            <a:headEnd/>
            <a:tailEnd/>
          </a:ln>
        </p:spPr>
        <p:txBody>
          <a:bodyPr/>
          <a:lstStyle/>
          <a:p>
            <a:endParaRPr lang="en-US"/>
          </a:p>
        </p:txBody>
      </p:sp>
      <p:sp>
        <p:nvSpPr>
          <p:cNvPr id="776272" name="Freeform 80"/>
          <p:cNvSpPr>
            <a:spLocks/>
          </p:cNvSpPr>
          <p:nvPr/>
        </p:nvSpPr>
        <p:spPr bwMode="auto">
          <a:xfrm>
            <a:off x="5332413" y="2305324"/>
            <a:ext cx="938212" cy="436563"/>
          </a:xfrm>
          <a:custGeom>
            <a:avLst/>
            <a:gdLst>
              <a:gd name="T0" fmla="*/ 0 w 447"/>
              <a:gd name="T1" fmla="*/ 71 h 215"/>
              <a:gd name="T2" fmla="*/ 136 w 447"/>
              <a:gd name="T3" fmla="*/ 151 h 215"/>
              <a:gd name="T4" fmla="*/ 168 w 447"/>
              <a:gd name="T5" fmla="*/ 183 h 215"/>
              <a:gd name="T6" fmla="*/ 176 w 447"/>
              <a:gd name="T7" fmla="*/ 215 h 215"/>
              <a:gd name="T8" fmla="*/ 255 w 447"/>
              <a:gd name="T9" fmla="*/ 143 h 215"/>
              <a:gd name="T10" fmla="*/ 447 w 447"/>
              <a:gd name="T11" fmla="*/ 111 h 215"/>
              <a:gd name="T12" fmla="*/ 359 w 447"/>
              <a:gd name="T13" fmla="*/ 55 h 215"/>
              <a:gd name="T14" fmla="*/ 247 w 447"/>
              <a:gd name="T15" fmla="*/ 103 h 215"/>
              <a:gd name="T16" fmla="*/ 136 w 447"/>
              <a:gd name="T17" fmla="*/ 63 h 215"/>
              <a:gd name="T18" fmla="*/ 200 w 447"/>
              <a:gd name="T19" fmla="*/ 7 h 215"/>
              <a:gd name="T20" fmla="*/ 144 w 447"/>
              <a:gd name="T21" fmla="*/ 0 h 215"/>
              <a:gd name="T22" fmla="*/ 0 w 447"/>
              <a:gd name="T23" fmla="*/ 7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7" h="215">
                <a:moveTo>
                  <a:pt x="0" y="71"/>
                </a:moveTo>
                <a:lnTo>
                  <a:pt x="136" y="151"/>
                </a:lnTo>
                <a:lnTo>
                  <a:pt x="168" y="183"/>
                </a:lnTo>
                <a:lnTo>
                  <a:pt x="176" y="215"/>
                </a:lnTo>
                <a:lnTo>
                  <a:pt x="255" y="143"/>
                </a:lnTo>
                <a:lnTo>
                  <a:pt x="447" y="111"/>
                </a:lnTo>
                <a:lnTo>
                  <a:pt x="359" y="55"/>
                </a:lnTo>
                <a:lnTo>
                  <a:pt x="247" y="103"/>
                </a:lnTo>
                <a:lnTo>
                  <a:pt x="136" y="63"/>
                </a:lnTo>
                <a:lnTo>
                  <a:pt x="200" y="7"/>
                </a:lnTo>
                <a:lnTo>
                  <a:pt x="144" y="0"/>
                </a:lnTo>
                <a:lnTo>
                  <a:pt x="0" y="71"/>
                </a:lnTo>
                <a:close/>
              </a:path>
            </a:pathLst>
          </a:custGeom>
          <a:solidFill>
            <a:schemeClr val="hlink"/>
          </a:solidFill>
          <a:ln w="12700">
            <a:solidFill>
              <a:srgbClr val="000000"/>
            </a:solidFill>
            <a:prstDash val="solid"/>
            <a:round/>
            <a:headEnd/>
            <a:tailEnd/>
          </a:ln>
        </p:spPr>
        <p:txBody>
          <a:bodyPr/>
          <a:lstStyle/>
          <a:p>
            <a:endParaRPr lang="en-US"/>
          </a:p>
        </p:txBody>
      </p:sp>
      <p:sp>
        <p:nvSpPr>
          <p:cNvPr id="776273" name="Freeform 81"/>
          <p:cNvSpPr>
            <a:spLocks/>
          </p:cNvSpPr>
          <p:nvPr/>
        </p:nvSpPr>
        <p:spPr bwMode="auto">
          <a:xfrm>
            <a:off x="5867400" y="2645049"/>
            <a:ext cx="622300" cy="679450"/>
          </a:xfrm>
          <a:custGeom>
            <a:avLst/>
            <a:gdLst>
              <a:gd name="T0" fmla="*/ 144 w 296"/>
              <a:gd name="T1" fmla="*/ 0 h 335"/>
              <a:gd name="T2" fmla="*/ 232 w 296"/>
              <a:gd name="T3" fmla="*/ 24 h 335"/>
              <a:gd name="T4" fmla="*/ 256 w 296"/>
              <a:gd name="T5" fmla="*/ 96 h 335"/>
              <a:gd name="T6" fmla="*/ 200 w 296"/>
              <a:gd name="T7" fmla="*/ 152 h 335"/>
              <a:gd name="T8" fmla="*/ 216 w 296"/>
              <a:gd name="T9" fmla="*/ 175 h 335"/>
              <a:gd name="T10" fmla="*/ 264 w 296"/>
              <a:gd name="T11" fmla="*/ 144 h 335"/>
              <a:gd name="T12" fmla="*/ 288 w 296"/>
              <a:gd name="T13" fmla="*/ 152 h 335"/>
              <a:gd name="T14" fmla="*/ 296 w 296"/>
              <a:gd name="T15" fmla="*/ 239 h 335"/>
              <a:gd name="T16" fmla="*/ 240 w 296"/>
              <a:gd name="T17" fmla="*/ 319 h 335"/>
              <a:gd name="T18" fmla="*/ 240 w 296"/>
              <a:gd name="T19" fmla="*/ 335 h 335"/>
              <a:gd name="T20" fmla="*/ 0 w 296"/>
              <a:gd name="T21" fmla="*/ 335 h 335"/>
              <a:gd name="T22" fmla="*/ 32 w 296"/>
              <a:gd name="T23" fmla="*/ 239 h 335"/>
              <a:gd name="T24" fmla="*/ 16 w 296"/>
              <a:gd name="T25" fmla="*/ 167 h 335"/>
              <a:gd name="T26" fmla="*/ 48 w 296"/>
              <a:gd name="T27" fmla="*/ 88 h 335"/>
              <a:gd name="T28" fmla="*/ 144 w 296"/>
              <a:gd name="T29"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6" h="335">
                <a:moveTo>
                  <a:pt x="144" y="0"/>
                </a:moveTo>
                <a:lnTo>
                  <a:pt x="232" y="24"/>
                </a:lnTo>
                <a:lnTo>
                  <a:pt x="256" y="96"/>
                </a:lnTo>
                <a:lnTo>
                  <a:pt x="200" y="152"/>
                </a:lnTo>
                <a:lnTo>
                  <a:pt x="216" y="175"/>
                </a:lnTo>
                <a:lnTo>
                  <a:pt x="264" y="144"/>
                </a:lnTo>
                <a:lnTo>
                  <a:pt x="288" y="152"/>
                </a:lnTo>
                <a:lnTo>
                  <a:pt x="296" y="239"/>
                </a:lnTo>
                <a:lnTo>
                  <a:pt x="240" y="319"/>
                </a:lnTo>
                <a:lnTo>
                  <a:pt x="240" y="335"/>
                </a:lnTo>
                <a:lnTo>
                  <a:pt x="0" y="335"/>
                </a:lnTo>
                <a:lnTo>
                  <a:pt x="32" y="239"/>
                </a:lnTo>
                <a:lnTo>
                  <a:pt x="16" y="167"/>
                </a:lnTo>
                <a:lnTo>
                  <a:pt x="48" y="88"/>
                </a:lnTo>
                <a:lnTo>
                  <a:pt x="144" y="0"/>
                </a:lnTo>
                <a:close/>
              </a:path>
            </a:pathLst>
          </a:custGeom>
          <a:solidFill>
            <a:schemeClr val="hlink"/>
          </a:solidFill>
          <a:ln w="12700">
            <a:solidFill>
              <a:srgbClr val="000000"/>
            </a:solidFill>
            <a:prstDash val="solid"/>
            <a:round/>
            <a:headEnd/>
            <a:tailEnd/>
          </a:ln>
        </p:spPr>
        <p:txBody>
          <a:bodyPr/>
          <a:lstStyle/>
          <a:p>
            <a:endParaRPr lang="en-US"/>
          </a:p>
        </p:txBody>
      </p:sp>
      <p:sp>
        <p:nvSpPr>
          <p:cNvPr id="776274" name="Freeform 82"/>
          <p:cNvSpPr>
            <a:spLocks/>
          </p:cNvSpPr>
          <p:nvPr/>
        </p:nvSpPr>
        <p:spPr bwMode="auto">
          <a:xfrm>
            <a:off x="5213350" y="3194324"/>
            <a:ext cx="552450" cy="941388"/>
          </a:xfrm>
          <a:custGeom>
            <a:avLst/>
            <a:gdLst>
              <a:gd name="T0" fmla="*/ 64 w 263"/>
              <a:gd name="T1" fmla="*/ 0 h 463"/>
              <a:gd name="T2" fmla="*/ 240 w 263"/>
              <a:gd name="T3" fmla="*/ 0 h 463"/>
              <a:gd name="T4" fmla="*/ 263 w 263"/>
              <a:gd name="T5" fmla="*/ 72 h 463"/>
              <a:gd name="T6" fmla="*/ 263 w 263"/>
              <a:gd name="T7" fmla="*/ 303 h 463"/>
              <a:gd name="T8" fmla="*/ 263 w 263"/>
              <a:gd name="T9" fmla="*/ 327 h 463"/>
              <a:gd name="T10" fmla="*/ 232 w 263"/>
              <a:gd name="T11" fmla="*/ 367 h 463"/>
              <a:gd name="T12" fmla="*/ 224 w 263"/>
              <a:gd name="T13" fmla="*/ 415 h 463"/>
              <a:gd name="T14" fmla="*/ 160 w 263"/>
              <a:gd name="T15" fmla="*/ 463 h 463"/>
              <a:gd name="T16" fmla="*/ 128 w 263"/>
              <a:gd name="T17" fmla="*/ 447 h 463"/>
              <a:gd name="T18" fmla="*/ 64 w 263"/>
              <a:gd name="T19" fmla="*/ 351 h 463"/>
              <a:gd name="T20" fmla="*/ 80 w 263"/>
              <a:gd name="T21" fmla="*/ 319 h 463"/>
              <a:gd name="T22" fmla="*/ 56 w 263"/>
              <a:gd name="T23" fmla="*/ 303 h 463"/>
              <a:gd name="T24" fmla="*/ 0 w 263"/>
              <a:gd name="T25" fmla="*/ 215 h 463"/>
              <a:gd name="T26" fmla="*/ 0 w 263"/>
              <a:gd name="T27" fmla="*/ 152 h 463"/>
              <a:gd name="T28" fmla="*/ 40 w 263"/>
              <a:gd name="T29" fmla="*/ 112 h 463"/>
              <a:gd name="T30" fmla="*/ 32 w 263"/>
              <a:gd name="T31" fmla="*/ 80 h 463"/>
              <a:gd name="T32" fmla="*/ 80 w 263"/>
              <a:gd name="T33" fmla="*/ 48 h 463"/>
              <a:gd name="T34" fmla="*/ 64 w 263"/>
              <a:gd name="T35"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463">
                <a:moveTo>
                  <a:pt x="64" y="0"/>
                </a:moveTo>
                <a:lnTo>
                  <a:pt x="240" y="0"/>
                </a:lnTo>
                <a:lnTo>
                  <a:pt x="263" y="72"/>
                </a:lnTo>
                <a:lnTo>
                  <a:pt x="263" y="303"/>
                </a:lnTo>
                <a:lnTo>
                  <a:pt x="263" y="327"/>
                </a:lnTo>
                <a:lnTo>
                  <a:pt x="232" y="367"/>
                </a:lnTo>
                <a:lnTo>
                  <a:pt x="224" y="415"/>
                </a:lnTo>
                <a:lnTo>
                  <a:pt x="160" y="463"/>
                </a:lnTo>
                <a:lnTo>
                  <a:pt x="128" y="447"/>
                </a:lnTo>
                <a:lnTo>
                  <a:pt x="64" y="351"/>
                </a:lnTo>
                <a:lnTo>
                  <a:pt x="80" y="319"/>
                </a:lnTo>
                <a:lnTo>
                  <a:pt x="56" y="303"/>
                </a:lnTo>
                <a:lnTo>
                  <a:pt x="0" y="215"/>
                </a:lnTo>
                <a:lnTo>
                  <a:pt x="0" y="152"/>
                </a:lnTo>
                <a:lnTo>
                  <a:pt x="40" y="112"/>
                </a:lnTo>
                <a:lnTo>
                  <a:pt x="32" y="80"/>
                </a:lnTo>
                <a:lnTo>
                  <a:pt x="80" y="48"/>
                </a:lnTo>
                <a:lnTo>
                  <a:pt x="64" y="0"/>
                </a:lnTo>
                <a:close/>
              </a:path>
            </a:pathLst>
          </a:custGeom>
          <a:solidFill>
            <a:srgbClr val="FF0000"/>
          </a:solidFill>
          <a:ln w="12700">
            <a:solidFill>
              <a:srgbClr val="000000"/>
            </a:solidFill>
            <a:prstDash val="solid"/>
            <a:round/>
            <a:headEnd/>
            <a:tailEnd/>
          </a:ln>
        </p:spPr>
        <p:txBody>
          <a:bodyPr/>
          <a:lstStyle/>
          <a:p>
            <a:endParaRPr lang="en-US"/>
          </a:p>
        </p:txBody>
      </p:sp>
      <p:sp>
        <p:nvSpPr>
          <p:cNvPr id="776275" name="Freeform 83"/>
          <p:cNvSpPr>
            <a:spLocks/>
          </p:cNvSpPr>
          <p:nvPr/>
        </p:nvSpPr>
        <p:spPr bwMode="auto">
          <a:xfrm>
            <a:off x="4578350" y="3519762"/>
            <a:ext cx="971550" cy="792162"/>
          </a:xfrm>
          <a:custGeom>
            <a:avLst/>
            <a:gdLst>
              <a:gd name="T0" fmla="*/ 0 w 463"/>
              <a:gd name="T1" fmla="*/ 0 h 390"/>
              <a:gd name="T2" fmla="*/ 303 w 463"/>
              <a:gd name="T3" fmla="*/ 0 h 390"/>
              <a:gd name="T4" fmla="*/ 303 w 463"/>
              <a:gd name="T5" fmla="*/ 48 h 390"/>
              <a:gd name="T6" fmla="*/ 359 w 463"/>
              <a:gd name="T7" fmla="*/ 143 h 390"/>
              <a:gd name="T8" fmla="*/ 383 w 463"/>
              <a:gd name="T9" fmla="*/ 159 h 390"/>
              <a:gd name="T10" fmla="*/ 367 w 463"/>
              <a:gd name="T11" fmla="*/ 191 h 390"/>
              <a:gd name="T12" fmla="*/ 431 w 463"/>
              <a:gd name="T13" fmla="*/ 287 h 390"/>
              <a:gd name="T14" fmla="*/ 463 w 463"/>
              <a:gd name="T15" fmla="*/ 303 h 390"/>
              <a:gd name="T16" fmla="*/ 423 w 463"/>
              <a:gd name="T17" fmla="*/ 390 h 390"/>
              <a:gd name="T18" fmla="*/ 383 w 463"/>
              <a:gd name="T19" fmla="*/ 390 h 390"/>
              <a:gd name="T20" fmla="*/ 391 w 463"/>
              <a:gd name="T21" fmla="*/ 351 h 390"/>
              <a:gd name="T22" fmla="*/ 87 w 463"/>
              <a:gd name="T23" fmla="*/ 351 h 390"/>
              <a:gd name="T24" fmla="*/ 71 w 463"/>
              <a:gd name="T25" fmla="*/ 311 h 390"/>
              <a:gd name="T26" fmla="*/ 71 w 463"/>
              <a:gd name="T27" fmla="*/ 127 h 390"/>
              <a:gd name="T28" fmla="*/ 39 w 463"/>
              <a:gd name="T29" fmla="*/ 95 h 390"/>
              <a:gd name="T30" fmla="*/ 63 w 463"/>
              <a:gd name="T31" fmla="*/ 71 h 390"/>
              <a:gd name="T32" fmla="*/ 0 w 463"/>
              <a:gd name="T3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3" h="390">
                <a:moveTo>
                  <a:pt x="0" y="0"/>
                </a:moveTo>
                <a:lnTo>
                  <a:pt x="303" y="0"/>
                </a:lnTo>
                <a:lnTo>
                  <a:pt x="303" y="48"/>
                </a:lnTo>
                <a:lnTo>
                  <a:pt x="359" y="143"/>
                </a:lnTo>
                <a:lnTo>
                  <a:pt x="383" y="159"/>
                </a:lnTo>
                <a:lnTo>
                  <a:pt x="367" y="191"/>
                </a:lnTo>
                <a:lnTo>
                  <a:pt x="431" y="287"/>
                </a:lnTo>
                <a:lnTo>
                  <a:pt x="463" y="303"/>
                </a:lnTo>
                <a:lnTo>
                  <a:pt x="423" y="390"/>
                </a:lnTo>
                <a:lnTo>
                  <a:pt x="383" y="390"/>
                </a:lnTo>
                <a:lnTo>
                  <a:pt x="391" y="351"/>
                </a:lnTo>
                <a:lnTo>
                  <a:pt x="87" y="351"/>
                </a:lnTo>
                <a:lnTo>
                  <a:pt x="71" y="311"/>
                </a:lnTo>
                <a:lnTo>
                  <a:pt x="71" y="127"/>
                </a:lnTo>
                <a:lnTo>
                  <a:pt x="39" y="95"/>
                </a:lnTo>
                <a:lnTo>
                  <a:pt x="63" y="71"/>
                </a:lnTo>
                <a:lnTo>
                  <a:pt x="0" y="0"/>
                </a:lnTo>
                <a:close/>
              </a:path>
            </a:pathLst>
          </a:custGeom>
          <a:solidFill>
            <a:srgbClr val="0066FF"/>
          </a:solidFill>
          <a:ln w="12700">
            <a:solidFill>
              <a:srgbClr val="000000"/>
            </a:solidFill>
            <a:prstDash val="solid"/>
            <a:round/>
            <a:headEnd/>
            <a:tailEnd/>
          </a:ln>
        </p:spPr>
        <p:txBody>
          <a:bodyPr/>
          <a:lstStyle/>
          <a:p>
            <a:endParaRPr lang="en-US"/>
          </a:p>
        </p:txBody>
      </p:sp>
      <p:sp>
        <p:nvSpPr>
          <p:cNvPr id="776276" name="Freeform 84"/>
          <p:cNvSpPr>
            <a:spLocks/>
          </p:cNvSpPr>
          <p:nvPr/>
        </p:nvSpPr>
        <p:spPr bwMode="auto">
          <a:xfrm>
            <a:off x="5684838" y="3324499"/>
            <a:ext cx="450850" cy="712788"/>
          </a:xfrm>
          <a:custGeom>
            <a:avLst/>
            <a:gdLst>
              <a:gd name="T0" fmla="*/ 39 w 215"/>
              <a:gd name="T1" fmla="*/ 0 h 351"/>
              <a:gd name="T2" fmla="*/ 55 w 215"/>
              <a:gd name="T3" fmla="*/ 16 h 351"/>
              <a:gd name="T4" fmla="*/ 87 w 215"/>
              <a:gd name="T5" fmla="*/ 0 h 351"/>
              <a:gd name="T6" fmla="*/ 215 w 215"/>
              <a:gd name="T7" fmla="*/ 0 h 351"/>
              <a:gd name="T8" fmla="*/ 215 w 215"/>
              <a:gd name="T9" fmla="*/ 215 h 351"/>
              <a:gd name="T10" fmla="*/ 135 w 215"/>
              <a:gd name="T11" fmla="*/ 319 h 351"/>
              <a:gd name="T12" fmla="*/ 0 w 215"/>
              <a:gd name="T13" fmla="*/ 351 h 351"/>
              <a:gd name="T14" fmla="*/ 8 w 215"/>
              <a:gd name="T15" fmla="*/ 303 h 351"/>
              <a:gd name="T16" fmla="*/ 39 w 215"/>
              <a:gd name="T17" fmla="*/ 263 h 351"/>
              <a:gd name="T18" fmla="*/ 39 w 215"/>
              <a:gd name="T19"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351">
                <a:moveTo>
                  <a:pt x="39" y="0"/>
                </a:moveTo>
                <a:lnTo>
                  <a:pt x="55" y="16"/>
                </a:lnTo>
                <a:lnTo>
                  <a:pt x="87" y="0"/>
                </a:lnTo>
                <a:lnTo>
                  <a:pt x="215" y="0"/>
                </a:lnTo>
                <a:lnTo>
                  <a:pt x="215" y="215"/>
                </a:lnTo>
                <a:lnTo>
                  <a:pt x="135" y="319"/>
                </a:lnTo>
                <a:lnTo>
                  <a:pt x="0" y="351"/>
                </a:lnTo>
                <a:lnTo>
                  <a:pt x="8" y="303"/>
                </a:lnTo>
                <a:lnTo>
                  <a:pt x="39" y="263"/>
                </a:lnTo>
                <a:lnTo>
                  <a:pt x="39" y="0"/>
                </a:lnTo>
                <a:close/>
              </a:path>
            </a:pathLst>
          </a:custGeom>
          <a:solidFill>
            <a:schemeClr val="hlink"/>
          </a:solidFill>
          <a:ln w="12700">
            <a:solidFill>
              <a:srgbClr val="000000"/>
            </a:solidFill>
            <a:prstDash val="solid"/>
            <a:round/>
            <a:headEnd/>
            <a:tailEnd/>
          </a:ln>
        </p:spPr>
        <p:txBody>
          <a:bodyPr/>
          <a:lstStyle/>
          <a:p>
            <a:endParaRPr lang="en-US"/>
          </a:p>
        </p:txBody>
      </p:sp>
      <p:sp>
        <p:nvSpPr>
          <p:cNvPr id="776277" name="Freeform 85"/>
          <p:cNvSpPr>
            <a:spLocks/>
          </p:cNvSpPr>
          <p:nvPr/>
        </p:nvSpPr>
        <p:spPr bwMode="auto">
          <a:xfrm>
            <a:off x="6135688" y="3292749"/>
            <a:ext cx="622300" cy="614363"/>
          </a:xfrm>
          <a:custGeom>
            <a:avLst/>
            <a:gdLst>
              <a:gd name="T0" fmla="*/ 0 w 296"/>
              <a:gd name="T1" fmla="*/ 16 h 303"/>
              <a:gd name="T2" fmla="*/ 112 w 296"/>
              <a:gd name="T3" fmla="*/ 16 h 303"/>
              <a:gd name="T4" fmla="*/ 152 w 296"/>
              <a:gd name="T5" fmla="*/ 40 h 303"/>
              <a:gd name="T6" fmla="*/ 216 w 296"/>
              <a:gd name="T7" fmla="*/ 40 h 303"/>
              <a:gd name="T8" fmla="*/ 296 w 296"/>
              <a:gd name="T9" fmla="*/ 0 h 303"/>
              <a:gd name="T10" fmla="*/ 296 w 296"/>
              <a:gd name="T11" fmla="*/ 128 h 303"/>
              <a:gd name="T12" fmla="*/ 288 w 296"/>
              <a:gd name="T13" fmla="*/ 136 h 303"/>
              <a:gd name="T14" fmla="*/ 248 w 296"/>
              <a:gd name="T15" fmla="*/ 215 h 303"/>
              <a:gd name="T16" fmla="*/ 224 w 296"/>
              <a:gd name="T17" fmla="*/ 215 h 303"/>
              <a:gd name="T18" fmla="*/ 152 w 296"/>
              <a:gd name="T19" fmla="*/ 303 h 303"/>
              <a:gd name="T20" fmla="*/ 128 w 296"/>
              <a:gd name="T21" fmla="*/ 279 h 303"/>
              <a:gd name="T22" fmla="*/ 88 w 296"/>
              <a:gd name="T23" fmla="*/ 287 h 303"/>
              <a:gd name="T24" fmla="*/ 0 w 296"/>
              <a:gd name="T25" fmla="*/ 215 h 303"/>
              <a:gd name="T26" fmla="*/ 0 w 296"/>
              <a:gd name="T27" fmla="*/ 16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6" h="303">
                <a:moveTo>
                  <a:pt x="0" y="16"/>
                </a:moveTo>
                <a:lnTo>
                  <a:pt x="112" y="16"/>
                </a:lnTo>
                <a:lnTo>
                  <a:pt x="152" y="40"/>
                </a:lnTo>
                <a:lnTo>
                  <a:pt x="216" y="40"/>
                </a:lnTo>
                <a:lnTo>
                  <a:pt x="296" y="0"/>
                </a:lnTo>
                <a:lnTo>
                  <a:pt x="296" y="128"/>
                </a:lnTo>
                <a:lnTo>
                  <a:pt x="288" y="136"/>
                </a:lnTo>
                <a:lnTo>
                  <a:pt x="248" y="215"/>
                </a:lnTo>
                <a:lnTo>
                  <a:pt x="224" y="215"/>
                </a:lnTo>
                <a:lnTo>
                  <a:pt x="152" y="303"/>
                </a:lnTo>
                <a:lnTo>
                  <a:pt x="128" y="279"/>
                </a:lnTo>
                <a:lnTo>
                  <a:pt x="88" y="287"/>
                </a:lnTo>
                <a:lnTo>
                  <a:pt x="0" y="215"/>
                </a:lnTo>
                <a:lnTo>
                  <a:pt x="0" y="16"/>
                </a:lnTo>
                <a:close/>
              </a:path>
            </a:pathLst>
          </a:custGeom>
          <a:solidFill>
            <a:schemeClr val="hlink"/>
          </a:solidFill>
          <a:ln w="12700">
            <a:solidFill>
              <a:srgbClr val="000000"/>
            </a:solidFill>
            <a:prstDash val="solid"/>
            <a:round/>
            <a:headEnd/>
            <a:tailEnd/>
          </a:ln>
        </p:spPr>
        <p:txBody>
          <a:bodyPr/>
          <a:lstStyle/>
          <a:p>
            <a:endParaRPr lang="en-US"/>
          </a:p>
        </p:txBody>
      </p:sp>
      <p:sp>
        <p:nvSpPr>
          <p:cNvPr id="776278" name="Freeform 86"/>
          <p:cNvSpPr>
            <a:spLocks/>
          </p:cNvSpPr>
          <p:nvPr/>
        </p:nvSpPr>
        <p:spPr bwMode="auto">
          <a:xfrm>
            <a:off x="1792288" y="2032274"/>
            <a:ext cx="1658937" cy="842963"/>
          </a:xfrm>
          <a:custGeom>
            <a:avLst/>
            <a:gdLst>
              <a:gd name="T0" fmla="*/ 0 w 790"/>
              <a:gd name="T1" fmla="*/ 0 h 415"/>
              <a:gd name="T2" fmla="*/ 790 w 790"/>
              <a:gd name="T3" fmla="*/ 0 h 415"/>
              <a:gd name="T4" fmla="*/ 790 w 790"/>
              <a:gd name="T5" fmla="*/ 359 h 415"/>
              <a:gd name="T6" fmla="*/ 327 w 790"/>
              <a:gd name="T7" fmla="*/ 359 h 415"/>
              <a:gd name="T8" fmla="*/ 327 w 790"/>
              <a:gd name="T9" fmla="*/ 383 h 415"/>
              <a:gd name="T10" fmla="*/ 216 w 790"/>
              <a:gd name="T11" fmla="*/ 415 h 415"/>
              <a:gd name="T12" fmla="*/ 144 w 790"/>
              <a:gd name="T13" fmla="*/ 295 h 415"/>
              <a:gd name="T14" fmla="*/ 104 w 790"/>
              <a:gd name="T15" fmla="*/ 311 h 415"/>
              <a:gd name="T16" fmla="*/ 96 w 790"/>
              <a:gd name="T17" fmla="*/ 295 h 415"/>
              <a:gd name="T18" fmla="*/ 120 w 790"/>
              <a:gd name="T19" fmla="*/ 231 h 415"/>
              <a:gd name="T20" fmla="*/ 0 w 790"/>
              <a:gd name="T21" fmla="*/ 104 h 415"/>
              <a:gd name="T22" fmla="*/ 0 w 790"/>
              <a:gd name="T23"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0" h="415">
                <a:moveTo>
                  <a:pt x="0" y="0"/>
                </a:moveTo>
                <a:lnTo>
                  <a:pt x="790" y="0"/>
                </a:lnTo>
                <a:lnTo>
                  <a:pt x="790" y="359"/>
                </a:lnTo>
                <a:lnTo>
                  <a:pt x="327" y="359"/>
                </a:lnTo>
                <a:lnTo>
                  <a:pt x="327" y="383"/>
                </a:lnTo>
                <a:lnTo>
                  <a:pt x="216" y="415"/>
                </a:lnTo>
                <a:lnTo>
                  <a:pt x="144" y="295"/>
                </a:lnTo>
                <a:lnTo>
                  <a:pt x="104" y="311"/>
                </a:lnTo>
                <a:lnTo>
                  <a:pt x="96" y="295"/>
                </a:lnTo>
                <a:lnTo>
                  <a:pt x="120" y="231"/>
                </a:lnTo>
                <a:lnTo>
                  <a:pt x="0" y="104"/>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79" name="Rectangle 87"/>
          <p:cNvSpPr>
            <a:spLocks noChangeArrowheads="1"/>
          </p:cNvSpPr>
          <p:nvPr/>
        </p:nvSpPr>
        <p:spPr bwMode="auto">
          <a:xfrm>
            <a:off x="2487613" y="2768874"/>
            <a:ext cx="955675" cy="696913"/>
          </a:xfrm>
          <a:prstGeom prst="rect">
            <a:avLst/>
          </a:prstGeom>
          <a:solidFill>
            <a:srgbClr val="FF66FF"/>
          </a:solidFill>
          <a:ln w="12700">
            <a:solidFill>
              <a:srgbClr val="000000"/>
            </a:solidFill>
            <a:miter lim="800000"/>
            <a:headEnd/>
            <a:tailEnd/>
          </a:ln>
        </p:spPr>
        <p:txBody>
          <a:bodyPr/>
          <a:lstStyle/>
          <a:p>
            <a:endParaRPr lang="en-US"/>
          </a:p>
        </p:txBody>
      </p:sp>
      <p:sp>
        <p:nvSpPr>
          <p:cNvPr id="776280" name="Freeform 88"/>
          <p:cNvSpPr>
            <a:spLocks/>
          </p:cNvSpPr>
          <p:nvPr/>
        </p:nvSpPr>
        <p:spPr bwMode="auto">
          <a:xfrm>
            <a:off x="3451225" y="2013224"/>
            <a:ext cx="1042988" cy="533400"/>
          </a:xfrm>
          <a:custGeom>
            <a:avLst/>
            <a:gdLst>
              <a:gd name="T0" fmla="*/ 0 w 496"/>
              <a:gd name="T1" fmla="*/ 0 h 263"/>
              <a:gd name="T2" fmla="*/ 448 w 496"/>
              <a:gd name="T3" fmla="*/ 0 h 263"/>
              <a:gd name="T4" fmla="*/ 488 w 496"/>
              <a:gd name="T5" fmla="*/ 199 h 263"/>
              <a:gd name="T6" fmla="*/ 496 w 496"/>
              <a:gd name="T7" fmla="*/ 263 h 263"/>
              <a:gd name="T8" fmla="*/ 0 w 496"/>
              <a:gd name="T9" fmla="*/ 263 h 263"/>
              <a:gd name="T10" fmla="*/ 0 w 496"/>
              <a:gd name="T11" fmla="*/ 0 h 263"/>
            </a:gdLst>
            <a:ahLst/>
            <a:cxnLst>
              <a:cxn ang="0">
                <a:pos x="T0" y="T1"/>
              </a:cxn>
              <a:cxn ang="0">
                <a:pos x="T2" y="T3"/>
              </a:cxn>
              <a:cxn ang="0">
                <a:pos x="T4" y="T5"/>
              </a:cxn>
              <a:cxn ang="0">
                <a:pos x="T6" y="T7"/>
              </a:cxn>
              <a:cxn ang="0">
                <a:pos x="T8" y="T9"/>
              </a:cxn>
              <a:cxn ang="0">
                <a:pos x="T10" y="T11"/>
              </a:cxn>
            </a:cxnLst>
            <a:rect l="0" t="0" r="r" b="b"/>
            <a:pathLst>
              <a:path w="496" h="263">
                <a:moveTo>
                  <a:pt x="0" y="0"/>
                </a:moveTo>
                <a:lnTo>
                  <a:pt x="448" y="0"/>
                </a:lnTo>
                <a:lnTo>
                  <a:pt x="488" y="199"/>
                </a:lnTo>
                <a:lnTo>
                  <a:pt x="496" y="263"/>
                </a:lnTo>
                <a:lnTo>
                  <a:pt x="0" y="263"/>
                </a:lnTo>
                <a:lnTo>
                  <a:pt x="0" y="0"/>
                </a:lnTo>
                <a:close/>
              </a:path>
            </a:pathLst>
          </a:custGeom>
          <a:solidFill>
            <a:srgbClr val="008000"/>
          </a:solidFill>
          <a:ln w="12700">
            <a:solidFill>
              <a:srgbClr val="000000"/>
            </a:solidFill>
            <a:prstDash val="solid"/>
            <a:round/>
            <a:headEnd/>
            <a:tailEnd/>
          </a:ln>
        </p:spPr>
        <p:txBody>
          <a:bodyPr/>
          <a:lstStyle/>
          <a:p>
            <a:endParaRPr lang="en-US"/>
          </a:p>
        </p:txBody>
      </p:sp>
      <p:sp>
        <p:nvSpPr>
          <p:cNvPr id="776281" name="Freeform 89"/>
          <p:cNvSpPr>
            <a:spLocks/>
          </p:cNvSpPr>
          <p:nvPr/>
        </p:nvSpPr>
        <p:spPr bwMode="auto">
          <a:xfrm>
            <a:off x="3451225" y="3097487"/>
            <a:ext cx="1225550" cy="533400"/>
          </a:xfrm>
          <a:custGeom>
            <a:avLst/>
            <a:gdLst>
              <a:gd name="T0" fmla="*/ 0 w 583"/>
              <a:gd name="T1" fmla="*/ 0 h 263"/>
              <a:gd name="T2" fmla="*/ 368 w 583"/>
              <a:gd name="T3" fmla="*/ 0 h 263"/>
              <a:gd name="T4" fmla="*/ 400 w 583"/>
              <a:gd name="T5" fmla="*/ 24 h 263"/>
              <a:gd name="T6" fmla="*/ 488 w 583"/>
              <a:gd name="T7" fmla="*/ 48 h 263"/>
              <a:gd name="T8" fmla="*/ 536 w 583"/>
              <a:gd name="T9" fmla="*/ 208 h 263"/>
              <a:gd name="T10" fmla="*/ 583 w 583"/>
              <a:gd name="T11" fmla="*/ 263 h 263"/>
              <a:gd name="T12" fmla="*/ 128 w 583"/>
              <a:gd name="T13" fmla="*/ 263 h 263"/>
              <a:gd name="T14" fmla="*/ 128 w 583"/>
              <a:gd name="T15" fmla="*/ 176 h 263"/>
              <a:gd name="T16" fmla="*/ 0 w 583"/>
              <a:gd name="T17" fmla="*/ 176 h 263"/>
              <a:gd name="T18" fmla="*/ 0 w 583"/>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3" h="263">
                <a:moveTo>
                  <a:pt x="0" y="0"/>
                </a:moveTo>
                <a:lnTo>
                  <a:pt x="368" y="0"/>
                </a:lnTo>
                <a:lnTo>
                  <a:pt x="400" y="24"/>
                </a:lnTo>
                <a:lnTo>
                  <a:pt x="488" y="48"/>
                </a:lnTo>
                <a:lnTo>
                  <a:pt x="536" y="208"/>
                </a:lnTo>
                <a:lnTo>
                  <a:pt x="583" y="263"/>
                </a:lnTo>
                <a:lnTo>
                  <a:pt x="128" y="263"/>
                </a:lnTo>
                <a:lnTo>
                  <a:pt x="128" y="176"/>
                </a:lnTo>
                <a:lnTo>
                  <a:pt x="0" y="176"/>
                </a:lnTo>
                <a:lnTo>
                  <a:pt x="0" y="0"/>
                </a:lnTo>
                <a:close/>
              </a:path>
            </a:pathLst>
          </a:custGeom>
          <a:solidFill>
            <a:srgbClr val="FF9900"/>
          </a:solidFill>
          <a:ln w="12700">
            <a:solidFill>
              <a:srgbClr val="000000"/>
            </a:solidFill>
            <a:prstDash val="solid"/>
            <a:round/>
            <a:headEnd/>
            <a:tailEnd/>
          </a:ln>
        </p:spPr>
        <p:txBody>
          <a:bodyPr/>
          <a:lstStyle/>
          <a:p>
            <a:endParaRPr lang="en-US"/>
          </a:p>
        </p:txBody>
      </p:sp>
      <p:sp>
        <p:nvSpPr>
          <p:cNvPr id="776282" name="Rectangle 90"/>
          <p:cNvSpPr>
            <a:spLocks noChangeArrowheads="1"/>
          </p:cNvSpPr>
          <p:nvPr/>
        </p:nvSpPr>
        <p:spPr bwMode="auto">
          <a:xfrm>
            <a:off x="2773363" y="3462612"/>
            <a:ext cx="938212" cy="665162"/>
          </a:xfrm>
          <a:prstGeom prst="rect">
            <a:avLst/>
          </a:prstGeom>
          <a:solidFill>
            <a:srgbClr val="FF66FF"/>
          </a:solidFill>
          <a:ln w="12700">
            <a:solidFill>
              <a:srgbClr val="000000"/>
            </a:solidFill>
            <a:miter lim="800000"/>
            <a:headEnd/>
            <a:tailEnd/>
          </a:ln>
        </p:spPr>
        <p:txBody>
          <a:bodyPr/>
          <a:lstStyle/>
          <a:p>
            <a:endParaRPr lang="en-US"/>
          </a:p>
        </p:txBody>
      </p:sp>
      <p:sp>
        <p:nvSpPr>
          <p:cNvPr id="776283" name="Freeform 91"/>
          <p:cNvSpPr>
            <a:spLocks/>
          </p:cNvSpPr>
          <p:nvPr/>
        </p:nvSpPr>
        <p:spPr bwMode="auto">
          <a:xfrm>
            <a:off x="6456363" y="3568974"/>
            <a:ext cx="754062" cy="533400"/>
          </a:xfrm>
          <a:custGeom>
            <a:avLst/>
            <a:gdLst>
              <a:gd name="T0" fmla="*/ 144 w 359"/>
              <a:gd name="T1" fmla="*/ 0 h 263"/>
              <a:gd name="T2" fmla="*/ 136 w 359"/>
              <a:gd name="T3" fmla="*/ 0 h 263"/>
              <a:gd name="T4" fmla="*/ 96 w 359"/>
              <a:gd name="T5" fmla="*/ 79 h 263"/>
              <a:gd name="T6" fmla="*/ 72 w 359"/>
              <a:gd name="T7" fmla="*/ 79 h 263"/>
              <a:gd name="T8" fmla="*/ 0 w 359"/>
              <a:gd name="T9" fmla="*/ 159 h 263"/>
              <a:gd name="T10" fmla="*/ 32 w 359"/>
              <a:gd name="T11" fmla="*/ 247 h 263"/>
              <a:gd name="T12" fmla="*/ 144 w 359"/>
              <a:gd name="T13" fmla="*/ 263 h 263"/>
              <a:gd name="T14" fmla="*/ 168 w 359"/>
              <a:gd name="T15" fmla="*/ 247 h 263"/>
              <a:gd name="T16" fmla="*/ 200 w 359"/>
              <a:gd name="T17" fmla="*/ 183 h 263"/>
              <a:gd name="T18" fmla="*/ 208 w 359"/>
              <a:gd name="T19" fmla="*/ 175 h 263"/>
              <a:gd name="T20" fmla="*/ 359 w 359"/>
              <a:gd name="T21" fmla="*/ 127 h 263"/>
              <a:gd name="T22" fmla="*/ 343 w 359"/>
              <a:gd name="T23" fmla="*/ 103 h 263"/>
              <a:gd name="T24" fmla="*/ 287 w 359"/>
              <a:gd name="T25" fmla="*/ 79 h 263"/>
              <a:gd name="T26" fmla="*/ 208 w 359"/>
              <a:gd name="T27" fmla="*/ 127 h 263"/>
              <a:gd name="T28" fmla="*/ 208 w 359"/>
              <a:gd name="T29" fmla="*/ 47 h 263"/>
              <a:gd name="T30" fmla="*/ 144 w 359"/>
              <a:gd name="T31" fmla="*/ 47 h 263"/>
              <a:gd name="T32" fmla="*/ 144 w 359"/>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9" h="263">
                <a:moveTo>
                  <a:pt x="144" y="0"/>
                </a:moveTo>
                <a:lnTo>
                  <a:pt x="136" y="0"/>
                </a:lnTo>
                <a:lnTo>
                  <a:pt x="96" y="79"/>
                </a:lnTo>
                <a:lnTo>
                  <a:pt x="72" y="79"/>
                </a:lnTo>
                <a:lnTo>
                  <a:pt x="0" y="159"/>
                </a:lnTo>
                <a:lnTo>
                  <a:pt x="32" y="247"/>
                </a:lnTo>
                <a:lnTo>
                  <a:pt x="144" y="263"/>
                </a:lnTo>
                <a:lnTo>
                  <a:pt x="168" y="247"/>
                </a:lnTo>
                <a:lnTo>
                  <a:pt x="200" y="183"/>
                </a:lnTo>
                <a:lnTo>
                  <a:pt x="208" y="175"/>
                </a:lnTo>
                <a:lnTo>
                  <a:pt x="359" y="127"/>
                </a:lnTo>
                <a:lnTo>
                  <a:pt x="343" y="103"/>
                </a:lnTo>
                <a:lnTo>
                  <a:pt x="287" y="79"/>
                </a:lnTo>
                <a:lnTo>
                  <a:pt x="208" y="127"/>
                </a:lnTo>
                <a:lnTo>
                  <a:pt x="208" y="47"/>
                </a:lnTo>
                <a:lnTo>
                  <a:pt x="144" y="47"/>
                </a:lnTo>
                <a:lnTo>
                  <a:pt x="144" y="0"/>
                </a:lnTo>
                <a:close/>
              </a:path>
            </a:pathLst>
          </a:custGeom>
          <a:solidFill>
            <a:srgbClr val="008000"/>
          </a:solidFill>
          <a:ln w="12700">
            <a:solidFill>
              <a:srgbClr val="000000"/>
            </a:solidFill>
            <a:prstDash val="solid"/>
            <a:round/>
            <a:headEnd/>
            <a:tailEnd/>
          </a:ln>
        </p:spPr>
        <p:txBody>
          <a:bodyPr/>
          <a:lstStyle/>
          <a:p>
            <a:endParaRPr lang="en-US"/>
          </a:p>
        </p:txBody>
      </p:sp>
      <p:sp>
        <p:nvSpPr>
          <p:cNvPr id="776284" name="Freeform 92"/>
          <p:cNvSpPr>
            <a:spLocks/>
          </p:cNvSpPr>
          <p:nvPr/>
        </p:nvSpPr>
        <p:spPr bwMode="auto">
          <a:xfrm>
            <a:off x="6221413" y="3826149"/>
            <a:ext cx="1190625" cy="406400"/>
          </a:xfrm>
          <a:custGeom>
            <a:avLst/>
            <a:gdLst>
              <a:gd name="T0" fmla="*/ 0 w 567"/>
              <a:gd name="T1" fmla="*/ 200 h 200"/>
              <a:gd name="T2" fmla="*/ 16 w 567"/>
              <a:gd name="T3" fmla="*/ 184 h 200"/>
              <a:gd name="T4" fmla="*/ 144 w 567"/>
              <a:gd name="T5" fmla="*/ 120 h 200"/>
              <a:gd name="T6" fmla="*/ 256 w 567"/>
              <a:gd name="T7" fmla="*/ 136 h 200"/>
              <a:gd name="T8" fmla="*/ 288 w 567"/>
              <a:gd name="T9" fmla="*/ 120 h 200"/>
              <a:gd name="T10" fmla="*/ 320 w 567"/>
              <a:gd name="T11" fmla="*/ 48 h 200"/>
              <a:gd name="T12" fmla="*/ 471 w 567"/>
              <a:gd name="T13" fmla="*/ 0 h 200"/>
              <a:gd name="T14" fmla="*/ 495 w 567"/>
              <a:gd name="T15" fmla="*/ 88 h 200"/>
              <a:gd name="T16" fmla="*/ 567 w 567"/>
              <a:gd name="T17" fmla="*/ 104 h 200"/>
              <a:gd name="T18" fmla="*/ 535 w 567"/>
              <a:gd name="T19" fmla="*/ 152 h 200"/>
              <a:gd name="T20" fmla="*/ 559 w 567"/>
              <a:gd name="T21" fmla="*/ 200 h 200"/>
              <a:gd name="T22" fmla="*/ 0 w 567"/>
              <a:gd name="T2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7" h="200">
                <a:moveTo>
                  <a:pt x="0" y="200"/>
                </a:moveTo>
                <a:lnTo>
                  <a:pt x="16" y="184"/>
                </a:lnTo>
                <a:lnTo>
                  <a:pt x="144" y="120"/>
                </a:lnTo>
                <a:lnTo>
                  <a:pt x="256" y="136"/>
                </a:lnTo>
                <a:lnTo>
                  <a:pt x="288" y="120"/>
                </a:lnTo>
                <a:lnTo>
                  <a:pt x="320" y="48"/>
                </a:lnTo>
                <a:lnTo>
                  <a:pt x="471" y="0"/>
                </a:lnTo>
                <a:lnTo>
                  <a:pt x="495" y="88"/>
                </a:lnTo>
                <a:lnTo>
                  <a:pt x="567" y="104"/>
                </a:lnTo>
                <a:lnTo>
                  <a:pt x="535" y="152"/>
                </a:lnTo>
                <a:lnTo>
                  <a:pt x="559" y="200"/>
                </a:lnTo>
                <a:lnTo>
                  <a:pt x="0" y="200"/>
                </a:lnTo>
                <a:close/>
              </a:path>
            </a:pathLst>
          </a:custGeom>
          <a:solidFill>
            <a:srgbClr val="008000"/>
          </a:solidFill>
          <a:ln w="12700">
            <a:solidFill>
              <a:srgbClr val="000000"/>
            </a:solidFill>
            <a:prstDash val="solid"/>
            <a:round/>
            <a:headEnd/>
            <a:tailEnd/>
          </a:ln>
        </p:spPr>
        <p:txBody>
          <a:bodyPr/>
          <a:lstStyle/>
          <a:p>
            <a:endParaRPr lang="en-US"/>
          </a:p>
        </p:txBody>
      </p:sp>
      <p:sp>
        <p:nvSpPr>
          <p:cNvPr id="776285" name="Freeform 93"/>
          <p:cNvSpPr>
            <a:spLocks/>
          </p:cNvSpPr>
          <p:nvPr/>
        </p:nvSpPr>
        <p:spPr bwMode="auto">
          <a:xfrm>
            <a:off x="5483225" y="3729312"/>
            <a:ext cx="1039813" cy="536575"/>
          </a:xfrm>
          <a:custGeom>
            <a:avLst/>
            <a:gdLst>
              <a:gd name="T0" fmla="*/ 0 w 495"/>
              <a:gd name="T1" fmla="*/ 264 h 264"/>
              <a:gd name="T2" fmla="*/ 32 w 495"/>
              <a:gd name="T3" fmla="*/ 200 h 264"/>
              <a:gd name="T4" fmla="*/ 96 w 495"/>
              <a:gd name="T5" fmla="*/ 152 h 264"/>
              <a:gd name="T6" fmla="*/ 231 w 495"/>
              <a:gd name="T7" fmla="*/ 128 h 264"/>
              <a:gd name="T8" fmla="*/ 311 w 495"/>
              <a:gd name="T9" fmla="*/ 16 h 264"/>
              <a:gd name="T10" fmla="*/ 311 w 495"/>
              <a:gd name="T11" fmla="*/ 0 h 264"/>
              <a:gd name="T12" fmla="*/ 399 w 495"/>
              <a:gd name="T13" fmla="*/ 72 h 264"/>
              <a:gd name="T14" fmla="*/ 439 w 495"/>
              <a:gd name="T15" fmla="*/ 64 h 264"/>
              <a:gd name="T16" fmla="*/ 463 w 495"/>
              <a:gd name="T17" fmla="*/ 80 h 264"/>
              <a:gd name="T18" fmla="*/ 495 w 495"/>
              <a:gd name="T19" fmla="*/ 168 h 264"/>
              <a:gd name="T20" fmla="*/ 367 w 495"/>
              <a:gd name="T21" fmla="*/ 232 h 264"/>
              <a:gd name="T22" fmla="*/ 351 w 495"/>
              <a:gd name="T23" fmla="*/ 248 h 264"/>
              <a:gd name="T24" fmla="*/ 104 w 495"/>
              <a:gd name="T25" fmla="*/ 248 h 264"/>
              <a:gd name="T26" fmla="*/ 104 w 495"/>
              <a:gd name="T27" fmla="*/ 264 h 264"/>
              <a:gd name="T28" fmla="*/ 0 w 495"/>
              <a:gd name="T29"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5" h="264">
                <a:moveTo>
                  <a:pt x="0" y="264"/>
                </a:moveTo>
                <a:lnTo>
                  <a:pt x="32" y="200"/>
                </a:lnTo>
                <a:lnTo>
                  <a:pt x="96" y="152"/>
                </a:lnTo>
                <a:lnTo>
                  <a:pt x="231" y="128"/>
                </a:lnTo>
                <a:lnTo>
                  <a:pt x="311" y="16"/>
                </a:lnTo>
                <a:lnTo>
                  <a:pt x="311" y="0"/>
                </a:lnTo>
                <a:lnTo>
                  <a:pt x="399" y="72"/>
                </a:lnTo>
                <a:lnTo>
                  <a:pt x="439" y="64"/>
                </a:lnTo>
                <a:lnTo>
                  <a:pt x="463" y="80"/>
                </a:lnTo>
                <a:lnTo>
                  <a:pt x="495" y="168"/>
                </a:lnTo>
                <a:lnTo>
                  <a:pt x="367" y="232"/>
                </a:lnTo>
                <a:lnTo>
                  <a:pt x="351" y="248"/>
                </a:lnTo>
                <a:lnTo>
                  <a:pt x="104" y="248"/>
                </a:lnTo>
                <a:lnTo>
                  <a:pt x="104" y="264"/>
                </a:lnTo>
                <a:lnTo>
                  <a:pt x="0" y="264"/>
                </a:lnTo>
                <a:close/>
              </a:path>
            </a:pathLst>
          </a:custGeom>
          <a:solidFill>
            <a:srgbClr val="FFFF00"/>
          </a:solidFill>
          <a:ln w="12700">
            <a:solidFill>
              <a:srgbClr val="000000"/>
            </a:solidFill>
            <a:prstDash val="solid"/>
            <a:round/>
            <a:headEnd/>
            <a:tailEnd/>
          </a:ln>
        </p:spPr>
        <p:txBody>
          <a:bodyPr/>
          <a:lstStyle/>
          <a:p>
            <a:endParaRPr lang="en-US"/>
          </a:p>
        </p:txBody>
      </p:sp>
      <p:sp>
        <p:nvSpPr>
          <p:cNvPr id="776286" name="Freeform 94"/>
          <p:cNvSpPr>
            <a:spLocks/>
          </p:cNvSpPr>
          <p:nvPr/>
        </p:nvSpPr>
        <p:spPr bwMode="auto">
          <a:xfrm>
            <a:off x="4760913" y="4232549"/>
            <a:ext cx="706437" cy="615950"/>
          </a:xfrm>
          <a:custGeom>
            <a:avLst/>
            <a:gdLst>
              <a:gd name="T0" fmla="*/ 0 w 336"/>
              <a:gd name="T1" fmla="*/ 0 h 303"/>
              <a:gd name="T2" fmla="*/ 304 w 336"/>
              <a:gd name="T3" fmla="*/ 0 h 303"/>
              <a:gd name="T4" fmla="*/ 296 w 336"/>
              <a:gd name="T5" fmla="*/ 39 h 303"/>
              <a:gd name="T6" fmla="*/ 336 w 336"/>
              <a:gd name="T7" fmla="*/ 39 h 303"/>
              <a:gd name="T8" fmla="*/ 296 w 336"/>
              <a:gd name="T9" fmla="*/ 151 h 303"/>
              <a:gd name="T10" fmla="*/ 256 w 336"/>
              <a:gd name="T11" fmla="*/ 207 h 303"/>
              <a:gd name="T12" fmla="*/ 224 w 336"/>
              <a:gd name="T13" fmla="*/ 303 h 303"/>
              <a:gd name="T14" fmla="*/ 48 w 336"/>
              <a:gd name="T15" fmla="*/ 303 h 303"/>
              <a:gd name="T16" fmla="*/ 48 w 336"/>
              <a:gd name="T17" fmla="*/ 255 h 303"/>
              <a:gd name="T18" fmla="*/ 16 w 336"/>
              <a:gd name="T19" fmla="*/ 247 h 303"/>
              <a:gd name="T20" fmla="*/ 16 w 336"/>
              <a:gd name="T21" fmla="*/ 63 h 303"/>
              <a:gd name="T22" fmla="*/ 0 w 336"/>
              <a:gd name="T2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303">
                <a:moveTo>
                  <a:pt x="0" y="0"/>
                </a:moveTo>
                <a:lnTo>
                  <a:pt x="304" y="0"/>
                </a:lnTo>
                <a:lnTo>
                  <a:pt x="296" y="39"/>
                </a:lnTo>
                <a:lnTo>
                  <a:pt x="336" y="39"/>
                </a:lnTo>
                <a:lnTo>
                  <a:pt x="296" y="151"/>
                </a:lnTo>
                <a:lnTo>
                  <a:pt x="256" y="207"/>
                </a:lnTo>
                <a:lnTo>
                  <a:pt x="224" y="303"/>
                </a:lnTo>
                <a:lnTo>
                  <a:pt x="48" y="303"/>
                </a:lnTo>
                <a:lnTo>
                  <a:pt x="48" y="255"/>
                </a:lnTo>
                <a:lnTo>
                  <a:pt x="16" y="247"/>
                </a:lnTo>
                <a:lnTo>
                  <a:pt x="16" y="63"/>
                </a:lnTo>
                <a:lnTo>
                  <a:pt x="0" y="0"/>
                </a:lnTo>
                <a:close/>
              </a:path>
            </a:pathLst>
          </a:custGeom>
          <a:solidFill>
            <a:srgbClr val="00CCFF"/>
          </a:solidFill>
          <a:ln w="12700">
            <a:solidFill>
              <a:srgbClr val="000000"/>
            </a:solidFill>
            <a:prstDash val="solid"/>
            <a:round/>
            <a:headEnd/>
            <a:tailEnd/>
          </a:ln>
        </p:spPr>
        <p:txBody>
          <a:bodyPr/>
          <a:lstStyle/>
          <a:p>
            <a:endParaRPr lang="en-US"/>
          </a:p>
        </p:txBody>
      </p:sp>
      <p:sp>
        <p:nvSpPr>
          <p:cNvPr id="776287" name="Freeform 95"/>
          <p:cNvSpPr>
            <a:spLocks/>
          </p:cNvSpPr>
          <p:nvPr/>
        </p:nvSpPr>
        <p:spPr bwMode="auto">
          <a:xfrm>
            <a:off x="5383213" y="4232549"/>
            <a:ext cx="1206500" cy="290513"/>
          </a:xfrm>
          <a:custGeom>
            <a:avLst/>
            <a:gdLst>
              <a:gd name="T0" fmla="*/ 56 w 575"/>
              <a:gd name="T1" fmla="*/ 16 h 143"/>
              <a:gd name="T2" fmla="*/ 152 w 575"/>
              <a:gd name="T3" fmla="*/ 16 h 143"/>
              <a:gd name="T4" fmla="*/ 152 w 575"/>
              <a:gd name="T5" fmla="*/ 0 h 143"/>
              <a:gd name="T6" fmla="*/ 575 w 575"/>
              <a:gd name="T7" fmla="*/ 0 h 143"/>
              <a:gd name="T8" fmla="*/ 567 w 575"/>
              <a:gd name="T9" fmla="*/ 31 h 143"/>
              <a:gd name="T10" fmla="*/ 399 w 575"/>
              <a:gd name="T11" fmla="*/ 103 h 143"/>
              <a:gd name="T12" fmla="*/ 383 w 575"/>
              <a:gd name="T13" fmla="*/ 143 h 143"/>
              <a:gd name="T14" fmla="*/ 0 w 575"/>
              <a:gd name="T15" fmla="*/ 143 h 143"/>
              <a:gd name="T16" fmla="*/ 56 w 575"/>
              <a:gd name="T17" fmla="*/ 1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5" h="143">
                <a:moveTo>
                  <a:pt x="56" y="16"/>
                </a:moveTo>
                <a:lnTo>
                  <a:pt x="152" y="16"/>
                </a:lnTo>
                <a:lnTo>
                  <a:pt x="152" y="0"/>
                </a:lnTo>
                <a:lnTo>
                  <a:pt x="575" y="0"/>
                </a:lnTo>
                <a:lnTo>
                  <a:pt x="567" y="31"/>
                </a:lnTo>
                <a:lnTo>
                  <a:pt x="399" y="103"/>
                </a:lnTo>
                <a:lnTo>
                  <a:pt x="383" y="143"/>
                </a:lnTo>
                <a:lnTo>
                  <a:pt x="0" y="143"/>
                </a:lnTo>
                <a:lnTo>
                  <a:pt x="56" y="16"/>
                </a:lnTo>
                <a:close/>
              </a:path>
            </a:pathLst>
          </a:custGeom>
          <a:solidFill>
            <a:srgbClr val="FFFF00"/>
          </a:solidFill>
          <a:ln w="12700">
            <a:solidFill>
              <a:srgbClr val="000000"/>
            </a:solidFill>
            <a:prstDash val="solid"/>
            <a:round/>
            <a:headEnd/>
            <a:tailEnd/>
          </a:ln>
        </p:spPr>
        <p:txBody>
          <a:bodyPr/>
          <a:lstStyle/>
          <a:p>
            <a:endParaRPr lang="en-US"/>
          </a:p>
        </p:txBody>
      </p:sp>
      <p:sp>
        <p:nvSpPr>
          <p:cNvPr id="776288" name="Freeform 96"/>
          <p:cNvSpPr>
            <a:spLocks/>
          </p:cNvSpPr>
          <p:nvPr/>
        </p:nvSpPr>
        <p:spPr bwMode="auto">
          <a:xfrm>
            <a:off x="6186488" y="4232549"/>
            <a:ext cx="1258887" cy="468313"/>
          </a:xfrm>
          <a:custGeom>
            <a:avLst/>
            <a:gdLst>
              <a:gd name="T0" fmla="*/ 192 w 599"/>
              <a:gd name="T1" fmla="*/ 0 h 231"/>
              <a:gd name="T2" fmla="*/ 575 w 599"/>
              <a:gd name="T3" fmla="*/ 0 h 231"/>
              <a:gd name="T4" fmla="*/ 599 w 599"/>
              <a:gd name="T5" fmla="*/ 71 h 231"/>
              <a:gd name="T6" fmla="*/ 535 w 599"/>
              <a:gd name="T7" fmla="*/ 143 h 231"/>
              <a:gd name="T8" fmla="*/ 439 w 599"/>
              <a:gd name="T9" fmla="*/ 175 h 231"/>
              <a:gd name="T10" fmla="*/ 399 w 599"/>
              <a:gd name="T11" fmla="*/ 231 h 231"/>
              <a:gd name="T12" fmla="*/ 304 w 599"/>
              <a:gd name="T13" fmla="*/ 135 h 231"/>
              <a:gd name="T14" fmla="*/ 232 w 599"/>
              <a:gd name="T15" fmla="*/ 135 h 231"/>
              <a:gd name="T16" fmla="*/ 224 w 599"/>
              <a:gd name="T17" fmla="*/ 111 h 231"/>
              <a:gd name="T18" fmla="*/ 120 w 599"/>
              <a:gd name="T19" fmla="*/ 111 h 231"/>
              <a:gd name="T20" fmla="*/ 80 w 599"/>
              <a:gd name="T21" fmla="*/ 143 h 231"/>
              <a:gd name="T22" fmla="*/ 0 w 599"/>
              <a:gd name="T23" fmla="*/ 143 h 231"/>
              <a:gd name="T24" fmla="*/ 16 w 599"/>
              <a:gd name="T25" fmla="*/ 103 h 231"/>
              <a:gd name="T26" fmla="*/ 184 w 599"/>
              <a:gd name="T27" fmla="*/ 31 h 231"/>
              <a:gd name="T28" fmla="*/ 192 w 599"/>
              <a:gd name="T29"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9" h="231">
                <a:moveTo>
                  <a:pt x="192" y="0"/>
                </a:moveTo>
                <a:lnTo>
                  <a:pt x="575" y="0"/>
                </a:lnTo>
                <a:lnTo>
                  <a:pt x="599" y="71"/>
                </a:lnTo>
                <a:lnTo>
                  <a:pt x="535" y="143"/>
                </a:lnTo>
                <a:lnTo>
                  <a:pt x="439" y="175"/>
                </a:lnTo>
                <a:lnTo>
                  <a:pt x="399" y="231"/>
                </a:lnTo>
                <a:lnTo>
                  <a:pt x="304" y="135"/>
                </a:lnTo>
                <a:lnTo>
                  <a:pt x="232" y="135"/>
                </a:lnTo>
                <a:lnTo>
                  <a:pt x="224" y="111"/>
                </a:lnTo>
                <a:lnTo>
                  <a:pt x="120" y="111"/>
                </a:lnTo>
                <a:lnTo>
                  <a:pt x="80" y="143"/>
                </a:lnTo>
                <a:lnTo>
                  <a:pt x="0" y="143"/>
                </a:lnTo>
                <a:lnTo>
                  <a:pt x="16" y="103"/>
                </a:lnTo>
                <a:lnTo>
                  <a:pt x="184" y="31"/>
                </a:lnTo>
                <a:lnTo>
                  <a:pt x="192" y="0"/>
                </a:lnTo>
                <a:close/>
              </a:path>
            </a:pathLst>
          </a:custGeom>
          <a:solidFill>
            <a:srgbClr val="FF3300"/>
          </a:solidFill>
          <a:ln w="12700">
            <a:solidFill>
              <a:srgbClr val="000000"/>
            </a:solidFill>
            <a:prstDash val="solid"/>
            <a:round/>
            <a:headEnd/>
            <a:tailEnd/>
          </a:ln>
        </p:spPr>
        <p:txBody>
          <a:bodyPr/>
          <a:lstStyle/>
          <a:p>
            <a:endParaRPr lang="en-US"/>
          </a:p>
        </p:txBody>
      </p:sp>
      <p:sp>
        <p:nvSpPr>
          <p:cNvPr id="776289" name="Freeform 97"/>
          <p:cNvSpPr>
            <a:spLocks/>
          </p:cNvSpPr>
          <p:nvPr/>
        </p:nvSpPr>
        <p:spPr bwMode="auto">
          <a:xfrm>
            <a:off x="6338888" y="4457974"/>
            <a:ext cx="685800" cy="582613"/>
          </a:xfrm>
          <a:custGeom>
            <a:avLst/>
            <a:gdLst>
              <a:gd name="T0" fmla="*/ 16 w 327"/>
              <a:gd name="T1" fmla="*/ 32 h 287"/>
              <a:gd name="T2" fmla="*/ 48 w 327"/>
              <a:gd name="T3" fmla="*/ 0 h 287"/>
              <a:gd name="T4" fmla="*/ 152 w 327"/>
              <a:gd name="T5" fmla="*/ 0 h 287"/>
              <a:gd name="T6" fmla="*/ 160 w 327"/>
              <a:gd name="T7" fmla="*/ 24 h 287"/>
              <a:gd name="T8" fmla="*/ 232 w 327"/>
              <a:gd name="T9" fmla="*/ 24 h 287"/>
              <a:gd name="T10" fmla="*/ 327 w 327"/>
              <a:gd name="T11" fmla="*/ 120 h 287"/>
              <a:gd name="T12" fmla="*/ 240 w 327"/>
              <a:gd name="T13" fmla="*/ 208 h 287"/>
              <a:gd name="T14" fmla="*/ 176 w 327"/>
              <a:gd name="T15" fmla="*/ 232 h 287"/>
              <a:gd name="T16" fmla="*/ 168 w 327"/>
              <a:gd name="T17" fmla="*/ 287 h 287"/>
              <a:gd name="T18" fmla="*/ 136 w 327"/>
              <a:gd name="T19" fmla="*/ 224 h 287"/>
              <a:gd name="T20" fmla="*/ 0 w 327"/>
              <a:gd name="T21" fmla="*/ 64 h 287"/>
              <a:gd name="T22" fmla="*/ 16 w 327"/>
              <a:gd name="T23" fmla="*/ 3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7" h="287">
                <a:moveTo>
                  <a:pt x="16" y="32"/>
                </a:moveTo>
                <a:lnTo>
                  <a:pt x="48" y="0"/>
                </a:lnTo>
                <a:lnTo>
                  <a:pt x="152" y="0"/>
                </a:lnTo>
                <a:lnTo>
                  <a:pt x="160" y="24"/>
                </a:lnTo>
                <a:lnTo>
                  <a:pt x="232" y="24"/>
                </a:lnTo>
                <a:lnTo>
                  <a:pt x="327" y="120"/>
                </a:lnTo>
                <a:lnTo>
                  <a:pt x="240" y="208"/>
                </a:lnTo>
                <a:lnTo>
                  <a:pt x="176" y="232"/>
                </a:lnTo>
                <a:lnTo>
                  <a:pt x="168" y="287"/>
                </a:lnTo>
                <a:lnTo>
                  <a:pt x="136" y="224"/>
                </a:lnTo>
                <a:lnTo>
                  <a:pt x="0" y="64"/>
                </a:lnTo>
                <a:lnTo>
                  <a:pt x="16" y="32"/>
                </a:lnTo>
                <a:close/>
              </a:path>
            </a:pathLst>
          </a:custGeom>
          <a:solidFill>
            <a:srgbClr val="FF3300"/>
          </a:solidFill>
          <a:ln w="12700">
            <a:solidFill>
              <a:srgbClr val="000000"/>
            </a:solidFill>
            <a:prstDash val="solid"/>
            <a:round/>
            <a:headEnd/>
            <a:tailEnd/>
          </a:ln>
        </p:spPr>
        <p:txBody>
          <a:bodyPr/>
          <a:lstStyle/>
          <a:p>
            <a:endParaRPr lang="en-US"/>
          </a:p>
        </p:txBody>
      </p:sp>
      <p:sp>
        <p:nvSpPr>
          <p:cNvPr id="776290" name="Freeform 98"/>
          <p:cNvSpPr>
            <a:spLocks/>
          </p:cNvSpPr>
          <p:nvPr/>
        </p:nvSpPr>
        <p:spPr bwMode="auto">
          <a:xfrm>
            <a:off x="6035675" y="4523062"/>
            <a:ext cx="655638" cy="728662"/>
          </a:xfrm>
          <a:custGeom>
            <a:avLst/>
            <a:gdLst>
              <a:gd name="T0" fmla="*/ 0 w 312"/>
              <a:gd name="T1" fmla="*/ 0 h 359"/>
              <a:gd name="T2" fmla="*/ 160 w 312"/>
              <a:gd name="T3" fmla="*/ 0 h 359"/>
              <a:gd name="T4" fmla="*/ 144 w 312"/>
              <a:gd name="T5" fmla="*/ 32 h 359"/>
              <a:gd name="T6" fmla="*/ 280 w 312"/>
              <a:gd name="T7" fmla="*/ 192 h 359"/>
              <a:gd name="T8" fmla="*/ 312 w 312"/>
              <a:gd name="T9" fmla="*/ 255 h 359"/>
              <a:gd name="T10" fmla="*/ 272 w 312"/>
              <a:gd name="T11" fmla="*/ 359 h 359"/>
              <a:gd name="T12" fmla="*/ 56 w 312"/>
              <a:gd name="T13" fmla="*/ 359 h 359"/>
              <a:gd name="T14" fmla="*/ 32 w 312"/>
              <a:gd name="T15" fmla="*/ 311 h 359"/>
              <a:gd name="T16" fmla="*/ 24 w 312"/>
              <a:gd name="T17" fmla="*/ 255 h 359"/>
              <a:gd name="T18" fmla="*/ 48 w 312"/>
              <a:gd name="T19" fmla="*/ 223 h 359"/>
              <a:gd name="T20" fmla="*/ 0 w 312"/>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359">
                <a:moveTo>
                  <a:pt x="0" y="0"/>
                </a:moveTo>
                <a:lnTo>
                  <a:pt x="160" y="0"/>
                </a:lnTo>
                <a:lnTo>
                  <a:pt x="144" y="32"/>
                </a:lnTo>
                <a:lnTo>
                  <a:pt x="280" y="192"/>
                </a:lnTo>
                <a:lnTo>
                  <a:pt x="312" y="255"/>
                </a:lnTo>
                <a:lnTo>
                  <a:pt x="272" y="359"/>
                </a:lnTo>
                <a:lnTo>
                  <a:pt x="56" y="359"/>
                </a:lnTo>
                <a:lnTo>
                  <a:pt x="32" y="311"/>
                </a:lnTo>
                <a:lnTo>
                  <a:pt x="24" y="255"/>
                </a:lnTo>
                <a:lnTo>
                  <a:pt x="48" y="223"/>
                </a:lnTo>
                <a:lnTo>
                  <a:pt x="0" y="0"/>
                </a:lnTo>
                <a:close/>
              </a:path>
            </a:pathLst>
          </a:custGeom>
          <a:solidFill>
            <a:srgbClr val="FF66FF"/>
          </a:solidFill>
          <a:ln w="12700">
            <a:solidFill>
              <a:srgbClr val="000000"/>
            </a:solidFill>
            <a:prstDash val="solid"/>
            <a:round/>
            <a:headEnd/>
            <a:tailEnd/>
          </a:ln>
        </p:spPr>
        <p:txBody>
          <a:bodyPr/>
          <a:lstStyle/>
          <a:p>
            <a:endParaRPr lang="en-US"/>
          </a:p>
        </p:txBody>
      </p:sp>
      <p:sp>
        <p:nvSpPr>
          <p:cNvPr id="776291" name="Freeform 99"/>
          <p:cNvSpPr>
            <a:spLocks/>
          </p:cNvSpPr>
          <p:nvPr/>
        </p:nvSpPr>
        <p:spPr bwMode="auto">
          <a:xfrm>
            <a:off x="5600700" y="4523062"/>
            <a:ext cx="536575" cy="760412"/>
          </a:xfrm>
          <a:custGeom>
            <a:avLst/>
            <a:gdLst>
              <a:gd name="T0" fmla="*/ 48 w 255"/>
              <a:gd name="T1" fmla="*/ 0 h 375"/>
              <a:gd name="T2" fmla="*/ 207 w 255"/>
              <a:gd name="T3" fmla="*/ 0 h 375"/>
              <a:gd name="T4" fmla="*/ 255 w 255"/>
              <a:gd name="T5" fmla="*/ 231 h 375"/>
              <a:gd name="T6" fmla="*/ 231 w 255"/>
              <a:gd name="T7" fmla="*/ 255 h 375"/>
              <a:gd name="T8" fmla="*/ 239 w 255"/>
              <a:gd name="T9" fmla="*/ 311 h 375"/>
              <a:gd name="T10" fmla="*/ 64 w 255"/>
              <a:gd name="T11" fmla="*/ 311 h 375"/>
              <a:gd name="T12" fmla="*/ 64 w 255"/>
              <a:gd name="T13" fmla="*/ 367 h 375"/>
              <a:gd name="T14" fmla="*/ 0 w 255"/>
              <a:gd name="T15" fmla="*/ 375 h 375"/>
              <a:gd name="T16" fmla="*/ 0 w 255"/>
              <a:gd name="T17" fmla="*/ 271 h 375"/>
              <a:gd name="T18" fmla="*/ 48 w 255"/>
              <a:gd name="T1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375">
                <a:moveTo>
                  <a:pt x="48" y="0"/>
                </a:moveTo>
                <a:lnTo>
                  <a:pt x="207" y="0"/>
                </a:lnTo>
                <a:lnTo>
                  <a:pt x="255" y="231"/>
                </a:lnTo>
                <a:lnTo>
                  <a:pt x="231" y="255"/>
                </a:lnTo>
                <a:lnTo>
                  <a:pt x="239" y="311"/>
                </a:lnTo>
                <a:lnTo>
                  <a:pt x="64" y="311"/>
                </a:lnTo>
                <a:lnTo>
                  <a:pt x="64" y="367"/>
                </a:lnTo>
                <a:lnTo>
                  <a:pt x="0" y="375"/>
                </a:lnTo>
                <a:lnTo>
                  <a:pt x="0" y="271"/>
                </a:lnTo>
                <a:lnTo>
                  <a:pt x="48" y="0"/>
                </a:lnTo>
                <a:close/>
              </a:path>
            </a:pathLst>
          </a:custGeom>
          <a:solidFill>
            <a:srgbClr val="FF66FF"/>
          </a:solidFill>
          <a:ln w="12700">
            <a:solidFill>
              <a:srgbClr val="000000"/>
            </a:solidFill>
            <a:prstDash val="solid"/>
            <a:round/>
            <a:headEnd/>
            <a:tailEnd/>
          </a:ln>
        </p:spPr>
        <p:txBody>
          <a:bodyPr/>
          <a:lstStyle/>
          <a:p>
            <a:endParaRPr lang="en-US"/>
          </a:p>
        </p:txBody>
      </p:sp>
      <p:sp>
        <p:nvSpPr>
          <p:cNvPr id="776292" name="Freeform 100"/>
          <p:cNvSpPr>
            <a:spLocks/>
          </p:cNvSpPr>
          <p:nvPr/>
        </p:nvSpPr>
        <p:spPr bwMode="auto">
          <a:xfrm>
            <a:off x="5230813" y="4523062"/>
            <a:ext cx="471487" cy="809625"/>
          </a:xfrm>
          <a:custGeom>
            <a:avLst/>
            <a:gdLst>
              <a:gd name="T0" fmla="*/ 72 w 224"/>
              <a:gd name="T1" fmla="*/ 0 h 399"/>
              <a:gd name="T2" fmla="*/ 224 w 224"/>
              <a:gd name="T3" fmla="*/ 0 h 399"/>
              <a:gd name="T4" fmla="*/ 176 w 224"/>
              <a:gd name="T5" fmla="*/ 271 h 399"/>
              <a:gd name="T6" fmla="*/ 176 w 224"/>
              <a:gd name="T7" fmla="*/ 375 h 399"/>
              <a:gd name="T8" fmla="*/ 128 w 224"/>
              <a:gd name="T9" fmla="*/ 399 h 399"/>
              <a:gd name="T10" fmla="*/ 104 w 224"/>
              <a:gd name="T11" fmla="*/ 335 h 399"/>
              <a:gd name="T12" fmla="*/ 0 w 224"/>
              <a:gd name="T13" fmla="*/ 335 h 399"/>
              <a:gd name="T14" fmla="*/ 32 w 224"/>
              <a:gd name="T15" fmla="*/ 215 h 399"/>
              <a:gd name="T16" fmla="*/ 0 w 224"/>
              <a:gd name="T17" fmla="*/ 160 h 399"/>
              <a:gd name="T18" fmla="*/ 32 w 224"/>
              <a:gd name="T19" fmla="*/ 64 h 399"/>
              <a:gd name="T20" fmla="*/ 72 w 224"/>
              <a:gd name="T21"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399">
                <a:moveTo>
                  <a:pt x="72" y="0"/>
                </a:moveTo>
                <a:lnTo>
                  <a:pt x="224" y="0"/>
                </a:lnTo>
                <a:lnTo>
                  <a:pt x="176" y="271"/>
                </a:lnTo>
                <a:lnTo>
                  <a:pt x="176" y="375"/>
                </a:lnTo>
                <a:lnTo>
                  <a:pt x="128" y="399"/>
                </a:lnTo>
                <a:lnTo>
                  <a:pt x="104" y="335"/>
                </a:lnTo>
                <a:lnTo>
                  <a:pt x="0" y="335"/>
                </a:lnTo>
                <a:lnTo>
                  <a:pt x="32" y="215"/>
                </a:lnTo>
                <a:lnTo>
                  <a:pt x="0" y="160"/>
                </a:lnTo>
                <a:lnTo>
                  <a:pt x="32" y="64"/>
                </a:lnTo>
                <a:lnTo>
                  <a:pt x="72" y="0"/>
                </a:lnTo>
                <a:close/>
              </a:path>
            </a:pathLst>
          </a:custGeom>
          <a:solidFill>
            <a:srgbClr val="FF66FF"/>
          </a:solidFill>
          <a:ln w="12700">
            <a:solidFill>
              <a:srgbClr val="000000"/>
            </a:solidFill>
            <a:prstDash val="solid"/>
            <a:round/>
            <a:headEnd/>
            <a:tailEnd/>
          </a:ln>
        </p:spPr>
        <p:txBody>
          <a:bodyPr/>
          <a:lstStyle/>
          <a:p>
            <a:endParaRPr lang="en-US"/>
          </a:p>
        </p:txBody>
      </p:sp>
      <p:sp>
        <p:nvSpPr>
          <p:cNvPr id="776293" name="Freeform 101"/>
          <p:cNvSpPr>
            <a:spLocks/>
          </p:cNvSpPr>
          <p:nvPr/>
        </p:nvSpPr>
        <p:spPr bwMode="auto">
          <a:xfrm>
            <a:off x="5735638" y="5154887"/>
            <a:ext cx="1139825" cy="971550"/>
          </a:xfrm>
          <a:custGeom>
            <a:avLst/>
            <a:gdLst>
              <a:gd name="T0" fmla="*/ 0 w 543"/>
              <a:gd name="T1" fmla="*/ 0 h 479"/>
              <a:gd name="T2" fmla="*/ 175 w 543"/>
              <a:gd name="T3" fmla="*/ 0 h 479"/>
              <a:gd name="T4" fmla="*/ 199 w 543"/>
              <a:gd name="T5" fmla="*/ 48 h 479"/>
              <a:gd name="T6" fmla="*/ 423 w 543"/>
              <a:gd name="T7" fmla="*/ 48 h 479"/>
              <a:gd name="T8" fmla="*/ 423 w 543"/>
              <a:gd name="T9" fmla="*/ 88 h 479"/>
              <a:gd name="T10" fmla="*/ 503 w 543"/>
              <a:gd name="T11" fmla="*/ 231 h 479"/>
              <a:gd name="T12" fmla="*/ 535 w 543"/>
              <a:gd name="T13" fmla="*/ 327 h 479"/>
              <a:gd name="T14" fmla="*/ 543 w 543"/>
              <a:gd name="T15" fmla="*/ 399 h 479"/>
              <a:gd name="T16" fmla="*/ 463 w 543"/>
              <a:gd name="T17" fmla="*/ 471 h 479"/>
              <a:gd name="T18" fmla="*/ 407 w 543"/>
              <a:gd name="T19" fmla="*/ 479 h 479"/>
              <a:gd name="T20" fmla="*/ 383 w 543"/>
              <a:gd name="T21" fmla="*/ 335 h 479"/>
              <a:gd name="T22" fmla="*/ 367 w 543"/>
              <a:gd name="T23" fmla="*/ 335 h 479"/>
              <a:gd name="T24" fmla="*/ 303 w 543"/>
              <a:gd name="T25" fmla="*/ 247 h 479"/>
              <a:gd name="T26" fmla="*/ 319 w 543"/>
              <a:gd name="T27" fmla="*/ 176 h 479"/>
              <a:gd name="T28" fmla="*/ 247 w 543"/>
              <a:gd name="T29" fmla="*/ 96 h 479"/>
              <a:gd name="T30" fmla="*/ 159 w 543"/>
              <a:gd name="T31" fmla="*/ 120 h 479"/>
              <a:gd name="T32" fmla="*/ 87 w 543"/>
              <a:gd name="T33" fmla="*/ 56 h 479"/>
              <a:gd name="T34" fmla="*/ 0 w 543"/>
              <a:gd name="T35" fmla="*/ 56 h 479"/>
              <a:gd name="T36" fmla="*/ 0 w 543"/>
              <a:gd name="T37"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3" h="479">
                <a:moveTo>
                  <a:pt x="0" y="0"/>
                </a:moveTo>
                <a:lnTo>
                  <a:pt x="175" y="0"/>
                </a:lnTo>
                <a:lnTo>
                  <a:pt x="199" y="48"/>
                </a:lnTo>
                <a:lnTo>
                  <a:pt x="423" y="48"/>
                </a:lnTo>
                <a:lnTo>
                  <a:pt x="423" y="88"/>
                </a:lnTo>
                <a:lnTo>
                  <a:pt x="503" y="231"/>
                </a:lnTo>
                <a:lnTo>
                  <a:pt x="535" y="327"/>
                </a:lnTo>
                <a:lnTo>
                  <a:pt x="543" y="399"/>
                </a:lnTo>
                <a:lnTo>
                  <a:pt x="463" y="471"/>
                </a:lnTo>
                <a:lnTo>
                  <a:pt x="407" y="479"/>
                </a:lnTo>
                <a:lnTo>
                  <a:pt x="383" y="335"/>
                </a:lnTo>
                <a:lnTo>
                  <a:pt x="367" y="335"/>
                </a:lnTo>
                <a:lnTo>
                  <a:pt x="303" y="247"/>
                </a:lnTo>
                <a:lnTo>
                  <a:pt x="319" y="176"/>
                </a:lnTo>
                <a:lnTo>
                  <a:pt x="247" y="96"/>
                </a:lnTo>
                <a:lnTo>
                  <a:pt x="159" y="120"/>
                </a:lnTo>
                <a:lnTo>
                  <a:pt x="87" y="56"/>
                </a:lnTo>
                <a:lnTo>
                  <a:pt x="0" y="56"/>
                </a:lnTo>
                <a:lnTo>
                  <a:pt x="0" y="0"/>
                </a:lnTo>
                <a:close/>
              </a:path>
            </a:pathLst>
          </a:custGeom>
          <a:solidFill>
            <a:srgbClr val="FF66FF"/>
          </a:solidFill>
          <a:ln w="12700">
            <a:solidFill>
              <a:srgbClr val="000000"/>
            </a:solidFill>
            <a:prstDash val="solid"/>
            <a:round/>
            <a:headEnd/>
            <a:tailEnd/>
          </a:ln>
        </p:spPr>
        <p:txBody>
          <a:bodyPr/>
          <a:lstStyle/>
          <a:p>
            <a:endParaRPr lang="en-US"/>
          </a:p>
        </p:txBody>
      </p:sp>
      <p:sp>
        <p:nvSpPr>
          <p:cNvPr id="776294" name="Freeform 102"/>
          <p:cNvSpPr>
            <a:spLocks/>
          </p:cNvSpPr>
          <p:nvPr/>
        </p:nvSpPr>
        <p:spPr bwMode="auto">
          <a:xfrm>
            <a:off x="4845050" y="4831037"/>
            <a:ext cx="706438" cy="647700"/>
          </a:xfrm>
          <a:custGeom>
            <a:avLst/>
            <a:gdLst>
              <a:gd name="T0" fmla="*/ 8 w 336"/>
              <a:gd name="T1" fmla="*/ 0 h 319"/>
              <a:gd name="T2" fmla="*/ 184 w 336"/>
              <a:gd name="T3" fmla="*/ 0 h 319"/>
              <a:gd name="T4" fmla="*/ 216 w 336"/>
              <a:gd name="T5" fmla="*/ 63 h 319"/>
              <a:gd name="T6" fmla="*/ 184 w 336"/>
              <a:gd name="T7" fmla="*/ 175 h 319"/>
              <a:gd name="T8" fmla="*/ 288 w 336"/>
              <a:gd name="T9" fmla="*/ 175 h 319"/>
              <a:gd name="T10" fmla="*/ 312 w 336"/>
              <a:gd name="T11" fmla="*/ 247 h 319"/>
              <a:gd name="T12" fmla="*/ 336 w 336"/>
              <a:gd name="T13" fmla="*/ 319 h 319"/>
              <a:gd name="T14" fmla="*/ 192 w 336"/>
              <a:gd name="T15" fmla="*/ 311 h 319"/>
              <a:gd name="T16" fmla="*/ 24 w 336"/>
              <a:gd name="T17" fmla="*/ 247 h 319"/>
              <a:gd name="T18" fmla="*/ 48 w 336"/>
              <a:gd name="T19" fmla="*/ 199 h 319"/>
              <a:gd name="T20" fmla="*/ 0 w 336"/>
              <a:gd name="T21" fmla="*/ 95 h 319"/>
              <a:gd name="T22" fmla="*/ 8 w 336"/>
              <a:gd name="T2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319">
                <a:moveTo>
                  <a:pt x="8" y="0"/>
                </a:moveTo>
                <a:lnTo>
                  <a:pt x="184" y="0"/>
                </a:lnTo>
                <a:lnTo>
                  <a:pt x="216" y="63"/>
                </a:lnTo>
                <a:lnTo>
                  <a:pt x="184" y="175"/>
                </a:lnTo>
                <a:lnTo>
                  <a:pt x="288" y="175"/>
                </a:lnTo>
                <a:lnTo>
                  <a:pt x="312" y="247"/>
                </a:lnTo>
                <a:lnTo>
                  <a:pt x="336" y="319"/>
                </a:lnTo>
                <a:lnTo>
                  <a:pt x="192" y="311"/>
                </a:lnTo>
                <a:lnTo>
                  <a:pt x="24" y="247"/>
                </a:lnTo>
                <a:lnTo>
                  <a:pt x="48" y="199"/>
                </a:lnTo>
                <a:lnTo>
                  <a:pt x="0" y="95"/>
                </a:lnTo>
                <a:lnTo>
                  <a:pt x="8" y="0"/>
                </a:lnTo>
                <a:close/>
              </a:path>
            </a:pathLst>
          </a:custGeom>
          <a:solidFill>
            <a:srgbClr val="00CCFF"/>
          </a:solidFill>
          <a:ln w="12700">
            <a:solidFill>
              <a:srgbClr val="000000"/>
            </a:solidFill>
            <a:prstDash val="solid"/>
            <a:round/>
            <a:headEnd/>
            <a:tailEnd/>
          </a:ln>
        </p:spPr>
        <p:txBody>
          <a:bodyPr/>
          <a:lstStyle/>
          <a:p>
            <a:endParaRPr lang="en-US"/>
          </a:p>
        </p:txBody>
      </p:sp>
      <p:sp>
        <p:nvSpPr>
          <p:cNvPr id="776295" name="Freeform 103"/>
          <p:cNvSpPr>
            <a:spLocks/>
          </p:cNvSpPr>
          <p:nvPr/>
        </p:nvSpPr>
        <p:spPr bwMode="auto">
          <a:xfrm>
            <a:off x="3570288" y="4151587"/>
            <a:ext cx="1208087" cy="598487"/>
          </a:xfrm>
          <a:custGeom>
            <a:avLst/>
            <a:gdLst>
              <a:gd name="T0" fmla="*/ 0 w 575"/>
              <a:gd name="T1" fmla="*/ 0 h 295"/>
              <a:gd name="T2" fmla="*/ 551 w 575"/>
              <a:gd name="T3" fmla="*/ 0 h 295"/>
              <a:gd name="T4" fmla="*/ 567 w 575"/>
              <a:gd name="T5" fmla="*/ 48 h 295"/>
              <a:gd name="T6" fmla="*/ 575 w 575"/>
              <a:gd name="T7" fmla="*/ 111 h 295"/>
              <a:gd name="T8" fmla="*/ 575 w 575"/>
              <a:gd name="T9" fmla="*/ 295 h 295"/>
              <a:gd name="T10" fmla="*/ 480 w 575"/>
              <a:gd name="T11" fmla="*/ 271 h 295"/>
              <a:gd name="T12" fmla="*/ 440 w 575"/>
              <a:gd name="T13" fmla="*/ 279 h 295"/>
              <a:gd name="T14" fmla="*/ 200 w 575"/>
              <a:gd name="T15" fmla="*/ 223 h 295"/>
              <a:gd name="T16" fmla="*/ 200 w 575"/>
              <a:gd name="T17" fmla="*/ 79 h 295"/>
              <a:gd name="T18" fmla="*/ 0 w 575"/>
              <a:gd name="T19" fmla="*/ 79 h 295"/>
              <a:gd name="T20" fmla="*/ 0 w 575"/>
              <a:gd name="T2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5" h="295">
                <a:moveTo>
                  <a:pt x="0" y="0"/>
                </a:moveTo>
                <a:lnTo>
                  <a:pt x="551" y="0"/>
                </a:lnTo>
                <a:lnTo>
                  <a:pt x="567" y="48"/>
                </a:lnTo>
                <a:lnTo>
                  <a:pt x="575" y="111"/>
                </a:lnTo>
                <a:lnTo>
                  <a:pt x="575" y="295"/>
                </a:lnTo>
                <a:lnTo>
                  <a:pt x="480" y="271"/>
                </a:lnTo>
                <a:lnTo>
                  <a:pt x="440" y="279"/>
                </a:lnTo>
                <a:lnTo>
                  <a:pt x="200" y="223"/>
                </a:lnTo>
                <a:lnTo>
                  <a:pt x="200" y="79"/>
                </a:lnTo>
                <a:lnTo>
                  <a:pt x="0" y="79"/>
                </a:lnTo>
                <a:lnTo>
                  <a:pt x="0" y="0"/>
                </a:lnTo>
                <a:close/>
              </a:path>
            </a:pathLst>
          </a:custGeom>
          <a:solidFill>
            <a:srgbClr val="00CCFF"/>
          </a:solidFill>
          <a:ln w="12700">
            <a:solidFill>
              <a:srgbClr val="000000"/>
            </a:solidFill>
            <a:prstDash val="solid"/>
            <a:round/>
            <a:headEnd/>
            <a:tailEnd/>
          </a:ln>
        </p:spPr>
        <p:txBody>
          <a:bodyPr/>
          <a:lstStyle/>
          <a:p>
            <a:endParaRPr lang="en-US"/>
          </a:p>
        </p:txBody>
      </p:sp>
      <p:sp>
        <p:nvSpPr>
          <p:cNvPr id="776296" name="Freeform 104"/>
          <p:cNvSpPr>
            <a:spLocks/>
          </p:cNvSpPr>
          <p:nvPr/>
        </p:nvSpPr>
        <p:spPr bwMode="auto">
          <a:xfrm>
            <a:off x="3051175" y="4311924"/>
            <a:ext cx="1893888" cy="1635125"/>
          </a:xfrm>
          <a:custGeom>
            <a:avLst/>
            <a:gdLst>
              <a:gd name="T0" fmla="*/ 247 w 902"/>
              <a:gd name="T1" fmla="*/ 0 h 806"/>
              <a:gd name="T2" fmla="*/ 447 w 902"/>
              <a:gd name="T3" fmla="*/ 0 h 806"/>
              <a:gd name="T4" fmla="*/ 447 w 902"/>
              <a:gd name="T5" fmla="*/ 144 h 806"/>
              <a:gd name="T6" fmla="*/ 687 w 902"/>
              <a:gd name="T7" fmla="*/ 200 h 806"/>
              <a:gd name="T8" fmla="*/ 727 w 902"/>
              <a:gd name="T9" fmla="*/ 192 h 806"/>
              <a:gd name="T10" fmla="*/ 822 w 902"/>
              <a:gd name="T11" fmla="*/ 216 h 806"/>
              <a:gd name="T12" fmla="*/ 862 w 902"/>
              <a:gd name="T13" fmla="*/ 216 h 806"/>
              <a:gd name="T14" fmla="*/ 854 w 902"/>
              <a:gd name="T15" fmla="*/ 359 h 806"/>
              <a:gd name="T16" fmla="*/ 902 w 902"/>
              <a:gd name="T17" fmla="*/ 463 h 806"/>
              <a:gd name="T18" fmla="*/ 878 w 902"/>
              <a:gd name="T19" fmla="*/ 511 h 806"/>
              <a:gd name="T20" fmla="*/ 790 w 902"/>
              <a:gd name="T21" fmla="*/ 527 h 806"/>
              <a:gd name="T22" fmla="*/ 671 w 902"/>
              <a:gd name="T23" fmla="*/ 631 h 806"/>
              <a:gd name="T24" fmla="*/ 639 w 902"/>
              <a:gd name="T25" fmla="*/ 718 h 806"/>
              <a:gd name="T26" fmla="*/ 655 w 902"/>
              <a:gd name="T27" fmla="*/ 806 h 806"/>
              <a:gd name="T28" fmla="*/ 495 w 902"/>
              <a:gd name="T29" fmla="*/ 742 h 806"/>
              <a:gd name="T30" fmla="*/ 391 w 902"/>
              <a:gd name="T31" fmla="*/ 567 h 806"/>
              <a:gd name="T32" fmla="*/ 303 w 902"/>
              <a:gd name="T33" fmla="*/ 543 h 806"/>
              <a:gd name="T34" fmla="*/ 255 w 902"/>
              <a:gd name="T35" fmla="*/ 591 h 806"/>
              <a:gd name="T36" fmla="*/ 191 w 902"/>
              <a:gd name="T37" fmla="*/ 551 h 806"/>
              <a:gd name="T38" fmla="*/ 136 w 902"/>
              <a:gd name="T39" fmla="*/ 447 h 806"/>
              <a:gd name="T40" fmla="*/ 0 w 902"/>
              <a:gd name="T41" fmla="*/ 327 h 806"/>
              <a:gd name="T42" fmla="*/ 247 w 902"/>
              <a:gd name="T43" fmla="*/ 327 h 806"/>
              <a:gd name="T44" fmla="*/ 247 w 902"/>
              <a:gd name="T45" fmla="*/ 0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2" h="806">
                <a:moveTo>
                  <a:pt x="247" y="0"/>
                </a:moveTo>
                <a:lnTo>
                  <a:pt x="447" y="0"/>
                </a:lnTo>
                <a:lnTo>
                  <a:pt x="447" y="144"/>
                </a:lnTo>
                <a:lnTo>
                  <a:pt x="687" y="200"/>
                </a:lnTo>
                <a:lnTo>
                  <a:pt x="727" y="192"/>
                </a:lnTo>
                <a:lnTo>
                  <a:pt x="822" y="216"/>
                </a:lnTo>
                <a:lnTo>
                  <a:pt x="862" y="216"/>
                </a:lnTo>
                <a:lnTo>
                  <a:pt x="854" y="359"/>
                </a:lnTo>
                <a:lnTo>
                  <a:pt x="902" y="463"/>
                </a:lnTo>
                <a:lnTo>
                  <a:pt x="878" y="511"/>
                </a:lnTo>
                <a:lnTo>
                  <a:pt x="790" y="527"/>
                </a:lnTo>
                <a:lnTo>
                  <a:pt x="671" y="631"/>
                </a:lnTo>
                <a:lnTo>
                  <a:pt x="639" y="718"/>
                </a:lnTo>
                <a:lnTo>
                  <a:pt x="655" y="806"/>
                </a:lnTo>
                <a:lnTo>
                  <a:pt x="495" y="742"/>
                </a:lnTo>
                <a:lnTo>
                  <a:pt x="391" y="567"/>
                </a:lnTo>
                <a:lnTo>
                  <a:pt x="303" y="543"/>
                </a:lnTo>
                <a:lnTo>
                  <a:pt x="255" y="591"/>
                </a:lnTo>
                <a:lnTo>
                  <a:pt x="191" y="551"/>
                </a:lnTo>
                <a:lnTo>
                  <a:pt x="136" y="447"/>
                </a:lnTo>
                <a:lnTo>
                  <a:pt x="0" y="327"/>
                </a:lnTo>
                <a:lnTo>
                  <a:pt x="247" y="327"/>
                </a:lnTo>
                <a:lnTo>
                  <a:pt x="247" y="0"/>
                </a:lnTo>
                <a:close/>
              </a:path>
            </a:pathLst>
          </a:custGeom>
          <a:solidFill>
            <a:srgbClr val="00CCFF"/>
          </a:solidFill>
          <a:ln w="12700">
            <a:solidFill>
              <a:srgbClr val="000000"/>
            </a:solidFill>
            <a:prstDash val="solid"/>
            <a:round/>
            <a:headEnd/>
            <a:tailEnd/>
          </a:ln>
        </p:spPr>
        <p:txBody>
          <a:bodyPr/>
          <a:lstStyle/>
          <a:p>
            <a:endParaRPr lang="en-US"/>
          </a:p>
        </p:txBody>
      </p:sp>
      <p:sp>
        <p:nvSpPr>
          <p:cNvPr id="776297" name="Freeform 105"/>
          <p:cNvSpPr>
            <a:spLocks/>
          </p:cNvSpPr>
          <p:nvPr/>
        </p:nvSpPr>
        <p:spPr bwMode="auto">
          <a:xfrm>
            <a:off x="2765425" y="4135712"/>
            <a:ext cx="804863" cy="985837"/>
          </a:xfrm>
          <a:custGeom>
            <a:avLst/>
            <a:gdLst>
              <a:gd name="T0" fmla="*/ 0 w 383"/>
              <a:gd name="T1" fmla="*/ 0 h 486"/>
              <a:gd name="T2" fmla="*/ 383 w 383"/>
              <a:gd name="T3" fmla="*/ 0 h 486"/>
              <a:gd name="T4" fmla="*/ 383 w 383"/>
              <a:gd name="T5" fmla="*/ 422 h 486"/>
              <a:gd name="T6" fmla="*/ 136 w 383"/>
              <a:gd name="T7" fmla="*/ 422 h 486"/>
              <a:gd name="T8" fmla="*/ 64 w 383"/>
              <a:gd name="T9" fmla="*/ 422 h 486"/>
              <a:gd name="T10" fmla="*/ 64 w 383"/>
              <a:gd name="T11" fmla="*/ 486 h 486"/>
              <a:gd name="T12" fmla="*/ 0 w 383"/>
              <a:gd name="T13" fmla="*/ 486 h 486"/>
              <a:gd name="T14" fmla="*/ 0 w 383"/>
              <a:gd name="T15" fmla="*/ 0 h 4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3" h="486">
                <a:moveTo>
                  <a:pt x="0" y="0"/>
                </a:moveTo>
                <a:lnTo>
                  <a:pt x="383" y="0"/>
                </a:lnTo>
                <a:lnTo>
                  <a:pt x="383" y="422"/>
                </a:lnTo>
                <a:lnTo>
                  <a:pt x="136" y="422"/>
                </a:lnTo>
                <a:lnTo>
                  <a:pt x="64" y="422"/>
                </a:lnTo>
                <a:lnTo>
                  <a:pt x="64" y="486"/>
                </a:lnTo>
                <a:lnTo>
                  <a:pt x="0" y="486"/>
                </a:lnTo>
                <a:lnTo>
                  <a:pt x="0" y="0"/>
                </a:lnTo>
                <a:close/>
              </a:path>
            </a:pathLst>
          </a:custGeom>
          <a:solidFill>
            <a:srgbClr val="CC9900"/>
          </a:solidFill>
          <a:ln w="12700">
            <a:solidFill>
              <a:srgbClr val="000000"/>
            </a:solidFill>
            <a:prstDash val="solid"/>
            <a:round/>
            <a:headEnd/>
            <a:tailEnd/>
          </a:ln>
        </p:spPr>
        <p:txBody>
          <a:bodyPr/>
          <a:lstStyle/>
          <a:p>
            <a:endParaRPr lang="en-US"/>
          </a:p>
        </p:txBody>
      </p:sp>
      <p:sp>
        <p:nvSpPr>
          <p:cNvPr id="776298" name="Freeform 106"/>
          <p:cNvSpPr>
            <a:spLocks/>
          </p:cNvSpPr>
          <p:nvPr/>
        </p:nvSpPr>
        <p:spPr bwMode="auto">
          <a:xfrm>
            <a:off x="2062163" y="3292749"/>
            <a:ext cx="703262" cy="858838"/>
          </a:xfrm>
          <a:custGeom>
            <a:avLst/>
            <a:gdLst>
              <a:gd name="T0" fmla="*/ 199 w 335"/>
              <a:gd name="T1" fmla="*/ 80 h 423"/>
              <a:gd name="T2" fmla="*/ 335 w 335"/>
              <a:gd name="T3" fmla="*/ 80 h 423"/>
              <a:gd name="T4" fmla="*/ 335 w 335"/>
              <a:gd name="T5" fmla="*/ 423 h 423"/>
              <a:gd name="T6" fmla="*/ 0 w 335"/>
              <a:gd name="T7" fmla="*/ 423 h 423"/>
              <a:gd name="T8" fmla="*/ 0 w 335"/>
              <a:gd name="T9" fmla="*/ 0 h 423"/>
              <a:gd name="T10" fmla="*/ 199 w 335"/>
              <a:gd name="T11" fmla="*/ 0 h 423"/>
              <a:gd name="T12" fmla="*/ 199 w 335"/>
              <a:gd name="T13" fmla="*/ 80 h 423"/>
            </a:gdLst>
            <a:ahLst/>
            <a:cxnLst>
              <a:cxn ang="0">
                <a:pos x="T0" y="T1"/>
              </a:cxn>
              <a:cxn ang="0">
                <a:pos x="T2" y="T3"/>
              </a:cxn>
              <a:cxn ang="0">
                <a:pos x="T4" y="T5"/>
              </a:cxn>
              <a:cxn ang="0">
                <a:pos x="T6" y="T7"/>
              </a:cxn>
              <a:cxn ang="0">
                <a:pos x="T8" y="T9"/>
              </a:cxn>
              <a:cxn ang="0">
                <a:pos x="T10" y="T11"/>
              </a:cxn>
              <a:cxn ang="0">
                <a:pos x="T12" y="T13"/>
              </a:cxn>
            </a:cxnLst>
            <a:rect l="0" t="0" r="r" b="b"/>
            <a:pathLst>
              <a:path w="335" h="423">
                <a:moveTo>
                  <a:pt x="199" y="80"/>
                </a:moveTo>
                <a:lnTo>
                  <a:pt x="335" y="80"/>
                </a:lnTo>
                <a:lnTo>
                  <a:pt x="335" y="423"/>
                </a:lnTo>
                <a:lnTo>
                  <a:pt x="0" y="423"/>
                </a:lnTo>
                <a:lnTo>
                  <a:pt x="0" y="0"/>
                </a:lnTo>
                <a:lnTo>
                  <a:pt x="199" y="0"/>
                </a:lnTo>
                <a:lnTo>
                  <a:pt x="199" y="80"/>
                </a:lnTo>
                <a:close/>
              </a:path>
            </a:pathLst>
          </a:custGeom>
          <a:solidFill>
            <a:srgbClr val="FF66FF"/>
          </a:solidFill>
          <a:ln w="12700">
            <a:solidFill>
              <a:srgbClr val="000000"/>
            </a:solidFill>
            <a:prstDash val="solid"/>
            <a:round/>
            <a:headEnd/>
            <a:tailEnd/>
          </a:ln>
        </p:spPr>
        <p:txBody>
          <a:bodyPr/>
          <a:lstStyle/>
          <a:p>
            <a:endParaRPr lang="en-US"/>
          </a:p>
        </p:txBody>
      </p:sp>
      <p:sp>
        <p:nvSpPr>
          <p:cNvPr id="776299" name="Freeform 107"/>
          <p:cNvSpPr>
            <a:spLocks/>
          </p:cNvSpPr>
          <p:nvPr/>
        </p:nvSpPr>
        <p:spPr bwMode="auto">
          <a:xfrm>
            <a:off x="635000" y="2032274"/>
            <a:ext cx="1006475" cy="598488"/>
          </a:xfrm>
          <a:custGeom>
            <a:avLst/>
            <a:gdLst>
              <a:gd name="T0" fmla="*/ 104 w 479"/>
              <a:gd name="T1" fmla="*/ 0 h 295"/>
              <a:gd name="T2" fmla="*/ 128 w 479"/>
              <a:gd name="T3" fmla="*/ 88 h 295"/>
              <a:gd name="T4" fmla="*/ 112 w 479"/>
              <a:gd name="T5" fmla="*/ 112 h 295"/>
              <a:gd name="T6" fmla="*/ 0 w 479"/>
              <a:gd name="T7" fmla="*/ 88 h 295"/>
              <a:gd name="T8" fmla="*/ 32 w 479"/>
              <a:gd name="T9" fmla="*/ 247 h 295"/>
              <a:gd name="T10" fmla="*/ 88 w 479"/>
              <a:gd name="T11" fmla="*/ 247 h 295"/>
              <a:gd name="T12" fmla="*/ 104 w 479"/>
              <a:gd name="T13" fmla="*/ 295 h 295"/>
              <a:gd name="T14" fmla="*/ 319 w 479"/>
              <a:gd name="T15" fmla="*/ 255 h 295"/>
              <a:gd name="T16" fmla="*/ 479 w 479"/>
              <a:gd name="T17" fmla="*/ 255 h 295"/>
              <a:gd name="T18" fmla="*/ 479 w 479"/>
              <a:gd name="T19" fmla="*/ 0 h 295"/>
              <a:gd name="T20" fmla="*/ 104 w 479"/>
              <a:gd name="T2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9" h="295">
                <a:moveTo>
                  <a:pt x="104" y="0"/>
                </a:moveTo>
                <a:lnTo>
                  <a:pt x="128" y="88"/>
                </a:lnTo>
                <a:lnTo>
                  <a:pt x="112" y="112"/>
                </a:lnTo>
                <a:lnTo>
                  <a:pt x="0" y="88"/>
                </a:lnTo>
                <a:lnTo>
                  <a:pt x="32" y="247"/>
                </a:lnTo>
                <a:lnTo>
                  <a:pt x="88" y="247"/>
                </a:lnTo>
                <a:lnTo>
                  <a:pt x="104" y="295"/>
                </a:lnTo>
                <a:lnTo>
                  <a:pt x="319" y="255"/>
                </a:lnTo>
                <a:lnTo>
                  <a:pt x="479" y="255"/>
                </a:lnTo>
                <a:lnTo>
                  <a:pt x="479" y="0"/>
                </a:lnTo>
                <a:lnTo>
                  <a:pt x="104" y="0"/>
                </a:lnTo>
                <a:close/>
              </a:path>
            </a:pathLst>
          </a:custGeom>
          <a:solidFill>
            <a:srgbClr val="FFFF00"/>
          </a:solidFill>
          <a:ln w="12700">
            <a:solidFill>
              <a:srgbClr val="000000"/>
            </a:solidFill>
            <a:prstDash val="solid"/>
            <a:round/>
            <a:headEnd/>
            <a:tailEnd/>
          </a:ln>
        </p:spPr>
        <p:txBody>
          <a:bodyPr/>
          <a:lstStyle/>
          <a:p>
            <a:endParaRPr lang="en-US"/>
          </a:p>
        </p:txBody>
      </p:sp>
      <p:sp>
        <p:nvSpPr>
          <p:cNvPr id="776300" name="Freeform 108"/>
          <p:cNvSpPr>
            <a:spLocks/>
          </p:cNvSpPr>
          <p:nvPr/>
        </p:nvSpPr>
        <p:spPr bwMode="auto">
          <a:xfrm>
            <a:off x="635000" y="2533924"/>
            <a:ext cx="1057275" cy="777875"/>
          </a:xfrm>
          <a:custGeom>
            <a:avLst/>
            <a:gdLst>
              <a:gd name="T0" fmla="*/ 32 w 503"/>
              <a:gd name="T1" fmla="*/ 0 h 383"/>
              <a:gd name="T2" fmla="*/ 88 w 503"/>
              <a:gd name="T3" fmla="*/ 0 h 383"/>
              <a:gd name="T4" fmla="*/ 104 w 503"/>
              <a:gd name="T5" fmla="*/ 48 h 383"/>
              <a:gd name="T6" fmla="*/ 311 w 503"/>
              <a:gd name="T7" fmla="*/ 8 h 383"/>
              <a:gd name="T8" fmla="*/ 479 w 503"/>
              <a:gd name="T9" fmla="*/ 8 h 383"/>
              <a:gd name="T10" fmla="*/ 503 w 503"/>
              <a:gd name="T11" fmla="*/ 48 h 383"/>
              <a:gd name="T12" fmla="*/ 471 w 503"/>
              <a:gd name="T13" fmla="*/ 192 h 383"/>
              <a:gd name="T14" fmla="*/ 487 w 503"/>
              <a:gd name="T15" fmla="*/ 192 h 383"/>
              <a:gd name="T16" fmla="*/ 487 w 503"/>
              <a:gd name="T17" fmla="*/ 383 h 383"/>
              <a:gd name="T18" fmla="*/ 16 w 503"/>
              <a:gd name="T19" fmla="*/ 383 h 383"/>
              <a:gd name="T20" fmla="*/ 0 w 503"/>
              <a:gd name="T21" fmla="*/ 295 h 383"/>
              <a:gd name="T22" fmla="*/ 32 w 503"/>
              <a:gd name="T23"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3" h="383">
                <a:moveTo>
                  <a:pt x="32" y="0"/>
                </a:moveTo>
                <a:lnTo>
                  <a:pt x="88" y="0"/>
                </a:lnTo>
                <a:lnTo>
                  <a:pt x="104" y="48"/>
                </a:lnTo>
                <a:lnTo>
                  <a:pt x="311" y="8"/>
                </a:lnTo>
                <a:lnTo>
                  <a:pt x="479" y="8"/>
                </a:lnTo>
                <a:lnTo>
                  <a:pt x="503" y="48"/>
                </a:lnTo>
                <a:lnTo>
                  <a:pt x="471" y="192"/>
                </a:lnTo>
                <a:lnTo>
                  <a:pt x="487" y="192"/>
                </a:lnTo>
                <a:lnTo>
                  <a:pt x="487" y="383"/>
                </a:lnTo>
                <a:lnTo>
                  <a:pt x="16" y="383"/>
                </a:lnTo>
                <a:lnTo>
                  <a:pt x="0" y="295"/>
                </a:lnTo>
                <a:lnTo>
                  <a:pt x="32" y="0"/>
                </a:lnTo>
                <a:close/>
              </a:path>
            </a:pathLst>
          </a:custGeom>
          <a:solidFill>
            <a:srgbClr val="FFFF00"/>
          </a:solidFill>
          <a:ln w="12700">
            <a:solidFill>
              <a:srgbClr val="000000"/>
            </a:solidFill>
            <a:prstDash val="solid"/>
            <a:round/>
            <a:headEnd/>
            <a:tailEnd/>
          </a:ln>
        </p:spPr>
        <p:txBody>
          <a:bodyPr/>
          <a:lstStyle/>
          <a:p>
            <a:endParaRPr lang="en-US"/>
          </a:p>
        </p:txBody>
      </p:sp>
      <p:sp>
        <p:nvSpPr>
          <p:cNvPr id="776301" name="Freeform 109"/>
          <p:cNvSpPr>
            <a:spLocks/>
          </p:cNvSpPr>
          <p:nvPr/>
        </p:nvSpPr>
        <p:spPr bwMode="auto">
          <a:xfrm>
            <a:off x="1608138" y="2032274"/>
            <a:ext cx="854075" cy="1279525"/>
          </a:xfrm>
          <a:custGeom>
            <a:avLst/>
            <a:gdLst>
              <a:gd name="T0" fmla="*/ 16 w 407"/>
              <a:gd name="T1" fmla="*/ 0 h 630"/>
              <a:gd name="T2" fmla="*/ 88 w 407"/>
              <a:gd name="T3" fmla="*/ 0 h 630"/>
              <a:gd name="T4" fmla="*/ 88 w 407"/>
              <a:gd name="T5" fmla="*/ 104 h 630"/>
              <a:gd name="T6" fmla="*/ 208 w 407"/>
              <a:gd name="T7" fmla="*/ 231 h 630"/>
              <a:gd name="T8" fmla="*/ 184 w 407"/>
              <a:gd name="T9" fmla="*/ 287 h 630"/>
              <a:gd name="T10" fmla="*/ 192 w 407"/>
              <a:gd name="T11" fmla="*/ 319 h 630"/>
              <a:gd name="T12" fmla="*/ 240 w 407"/>
              <a:gd name="T13" fmla="*/ 303 h 630"/>
              <a:gd name="T14" fmla="*/ 304 w 407"/>
              <a:gd name="T15" fmla="*/ 415 h 630"/>
              <a:gd name="T16" fmla="*/ 407 w 407"/>
              <a:gd name="T17" fmla="*/ 383 h 630"/>
              <a:gd name="T18" fmla="*/ 407 w 407"/>
              <a:gd name="T19" fmla="*/ 630 h 630"/>
              <a:gd name="T20" fmla="*/ 216 w 407"/>
              <a:gd name="T21" fmla="*/ 630 h 630"/>
              <a:gd name="T22" fmla="*/ 24 w 407"/>
              <a:gd name="T23" fmla="*/ 630 h 630"/>
              <a:gd name="T24" fmla="*/ 24 w 407"/>
              <a:gd name="T25" fmla="*/ 439 h 630"/>
              <a:gd name="T26" fmla="*/ 0 w 407"/>
              <a:gd name="T27" fmla="*/ 439 h 630"/>
              <a:gd name="T28" fmla="*/ 40 w 407"/>
              <a:gd name="T29" fmla="*/ 295 h 630"/>
              <a:gd name="T30" fmla="*/ 16 w 407"/>
              <a:gd name="T31" fmla="*/ 255 h 630"/>
              <a:gd name="T32" fmla="*/ 16 w 407"/>
              <a:gd name="T33"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7" h="630">
                <a:moveTo>
                  <a:pt x="16" y="0"/>
                </a:moveTo>
                <a:lnTo>
                  <a:pt x="88" y="0"/>
                </a:lnTo>
                <a:lnTo>
                  <a:pt x="88" y="104"/>
                </a:lnTo>
                <a:lnTo>
                  <a:pt x="208" y="231"/>
                </a:lnTo>
                <a:lnTo>
                  <a:pt x="184" y="287"/>
                </a:lnTo>
                <a:lnTo>
                  <a:pt x="192" y="319"/>
                </a:lnTo>
                <a:lnTo>
                  <a:pt x="240" y="303"/>
                </a:lnTo>
                <a:lnTo>
                  <a:pt x="304" y="415"/>
                </a:lnTo>
                <a:lnTo>
                  <a:pt x="407" y="383"/>
                </a:lnTo>
                <a:lnTo>
                  <a:pt x="407" y="630"/>
                </a:lnTo>
                <a:lnTo>
                  <a:pt x="216" y="630"/>
                </a:lnTo>
                <a:lnTo>
                  <a:pt x="24" y="630"/>
                </a:lnTo>
                <a:lnTo>
                  <a:pt x="24" y="439"/>
                </a:lnTo>
                <a:lnTo>
                  <a:pt x="0" y="439"/>
                </a:lnTo>
                <a:lnTo>
                  <a:pt x="40" y="295"/>
                </a:lnTo>
                <a:lnTo>
                  <a:pt x="16" y="255"/>
                </a:lnTo>
                <a:lnTo>
                  <a:pt x="16" y="0"/>
                </a:lnTo>
                <a:close/>
              </a:path>
            </a:pathLst>
          </a:custGeom>
          <a:solidFill>
            <a:srgbClr val="FFFF00"/>
          </a:solidFill>
          <a:ln w="12700">
            <a:solidFill>
              <a:srgbClr val="000000"/>
            </a:solidFill>
            <a:prstDash val="solid"/>
            <a:round/>
            <a:headEnd/>
            <a:tailEnd/>
          </a:ln>
        </p:spPr>
        <p:txBody>
          <a:bodyPr/>
          <a:lstStyle/>
          <a:p>
            <a:endParaRPr lang="en-US"/>
          </a:p>
        </p:txBody>
      </p:sp>
      <p:sp>
        <p:nvSpPr>
          <p:cNvPr id="776302" name="Freeform 110"/>
          <p:cNvSpPr>
            <a:spLocks/>
          </p:cNvSpPr>
          <p:nvPr/>
        </p:nvSpPr>
        <p:spPr bwMode="auto">
          <a:xfrm>
            <a:off x="1254125" y="3292749"/>
            <a:ext cx="808038" cy="1246188"/>
          </a:xfrm>
          <a:custGeom>
            <a:avLst/>
            <a:gdLst>
              <a:gd name="T0" fmla="*/ 0 w 384"/>
              <a:gd name="T1" fmla="*/ 0 h 614"/>
              <a:gd name="T2" fmla="*/ 384 w 384"/>
              <a:gd name="T3" fmla="*/ 0 h 614"/>
              <a:gd name="T4" fmla="*/ 384 w 384"/>
              <a:gd name="T5" fmla="*/ 423 h 614"/>
              <a:gd name="T6" fmla="*/ 384 w 384"/>
              <a:gd name="T7" fmla="*/ 510 h 614"/>
              <a:gd name="T8" fmla="*/ 344 w 384"/>
              <a:gd name="T9" fmla="*/ 502 h 614"/>
              <a:gd name="T10" fmla="*/ 360 w 384"/>
              <a:gd name="T11" fmla="*/ 614 h 614"/>
              <a:gd name="T12" fmla="*/ 0 w 384"/>
              <a:gd name="T13" fmla="*/ 263 h 614"/>
              <a:gd name="T14" fmla="*/ 0 w 384"/>
              <a:gd name="T15" fmla="*/ 0 h 6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4" h="614">
                <a:moveTo>
                  <a:pt x="0" y="0"/>
                </a:moveTo>
                <a:lnTo>
                  <a:pt x="384" y="0"/>
                </a:lnTo>
                <a:lnTo>
                  <a:pt x="384" y="423"/>
                </a:lnTo>
                <a:lnTo>
                  <a:pt x="384" y="510"/>
                </a:lnTo>
                <a:lnTo>
                  <a:pt x="344" y="502"/>
                </a:lnTo>
                <a:lnTo>
                  <a:pt x="360" y="614"/>
                </a:lnTo>
                <a:lnTo>
                  <a:pt x="0" y="263"/>
                </a:lnTo>
                <a:lnTo>
                  <a:pt x="0" y="0"/>
                </a:lnTo>
                <a:close/>
              </a:path>
            </a:pathLst>
          </a:custGeom>
          <a:solidFill>
            <a:schemeClr val="accent1"/>
          </a:solidFill>
          <a:ln w="12700">
            <a:solidFill>
              <a:srgbClr val="000000"/>
            </a:solidFill>
            <a:prstDash val="solid"/>
            <a:round/>
            <a:headEnd/>
            <a:tailEnd/>
          </a:ln>
        </p:spPr>
        <p:txBody>
          <a:bodyPr/>
          <a:lstStyle/>
          <a:p>
            <a:endParaRPr lang="en-US"/>
          </a:p>
        </p:txBody>
      </p:sp>
      <p:sp>
        <p:nvSpPr>
          <p:cNvPr id="776303" name="Freeform 111"/>
          <p:cNvSpPr>
            <a:spLocks/>
          </p:cNvSpPr>
          <p:nvPr/>
        </p:nvSpPr>
        <p:spPr bwMode="auto">
          <a:xfrm>
            <a:off x="1978025" y="4151587"/>
            <a:ext cx="787400" cy="969962"/>
          </a:xfrm>
          <a:custGeom>
            <a:avLst/>
            <a:gdLst>
              <a:gd name="T0" fmla="*/ 40 w 375"/>
              <a:gd name="T1" fmla="*/ 0 h 478"/>
              <a:gd name="T2" fmla="*/ 375 w 375"/>
              <a:gd name="T3" fmla="*/ 0 h 478"/>
              <a:gd name="T4" fmla="*/ 375 w 375"/>
              <a:gd name="T5" fmla="*/ 478 h 478"/>
              <a:gd name="T6" fmla="*/ 255 w 375"/>
              <a:gd name="T7" fmla="*/ 478 h 478"/>
              <a:gd name="T8" fmla="*/ 40 w 375"/>
              <a:gd name="T9" fmla="*/ 375 h 478"/>
              <a:gd name="T10" fmla="*/ 40 w 375"/>
              <a:gd name="T11" fmla="*/ 343 h 478"/>
              <a:gd name="T12" fmla="*/ 48 w 375"/>
              <a:gd name="T13" fmla="*/ 239 h 478"/>
              <a:gd name="T14" fmla="*/ 16 w 375"/>
              <a:gd name="T15" fmla="*/ 191 h 478"/>
              <a:gd name="T16" fmla="*/ 0 w 375"/>
              <a:gd name="T17" fmla="*/ 79 h 478"/>
              <a:gd name="T18" fmla="*/ 40 w 375"/>
              <a:gd name="T19" fmla="*/ 87 h 478"/>
              <a:gd name="T20" fmla="*/ 40 w 375"/>
              <a:gd name="T21"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5" h="478">
                <a:moveTo>
                  <a:pt x="40" y="0"/>
                </a:moveTo>
                <a:lnTo>
                  <a:pt x="375" y="0"/>
                </a:lnTo>
                <a:lnTo>
                  <a:pt x="375" y="478"/>
                </a:lnTo>
                <a:lnTo>
                  <a:pt x="255" y="478"/>
                </a:lnTo>
                <a:lnTo>
                  <a:pt x="40" y="375"/>
                </a:lnTo>
                <a:lnTo>
                  <a:pt x="40" y="343"/>
                </a:lnTo>
                <a:lnTo>
                  <a:pt x="48" y="239"/>
                </a:lnTo>
                <a:lnTo>
                  <a:pt x="16" y="191"/>
                </a:lnTo>
                <a:lnTo>
                  <a:pt x="0" y="79"/>
                </a:lnTo>
                <a:lnTo>
                  <a:pt x="40" y="87"/>
                </a:lnTo>
                <a:lnTo>
                  <a:pt x="40" y="0"/>
                </a:lnTo>
                <a:close/>
              </a:path>
            </a:pathLst>
          </a:custGeom>
          <a:solidFill>
            <a:srgbClr val="CC9900"/>
          </a:solidFill>
          <a:ln w="12700">
            <a:solidFill>
              <a:srgbClr val="000000"/>
            </a:solidFill>
            <a:prstDash val="solid"/>
            <a:round/>
            <a:headEnd/>
            <a:tailEnd/>
          </a:ln>
        </p:spPr>
        <p:txBody>
          <a:bodyPr/>
          <a:lstStyle/>
          <a:p>
            <a:endParaRPr lang="en-US"/>
          </a:p>
        </p:txBody>
      </p:sp>
      <p:sp>
        <p:nvSpPr>
          <p:cNvPr id="776304" name="Freeform 112"/>
          <p:cNvSpPr>
            <a:spLocks/>
          </p:cNvSpPr>
          <p:nvPr/>
        </p:nvSpPr>
        <p:spPr bwMode="auto">
          <a:xfrm>
            <a:off x="635000" y="3275287"/>
            <a:ext cx="1443038" cy="1571625"/>
          </a:xfrm>
          <a:custGeom>
            <a:avLst/>
            <a:gdLst>
              <a:gd name="T0" fmla="*/ 16 w 687"/>
              <a:gd name="T1" fmla="*/ 0 h 774"/>
              <a:gd name="T2" fmla="*/ 295 w 687"/>
              <a:gd name="T3" fmla="*/ 0 h 774"/>
              <a:gd name="T4" fmla="*/ 295 w 687"/>
              <a:gd name="T5" fmla="*/ 263 h 774"/>
              <a:gd name="T6" fmla="*/ 655 w 687"/>
              <a:gd name="T7" fmla="*/ 622 h 774"/>
              <a:gd name="T8" fmla="*/ 687 w 687"/>
              <a:gd name="T9" fmla="*/ 670 h 774"/>
              <a:gd name="T10" fmla="*/ 671 w 687"/>
              <a:gd name="T11" fmla="*/ 774 h 774"/>
              <a:gd name="T12" fmla="*/ 495 w 687"/>
              <a:gd name="T13" fmla="*/ 774 h 774"/>
              <a:gd name="T14" fmla="*/ 335 w 687"/>
              <a:gd name="T15" fmla="*/ 646 h 774"/>
              <a:gd name="T16" fmla="*/ 271 w 687"/>
              <a:gd name="T17" fmla="*/ 646 h 774"/>
              <a:gd name="T18" fmla="*/ 136 w 687"/>
              <a:gd name="T19" fmla="*/ 399 h 774"/>
              <a:gd name="T20" fmla="*/ 40 w 687"/>
              <a:gd name="T21" fmla="*/ 255 h 774"/>
              <a:gd name="T22" fmla="*/ 56 w 687"/>
              <a:gd name="T23" fmla="*/ 199 h 774"/>
              <a:gd name="T24" fmla="*/ 0 w 687"/>
              <a:gd name="T25" fmla="*/ 120 h 774"/>
              <a:gd name="T26" fmla="*/ 16 w 687"/>
              <a:gd name="T2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774">
                <a:moveTo>
                  <a:pt x="16" y="0"/>
                </a:moveTo>
                <a:lnTo>
                  <a:pt x="295" y="0"/>
                </a:lnTo>
                <a:lnTo>
                  <a:pt x="295" y="263"/>
                </a:lnTo>
                <a:lnTo>
                  <a:pt x="655" y="622"/>
                </a:lnTo>
                <a:lnTo>
                  <a:pt x="687" y="670"/>
                </a:lnTo>
                <a:lnTo>
                  <a:pt x="671" y="774"/>
                </a:lnTo>
                <a:lnTo>
                  <a:pt x="495" y="774"/>
                </a:lnTo>
                <a:lnTo>
                  <a:pt x="335" y="646"/>
                </a:lnTo>
                <a:lnTo>
                  <a:pt x="271" y="646"/>
                </a:lnTo>
                <a:lnTo>
                  <a:pt x="136" y="399"/>
                </a:lnTo>
                <a:lnTo>
                  <a:pt x="40" y="255"/>
                </a:lnTo>
                <a:lnTo>
                  <a:pt x="56" y="199"/>
                </a:lnTo>
                <a:lnTo>
                  <a:pt x="0" y="120"/>
                </a:lnTo>
                <a:lnTo>
                  <a:pt x="16" y="0"/>
                </a:lnTo>
                <a:close/>
              </a:path>
            </a:pathLst>
          </a:custGeom>
          <a:solidFill>
            <a:schemeClr val="accent1"/>
          </a:solidFill>
          <a:ln w="12700">
            <a:solidFill>
              <a:srgbClr val="000000"/>
            </a:solidFill>
            <a:prstDash val="solid"/>
            <a:round/>
            <a:headEnd/>
            <a:tailEnd/>
          </a:ln>
        </p:spPr>
        <p:txBody>
          <a:bodyPr/>
          <a:lstStyle/>
          <a:p>
            <a:endParaRPr lang="en-US"/>
          </a:p>
        </p:txBody>
      </p:sp>
      <p:graphicFrame>
        <p:nvGraphicFramePr>
          <p:cNvPr id="776305" name="Object 113"/>
          <p:cNvGraphicFramePr>
            <a:graphicFrameLocks noChangeAspect="1"/>
          </p:cNvGraphicFramePr>
          <p:nvPr>
            <p:extLst/>
          </p:nvPr>
        </p:nvGraphicFramePr>
        <p:xfrm>
          <a:off x="3765550" y="4967562"/>
          <a:ext cx="917575" cy="276225"/>
        </p:xfrm>
        <a:graphic>
          <a:graphicData uri="http://schemas.openxmlformats.org/presentationml/2006/ole">
            <mc:AlternateContent xmlns:mc="http://schemas.openxmlformats.org/markup-compatibility/2006">
              <mc:Choice xmlns:v="urn:schemas-microsoft-com:vml" Requires="v">
                <p:oleObj spid="_x0000_s2055" name="Clip" r:id="rId4" imgW="7033680" imgH="2111040" progId="MS_ClipArt_Gallery.2">
                  <p:embed/>
                </p:oleObj>
              </mc:Choice>
              <mc:Fallback>
                <p:oleObj name="Clip" r:id="rId4" imgW="7033680" imgH="2111040" progId="MS_ClipArt_Gallery.2">
                  <p:embed/>
                  <p:pic>
                    <p:nvPicPr>
                      <p:cNvPr id="776305" name="Object 1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65550" y="4967562"/>
                        <a:ext cx="9175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76306" name="Line 114"/>
          <p:cNvSpPr>
            <a:spLocks noChangeShapeType="1"/>
          </p:cNvSpPr>
          <p:nvPr/>
        </p:nvSpPr>
        <p:spPr bwMode="auto">
          <a:xfrm flipH="1" flipV="1">
            <a:off x="2955925" y="3705499"/>
            <a:ext cx="1031875" cy="1076325"/>
          </a:xfrm>
          <a:prstGeom prst="line">
            <a:avLst/>
          </a:prstGeom>
          <a:noFill/>
          <a:ln w="5715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6308" name="Line 116"/>
          <p:cNvSpPr>
            <a:spLocks noChangeShapeType="1"/>
          </p:cNvSpPr>
          <p:nvPr/>
        </p:nvSpPr>
        <p:spPr bwMode="auto">
          <a:xfrm flipV="1">
            <a:off x="2998788" y="3262587"/>
            <a:ext cx="4327525" cy="390525"/>
          </a:xfrm>
          <a:prstGeom prst="line">
            <a:avLst/>
          </a:prstGeom>
          <a:noFill/>
          <a:ln w="5715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6310" name="Line 118"/>
          <p:cNvSpPr>
            <a:spLocks noChangeShapeType="1"/>
          </p:cNvSpPr>
          <p:nvPr/>
        </p:nvSpPr>
        <p:spPr bwMode="auto">
          <a:xfrm flipH="1">
            <a:off x="6157913" y="3284812"/>
            <a:ext cx="1146175" cy="1819275"/>
          </a:xfrm>
          <a:prstGeom prst="line">
            <a:avLst/>
          </a:prstGeom>
          <a:noFill/>
          <a:ln w="5715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776313" name="Object 121"/>
          <p:cNvGraphicFramePr>
            <a:graphicFrameLocks noChangeAspect="1"/>
          </p:cNvGraphicFramePr>
          <p:nvPr>
            <p:extLst/>
          </p:nvPr>
        </p:nvGraphicFramePr>
        <p:xfrm>
          <a:off x="3250164" y="4882736"/>
          <a:ext cx="412750" cy="412750"/>
        </p:xfrm>
        <a:graphic>
          <a:graphicData uri="http://schemas.openxmlformats.org/presentationml/2006/ole">
            <mc:AlternateContent xmlns:mc="http://schemas.openxmlformats.org/markup-compatibility/2006">
              <mc:Choice xmlns:v="urn:schemas-microsoft-com:vml" Requires="v">
                <p:oleObj spid="_x0000_s2056" name="Equation" r:id="rId6" imgW="279360" imgH="279360" progId="Equation.DSMT4">
                  <p:embed/>
                </p:oleObj>
              </mc:Choice>
              <mc:Fallback>
                <p:oleObj name="Equation" r:id="rId6" imgW="279360" imgH="279360" progId="Equation.DSMT4">
                  <p:embed/>
                  <p:pic>
                    <p:nvPicPr>
                      <p:cNvPr id="776313" name="Object 121"/>
                      <p:cNvPicPr>
                        <a:picLocks noChangeAspect="1" noChangeArrowheads="1"/>
                      </p:cNvPicPr>
                      <p:nvPr/>
                    </p:nvPicPr>
                    <p:blipFill>
                      <a:blip r:embed="rId7"/>
                      <a:srcRect/>
                      <a:stretch>
                        <a:fillRect/>
                      </a:stretch>
                    </p:blipFill>
                    <p:spPr bwMode="auto">
                      <a:xfrm>
                        <a:off x="3250164" y="4882736"/>
                        <a:ext cx="412750" cy="4127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76315" name="Text Box 123"/>
          <p:cNvSpPr txBox="1">
            <a:spLocks noGrp="1" noChangeArrowheads="1"/>
          </p:cNvSpPr>
          <p:nvPr>
            <p:ph type="title"/>
          </p:nvPr>
        </p:nvSpPr>
        <p:spPr>
          <a:noFill/>
          <a:ln/>
          <a:extLst>
            <a:ext uri="{91240B29-F687-4F45-9708-019B960494DF}">
              <a14:hiddenLine xmlns:a14="http://schemas.microsoft.com/office/drawing/2010/main" w="9525" algn="ctr">
                <a:solidFill>
                  <a:schemeClr val="tx1"/>
                </a:solidFill>
                <a:miter lim="800000"/>
                <a:headEnd/>
                <a:tailEnd/>
              </a14:hiddenLine>
            </a:ext>
          </a:extLst>
        </p:spPr>
        <p:txBody>
          <a:bodyPr/>
          <a:lstStyle/>
          <a:p>
            <a:r>
              <a:rPr lang="en-US" dirty="0"/>
              <a:t>Modeling resources</a:t>
            </a:r>
            <a:endParaRPr lang="en-US" altLang="en-US" dirty="0"/>
          </a:p>
        </p:txBody>
      </p:sp>
      <p:graphicFrame>
        <p:nvGraphicFramePr>
          <p:cNvPr id="122" name="Object 121"/>
          <p:cNvGraphicFramePr>
            <a:graphicFrameLocks noChangeAspect="1"/>
          </p:cNvGraphicFramePr>
          <p:nvPr>
            <p:extLst/>
          </p:nvPr>
        </p:nvGraphicFramePr>
        <p:xfrm>
          <a:off x="2459038" y="3454674"/>
          <a:ext cx="431800" cy="412750"/>
        </p:xfrm>
        <a:graphic>
          <a:graphicData uri="http://schemas.openxmlformats.org/presentationml/2006/ole">
            <mc:AlternateContent xmlns:mc="http://schemas.openxmlformats.org/markup-compatibility/2006">
              <mc:Choice xmlns:v="urn:schemas-microsoft-com:vml" Requires="v">
                <p:oleObj spid="_x0000_s2057" name="Equation" r:id="rId8" imgW="291960" imgH="279360" progId="Equation.DSMT4">
                  <p:embed/>
                </p:oleObj>
              </mc:Choice>
              <mc:Fallback>
                <p:oleObj name="Equation" r:id="rId8" imgW="291960" imgH="279360" progId="Equation.DSMT4">
                  <p:embed/>
                  <p:pic>
                    <p:nvPicPr>
                      <p:cNvPr id="122" name="Object 121"/>
                      <p:cNvPicPr>
                        <a:picLocks noChangeAspect="1" noChangeArrowheads="1"/>
                      </p:cNvPicPr>
                      <p:nvPr/>
                    </p:nvPicPr>
                    <p:blipFill>
                      <a:blip r:embed="rId9"/>
                      <a:srcRect/>
                      <a:stretch>
                        <a:fillRect/>
                      </a:stretch>
                    </p:blipFill>
                    <p:spPr bwMode="auto">
                      <a:xfrm>
                        <a:off x="2459038" y="3454674"/>
                        <a:ext cx="431800" cy="4127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3" name="Object 122"/>
          <p:cNvGraphicFramePr>
            <a:graphicFrameLocks noChangeAspect="1"/>
          </p:cNvGraphicFramePr>
          <p:nvPr>
            <p:extLst/>
          </p:nvPr>
        </p:nvGraphicFramePr>
        <p:xfrm>
          <a:off x="7342947" y="2862368"/>
          <a:ext cx="431800" cy="412750"/>
        </p:xfrm>
        <a:graphic>
          <a:graphicData uri="http://schemas.openxmlformats.org/presentationml/2006/ole">
            <mc:AlternateContent xmlns:mc="http://schemas.openxmlformats.org/markup-compatibility/2006">
              <mc:Choice xmlns:v="urn:schemas-microsoft-com:vml" Requires="v">
                <p:oleObj spid="_x0000_s2058" name="Equation" r:id="rId10" imgW="291960" imgH="279360" progId="Equation.DSMT4">
                  <p:embed/>
                </p:oleObj>
              </mc:Choice>
              <mc:Fallback>
                <p:oleObj name="Equation" r:id="rId10" imgW="291960" imgH="279360" progId="Equation.DSMT4">
                  <p:embed/>
                  <p:pic>
                    <p:nvPicPr>
                      <p:cNvPr id="123" name="Object 122"/>
                      <p:cNvPicPr>
                        <a:picLocks noChangeAspect="1" noChangeArrowheads="1"/>
                      </p:cNvPicPr>
                      <p:nvPr/>
                    </p:nvPicPr>
                    <p:blipFill>
                      <a:blip r:embed="rId11"/>
                      <a:srcRect/>
                      <a:stretch>
                        <a:fillRect/>
                      </a:stretch>
                    </p:blipFill>
                    <p:spPr bwMode="auto">
                      <a:xfrm>
                        <a:off x="7342947" y="2862368"/>
                        <a:ext cx="431800" cy="4127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4" name="Object 123"/>
          <p:cNvGraphicFramePr>
            <a:graphicFrameLocks noChangeAspect="1"/>
          </p:cNvGraphicFramePr>
          <p:nvPr>
            <p:extLst/>
          </p:nvPr>
        </p:nvGraphicFramePr>
        <p:xfrm>
          <a:off x="5656263" y="4894800"/>
          <a:ext cx="431800" cy="412750"/>
        </p:xfrm>
        <a:graphic>
          <a:graphicData uri="http://schemas.openxmlformats.org/presentationml/2006/ole">
            <mc:AlternateContent xmlns:mc="http://schemas.openxmlformats.org/markup-compatibility/2006">
              <mc:Choice xmlns:v="urn:schemas-microsoft-com:vml" Requires="v">
                <p:oleObj spid="_x0000_s2059" name="Equation" r:id="rId12" imgW="291960" imgH="279360" progId="Equation.DSMT4">
                  <p:embed/>
                </p:oleObj>
              </mc:Choice>
              <mc:Fallback>
                <p:oleObj name="Equation" r:id="rId12" imgW="291960" imgH="279360" progId="Equation.DSMT4">
                  <p:embed/>
                  <p:pic>
                    <p:nvPicPr>
                      <p:cNvPr id="124" name="Object 123"/>
                      <p:cNvPicPr>
                        <a:picLocks noChangeAspect="1" noChangeArrowheads="1"/>
                      </p:cNvPicPr>
                      <p:nvPr/>
                    </p:nvPicPr>
                    <p:blipFill>
                      <a:blip r:embed="rId13"/>
                      <a:srcRect/>
                      <a:stretch>
                        <a:fillRect/>
                      </a:stretch>
                    </p:blipFill>
                    <p:spPr bwMode="auto">
                      <a:xfrm>
                        <a:off x="5656263" y="4894800"/>
                        <a:ext cx="431800" cy="4127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TextBox 1"/>
          <p:cNvSpPr txBox="1"/>
          <p:nvPr/>
        </p:nvSpPr>
        <p:spPr>
          <a:xfrm>
            <a:off x="345110" y="6287811"/>
            <a:ext cx="6135013" cy="400110"/>
          </a:xfrm>
          <a:prstGeom prst="rect">
            <a:avLst/>
          </a:prstGeom>
          <a:noFill/>
        </p:spPr>
        <p:txBody>
          <a:bodyPr wrap="none" rtlCol="0">
            <a:spAutoFit/>
          </a:bodyPr>
          <a:lstStyle/>
          <a:p>
            <a:pPr algn="l"/>
            <a:r>
              <a:rPr lang="en-US" sz="2000" i="0" dirty="0"/>
              <a:t>State space = set of states (or regions) in the United States</a:t>
            </a:r>
          </a:p>
        </p:txBody>
      </p:sp>
      <mc:AlternateContent xmlns:mc="http://schemas.openxmlformats.org/markup-compatibility/2006" xmlns:a14="http://schemas.microsoft.com/office/drawing/2010/main">
        <mc:Choice Requires="a14">
          <p:sp>
            <p:nvSpPr>
              <p:cNvPr id="126" name="Content Placeholder 2"/>
              <p:cNvSpPr>
                <a:spLocks noGrp="1"/>
              </p:cNvSpPr>
              <p:nvPr>
                <p:ph idx="1"/>
              </p:nvPr>
            </p:nvSpPr>
            <p:spPr>
              <a:xfrm>
                <a:off x="685800" y="1143000"/>
                <a:ext cx="7772400" cy="4953000"/>
              </a:xfrm>
            </p:spPr>
            <p:txBody>
              <a:bodyPr/>
              <a:lstStyle/>
              <a:p>
                <a:r>
                  <a:rPr lang="en-US" sz="2400" dirty="0"/>
                  <a:t>Single resource type, dynamic attribute</a:t>
                </a:r>
              </a:p>
              <a:p>
                <a:pPr lvl="1"/>
                <a14:m>
                  <m:oMath xmlns:m="http://schemas.openxmlformats.org/officeDocument/2006/math">
                    <m:sSub>
                      <m:sSubPr>
                        <m:ctrlPr>
                          <a:rPr lang="en-US" sz="2000" b="0" i="1" smtClean="0">
                            <a:latin typeface="Cambria Math" panose="02040503050406030204" pitchFamily="18" charset="0"/>
                          </a:rPr>
                        </m:ctrlPr>
                      </m:sSubPr>
                      <m:e>
                        <m:r>
                          <a:rPr lang="en-US" sz="2000" b="0" i="1" smtClean="0">
                            <a:latin typeface="Cambria Math" panose="02040503050406030204" pitchFamily="18" charset="0"/>
                          </a:rPr>
                          <m:t>𝑅</m:t>
                        </m:r>
                      </m:e>
                      <m:sub>
                        <m:r>
                          <a:rPr lang="en-US" sz="2000" b="0" i="1" smtClean="0">
                            <a:latin typeface="Cambria Math" panose="02040503050406030204" pitchFamily="18" charset="0"/>
                          </a:rPr>
                          <m:t>𝑡</m:t>
                        </m:r>
                      </m:sub>
                    </m:sSub>
                    <m:r>
                      <a:rPr lang="en-US" sz="2000" b="0" i="1" smtClean="0">
                        <a:latin typeface="Cambria Math" panose="02040503050406030204" pitchFamily="18" charset="0"/>
                      </a:rPr>
                      <m:t>=</m:t>
                    </m:r>
                    <m:sSub>
                      <m:sSubPr>
                        <m:ctrlPr>
                          <a:rPr lang="en-US" sz="2000" b="0" i="1" smtClean="0">
                            <a:latin typeface="Cambria Math" panose="02040503050406030204" pitchFamily="18" charset="0"/>
                          </a:rPr>
                        </m:ctrlPr>
                      </m:sSubPr>
                      <m:e>
                        <m:d>
                          <m:dPr>
                            <m:ctrlPr>
                              <a:rPr lang="en-US" sz="2000" b="0" i="1" smtClean="0">
                                <a:latin typeface="Cambria Math" panose="02040503050406030204" pitchFamily="18" charset="0"/>
                              </a:rPr>
                            </m:ctrlPr>
                          </m:dPr>
                          <m:e>
                            <m:sSub>
                              <m:sSubPr>
                                <m:ctrlPr>
                                  <a:rPr lang="en-US" sz="2000" b="0" i="1" smtClean="0">
                                    <a:latin typeface="Cambria Math" panose="02040503050406030204" pitchFamily="18" charset="0"/>
                                  </a:rPr>
                                </m:ctrlPr>
                              </m:sSubPr>
                              <m:e>
                                <m:r>
                                  <a:rPr lang="en-US" sz="2000" b="0" i="1" smtClean="0">
                                    <a:latin typeface="Cambria Math" panose="02040503050406030204" pitchFamily="18" charset="0"/>
                                  </a:rPr>
                                  <m:t>𝑅</m:t>
                                </m:r>
                              </m:e>
                              <m:sub>
                                <m:r>
                                  <a:rPr lang="en-US" sz="2000" b="0" i="1" smtClean="0">
                                    <a:latin typeface="Cambria Math" panose="02040503050406030204" pitchFamily="18" charset="0"/>
                                  </a:rPr>
                                  <m:t>𝑡𝑖</m:t>
                                </m:r>
                              </m:sub>
                            </m:sSub>
                          </m:e>
                        </m:d>
                      </m:e>
                      <m:sub>
                        <m:r>
                          <a:rPr lang="en-US" sz="2000" b="0" i="1" smtClean="0">
                            <a:latin typeface="Cambria Math" panose="02040503050406030204" pitchFamily="18" charset="0"/>
                          </a:rPr>
                          <m:t>𝑖</m:t>
                        </m:r>
                        <m:r>
                          <a:rPr lang="en-US" sz="2000" b="0" i="1" smtClean="0">
                            <a:latin typeface="Cambria Math" panose="02040503050406030204" pitchFamily="18" charset="0"/>
                          </a:rPr>
                          <m:t>∈</m:t>
                        </m:r>
                        <m:r>
                          <a:rPr lang="en-US" sz="2000" b="0" i="1" smtClean="0">
                            <a:latin typeface="Cambria Math" panose="02040503050406030204" pitchFamily="18" charset="0"/>
                          </a:rPr>
                          <m:t>𝐼</m:t>
                        </m:r>
                      </m:sub>
                    </m:sSub>
                  </m:oMath>
                </a14:m>
                <a:endParaRPr lang="en-US" sz="2000" dirty="0"/>
              </a:p>
            </p:txBody>
          </p:sp>
        </mc:Choice>
        <mc:Fallback xmlns="">
          <p:sp>
            <p:nvSpPr>
              <p:cNvPr id="126" name="Content Placeholder 2"/>
              <p:cNvSpPr>
                <a:spLocks noGrp="1" noRot="1" noChangeAspect="1" noMove="1" noResize="1" noEditPoints="1" noAdjustHandles="1" noChangeArrowheads="1" noChangeShapeType="1" noTextEdit="1"/>
              </p:cNvSpPr>
              <p:nvPr>
                <p:ph idx="1"/>
              </p:nvPr>
            </p:nvSpPr>
            <p:spPr>
              <a:xfrm>
                <a:off x="685800" y="1143000"/>
                <a:ext cx="7772400" cy="4953000"/>
              </a:xfrm>
              <a:blipFill>
                <a:blip r:embed="rId19"/>
                <a:stretch>
                  <a:fillRect t="-985"/>
                </a:stretch>
              </a:blipFill>
            </p:spPr>
            <p:txBody>
              <a:bodyPr/>
              <a:lstStyle/>
              <a:p>
                <a:r>
                  <a:rPr lang="en-US">
                    <a:noFill/>
                  </a:rPr>
                  <a:t> </a:t>
                </a:r>
              </a:p>
            </p:txBody>
          </p:sp>
        </mc:Fallback>
      </mc:AlternateContent>
      <p:sp>
        <p:nvSpPr>
          <p:cNvPr id="125" name="Slide Number Placeholder 5">
            <a:extLst>
              <a:ext uri="{FF2B5EF4-FFF2-40B4-BE49-F238E27FC236}">
                <a16:creationId xmlns:a16="http://schemas.microsoft.com/office/drawing/2014/main" id="{BCF8A53A-B3C4-4DBA-8E7D-D1F7A6C4FAE8}"/>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7</a:t>
            </a:fld>
            <a:endParaRPr lang="en-US" dirty="0"/>
          </a:p>
        </p:txBody>
      </p:sp>
    </p:spTree>
    <p:extLst>
      <p:ext uri="{BB962C8B-B14F-4D97-AF65-F5344CB8AC3E}">
        <p14:creationId xmlns:p14="http://schemas.microsoft.com/office/powerpoint/2010/main" val="40612424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76313"/>
                                        </p:tgtEl>
                                        <p:attrNameLst>
                                          <p:attrName>style.visibility</p:attrName>
                                        </p:attrNameLst>
                                      </p:cBhvr>
                                      <p:to>
                                        <p:strVal val="visible"/>
                                      </p:to>
                                    </p:set>
                                    <p:animEffect transition="in" filter="dissolve">
                                      <p:cBhvr>
                                        <p:cTn id="7" dur="500"/>
                                        <p:tgtEl>
                                          <p:spTgt spid="77631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76306"/>
                                        </p:tgtEl>
                                        <p:attrNameLst>
                                          <p:attrName>style.visibility</p:attrName>
                                        </p:attrNameLst>
                                      </p:cBhvr>
                                      <p:to>
                                        <p:strVal val="visible"/>
                                      </p:to>
                                    </p:set>
                                    <p:animEffect transition="in" filter="wipe(down)">
                                      <p:cBhvr>
                                        <p:cTn id="12" dur="500"/>
                                        <p:tgtEl>
                                          <p:spTgt spid="776306"/>
                                        </p:tgtEl>
                                      </p:cBhvr>
                                    </p:animEffect>
                                  </p:childTnLst>
                                </p:cTn>
                              </p:par>
                            </p:childTnLst>
                          </p:cTn>
                        </p:par>
                        <p:par>
                          <p:cTn id="13" fill="hold" nodeType="with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122"/>
                                        </p:tgtEl>
                                        <p:attrNameLst>
                                          <p:attrName>style.visibility</p:attrName>
                                        </p:attrNameLst>
                                      </p:cBhvr>
                                      <p:to>
                                        <p:strVal val="visible"/>
                                      </p:to>
                                    </p:set>
                                    <p:animEffect transition="in" filter="dissolve">
                                      <p:cBhvr>
                                        <p:cTn id="16" dur="500"/>
                                        <p:tgtEl>
                                          <p:spTgt spid="12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776308"/>
                                        </p:tgtEl>
                                        <p:attrNameLst>
                                          <p:attrName>style.visibility</p:attrName>
                                        </p:attrNameLst>
                                      </p:cBhvr>
                                      <p:to>
                                        <p:strVal val="visible"/>
                                      </p:to>
                                    </p:set>
                                    <p:animEffect transition="in" filter="wipe(left)">
                                      <p:cBhvr>
                                        <p:cTn id="21" dur="500"/>
                                        <p:tgtEl>
                                          <p:spTgt spid="776308"/>
                                        </p:tgtEl>
                                      </p:cBhvr>
                                    </p:animEffect>
                                  </p:childTnLst>
                                </p:cTn>
                              </p:par>
                            </p:childTnLst>
                          </p:cTn>
                        </p:par>
                        <p:par>
                          <p:cTn id="22" fill="hold">
                            <p:stCondLst>
                              <p:cond delay="500"/>
                            </p:stCondLst>
                            <p:childTnLst>
                              <p:par>
                                <p:cTn id="23" presetID="9" presetClass="entr" presetSubtype="0" fill="hold" nodeType="afterEffect">
                                  <p:stCondLst>
                                    <p:cond delay="0"/>
                                  </p:stCondLst>
                                  <p:childTnLst>
                                    <p:set>
                                      <p:cBhvr>
                                        <p:cTn id="24" dur="1" fill="hold">
                                          <p:stCondLst>
                                            <p:cond delay="0"/>
                                          </p:stCondLst>
                                        </p:cTn>
                                        <p:tgtEl>
                                          <p:spTgt spid="123"/>
                                        </p:tgtEl>
                                        <p:attrNameLst>
                                          <p:attrName>style.visibility</p:attrName>
                                        </p:attrNameLst>
                                      </p:cBhvr>
                                      <p:to>
                                        <p:strVal val="visible"/>
                                      </p:to>
                                    </p:set>
                                    <p:animEffect transition="in" filter="dissolve">
                                      <p:cBhvr>
                                        <p:cTn id="25" dur="500"/>
                                        <p:tgtEl>
                                          <p:spTgt spid="12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776310"/>
                                        </p:tgtEl>
                                        <p:attrNameLst>
                                          <p:attrName>style.visibility</p:attrName>
                                        </p:attrNameLst>
                                      </p:cBhvr>
                                      <p:to>
                                        <p:strVal val="visible"/>
                                      </p:to>
                                    </p:set>
                                    <p:animEffect transition="in" filter="wipe(up)">
                                      <p:cBhvr>
                                        <p:cTn id="30" dur="500"/>
                                        <p:tgtEl>
                                          <p:spTgt spid="776310"/>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124"/>
                                        </p:tgtEl>
                                        <p:attrNameLst>
                                          <p:attrName>style.visibility</p:attrName>
                                        </p:attrNameLst>
                                      </p:cBhvr>
                                      <p:to>
                                        <p:strVal val="visible"/>
                                      </p:to>
                                    </p:set>
                                    <p:animEffect transition="in" filter="dissolve">
                                      <p:cBhvr>
                                        <p:cTn id="34"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6306" grpId="0" animBg="1"/>
      <p:bldP spid="776308" grpId="0" animBg="1"/>
      <p:bldP spid="776310"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669558" y="1672398"/>
            <a:ext cx="6874241" cy="5130195"/>
          </a:xfrm>
          <a:prstGeom prst="rect">
            <a:avLst/>
          </a:prstGeom>
        </p:spPr>
      </p:pic>
      <p:sp>
        <p:nvSpPr>
          <p:cNvPr id="2" name="Title 1"/>
          <p:cNvSpPr>
            <a:spLocks noGrp="1"/>
          </p:cNvSpPr>
          <p:nvPr>
            <p:ph type="title"/>
          </p:nvPr>
        </p:nvSpPr>
        <p:spPr/>
        <p:txBody>
          <a:bodyPr/>
          <a:lstStyle/>
          <a:p>
            <a:pPr marL="0" indent="0">
              <a:buNone/>
            </a:pPr>
            <a:r>
              <a:rPr lang="en-US" altLang="en-US" dirty="0"/>
              <a:t>Hierarchical learning</a:t>
            </a:r>
          </a:p>
        </p:txBody>
      </p:sp>
      <p:sp>
        <p:nvSpPr>
          <p:cNvPr id="8" name="TextBox 7"/>
          <p:cNvSpPr txBox="1"/>
          <p:nvPr/>
        </p:nvSpPr>
        <p:spPr>
          <a:xfrm>
            <a:off x="3589020" y="6402483"/>
            <a:ext cx="1612942" cy="400110"/>
          </a:xfrm>
          <a:prstGeom prst="rect">
            <a:avLst/>
          </a:prstGeom>
          <a:solidFill>
            <a:schemeClr val="bg1"/>
          </a:solidFill>
        </p:spPr>
        <p:txBody>
          <a:bodyPr wrap="none" rtlCol="0">
            <a:spAutoFit/>
          </a:bodyPr>
          <a:lstStyle/>
          <a:p>
            <a:pPr algn="l"/>
            <a:r>
              <a:rPr lang="en-US" sz="2000" i="0" dirty="0"/>
              <a:t>Log iterations</a:t>
            </a:r>
          </a:p>
        </p:txBody>
      </p:sp>
      <p:sp>
        <p:nvSpPr>
          <p:cNvPr id="9" name="TextBox 8"/>
          <p:cNvSpPr txBox="1"/>
          <p:nvPr/>
        </p:nvSpPr>
        <p:spPr>
          <a:xfrm rot="16200000">
            <a:off x="-506742" y="4028853"/>
            <a:ext cx="2648995" cy="400110"/>
          </a:xfrm>
          <a:prstGeom prst="rect">
            <a:avLst/>
          </a:prstGeom>
          <a:solidFill>
            <a:schemeClr val="bg1"/>
          </a:solidFill>
        </p:spPr>
        <p:txBody>
          <a:bodyPr wrap="none" rtlCol="0">
            <a:spAutoFit/>
          </a:bodyPr>
          <a:lstStyle/>
          <a:p>
            <a:pPr algn="l"/>
            <a:r>
              <a:rPr lang="en-US" sz="2000" i="0" dirty="0"/>
              <a:t>     Weight on each level</a:t>
            </a:r>
          </a:p>
        </p:txBody>
      </p:sp>
      <p:sp>
        <p:nvSpPr>
          <p:cNvPr id="7" name="Content Placeholder 2"/>
          <p:cNvSpPr txBox="1">
            <a:spLocks/>
          </p:cNvSpPr>
          <p:nvPr/>
        </p:nvSpPr>
        <p:spPr bwMode="auto">
          <a:xfrm>
            <a:off x="685800" y="1143000"/>
            <a:ext cx="7772400" cy="50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SzPct val="80000"/>
              <a:buFontTx/>
              <a:buBlip>
                <a:blip r:embed="rId4"/>
              </a:buBlip>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0"/>
              </a:spcBef>
              <a:spcAft>
                <a:spcPct val="0"/>
              </a:spcAft>
              <a:buChar char="•"/>
              <a:defRPr sz="20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eaLnBrk="0" fontAlgn="base" hangingPunct="0">
              <a:spcBef>
                <a:spcPct val="0"/>
              </a:spcBef>
              <a:spcAft>
                <a:spcPct val="0"/>
              </a:spcAft>
              <a:buChar char="»"/>
              <a:defRPr sz="2000">
                <a:solidFill>
                  <a:schemeClr val="tx1"/>
                </a:solidFill>
                <a:latin typeface="+mn-lt"/>
              </a:defRPr>
            </a:lvl6pPr>
            <a:lvl7pPr marL="2971800" indent="-228600" algn="l" rtl="0" eaLnBrk="0" fontAlgn="base" hangingPunct="0">
              <a:spcBef>
                <a:spcPct val="0"/>
              </a:spcBef>
              <a:spcAft>
                <a:spcPct val="0"/>
              </a:spcAft>
              <a:buChar char="»"/>
              <a:defRPr sz="2000">
                <a:solidFill>
                  <a:schemeClr val="tx1"/>
                </a:solidFill>
                <a:latin typeface="+mn-lt"/>
              </a:defRPr>
            </a:lvl7pPr>
            <a:lvl8pPr marL="3429000" indent="-228600" algn="l" rtl="0" eaLnBrk="0" fontAlgn="base" hangingPunct="0">
              <a:spcBef>
                <a:spcPct val="0"/>
              </a:spcBef>
              <a:spcAft>
                <a:spcPct val="0"/>
              </a:spcAft>
              <a:buChar char="»"/>
              <a:defRPr sz="2000">
                <a:solidFill>
                  <a:schemeClr val="tx1"/>
                </a:solidFill>
                <a:latin typeface="+mn-lt"/>
              </a:defRPr>
            </a:lvl8pPr>
            <a:lvl9pPr marL="3886200" indent="-228600" algn="l" rtl="0" eaLnBrk="0" fontAlgn="base" hangingPunct="0">
              <a:spcBef>
                <a:spcPct val="0"/>
              </a:spcBef>
              <a:spcAft>
                <a:spcPct val="0"/>
              </a:spcAft>
              <a:buChar char="»"/>
              <a:defRPr sz="2000">
                <a:solidFill>
                  <a:schemeClr val="tx1"/>
                </a:solidFill>
                <a:latin typeface="+mn-lt"/>
              </a:defRPr>
            </a:lvl9pPr>
          </a:lstStyle>
          <a:p>
            <a:r>
              <a:rPr lang="en-US" i="0" kern="0" dirty="0"/>
              <a:t>Variable-dimensional learning</a:t>
            </a:r>
          </a:p>
        </p:txBody>
      </p:sp>
      <p:sp>
        <p:nvSpPr>
          <p:cNvPr id="11" name="Text Box 5"/>
          <p:cNvSpPr txBox="1">
            <a:spLocks noChangeArrowheads="1"/>
          </p:cNvSpPr>
          <p:nvPr/>
        </p:nvSpPr>
        <p:spPr bwMode="auto">
          <a:xfrm>
            <a:off x="7383413" y="2719453"/>
            <a:ext cx="308977" cy="2708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r>
              <a:rPr lang="en-US" altLang="en-US" sz="2000" dirty="0"/>
              <a:t>1</a:t>
            </a:r>
          </a:p>
          <a:p>
            <a:pPr eaLnBrk="1" hangingPunct="1"/>
            <a:endParaRPr lang="en-US" altLang="en-US" sz="2800" dirty="0"/>
          </a:p>
          <a:p>
            <a:pPr eaLnBrk="1" hangingPunct="1"/>
            <a:r>
              <a:rPr lang="en-US" altLang="en-US" sz="2000" dirty="0"/>
              <a:t>3</a:t>
            </a:r>
          </a:p>
          <a:p>
            <a:pPr eaLnBrk="1" hangingPunct="1"/>
            <a:r>
              <a:rPr lang="en-US" altLang="en-US" sz="2000" dirty="0"/>
              <a:t>2</a:t>
            </a:r>
          </a:p>
          <a:p>
            <a:pPr eaLnBrk="1" hangingPunct="1"/>
            <a:endParaRPr lang="en-US" altLang="en-US" sz="2800" dirty="0"/>
          </a:p>
          <a:p>
            <a:pPr eaLnBrk="1" hangingPunct="1"/>
            <a:r>
              <a:rPr lang="en-US" altLang="en-US" sz="2000" dirty="0"/>
              <a:t>4</a:t>
            </a:r>
          </a:p>
          <a:p>
            <a:pPr eaLnBrk="1" hangingPunct="1"/>
            <a:endParaRPr lang="en-US" altLang="en-US" sz="1400" dirty="0"/>
          </a:p>
          <a:p>
            <a:pPr eaLnBrk="1" hangingPunct="1"/>
            <a:r>
              <a:rPr lang="en-US" altLang="en-US" sz="2000" dirty="0"/>
              <a:t>5</a:t>
            </a:r>
          </a:p>
        </p:txBody>
      </p:sp>
      <p:sp>
        <p:nvSpPr>
          <p:cNvPr id="14" name="Rectangle 8"/>
          <p:cNvSpPr>
            <a:spLocks noChangeArrowheads="1"/>
          </p:cNvSpPr>
          <p:nvPr/>
        </p:nvSpPr>
        <p:spPr bwMode="auto">
          <a:xfrm>
            <a:off x="7387590" y="5660875"/>
            <a:ext cx="3048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pPr>
            <a:r>
              <a:rPr lang="en-US" altLang="en-US" sz="2000" dirty="0"/>
              <a:t>67</a:t>
            </a:r>
          </a:p>
        </p:txBody>
      </p:sp>
      <p:sp>
        <p:nvSpPr>
          <p:cNvPr id="4" name="TextBox 3"/>
          <p:cNvSpPr txBox="1"/>
          <p:nvPr/>
        </p:nvSpPr>
        <p:spPr>
          <a:xfrm>
            <a:off x="7868653" y="2707421"/>
            <a:ext cx="697627" cy="400110"/>
          </a:xfrm>
          <a:prstGeom prst="rect">
            <a:avLst/>
          </a:prstGeom>
          <a:noFill/>
        </p:spPr>
        <p:txBody>
          <a:bodyPr wrap="none" rtlCol="0">
            <a:spAutoFit/>
          </a:bodyPr>
          <a:lstStyle/>
          <a:p>
            <a:pPr algn="l"/>
            <a:r>
              <a:rPr lang="en-US" sz="2000" i="0" dirty="0"/>
              <a:t>High</a:t>
            </a:r>
          </a:p>
        </p:txBody>
      </p:sp>
      <p:sp>
        <p:nvSpPr>
          <p:cNvPr id="15" name="TextBox 14"/>
          <p:cNvSpPr txBox="1"/>
          <p:nvPr/>
        </p:nvSpPr>
        <p:spPr>
          <a:xfrm>
            <a:off x="7359313" y="2174021"/>
            <a:ext cx="1762021" cy="400110"/>
          </a:xfrm>
          <a:prstGeom prst="rect">
            <a:avLst/>
          </a:prstGeom>
          <a:noFill/>
        </p:spPr>
        <p:txBody>
          <a:bodyPr wrap="none" rtlCol="0">
            <a:spAutoFit/>
          </a:bodyPr>
          <a:lstStyle/>
          <a:p>
            <a:pPr algn="l"/>
            <a:r>
              <a:rPr lang="en-US" sz="2000" i="0" dirty="0"/>
              <a:t>Dimensionality</a:t>
            </a:r>
          </a:p>
        </p:txBody>
      </p:sp>
      <p:sp>
        <p:nvSpPr>
          <p:cNvPr id="16" name="TextBox 15"/>
          <p:cNvSpPr txBox="1"/>
          <p:nvPr/>
        </p:nvSpPr>
        <p:spPr>
          <a:xfrm>
            <a:off x="7888704" y="5976004"/>
            <a:ext cx="655949" cy="400110"/>
          </a:xfrm>
          <a:prstGeom prst="rect">
            <a:avLst/>
          </a:prstGeom>
          <a:noFill/>
        </p:spPr>
        <p:txBody>
          <a:bodyPr wrap="none" rtlCol="0">
            <a:spAutoFit/>
          </a:bodyPr>
          <a:lstStyle/>
          <a:p>
            <a:pPr algn="l"/>
            <a:r>
              <a:rPr lang="en-US" sz="2000" i="0" dirty="0"/>
              <a:t>Low</a:t>
            </a:r>
          </a:p>
        </p:txBody>
      </p:sp>
      <p:sp>
        <p:nvSpPr>
          <p:cNvPr id="3" name="TextBox 2"/>
          <p:cNvSpPr txBox="1"/>
          <p:nvPr/>
        </p:nvSpPr>
        <p:spPr>
          <a:xfrm>
            <a:off x="1875098" y="1988826"/>
            <a:ext cx="4014561" cy="400110"/>
          </a:xfrm>
          <a:prstGeom prst="rect">
            <a:avLst/>
          </a:prstGeom>
          <a:noFill/>
        </p:spPr>
        <p:txBody>
          <a:bodyPr wrap="none" rtlCol="0">
            <a:spAutoFit/>
          </a:bodyPr>
          <a:lstStyle/>
          <a:p>
            <a:pPr algn="l"/>
            <a:r>
              <a:rPr lang="en-US" sz="2000" i="0" dirty="0">
                <a:solidFill>
                  <a:srgbClr val="C00000"/>
                </a:solidFill>
              </a:rPr>
              <a:t>Weights for most aggregate estimates</a:t>
            </a:r>
          </a:p>
        </p:txBody>
      </p:sp>
      <p:sp>
        <p:nvSpPr>
          <p:cNvPr id="13" name="TextBox 12"/>
          <p:cNvSpPr txBox="1"/>
          <p:nvPr/>
        </p:nvSpPr>
        <p:spPr>
          <a:xfrm>
            <a:off x="2791427" y="5856703"/>
            <a:ext cx="3082895" cy="400110"/>
          </a:xfrm>
          <a:prstGeom prst="rect">
            <a:avLst/>
          </a:prstGeom>
          <a:noFill/>
        </p:spPr>
        <p:txBody>
          <a:bodyPr wrap="none" rtlCol="0">
            <a:spAutoFit/>
          </a:bodyPr>
          <a:lstStyle/>
          <a:p>
            <a:pPr algn="l"/>
            <a:r>
              <a:rPr lang="en-US" sz="2000" i="0" dirty="0">
                <a:solidFill>
                  <a:srgbClr val="B50B91"/>
                </a:solidFill>
              </a:rPr>
              <a:t>Most disaggregate estimates</a:t>
            </a:r>
          </a:p>
        </p:txBody>
      </p:sp>
      <p:sp>
        <p:nvSpPr>
          <p:cNvPr id="17" name="Slide Number Placeholder 5">
            <a:extLst>
              <a:ext uri="{FF2B5EF4-FFF2-40B4-BE49-F238E27FC236}">
                <a16:creationId xmlns:a16="http://schemas.microsoft.com/office/drawing/2014/main" id="{D7A7298B-5F95-492D-B6E3-AA29B1A45BD1}"/>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70</a:t>
            </a:fld>
            <a:endParaRPr lang="en-US" dirty="0"/>
          </a:p>
        </p:txBody>
      </p:sp>
    </p:spTree>
    <p:extLst>
      <p:ext uri="{BB962C8B-B14F-4D97-AF65-F5344CB8AC3E}">
        <p14:creationId xmlns:p14="http://schemas.microsoft.com/office/powerpoint/2010/main" val="169623692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Variable dimensional estimation</a:t>
            </a:r>
          </a:p>
        </p:txBody>
      </p:sp>
      <p:sp>
        <p:nvSpPr>
          <p:cNvPr id="3" name="Content Placeholder 2"/>
          <p:cNvSpPr>
            <a:spLocks noGrp="1"/>
          </p:cNvSpPr>
          <p:nvPr>
            <p:ph idx="1"/>
          </p:nvPr>
        </p:nvSpPr>
        <p:spPr>
          <a:xfrm>
            <a:off x="4047744" y="996696"/>
            <a:ext cx="4998720" cy="4953000"/>
          </a:xfrm>
        </p:spPr>
        <p:txBody>
          <a:bodyPr/>
          <a:lstStyle/>
          <a:p>
            <a:r>
              <a:rPr lang="en-US" dirty="0"/>
              <a:t>Performance steadily improves</a:t>
            </a:r>
          </a:p>
          <a:p>
            <a:pPr lvl="1"/>
            <a:r>
              <a:rPr lang="en-US" dirty="0"/>
              <a:t>With no aggregation, solution actually gets worse.</a:t>
            </a:r>
          </a:p>
          <a:p>
            <a:pPr lvl="1"/>
            <a:r>
              <a:rPr lang="en-US" dirty="0"/>
              <a:t>Using hierarchical learning, solution improves as we allow finer aggregations.</a:t>
            </a:r>
          </a:p>
          <a:p>
            <a:pPr lvl="1"/>
            <a:endParaRPr lang="en-US" dirty="0"/>
          </a:p>
        </p:txBody>
      </p:sp>
      <p:pic>
        <p:nvPicPr>
          <p:cNvPr id="4" name="Picture 3"/>
          <p:cNvPicPr>
            <a:picLocks noChangeAspect="1"/>
          </p:cNvPicPr>
          <p:nvPr/>
        </p:nvPicPr>
        <p:blipFill>
          <a:blip r:embed="rId3"/>
          <a:stretch>
            <a:fillRect/>
          </a:stretch>
        </p:blipFill>
        <p:spPr>
          <a:xfrm>
            <a:off x="521498" y="1021080"/>
            <a:ext cx="2867878" cy="2502176"/>
          </a:xfrm>
          <a:prstGeom prst="rect">
            <a:avLst/>
          </a:prstGeom>
        </p:spPr>
      </p:pic>
      <p:pic>
        <p:nvPicPr>
          <p:cNvPr id="9" name="Picture 8"/>
          <p:cNvPicPr>
            <a:picLocks noChangeAspect="1"/>
          </p:cNvPicPr>
          <p:nvPr/>
        </p:nvPicPr>
        <p:blipFill>
          <a:blip r:embed="rId4"/>
          <a:stretch>
            <a:fillRect/>
          </a:stretch>
        </p:blipFill>
        <p:spPr>
          <a:xfrm>
            <a:off x="336333" y="3546421"/>
            <a:ext cx="3747987" cy="3311579"/>
          </a:xfrm>
          <a:prstGeom prst="rect">
            <a:avLst/>
          </a:prstGeom>
        </p:spPr>
      </p:pic>
      <p:pic>
        <p:nvPicPr>
          <p:cNvPr id="10" name="Picture 9"/>
          <p:cNvPicPr>
            <a:picLocks noChangeAspect="1"/>
          </p:cNvPicPr>
          <p:nvPr/>
        </p:nvPicPr>
        <p:blipFill>
          <a:blip r:embed="rId5"/>
          <a:stretch>
            <a:fillRect/>
          </a:stretch>
        </p:blipFill>
        <p:spPr>
          <a:xfrm>
            <a:off x="4748784" y="3523256"/>
            <a:ext cx="3718221" cy="3389097"/>
          </a:xfrm>
          <a:prstGeom prst="rect">
            <a:avLst/>
          </a:prstGeom>
        </p:spPr>
      </p:pic>
      <p:cxnSp>
        <p:nvCxnSpPr>
          <p:cNvPr id="12" name="Straight Connector 11"/>
          <p:cNvCxnSpPr/>
          <p:nvPr/>
        </p:nvCxnSpPr>
        <p:spPr bwMode="auto">
          <a:xfrm>
            <a:off x="792480" y="5047488"/>
            <a:ext cx="3072384" cy="0"/>
          </a:xfrm>
          <a:prstGeom prst="line">
            <a:avLst/>
          </a:prstGeom>
          <a:noFill/>
          <a:ln w="28575" cap="flat" cmpd="sng" algn="ctr">
            <a:solidFill>
              <a:srgbClr val="0033CC"/>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3" name="TextBox 12"/>
              <p:cNvSpPr txBox="1"/>
              <p:nvPr/>
            </p:nvSpPr>
            <p:spPr>
              <a:xfrm>
                <a:off x="1389888" y="4645152"/>
                <a:ext cx="2038507" cy="403637"/>
              </a:xfrm>
              <a:prstGeom prst="rect">
                <a:avLst/>
              </a:prstGeom>
              <a:noFill/>
            </p:spPr>
            <p:txBody>
              <a:bodyPr wrap="none" rtlCol="0">
                <a:spAutoFit/>
              </a:bodyPr>
              <a:lstStyle/>
              <a:p>
                <a:pPr algn="l"/>
                <a:r>
                  <a:rPr lang="en-US" sz="2000" i="0" dirty="0">
                    <a:solidFill>
                      <a:srgbClr val="0033CC"/>
                    </a:solidFill>
                  </a:rPr>
                  <a:t>Profit = </a:t>
                </a:r>
                <a14:m>
                  <m:oMath xmlns:m="http://schemas.openxmlformats.org/officeDocument/2006/math">
                    <m:r>
                      <a:rPr lang="en-US" sz="2000" b="0" i="1" smtClean="0">
                        <a:solidFill>
                          <a:srgbClr val="0033CC"/>
                        </a:solidFill>
                        <a:latin typeface="Cambria Math" panose="02040503050406030204" pitchFamily="18" charset="0"/>
                      </a:rPr>
                      <m:t>1.6 </m:t>
                    </m:r>
                    <m:r>
                      <a:rPr lang="en-US" sz="2000" b="0" i="1" smtClean="0">
                        <a:solidFill>
                          <a:srgbClr val="0033CC"/>
                        </a:solidFill>
                        <a:latin typeface="Cambria Math" panose="02040503050406030204" pitchFamily="18" charset="0"/>
                      </a:rPr>
                      <m:t>𝑥</m:t>
                    </m:r>
                    <m:r>
                      <a:rPr lang="en-US" sz="2000" b="0" i="1" smtClean="0">
                        <a:solidFill>
                          <a:srgbClr val="0033CC"/>
                        </a:solidFill>
                        <a:latin typeface="Cambria Math" panose="02040503050406030204" pitchFamily="18" charset="0"/>
                      </a:rPr>
                      <m:t> </m:t>
                    </m:r>
                    <m:sSup>
                      <m:sSupPr>
                        <m:ctrlPr>
                          <a:rPr lang="en-US" sz="2000" b="0" i="1" smtClean="0">
                            <a:solidFill>
                              <a:srgbClr val="0033CC"/>
                            </a:solidFill>
                            <a:latin typeface="Cambria Math" panose="02040503050406030204" pitchFamily="18" charset="0"/>
                          </a:rPr>
                        </m:ctrlPr>
                      </m:sSupPr>
                      <m:e>
                        <m:r>
                          <a:rPr lang="en-US" sz="2000" b="0" i="1" smtClean="0">
                            <a:solidFill>
                              <a:srgbClr val="0033CC"/>
                            </a:solidFill>
                            <a:latin typeface="Cambria Math" panose="02040503050406030204" pitchFamily="18" charset="0"/>
                          </a:rPr>
                          <m:t>10</m:t>
                        </m:r>
                      </m:e>
                      <m:sup>
                        <m:r>
                          <a:rPr lang="en-US" sz="2000" b="0" i="1" smtClean="0">
                            <a:solidFill>
                              <a:srgbClr val="0033CC"/>
                            </a:solidFill>
                            <a:latin typeface="Cambria Math" panose="02040503050406030204" pitchFamily="18" charset="0"/>
                          </a:rPr>
                          <m:t>5</m:t>
                        </m:r>
                      </m:sup>
                    </m:sSup>
                  </m:oMath>
                </a14:m>
                <a:endParaRPr lang="en-US" sz="2000" i="0" dirty="0">
                  <a:solidFill>
                    <a:srgbClr val="0033CC"/>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1389888" y="4645152"/>
                <a:ext cx="2038507" cy="403637"/>
              </a:xfrm>
              <a:prstGeom prst="rect">
                <a:avLst/>
              </a:prstGeom>
              <a:blipFill>
                <a:blip r:embed="rId6"/>
                <a:stretch>
                  <a:fillRect l="-2994" t="-6061" b="-27273"/>
                </a:stretch>
              </a:blipFill>
            </p:spPr>
            <p:txBody>
              <a:bodyPr/>
              <a:lstStyle/>
              <a:p>
                <a:r>
                  <a:rPr lang="en-US">
                    <a:noFill/>
                  </a:rPr>
                  <a:t> </a:t>
                </a:r>
              </a:p>
            </p:txBody>
          </p:sp>
        </mc:Fallback>
      </mc:AlternateContent>
      <p:cxnSp>
        <p:nvCxnSpPr>
          <p:cNvPr id="14" name="Straight Connector 13"/>
          <p:cNvCxnSpPr/>
          <p:nvPr/>
        </p:nvCxnSpPr>
        <p:spPr bwMode="auto">
          <a:xfrm>
            <a:off x="5163312" y="4529328"/>
            <a:ext cx="3072384" cy="0"/>
          </a:xfrm>
          <a:prstGeom prst="line">
            <a:avLst/>
          </a:prstGeom>
          <a:noFill/>
          <a:ln w="28575" cap="flat" cmpd="sng" algn="ctr">
            <a:solidFill>
              <a:srgbClr val="0033CC"/>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5" name="TextBox 14"/>
              <p:cNvSpPr txBox="1"/>
              <p:nvPr/>
            </p:nvSpPr>
            <p:spPr>
              <a:xfrm>
                <a:off x="5760720" y="4126992"/>
                <a:ext cx="2038507" cy="403637"/>
              </a:xfrm>
              <a:prstGeom prst="rect">
                <a:avLst/>
              </a:prstGeom>
              <a:noFill/>
            </p:spPr>
            <p:txBody>
              <a:bodyPr wrap="none" rtlCol="0">
                <a:spAutoFit/>
              </a:bodyPr>
              <a:lstStyle/>
              <a:p>
                <a:pPr algn="l"/>
                <a:r>
                  <a:rPr lang="en-US" sz="2000" i="0" dirty="0">
                    <a:solidFill>
                      <a:srgbClr val="0033CC"/>
                    </a:solidFill>
                  </a:rPr>
                  <a:t>Profit = </a:t>
                </a:r>
                <a14:m>
                  <m:oMath xmlns:m="http://schemas.openxmlformats.org/officeDocument/2006/math">
                    <m:r>
                      <a:rPr lang="en-US" sz="2000" b="0" i="1" smtClean="0">
                        <a:solidFill>
                          <a:srgbClr val="0033CC"/>
                        </a:solidFill>
                        <a:latin typeface="Cambria Math" panose="02040503050406030204" pitchFamily="18" charset="0"/>
                      </a:rPr>
                      <m:t>1.6 </m:t>
                    </m:r>
                    <m:r>
                      <a:rPr lang="en-US" sz="2000" b="0" i="1" smtClean="0">
                        <a:solidFill>
                          <a:srgbClr val="0033CC"/>
                        </a:solidFill>
                        <a:latin typeface="Cambria Math" panose="02040503050406030204" pitchFamily="18" charset="0"/>
                      </a:rPr>
                      <m:t>𝑥</m:t>
                    </m:r>
                    <m:r>
                      <a:rPr lang="en-US" sz="2000" b="0" i="1" smtClean="0">
                        <a:solidFill>
                          <a:srgbClr val="0033CC"/>
                        </a:solidFill>
                        <a:latin typeface="Cambria Math" panose="02040503050406030204" pitchFamily="18" charset="0"/>
                      </a:rPr>
                      <m:t> </m:t>
                    </m:r>
                    <m:sSup>
                      <m:sSupPr>
                        <m:ctrlPr>
                          <a:rPr lang="en-US" sz="2000" b="0" i="1" smtClean="0">
                            <a:solidFill>
                              <a:srgbClr val="0033CC"/>
                            </a:solidFill>
                            <a:latin typeface="Cambria Math" panose="02040503050406030204" pitchFamily="18" charset="0"/>
                          </a:rPr>
                        </m:ctrlPr>
                      </m:sSupPr>
                      <m:e>
                        <m:r>
                          <a:rPr lang="en-US" sz="2000" b="0" i="1" smtClean="0">
                            <a:solidFill>
                              <a:srgbClr val="0033CC"/>
                            </a:solidFill>
                            <a:latin typeface="Cambria Math" panose="02040503050406030204" pitchFamily="18" charset="0"/>
                          </a:rPr>
                          <m:t>10</m:t>
                        </m:r>
                      </m:e>
                      <m:sup>
                        <m:r>
                          <a:rPr lang="en-US" sz="2000" b="0" i="1" smtClean="0">
                            <a:solidFill>
                              <a:srgbClr val="0033CC"/>
                            </a:solidFill>
                            <a:latin typeface="Cambria Math" panose="02040503050406030204" pitchFamily="18" charset="0"/>
                          </a:rPr>
                          <m:t>5</m:t>
                        </m:r>
                      </m:sup>
                    </m:sSup>
                  </m:oMath>
                </a14:m>
                <a:endParaRPr lang="en-US" sz="2000" i="0" dirty="0">
                  <a:solidFill>
                    <a:srgbClr val="0033CC"/>
                  </a:solidFill>
                </a:endParaRPr>
              </a:p>
            </p:txBody>
          </p:sp>
        </mc:Choice>
        <mc:Fallback xmlns="">
          <p:sp>
            <p:nvSpPr>
              <p:cNvPr id="15" name="TextBox 14"/>
              <p:cNvSpPr txBox="1">
                <a:spLocks noRot="1" noChangeAspect="1" noMove="1" noResize="1" noEditPoints="1" noAdjustHandles="1" noChangeArrowheads="1" noChangeShapeType="1" noTextEdit="1"/>
              </p:cNvSpPr>
              <p:nvPr/>
            </p:nvSpPr>
            <p:spPr>
              <a:xfrm>
                <a:off x="5760720" y="4126992"/>
                <a:ext cx="2038507" cy="403637"/>
              </a:xfrm>
              <a:prstGeom prst="rect">
                <a:avLst/>
              </a:prstGeom>
              <a:blipFill>
                <a:blip r:embed="rId6"/>
                <a:stretch>
                  <a:fillRect l="-2994" t="-6061" b="-27273"/>
                </a:stretch>
              </a:blipFill>
            </p:spPr>
            <p:txBody>
              <a:bodyPr/>
              <a:lstStyle/>
              <a:p>
                <a:r>
                  <a:rPr lang="en-US">
                    <a:noFill/>
                  </a:rPr>
                  <a:t> </a:t>
                </a:r>
              </a:p>
            </p:txBody>
          </p:sp>
        </mc:Fallback>
      </mc:AlternateContent>
      <p:sp>
        <p:nvSpPr>
          <p:cNvPr id="16" name="TextBox 15"/>
          <p:cNvSpPr txBox="1"/>
          <p:nvPr/>
        </p:nvSpPr>
        <p:spPr>
          <a:xfrm>
            <a:off x="1389888" y="1743456"/>
            <a:ext cx="1771639" cy="400110"/>
          </a:xfrm>
          <a:prstGeom prst="rect">
            <a:avLst/>
          </a:prstGeom>
          <a:solidFill>
            <a:schemeClr val="bg1"/>
          </a:solidFill>
        </p:spPr>
        <p:txBody>
          <a:bodyPr wrap="none" rtlCol="0">
            <a:spAutoFit/>
          </a:bodyPr>
          <a:lstStyle/>
          <a:p>
            <a:pPr algn="l"/>
            <a:r>
              <a:rPr lang="en-US" sz="2000" i="0">
                <a:solidFill>
                  <a:srgbClr val="0033CC"/>
                </a:solidFill>
              </a:rPr>
              <a:t>No aggregation</a:t>
            </a:r>
            <a:endParaRPr lang="en-US" sz="2000" i="0" dirty="0">
              <a:solidFill>
                <a:srgbClr val="0033CC"/>
              </a:solidFill>
            </a:endParaRPr>
          </a:p>
        </p:txBody>
      </p:sp>
      <p:sp>
        <p:nvSpPr>
          <p:cNvPr id="17" name="TextBox 16"/>
          <p:cNvSpPr txBox="1"/>
          <p:nvPr/>
        </p:nvSpPr>
        <p:spPr>
          <a:xfrm>
            <a:off x="835152" y="4041648"/>
            <a:ext cx="2993127" cy="400110"/>
          </a:xfrm>
          <a:prstGeom prst="rect">
            <a:avLst/>
          </a:prstGeom>
          <a:solidFill>
            <a:schemeClr val="bg1"/>
          </a:solidFill>
        </p:spPr>
        <p:txBody>
          <a:bodyPr wrap="none" rtlCol="0">
            <a:spAutoFit/>
          </a:bodyPr>
          <a:lstStyle/>
          <a:p>
            <a:pPr algn="l"/>
            <a:r>
              <a:rPr lang="en-US" sz="2000" i="0" dirty="0">
                <a:solidFill>
                  <a:srgbClr val="0033CC"/>
                </a:solidFill>
              </a:rPr>
              <a:t>Three levels of aggregation</a:t>
            </a:r>
          </a:p>
        </p:txBody>
      </p:sp>
      <p:sp>
        <p:nvSpPr>
          <p:cNvPr id="18" name="TextBox 17"/>
          <p:cNvSpPr txBox="1"/>
          <p:nvPr/>
        </p:nvSpPr>
        <p:spPr>
          <a:xfrm>
            <a:off x="5279136" y="4962144"/>
            <a:ext cx="2850460" cy="400110"/>
          </a:xfrm>
          <a:prstGeom prst="rect">
            <a:avLst/>
          </a:prstGeom>
          <a:solidFill>
            <a:schemeClr val="bg1"/>
          </a:solidFill>
        </p:spPr>
        <p:txBody>
          <a:bodyPr wrap="none" rtlCol="0">
            <a:spAutoFit/>
          </a:bodyPr>
          <a:lstStyle/>
          <a:p>
            <a:pPr algn="l"/>
            <a:r>
              <a:rPr lang="en-US" sz="2000" i="0" dirty="0">
                <a:solidFill>
                  <a:srgbClr val="0033CC"/>
                </a:solidFill>
              </a:rPr>
              <a:t>Five levels of aggregation</a:t>
            </a:r>
          </a:p>
        </p:txBody>
      </p:sp>
      <p:sp>
        <p:nvSpPr>
          <p:cNvPr id="19" name="Slide Number Placeholder 5">
            <a:extLst>
              <a:ext uri="{FF2B5EF4-FFF2-40B4-BE49-F238E27FC236}">
                <a16:creationId xmlns:a16="http://schemas.microsoft.com/office/drawing/2014/main" id="{5B0652D9-FF3A-40BF-9C25-5D7C70ECA463}"/>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71</a:t>
            </a:fld>
            <a:endParaRPr lang="en-US" dirty="0"/>
          </a:p>
        </p:txBody>
      </p:sp>
    </p:spTree>
    <p:extLst>
      <p:ext uri="{BB962C8B-B14F-4D97-AF65-F5344CB8AC3E}">
        <p14:creationId xmlns:p14="http://schemas.microsoft.com/office/powerpoint/2010/main" val="85602623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txBox="1">
            <a:spLocks noChangeArrowheads="1"/>
          </p:cNvSpPr>
          <p:nvPr/>
        </p:nvSpPr>
        <p:spPr bwMode="auto">
          <a:xfrm>
            <a:off x="315690" y="152400"/>
            <a:ext cx="8882743" cy="749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488" tIns="44450" rIns="90488" bIns="44450" numCol="1" anchor="ctr" anchorCtr="0" compatLnSpc="1">
            <a:prstTxWarp prst="textNoShape">
              <a:avLst/>
            </a:prstTxWarp>
          </a:bodyPr>
          <a:lstStyle>
            <a:lvl1pPr algn="ctr" rtl="0" eaLnBrk="0" fontAlgn="base" hangingPunct="0">
              <a:spcBef>
                <a:spcPct val="0"/>
              </a:spcBef>
              <a:spcAft>
                <a:spcPct val="0"/>
              </a:spcAft>
              <a:defRPr sz="3600" kern="1200">
                <a:solidFill>
                  <a:schemeClr val="bg1"/>
                </a:solidFill>
                <a:latin typeface="+mj-lt"/>
                <a:ea typeface="+mj-ea"/>
                <a:cs typeface="+mj-cs"/>
              </a:defRPr>
            </a:lvl1pPr>
            <a:lvl2pPr algn="ctr" rtl="0" eaLnBrk="0" fontAlgn="base" hangingPunct="0">
              <a:spcBef>
                <a:spcPct val="0"/>
              </a:spcBef>
              <a:spcAft>
                <a:spcPct val="0"/>
              </a:spcAft>
              <a:defRPr sz="3600">
                <a:solidFill>
                  <a:schemeClr val="bg1"/>
                </a:solidFill>
                <a:latin typeface="Times New Roman" panose="02020603050405020304" pitchFamily="18" charset="0"/>
              </a:defRPr>
            </a:lvl2pPr>
            <a:lvl3pPr algn="ctr" rtl="0" eaLnBrk="0" fontAlgn="base" hangingPunct="0">
              <a:spcBef>
                <a:spcPct val="0"/>
              </a:spcBef>
              <a:spcAft>
                <a:spcPct val="0"/>
              </a:spcAft>
              <a:defRPr sz="3600">
                <a:solidFill>
                  <a:schemeClr val="bg1"/>
                </a:solidFill>
                <a:latin typeface="Times New Roman" panose="02020603050405020304" pitchFamily="18" charset="0"/>
              </a:defRPr>
            </a:lvl3pPr>
            <a:lvl4pPr algn="ctr" rtl="0" eaLnBrk="0" fontAlgn="base" hangingPunct="0">
              <a:spcBef>
                <a:spcPct val="0"/>
              </a:spcBef>
              <a:spcAft>
                <a:spcPct val="0"/>
              </a:spcAft>
              <a:defRPr sz="3600">
                <a:solidFill>
                  <a:schemeClr val="bg1"/>
                </a:solidFill>
                <a:latin typeface="Times New Roman" panose="02020603050405020304" pitchFamily="18" charset="0"/>
              </a:defRPr>
            </a:lvl4pPr>
            <a:lvl5pPr algn="ctr" rtl="0" eaLnBrk="0" fontAlgn="base" hangingPunct="0">
              <a:spcBef>
                <a:spcPct val="0"/>
              </a:spcBef>
              <a:spcAft>
                <a:spcPct val="0"/>
              </a:spcAft>
              <a:defRPr sz="3600">
                <a:solidFill>
                  <a:schemeClr val="bg1"/>
                </a:solidFill>
                <a:latin typeface="Times New Roman" panose="02020603050405020304" pitchFamily="18" charset="0"/>
              </a:defRPr>
            </a:lvl5pPr>
            <a:lvl6pPr marL="457200" algn="ctr" rtl="0" eaLnBrk="0" fontAlgn="base" hangingPunct="0">
              <a:spcBef>
                <a:spcPct val="0"/>
              </a:spcBef>
              <a:spcAft>
                <a:spcPct val="0"/>
              </a:spcAft>
              <a:defRPr sz="3600">
                <a:solidFill>
                  <a:schemeClr val="bg1"/>
                </a:solidFill>
                <a:latin typeface="Times New Roman" panose="02020603050405020304" pitchFamily="18" charset="0"/>
              </a:defRPr>
            </a:lvl6pPr>
            <a:lvl7pPr marL="914400" algn="ctr" rtl="0" eaLnBrk="0" fontAlgn="base" hangingPunct="0">
              <a:spcBef>
                <a:spcPct val="0"/>
              </a:spcBef>
              <a:spcAft>
                <a:spcPct val="0"/>
              </a:spcAft>
              <a:defRPr sz="3600">
                <a:solidFill>
                  <a:schemeClr val="bg1"/>
                </a:solidFill>
                <a:latin typeface="Times New Roman" panose="02020603050405020304" pitchFamily="18" charset="0"/>
              </a:defRPr>
            </a:lvl7pPr>
            <a:lvl8pPr marL="1371600" algn="ctr" rtl="0" eaLnBrk="0" fontAlgn="base" hangingPunct="0">
              <a:spcBef>
                <a:spcPct val="0"/>
              </a:spcBef>
              <a:spcAft>
                <a:spcPct val="0"/>
              </a:spcAft>
              <a:defRPr sz="3600">
                <a:solidFill>
                  <a:schemeClr val="bg1"/>
                </a:solidFill>
                <a:latin typeface="Times New Roman" panose="02020603050405020304" pitchFamily="18" charset="0"/>
              </a:defRPr>
            </a:lvl8pPr>
            <a:lvl9pPr marL="1828800" algn="ctr" rtl="0" eaLnBrk="0" fontAlgn="base" hangingPunct="0">
              <a:spcBef>
                <a:spcPct val="0"/>
              </a:spcBef>
              <a:spcAft>
                <a:spcPct val="0"/>
              </a:spcAft>
              <a:defRPr sz="3600">
                <a:solidFill>
                  <a:schemeClr val="bg1"/>
                </a:solidFill>
                <a:latin typeface="Times New Roman" panose="02020603050405020304" pitchFamily="18" charset="0"/>
              </a:defRPr>
            </a:lvl9pPr>
          </a:lstStyle>
          <a:p>
            <a:pPr algn="l"/>
            <a:r>
              <a:rPr lang="en-US" i="0">
                <a:solidFill>
                  <a:schemeClr val="tx1"/>
                </a:solidFill>
              </a:rPr>
              <a:t>Driverless EV optimization</a:t>
            </a:r>
            <a:endParaRPr lang="en-US" b="1" i="0" dirty="0">
              <a:solidFill>
                <a:schemeClr val="tx1"/>
              </a:solidFill>
            </a:endParaRPr>
          </a:p>
        </p:txBody>
      </p:sp>
      <p:pic>
        <p:nvPicPr>
          <p:cNvPr id="3" name="Content Placeholder 3" descr="1.PNG"/>
          <p:cNvPicPr>
            <a:picLocks noChangeAspect="1"/>
          </p:cNvPicPr>
          <p:nvPr/>
        </p:nvPicPr>
        <p:blipFill>
          <a:blip r:embed="rId3" cstate="print"/>
          <a:stretch>
            <a:fillRect/>
          </a:stretch>
        </p:blipFill>
        <p:spPr>
          <a:xfrm>
            <a:off x="5671457" y="1186543"/>
            <a:ext cx="3048000" cy="5334000"/>
          </a:xfrm>
          <a:prstGeom prst="rect">
            <a:avLst/>
          </a:prstGeom>
        </p:spPr>
      </p:pic>
      <p:pic>
        <p:nvPicPr>
          <p:cNvPr id="6" name="Picture 5">
            <a:extLst>
              <a:ext uri="{FF2B5EF4-FFF2-40B4-BE49-F238E27FC236}">
                <a16:creationId xmlns:a16="http://schemas.microsoft.com/office/drawing/2014/main" id="{0A4E34B1-6B99-442E-8A55-5B1ECAE60E77}"/>
              </a:ext>
            </a:extLst>
          </p:cNvPr>
          <p:cNvPicPr>
            <a:picLocks noChangeAspect="1"/>
          </p:cNvPicPr>
          <p:nvPr/>
        </p:nvPicPr>
        <p:blipFill rotWithShape="1">
          <a:blip r:embed="rId4">
            <a:extLst>
              <a:ext uri="{28A0092B-C50C-407E-A947-70E740481C1C}">
                <a14:useLocalDpi xmlns:a14="http://schemas.microsoft.com/office/drawing/2010/main" val="0"/>
              </a:ext>
            </a:extLst>
          </a:blip>
          <a:srcRect t="5626" r="7055"/>
          <a:stretch/>
        </p:blipFill>
        <p:spPr>
          <a:xfrm>
            <a:off x="0" y="2910468"/>
            <a:ext cx="5497607" cy="3730083"/>
          </a:xfrm>
          <a:prstGeom prst="rect">
            <a:avLst/>
          </a:prstGeom>
        </p:spPr>
      </p:pic>
      <p:sp>
        <p:nvSpPr>
          <p:cNvPr id="7" name="Content Placeholder 2">
            <a:extLst>
              <a:ext uri="{FF2B5EF4-FFF2-40B4-BE49-F238E27FC236}">
                <a16:creationId xmlns:a16="http://schemas.microsoft.com/office/drawing/2014/main" id="{F131E06F-0514-4FC7-94CB-EA451ACCA011}"/>
              </a:ext>
            </a:extLst>
          </p:cNvPr>
          <p:cNvSpPr txBox="1">
            <a:spLocks/>
          </p:cNvSpPr>
          <p:nvPr/>
        </p:nvSpPr>
        <p:spPr>
          <a:xfrm>
            <a:off x="685800" y="1143000"/>
            <a:ext cx="4985657" cy="4953000"/>
          </a:xfrm>
          <a:prstGeom prst="rect">
            <a:avLst/>
          </a:prstGeom>
        </p:spPr>
        <p:txBody>
          <a:bodyPr/>
          <a:lstStyle>
            <a:lvl1pPr marL="342900" indent="-342900" algn="l" rtl="0" eaLnBrk="0" fontAlgn="base" hangingPunct="0">
              <a:spcBef>
                <a:spcPct val="20000"/>
              </a:spcBef>
              <a:spcAft>
                <a:spcPct val="0"/>
              </a:spcAft>
              <a:buSzPct val="80000"/>
              <a:buFontTx/>
              <a:buBlip>
                <a:blip r:embed="rId5"/>
              </a:buBlip>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0"/>
              </a:spcBef>
              <a:spcAft>
                <a:spcPct val="0"/>
              </a:spcAft>
              <a:buChar char="•"/>
              <a:defRPr sz="20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eaLnBrk="0" fontAlgn="base" hangingPunct="0">
              <a:spcBef>
                <a:spcPct val="0"/>
              </a:spcBef>
              <a:spcAft>
                <a:spcPct val="0"/>
              </a:spcAft>
              <a:buChar char="»"/>
              <a:defRPr sz="2000">
                <a:solidFill>
                  <a:schemeClr val="tx1"/>
                </a:solidFill>
                <a:latin typeface="+mn-lt"/>
              </a:defRPr>
            </a:lvl6pPr>
            <a:lvl7pPr marL="2971800" indent="-228600" algn="l" rtl="0" eaLnBrk="0" fontAlgn="base" hangingPunct="0">
              <a:spcBef>
                <a:spcPct val="0"/>
              </a:spcBef>
              <a:spcAft>
                <a:spcPct val="0"/>
              </a:spcAft>
              <a:buChar char="»"/>
              <a:defRPr sz="2000">
                <a:solidFill>
                  <a:schemeClr val="tx1"/>
                </a:solidFill>
                <a:latin typeface="+mn-lt"/>
              </a:defRPr>
            </a:lvl7pPr>
            <a:lvl8pPr marL="3429000" indent="-228600" algn="l" rtl="0" eaLnBrk="0" fontAlgn="base" hangingPunct="0">
              <a:spcBef>
                <a:spcPct val="0"/>
              </a:spcBef>
              <a:spcAft>
                <a:spcPct val="0"/>
              </a:spcAft>
              <a:buChar char="»"/>
              <a:defRPr sz="2000">
                <a:solidFill>
                  <a:schemeClr val="tx1"/>
                </a:solidFill>
                <a:latin typeface="+mn-lt"/>
              </a:defRPr>
            </a:lvl8pPr>
            <a:lvl9pPr marL="3886200" indent="-228600" algn="l" rtl="0" eaLnBrk="0" fontAlgn="base" hangingPunct="0">
              <a:spcBef>
                <a:spcPct val="0"/>
              </a:spcBef>
              <a:spcAft>
                <a:spcPct val="0"/>
              </a:spcAft>
              <a:buChar char="»"/>
              <a:defRPr sz="2000">
                <a:solidFill>
                  <a:schemeClr val="tx1"/>
                </a:solidFill>
                <a:latin typeface="+mn-lt"/>
              </a:defRPr>
            </a:lvl9pPr>
          </a:lstStyle>
          <a:p>
            <a:r>
              <a:rPr lang="en-US" sz="2400" i="0" kern="0"/>
              <a:t>Trip requests over time</a:t>
            </a:r>
          </a:p>
          <a:p>
            <a:pPr lvl="1"/>
            <a:r>
              <a:rPr lang="en-US" sz="2000" i="0" kern="0"/>
              <a:t>Challenge is to recharge during off-peak periods</a:t>
            </a:r>
            <a:endParaRPr lang="en-US" sz="2000" i="0" kern="0" dirty="0"/>
          </a:p>
        </p:txBody>
      </p:sp>
      <p:sp>
        <p:nvSpPr>
          <p:cNvPr id="8" name="Slide Number Placeholder 7">
            <a:extLst>
              <a:ext uri="{FF2B5EF4-FFF2-40B4-BE49-F238E27FC236}">
                <a16:creationId xmlns:a16="http://schemas.microsoft.com/office/drawing/2014/main" id="{69F5E099-DA2D-4E7D-ACC4-2F18EB871446}"/>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72</a:t>
            </a:fld>
            <a:endParaRPr lang="en-US"/>
          </a:p>
        </p:txBody>
      </p:sp>
    </p:spTree>
    <p:extLst>
      <p:ext uri="{BB962C8B-B14F-4D97-AF65-F5344CB8AC3E}">
        <p14:creationId xmlns:p14="http://schemas.microsoft.com/office/powerpoint/2010/main" val="50560313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3458" y="2606563"/>
            <a:ext cx="4454758" cy="3341069"/>
          </a:xfrm>
          <a:prstGeom prst="rect">
            <a:avLst/>
          </a:prstGeom>
        </p:spPr>
      </p:pic>
      <p:pic>
        <p:nvPicPr>
          <p:cNvPr id="12" name="Pictur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575" y="2629779"/>
            <a:ext cx="4484864" cy="3363648"/>
          </a:xfrm>
          <a:prstGeom prst="rect">
            <a:avLst/>
          </a:prstGeom>
        </p:spPr>
      </p:pic>
      <p:sp>
        <p:nvSpPr>
          <p:cNvPr id="2" name="Title 1"/>
          <p:cNvSpPr>
            <a:spLocks noGrp="1"/>
          </p:cNvSpPr>
          <p:nvPr>
            <p:ph type="title"/>
          </p:nvPr>
        </p:nvSpPr>
        <p:spPr/>
        <p:txBody>
          <a:bodyPr/>
          <a:lstStyle/>
          <a:p>
            <a:r>
              <a:rPr lang="en-US" dirty="0"/>
              <a:t>Driverless EV optimization</a:t>
            </a:r>
          </a:p>
        </p:txBody>
      </p:sp>
      <p:sp>
        <p:nvSpPr>
          <p:cNvPr id="3" name="Content Placeholder 2"/>
          <p:cNvSpPr>
            <a:spLocks noGrp="1"/>
          </p:cNvSpPr>
          <p:nvPr>
            <p:ph idx="1"/>
          </p:nvPr>
        </p:nvSpPr>
        <p:spPr/>
        <p:txBody>
          <a:bodyPr/>
          <a:lstStyle/>
          <a:p>
            <a:r>
              <a:rPr lang="en-US" dirty="0"/>
              <a:t>Heuristic dispatch vs. ADP-based policies</a:t>
            </a:r>
          </a:p>
          <a:p>
            <a:pPr lvl="1"/>
            <a:r>
              <a:rPr lang="en-US" dirty="0"/>
              <a:t>Effect of value function approximations on recharging</a:t>
            </a:r>
          </a:p>
        </p:txBody>
      </p:sp>
      <p:sp>
        <p:nvSpPr>
          <p:cNvPr id="13" name="TextBox 12"/>
          <p:cNvSpPr txBox="1"/>
          <p:nvPr/>
        </p:nvSpPr>
        <p:spPr>
          <a:xfrm>
            <a:off x="1602686" y="5275987"/>
            <a:ext cx="2023887" cy="369332"/>
          </a:xfrm>
          <a:prstGeom prst="rect">
            <a:avLst/>
          </a:prstGeom>
          <a:noFill/>
        </p:spPr>
        <p:txBody>
          <a:bodyPr wrap="none" rtlCol="0">
            <a:spAutoFit/>
          </a:bodyPr>
          <a:lstStyle/>
          <a:p>
            <a:pPr algn="l"/>
            <a:r>
              <a:rPr lang="en-US" i="0" dirty="0">
                <a:solidFill>
                  <a:srgbClr val="FF0000"/>
                </a:solidFill>
              </a:rPr>
              <a:t>Total battery charge</a:t>
            </a:r>
          </a:p>
        </p:txBody>
      </p:sp>
      <p:sp>
        <p:nvSpPr>
          <p:cNvPr id="14" name="TextBox 13"/>
          <p:cNvSpPr txBox="1"/>
          <p:nvPr/>
        </p:nvSpPr>
        <p:spPr>
          <a:xfrm>
            <a:off x="5840961" y="2932498"/>
            <a:ext cx="1257845" cy="338554"/>
          </a:xfrm>
          <a:prstGeom prst="rect">
            <a:avLst/>
          </a:prstGeom>
          <a:noFill/>
        </p:spPr>
        <p:txBody>
          <a:bodyPr wrap="none" rtlCol="0">
            <a:spAutoFit/>
          </a:bodyPr>
          <a:lstStyle/>
          <a:p>
            <a:pPr algn="l"/>
            <a:r>
              <a:rPr lang="en-US" sz="1600" i="0" dirty="0">
                <a:solidFill>
                  <a:srgbClr val="0033CC"/>
                </a:solidFill>
              </a:rPr>
              <a:t>Trip requests</a:t>
            </a:r>
          </a:p>
        </p:txBody>
      </p:sp>
      <p:sp>
        <p:nvSpPr>
          <p:cNvPr id="15" name="Rectangle 14"/>
          <p:cNvSpPr/>
          <p:nvPr/>
        </p:nvSpPr>
        <p:spPr bwMode="auto">
          <a:xfrm>
            <a:off x="3178454" y="4745652"/>
            <a:ext cx="62694" cy="515437"/>
          </a:xfrm>
          <a:prstGeom prst="rect">
            <a:avLst/>
          </a:prstGeom>
          <a:solidFill>
            <a:schemeClr val="bg1"/>
          </a:solidFill>
          <a:ln w="28575" cap="flat" cmpd="sng" algn="ctr">
            <a:no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16" name="TextBox 15"/>
          <p:cNvSpPr txBox="1"/>
          <p:nvPr/>
        </p:nvSpPr>
        <p:spPr>
          <a:xfrm>
            <a:off x="5947529" y="5003370"/>
            <a:ext cx="1151277" cy="338554"/>
          </a:xfrm>
          <a:prstGeom prst="rect">
            <a:avLst/>
          </a:prstGeom>
          <a:solidFill>
            <a:schemeClr val="bg1"/>
          </a:solidFill>
        </p:spPr>
        <p:txBody>
          <a:bodyPr wrap="none" rtlCol="0">
            <a:spAutoFit/>
          </a:bodyPr>
          <a:lstStyle/>
          <a:p>
            <a:pPr algn="l"/>
            <a:r>
              <a:rPr lang="en-US" sz="1600" i="0" dirty="0">
                <a:solidFill>
                  <a:srgbClr val="00B050"/>
                </a:solidFill>
              </a:rPr>
              <a:t>Actual trips</a:t>
            </a:r>
          </a:p>
        </p:txBody>
      </p:sp>
      <p:sp>
        <p:nvSpPr>
          <p:cNvPr id="6" name="TextBox 5"/>
          <p:cNvSpPr txBox="1"/>
          <p:nvPr/>
        </p:nvSpPr>
        <p:spPr>
          <a:xfrm>
            <a:off x="903889" y="2396354"/>
            <a:ext cx="2591415" cy="369332"/>
          </a:xfrm>
          <a:prstGeom prst="rect">
            <a:avLst/>
          </a:prstGeom>
          <a:noFill/>
        </p:spPr>
        <p:txBody>
          <a:bodyPr wrap="none" rtlCol="0">
            <a:spAutoFit/>
          </a:bodyPr>
          <a:lstStyle/>
          <a:p>
            <a:pPr algn="l"/>
            <a:r>
              <a:rPr lang="en-US" i="0" dirty="0"/>
              <a:t>Heuristic recharging logic</a:t>
            </a:r>
          </a:p>
        </p:txBody>
      </p:sp>
      <p:grpSp>
        <p:nvGrpSpPr>
          <p:cNvPr id="18" name="Group 17"/>
          <p:cNvGrpSpPr/>
          <p:nvPr/>
        </p:nvGrpSpPr>
        <p:grpSpPr>
          <a:xfrm>
            <a:off x="425707" y="4645152"/>
            <a:ext cx="3046668" cy="1996227"/>
            <a:chOff x="425707" y="4392907"/>
            <a:chExt cx="3046668" cy="1996227"/>
          </a:xfrm>
        </p:grpSpPr>
        <p:sp>
          <p:nvSpPr>
            <p:cNvPr id="5" name="Oval 4"/>
            <p:cNvSpPr/>
            <p:nvPr/>
          </p:nvSpPr>
          <p:spPr bwMode="auto">
            <a:xfrm>
              <a:off x="2447045" y="4392907"/>
              <a:ext cx="571933" cy="745540"/>
            </a:xfrm>
            <a:prstGeom prst="ellipse">
              <a:avLst/>
            </a:prstGeom>
            <a:noFill/>
            <a:ln w="19050" cap="flat" cmpd="sng" algn="ctr">
              <a:solidFill>
                <a:srgbClr val="0033CC"/>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8" name="Straight Arrow Connector 7"/>
            <p:cNvCxnSpPr>
              <a:stCxn id="9" idx="0"/>
              <a:endCxn id="5" idx="4"/>
            </p:cNvCxnSpPr>
            <p:nvPr/>
          </p:nvCxnSpPr>
          <p:spPr bwMode="auto">
            <a:xfrm flipV="1">
              <a:off x="1949041" y="5138447"/>
              <a:ext cx="783971" cy="881355"/>
            </a:xfrm>
            <a:prstGeom prst="straightConnector1">
              <a:avLst/>
            </a:prstGeom>
            <a:noFill/>
            <a:ln w="19050" cap="flat" cmpd="sng" algn="ctr">
              <a:solidFill>
                <a:srgbClr val="0033CC"/>
              </a:solidFill>
              <a:prstDash val="solid"/>
              <a:round/>
              <a:headEnd type="none" w="med" len="med"/>
              <a:tailEnd type="arrow" w="med" len="med"/>
            </a:ln>
            <a:effectLst/>
          </p:spPr>
        </p:cxnSp>
        <p:sp>
          <p:nvSpPr>
            <p:cNvPr id="9" name="TextBox 8"/>
            <p:cNvSpPr txBox="1"/>
            <p:nvPr/>
          </p:nvSpPr>
          <p:spPr>
            <a:xfrm>
              <a:off x="425707" y="6019802"/>
              <a:ext cx="3046668" cy="369332"/>
            </a:xfrm>
            <a:prstGeom prst="rect">
              <a:avLst/>
            </a:prstGeom>
            <a:noFill/>
            <a:ln>
              <a:solidFill>
                <a:srgbClr val="0033CC"/>
              </a:solidFill>
            </a:ln>
          </p:spPr>
          <p:txBody>
            <a:bodyPr wrap="none" rtlCol="0">
              <a:spAutoFit/>
            </a:bodyPr>
            <a:lstStyle/>
            <a:p>
              <a:pPr algn="l"/>
              <a:r>
                <a:rPr lang="en-US" i="0" dirty="0">
                  <a:solidFill>
                    <a:srgbClr val="0033CC"/>
                  </a:solidFill>
                </a:rPr>
                <a:t>Recharging during peak period</a:t>
              </a:r>
            </a:p>
          </p:txBody>
        </p:sp>
      </p:grpSp>
      <p:grpSp>
        <p:nvGrpSpPr>
          <p:cNvPr id="19" name="Group 18"/>
          <p:cNvGrpSpPr/>
          <p:nvPr/>
        </p:nvGrpSpPr>
        <p:grpSpPr>
          <a:xfrm>
            <a:off x="5868045" y="3176457"/>
            <a:ext cx="2225930" cy="3388254"/>
            <a:chOff x="1227742" y="2908447"/>
            <a:chExt cx="2225930" cy="3388254"/>
          </a:xfrm>
        </p:grpSpPr>
        <p:sp>
          <p:nvSpPr>
            <p:cNvPr id="20" name="Oval 19"/>
            <p:cNvSpPr/>
            <p:nvPr/>
          </p:nvSpPr>
          <p:spPr bwMode="auto">
            <a:xfrm>
              <a:off x="2370110" y="2908447"/>
              <a:ext cx="763618" cy="2065617"/>
            </a:xfrm>
            <a:prstGeom prst="ellipse">
              <a:avLst/>
            </a:prstGeom>
            <a:noFill/>
            <a:ln w="19050" cap="flat" cmpd="sng" algn="ctr">
              <a:solidFill>
                <a:srgbClr val="0033CC"/>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21" name="Straight Arrow Connector 20"/>
            <p:cNvCxnSpPr>
              <a:stCxn id="22" idx="0"/>
              <a:endCxn id="20" idx="4"/>
            </p:cNvCxnSpPr>
            <p:nvPr/>
          </p:nvCxnSpPr>
          <p:spPr bwMode="auto">
            <a:xfrm flipV="1">
              <a:off x="2340707" y="4974064"/>
              <a:ext cx="411212" cy="676306"/>
            </a:xfrm>
            <a:prstGeom prst="straightConnector1">
              <a:avLst/>
            </a:prstGeom>
            <a:noFill/>
            <a:ln w="19050" cap="flat" cmpd="sng" algn="ctr">
              <a:solidFill>
                <a:srgbClr val="0033CC"/>
              </a:solidFill>
              <a:prstDash val="solid"/>
              <a:round/>
              <a:headEnd type="none" w="med" len="med"/>
              <a:tailEnd type="arrow" w="med" len="med"/>
            </a:ln>
            <a:effectLst/>
          </p:spPr>
        </p:cxnSp>
        <p:sp>
          <p:nvSpPr>
            <p:cNvPr id="22" name="TextBox 21"/>
            <p:cNvSpPr txBox="1"/>
            <p:nvPr/>
          </p:nvSpPr>
          <p:spPr>
            <a:xfrm>
              <a:off x="1227742" y="5650370"/>
              <a:ext cx="2225930" cy="646331"/>
            </a:xfrm>
            <a:prstGeom prst="rect">
              <a:avLst/>
            </a:prstGeom>
            <a:noFill/>
            <a:ln>
              <a:solidFill>
                <a:srgbClr val="0033CC"/>
              </a:solidFill>
            </a:ln>
          </p:spPr>
          <p:txBody>
            <a:bodyPr wrap="none" rtlCol="0">
              <a:spAutoFit/>
            </a:bodyPr>
            <a:lstStyle/>
            <a:p>
              <a:pPr algn="l"/>
              <a:r>
                <a:rPr lang="en-US" i="0" dirty="0">
                  <a:solidFill>
                    <a:srgbClr val="0033CC"/>
                  </a:solidFill>
                </a:rPr>
                <a:t>No recharging during </a:t>
              </a:r>
            </a:p>
            <a:p>
              <a:pPr algn="l"/>
              <a:r>
                <a:rPr lang="en-US" i="0" dirty="0">
                  <a:solidFill>
                    <a:srgbClr val="0033CC"/>
                  </a:solidFill>
                </a:rPr>
                <a:t>peak period</a:t>
              </a:r>
            </a:p>
          </p:txBody>
        </p:sp>
      </p:grpSp>
      <p:sp>
        <p:nvSpPr>
          <p:cNvPr id="25" name="TextBox 24"/>
          <p:cNvSpPr txBox="1"/>
          <p:nvPr/>
        </p:nvSpPr>
        <p:spPr>
          <a:xfrm>
            <a:off x="5123780" y="2117832"/>
            <a:ext cx="3506088" cy="646331"/>
          </a:xfrm>
          <a:prstGeom prst="rect">
            <a:avLst/>
          </a:prstGeom>
          <a:noFill/>
        </p:spPr>
        <p:txBody>
          <a:bodyPr wrap="none" rtlCol="0">
            <a:spAutoFit/>
          </a:bodyPr>
          <a:lstStyle/>
          <a:p>
            <a:pPr algn="l"/>
            <a:r>
              <a:rPr lang="en-US" i="0" dirty="0"/>
              <a:t>Recharging controlled by </a:t>
            </a:r>
          </a:p>
          <a:p>
            <a:pPr algn="l"/>
            <a:r>
              <a:rPr lang="en-US" i="0" dirty="0"/>
              <a:t>approximate dynamic programming</a:t>
            </a:r>
          </a:p>
        </p:txBody>
      </p:sp>
      <p:grpSp>
        <p:nvGrpSpPr>
          <p:cNvPr id="36" name="Group 35"/>
          <p:cNvGrpSpPr/>
          <p:nvPr/>
        </p:nvGrpSpPr>
        <p:grpSpPr>
          <a:xfrm>
            <a:off x="2434853" y="2932498"/>
            <a:ext cx="743601" cy="2712821"/>
            <a:chOff x="2434853" y="2932498"/>
            <a:chExt cx="743601" cy="2712821"/>
          </a:xfrm>
        </p:grpSpPr>
        <p:sp>
          <p:nvSpPr>
            <p:cNvPr id="29" name="Rectangle 28"/>
            <p:cNvSpPr/>
            <p:nvPr/>
          </p:nvSpPr>
          <p:spPr bwMode="auto">
            <a:xfrm>
              <a:off x="2434853" y="2932498"/>
              <a:ext cx="743601" cy="2712821"/>
            </a:xfrm>
            <a:prstGeom prst="rect">
              <a:avLst/>
            </a:prstGeom>
            <a:solidFill>
              <a:srgbClr val="8585E0">
                <a:alpha val="14118"/>
              </a:srgbClr>
            </a:solidFill>
            <a:ln w="6350"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dirty="0">
                <a:ln>
                  <a:noFill/>
                </a:ln>
                <a:solidFill>
                  <a:schemeClr val="tx1"/>
                </a:solidFill>
                <a:effectLst/>
                <a:latin typeface="Times New Roman" pitchFamily="18" charset="0"/>
              </a:endParaRPr>
            </a:p>
          </p:txBody>
        </p:sp>
        <p:sp>
          <p:nvSpPr>
            <p:cNvPr id="32" name="TextBox 31"/>
            <p:cNvSpPr txBox="1"/>
            <p:nvPr/>
          </p:nvSpPr>
          <p:spPr>
            <a:xfrm>
              <a:off x="2488018" y="3424701"/>
              <a:ext cx="683200" cy="400110"/>
            </a:xfrm>
            <a:prstGeom prst="rect">
              <a:avLst/>
            </a:prstGeom>
            <a:noFill/>
          </p:spPr>
          <p:txBody>
            <a:bodyPr wrap="none" rtlCol="0">
              <a:spAutoFit/>
            </a:bodyPr>
            <a:lstStyle/>
            <a:p>
              <a:pPr algn="l"/>
              <a:r>
                <a:rPr lang="en-US" sz="2000" i="0" dirty="0">
                  <a:solidFill>
                    <a:srgbClr val="0033CC"/>
                  </a:solidFill>
                </a:rPr>
                <a:t>Peak</a:t>
              </a:r>
            </a:p>
          </p:txBody>
        </p:sp>
      </p:grpSp>
      <p:grpSp>
        <p:nvGrpSpPr>
          <p:cNvPr id="37" name="Group 36"/>
          <p:cNvGrpSpPr/>
          <p:nvPr/>
        </p:nvGrpSpPr>
        <p:grpSpPr>
          <a:xfrm>
            <a:off x="7010413" y="2946677"/>
            <a:ext cx="743601" cy="2712821"/>
            <a:chOff x="7010413" y="2946677"/>
            <a:chExt cx="743601" cy="2712821"/>
          </a:xfrm>
        </p:grpSpPr>
        <p:sp>
          <p:nvSpPr>
            <p:cNvPr id="33" name="Rectangle 32"/>
            <p:cNvSpPr/>
            <p:nvPr/>
          </p:nvSpPr>
          <p:spPr bwMode="auto">
            <a:xfrm>
              <a:off x="7010413" y="2946677"/>
              <a:ext cx="743601" cy="2712821"/>
            </a:xfrm>
            <a:prstGeom prst="rect">
              <a:avLst/>
            </a:prstGeom>
            <a:solidFill>
              <a:srgbClr val="8585E0">
                <a:alpha val="14118"/>
              </a:srgbClr>
            </a:solidFill>
            <a:ln w="6350" cap="flat" cmpd="sng" algn="ctr">
              <a:solidFill>
                <a:schemeClr val="tx1"/>
              </a:solidFill>
              <a:prstDash val="solid"/>
              <a:round/>
              <a:headEnd type="none" w="med" len="med"/>
              <a:tailEnd type="stealth" w="med" len="lg"/>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dirty="0">
                <a:ln>
                  <a:noFill/>
                </a:ln>
                <a:solidFill>
                  <a:schemeClr val="tx1"/>
                </a:solidFill>
                <a:effectLst/>
                <a:latin typeface="Times New Roman" pitchFamily="18" charset="0"/>
              </a:endParaRPr>
            </a:p>
          </p:txBody>
        </p:sp>
        <p:sp>
          <p:nvSpPr>
            <p:cNvPr id="34" name="TextBox 33"/>
            <p:cNvSpPr txBox="1"/>
            <p:nvPr/>
          </p:nvSpPr>
          <p:spPr>
            <a:xfrm>
              <a:off x="7063578" y="3385714"/>
              <a:ext cx="683200" cy="400110"/>
            </a:xfrm>
            <a:prstGeom prst="rect">
              <a:avLst/>
            </a:prstGeom>
            <a:noFill/>
          </p:spPr>
          <p:txBody>
            <a:bodyPr wrap="none" rtlCol="0">
              <a:spAutoFit/>
            </a:bodyPr>
            <a:lstStyle/>
            <a:p>
              <a:pPr algn="l"/>
              <a:r>
                <a:rPr lang="en-US" sz="2000" i="0" dirty="0">
                  <a:solidFill>
                    <a:srgbClr val="0033CC"/>
                  </a:solidFill>
                </a:rPr>
                <a:t>Peak</a:t>
              </a:r>
            </a:p>
          </p:txBody>
        </p:sp>
      </p:grpSp>
      <p:sp>
        <p:nvSpPr>
          <p:cNvPr id="26" name="Slide Number Placeholder 5">
            <a:extLst>
              <a:ext uri="{FF2B5EF4-FFF2-40B4-BE49-F238E27FC236}">
                <a16:creationId xmlns:a16="http://schemas.microsoft.com/office/drawing/2014/main" id="{CF498A35-B8F9-42F4-929C-2275B6126A0B}"/>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73</a:t>
            </a:fld>
            <a:endParaRPr lang="en-US" dirty="0"/>
          </a:p>
        </p:txBody>
      </p:sp>
    </p:spTree>
    <p:extLst>
      <p:ext uri="{BB962C8B-B14F-4D97-AF65-F5344CB8AC3E}">
        <p14:creationId xmlns:p14="http://schemas.microsoft.com/office/powerpoint/2010/main" val="940644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up)">
                                      <p:cBhvr>
                                        <p:cTn id="7" dur="500"/>
                                        <p:tgtEl>
                                          <p:spTgt spid="3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wipe(up)">
                                      <p:cBhvr>
                                        <p:cTn id="12"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3BEEDC-C087-488C-8D1D-7F2689027AB1}"/>
              </a:ext>
            </a:extLst>
          </p:cNvPr>
          <p:cNvSpPr>
            <a:spLocks noGrp="1"/>
          </p:cNvSpPr>
          <p:nvPr>
            <p:ph type="title"/>
          </p:nvPr>
        </p:nvSpPr>
        <p:spPr/>
        <p:txBody>
          <a:bodyPr/>
          <a:lstStyle/>
          <a:p>
            <a:r>
              <a:rPr lang="en-US" dirty="0"/>
              <a:t>Driverless EV optimization</a:t>
            </a:r>
          </a:p>
        </p:txBody>
      </p:sp>
      <p:sp>
        <p:nvSpPr>
          <p:cNvPr id="3" name="Content Placeholder 2">
            <a:extLst>
              <a:ext uri="{FF2B5EF4-FFF2-40B4-BE49-F238E27FC236}">
                <a16:creationId xmlns:a16="http://schemas.microsoft.com/office/drawing/2014/main" id="{76459FAA-F7E4-4E0F-A5CE-4B2AA71F9E76}"/>
              </a:ext>
            </a:extLst>
          </p:cNvPr>
          <p:cNvSpPr>
            <a:spLocks noGrp="1"/>
          </p:cNvSpPr>
          <p:nvPr>
            <p:ph idx="1"/>
          </p:nvPr>
        </p:nvSpPr>
        <p:spPr/>
        <p:txBody>
          <a:bodyPr/>
          <a:lstStyle/>
          <a:p>
            <a:r>
              <a:rPr lang="en-US" dirty="0"/>
              <a:t>Notes:</a:t>
            </a:r>
          </a:p>
          <a:p>
            <a:pPr lvl="1"/>
            <a:r>
              <a:rPr lang="en-US" dirty="0"/>
              <a:t>This behavior is hard to achieve with simpler policies.</a:t>
            </a:r>
          </a:p>
          <a:p>
            <a:pPr lvl="1"/>
            <a:r>
              <a:rPr lang="en-US" dirty="0"/>
              <a:t>The VFA-based policies give us behaviors that vary by zone, and time of day.</a:t>
            </a:r>
          </a:p>
          <a:p>
            <a:pPr lvl="1"/>
            <a:r>
              <a:rPr lang="en-US" dirty="0"/>
              <a:t>In fact, the decision of whether to send a vehicle in for recharging even depends on the set of demands waiting at that point in time.</a:t>
            </a:r>
          </a:p>
          <a:p>
            <a:pPr lvl="1"/>
            <a:r>
              <a:rPr lang="en-US" dirty="0"/>
              <a:t>… but getting the VFA-based policy to work well was difficult.</a:t>
            </a:r>
          </a:p>
        </p:txBody>
      </p:sp>
      <p:sp>
        <p:nvSpPr>
          <p:cNvPr id="4" name="Slide Number Placeholder 5">
            <a:extLst>
              <a:ext uri="{FF2B5EF4-FFF2-40B4-BE49-F238E27FC236}">
                <a16:creationId xmlns:a16="http://schemas.microsoft.com/office/drawing/2014/main" id="{2FCBA44F-7047-4F57-AE84-18C4ABB0CBB1}"/>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74</a:t>
            </a:fld>
            <a:endParaRPr lang="en-US" dirty="0"/>
          </a:p>
        </p:txBody>
      </p:sp>
    </p:spTree>
    <p:extLst>
      <p:ext uri="{BB962C8B-B14F-4D97-AF65-F5344CB8AC3E}">
        <p14:creationId xmlns:p14="http://schemas.microsoft.com/office/powerpoint/2010/main" val="175139697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4100" name="Rectangle 4"/>
          <p:cNvSpPr>
            <a:spLocks noGrp="1" noChangeArrowheads="1"/>
          </p:cNvSpPr>
          <p:nvPr>
            <p:ph type="ctrTitle"/>
          </p:nvPr>
        </p:nvSpPr>
        <p:spPr/>
        <p:txBody>
          <a:bodyPr/>
          <a:lstStyle/>
          <a:p>
            <a:pPr algn="ctr"/>
            <a:r>
              <a:rPr lang="en-US" dirty="0"/>
              <a:t>Blood management problem</a:t>
            </a:r>
          </a:p>
        </p:txBody>
      </p:sp>
      <p:sp>
        <p:nvSpPr>
          <p:cNvPr id="4101" name="Rectangle 5"/>
          <p:cNvSpPr>
            <a:spLocks noGrp="1" noChangeArrowheads="1"/>
          </p:cNvSpPr>
          <p:nvPr>
            <p:ph type="subTitle" idx="1"/>
          </p:nvPr>
        </p:nvSpPr>
        <p:spPr/>
        <p:txBody>
          <a:bodyPr/>
          <a:lstStyle/>
          <a:p>
            <a:r>
              <a:rPr lang="en-US" dirty="0"/>
              <a:t> </a:t>
            </a:r>
          </a:p>
        </p:txBody>
      </p:sp>
      <p:sp>
        <p:nvSpPr>
          <p:cNvPr id="7" name="Rectangle 5"/>
          <p:cNvSpPr txBox="1">
            <a:spLocks noChangeArrowheads="1"/>
          </p:cNvSpPr>
          <p:nvPr/>
        </p:nvSpPr>
        <p:spPr bwMode="auto">
          <a:xfrm>
            <a:off x="1055077" y="3978275"/>
            <a:ext cx="7033846"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SzPct val="80000"/>
              <a:buFontTx/>
              <a:buNone/>
              <a:defRPr sz="2800">
                <a:solidFill>
                  <a:schemeClr val="tx1"/>
                </a:solidFill>
                <a:latin typeface="+mn-lt"/>
                <a:ea typeface="+mn-ea"/>
                <a:cs typeface="+mn-cs"/>
              </a:defRPr>
            </a:lvl1pPr>
            <a:lvl2pPr marL="457200" indent="0" algn="ctr" rtl="0" eaLnBrk="0" fontAlgn="base" hangingPunct="0">
              <a:spcBef>
                <a:spcPct val="20000"/>
              </a:spcBef>
              <a:spcAft>
                <a:spcPct val="0"/>
              </a:spcAft>
              <a:buNone/>
              <a:defRPr sz="2400">
                <a:solidFill>
                  <a:schemeClr val="tx1"/>
                </a:solidFill>
                <a:latin typeface="+mn-lt"/>
              </a:defRPr>
            </a:lvl2pPr>
            <a:lvl3pPr marL="914400" indent="0" algn="ctr" rtl="0" eaLnBrk="0" fontAlgn="base" hangingPunct="0">
              <a:spcBef>
                <a:spcPct val="0"/>
              </a:spcBef>
              <a:spcAft>
                <a:spcPct val="0"/>
              </a:spcAft>
              <a:buNone/>
              <a:defRPr sz="2000">
                <a:solidFill>
                  <a:schemeClr val="tx1"/>
                </a:solidFill>
                <a:latin typeface="+mn-lt"/>
              </a:defRPr>
            </a:lvl3pPr>
            <a:lvl4pPr marL="1371600" indent="0" algn="ctr" rtl="0" eaLnBrk="0" fontAlgn="base" hangingPunct="0">
              <a:spcBef>
                <a:spcPct val="0"/>
              </a:spcBef>
              <a:spcAft>
                <a:spcPct val="0"/>
              </a:spcAft>
              <a:buNone/>
              <a:defRPr sz="2000">
                <a:solidFill>
                  <a:schemeClr val="tx1"/>
                </a:solidFill>
                <a:latin typeface="+mn-lt"/>
              </a:defRPr>
            </a:lvl4pPr>
            <a:lvl5pPr marL="1828800" indent="0" algn="ctr" rtl="0" eaLnBrk="0" fontAlgn="base" hangingPunct="0">
              <a:spcBef>
                <a:spcPct val="0"/>
              </a:spcBef>
              <a:spcAft>
                <a:spcPct val="0"/>
              </a:spcAft>
              <a:buNone/>
              <a:defRPr sz="2000">
                <a:solidFill>
                  <a:schemeClr val="tx1"/>
                </a:solidFill>
                <a:latin typeface="+mn-lt"/>
              </a:defRPr>
            </a:lvl5pPr>
            <a:lvl6pPr marL="2286000" indent="0" algn="ctr" rtl="0" eaLnBrk="0" fontAlgn="base" hangingPunct="0">
              <a:spcBef>
                <a:spcPct val="0"/>
              </a:spcBef>
              <a:spcAft>
                <a:spcPct val="0"/>
              </a:spcAft>
              <a:buNone/>
              <a:defRPr sz="2000">
                <a:solidFill>
                  <a:schemeClr val="tx1"/>
                </a:solidFill>
                <a:latin typeface="+mn-lt"/>
              </a:defRPr>
            </a:lvl6pPr>
            <a:lvl7pPr marL="2743200" indent="0" algn="ctr" rtl="0" eaLnBrk="0" fontAlgn="base" hangingPunct="0">
              <a:spcBef>
                <a:spcPct val="0"/>
              </a:spcBef>
              <a:spcAft>
                <a:spcPct val="0"/>
              </a:spcAft>
              <a:buNone/>
              <a:defRPr sz="2000">
                <a:solidFill>
                  <a:schemeClr val="tx1"/>
                </a:solidFill>
                <a:latin typeface="+mn-lt"/>
              </a:defRPr>
            </a:lvl7pPr>
            <a:lvl8pPr marL="3200400" indent="0" algn="ctr" rtl="0" eaLnBrk="0" fontAlgn="base" hangingPunct="0">
              <a:spcBef>
                <a:spcPct val="0"/>
              </a:spcBef>
              <a:spcAft>
                <a:spcPct val="0"/>
              </a:spcAft>
              <a:buNone/>
              <a:defRPr sz="2000">
                <a:solidFill>
                  <a:schemeClr val="tx1"/>
                </a:solidFill>
                <a:latin typeface="+mn-lt"/>
              </a:defRPr>
            </a:lvl8pPr>
            <a:lvl9pPr marL="3657600" indent="0" algn="ctr" rtl="0" eaLnBrk="0" fontAlgn="base" hangingPunct="0">
              <a:spcBef>
                <a:spcPct val="0"/>
              </a:spcBef>
              <a:spcAft>
                <a:spcPct val="0"/>
              </a:spcAft>
              <a:buNone/>
              <a:defRPr sz="2000">
                <a:solidFill>
                  <a:schemeClr val="tx1"/>
                </a:solidFill>
                <a:latin typeface="+mn-lt"/>
              </a:defRPr>
            </a:lvl9pPr>
          </a:lstStyle>
          <a:p>
            <a:endParaRPr lang="en-US" i="0" kern="0" dirty="0"/>
          </a:p>
        </p:txBody>
      </p:sp>
    </p:spTree>
    <p:extLst>
      <p:ext uri="{BB962C8B-B14F-4D97-AF65-F5344CB8AC3E}">
        <p14:creationId xmlns:p14="http://schemas.microsoft.com/office/powerpoint/2010/main" val="411000647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2"/>
          <p:cNvSpPr>
            <a:spLocks noGrp="1" noChangeArrowheads="1"/>
          </p:cNvSpPr>
          <p:nvPr>
            <p:ph type="title" idx="4294967295"/>
          </p:nvPr>
        </p:nvSpPr>
        <p:spPr/>
        <p:txBody>
          <a:bodyPr/>
          <a:lstStyle/>
          <a:p>
            <a:r>
              <a:rPr lang="en-US" altLang="en-US" sz="3200"/>
              <a:t>Blood management</a:t>
            </a:r>
          </a:p>
        </p:txBody>
      </p:sp>
      <p:sp>
        <p:nvSpPr>
          <p:cNvPr id="57348" name="Rectangle 3"/>
          <p:cNvSpPr>
            <a:spLocks noGrp="1" noChangeArrowheads="1"/>
          </p:cNvSpPr>
          <p:nvPr>
            <p:ph type="body" idx="4294967295"/>
          </p:nvPr>
        </p:nvSpPr>
        <p:spPr>
          <a:xfrm>
            <a:off x="685800" y="1143000"/>
            <a:ext cx="7772400" cy="596900"/>
          </a:xfrm>
        </p:spPr>
        <p:txBody>
          <a:bodyPr/>
          <a:lstStyle/>
          <a:p>
            <a:r>
              <a:rPr lang="en-US" altLang="en-US"/>
              <a:t>Managing blood inventories over time</a:t>
            </a:r>
          </a:p>
        </p:txBody>
      </p:sp>
      <p:sp>
        <p:nvSpPr>
          <p:cNvPr id="57349" name="Line 4"/>
          <p:cNvSpPr>
            <a:spLocks noChangeShapeType="1"/>
          </p:cNvSpPr>
          <p:nvPr/>
        </p:nvSpPr>
        <p:spPr bwMode="auto">
          <a:xfrm>
            <a:off x="660400" y="5511800"/>
            <a:ext cx="8407400" cy="0"/>
          </a:xfrm>
          <a:prstGeom prst="line">
            <a:avLst/>
          </a:prstGeom>
          <a:noFill/>
          <a:ln w="38100">
            <a:solidFill>
              <a:srgbClr val="FF0000"/>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en-US"/>
          </a:p>
        </p:txBody>
      </p:sp>
      <p:sp>
        <p:nvSpPr>
          <p:cNvPr id="57350" name="Line 5"/>
          <p:cNvSpPr>
            <a:spLocks noChangeShapeType="1"/>
          </p:cNvSpPr>
          <p:nvPr/>
        </p:nvSpPr>
        <p:spPr bwMode="auto">
          <a:xfrm>
            <a:off x="1130300" y="5372100"/>
            <a:ext cx="0" cy="2667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7351" name="Line 6"/>
          <p:cNvSpPr>
            <a:spLocks noChangeShapeType="1"/>
          </p:cNvSpPr>
          <p:nvPr/>
        </p:nvSpPr>
        <p:spPr bwMode="auto">
          <a:xfrm>
            <a:off x="3430588" y="5386388"/>
            <a:ext cx="0" cy="2667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7352" name="Text Box 7"/>
          <p:cNvSpPr txBox="1">
            <a:spLocks noChangeArrowheads="1"/>
          </p:cNvSpPr>
          <p:nvPr/>
        </p:nvSpPr>
        <p:spPr bwMode="auto">
          <a:xfrm>
            <a:off x="823913" y="5718175"/>
            <a:ext cx="592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r>
              <a:rPr lang="en-US" altLang="en-US" sz="2400" i="0">
                <a:solidFill>
                  <a:srgbClr val="FF0000"/>
                </a:solidFill>
              </a:rPr>
              <a:t>t=0</a:t>
            </a:r>
          </a:p>
        </p:txBody>
      </p:sp>
      <p:grpSp>
        <p:nvGrpSpPr>
          <p:cNvPr id="2" name="Group 8"/>
          <p:cNvGrpSpPr>
            <a:grpSpLocks/>
          </p:cNvGrpSpPr>
          <p:nvPr/>
        </p:nvGrpSpPr>
        <p:grpSpPr bwMode="auto">
          <a:xfrm>
            <a:off x="731838" y="4295775"/>
            <a:ext cx="371475" cy="1001713"/>
            <a:chOff x="789" y="2162"/>
            <a:chExt cx="234" cy="631"/>
          </a:xfrm>
        </p:grpSpPr>
        <p:graphicFrame>
          <p:nvGraphicFramePr>
            <p:cNvPr id="57415" name="Object 9"/>
            <p:cNvGraphicFramePr>
              <a:graphicFrameLocks noChangeAspect="1"/>
            </p:cNvGraphicFramePr>
            <p:nvPr/>
          </p:nvGraphicFramePr>
          <p:xfrm>
            <a:off x="789" y="2162"/>
            <a:ext cx="234" cy="301"/>
          </p:xfrm>
          <a:graphic>
            <a:graphicData uri="http://schemas.openxmlformats.org/presentationml/2006/ole">
              <mc:AlternateContent xmlns:mc="http://schemas.openxmlformats.org/markup-compatibility/2006">
                <mc:Choice xmlns:v="urn:schemas-microsoft-com:vml" Requires="v">
                  <p:oleObj spid="_x0000_s28690" name="Equation" r:id="rId4" imgW="177646" imgH="228402" progId="Equation.DSMT4">
                    <p:embed/>
                  </p:oleObj>
                </mc:Choice>
                <mc:Fallback>
                  <p:oleObj name="Equation" r:id="rId4" imgW="177646" imgH="228402" progId="Equation.DSMT4">
                    <p:embed/>
                    <p:pic>
                      <p:nvPicPr>
                        <p:cNvPr id="57415"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9" y="2162"/>
                          <a:ext cx="234" cy="3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416" name="Line 10"/>
            <p:cNvSpPr>
              <a:spLocks noChangeShapeType="1"/>
            </p:cNvSpPr>
            <p:nvPr/>
          </p:nvSpPr>
          <p:spPr bwMode="auto">
            <a:xfrm rot="10800000" flipV="1">
              <a:off x="905" y="2473"/>
              <a:ext cx="0" cy="320"/>
            </a:xfrm>
            <a:prstGeom prst="line">
              <a:avLst/>
            </a:prstGeom>
            <a:noFill/>
            <a:ln w="1905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3" name="Group 11"/>
          <p:cNvGrpSpPr>
            <a:grpSpLocks/>
          </p:cNvGrpSpPr>
          <p:nvPr/>
        </p:nvGrpSpPr>
        <p:grpSpPr bwMode="auto">
          <a:xfrm>
            <a:off x="1314450" y="4595813"/>
            <a:ext cx="1752600" cy="1123950"/>
            <a:chOff x="884" y="2895"/>
            <a:chExt cx="1104" cy="708"/>
          </a:xfrm>
        </p:grpSpPr>
        <p:graphicFrame>
          <p:nvGraphicFramePr>
            <p:cNvPr id="57413" name="Object 12"/>
            <p:cNvGraphicFramePr>
              <a:graphicFrameLocks noChangeAspect="1"/>
            </p:cNvGraphicFramePr>
            <p:nvPr/>
          </p:nvGraphicFramePr>
          <p:xfrm>
            <a:off x="1182" y="2895"/>
            <a:ext cx="529" cy="352"/>
          </p:xfrm>
          <a:graphic>
            <a:graphicData uri="http://schemas.openxmlformats.org/presentationml/2006/ole">
              <mc:AlternateContent xmlns:mc="http://schemas.openxmlformats.org/markup-compatibility/2006">
                <mc:Choice xmlns:v="urn:schemas-microsoft-com:vml" Requires="v">
                  <p:oleObj spid="_x0000_s28691" name="Equation" r:id="rId6" imgW="380835" imgH="253890" progId="Equation.DSMT4">
                    <p:embed/>
                  </p:oleObj>
                </mc:Choice>
                <mc:Fallback>
                  <p:oleObj name="Equation" r:id="rId6" imgW="380835" imgH="253890" progId="Equation.DSMT4">
                    <p:embed/>
                    <p:pic>
                      <p:nvPicPr>
                        <p:cNvPr id="57413" name="Object 1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82" y="2895"/>
                          <a:ext cx="529" cy="3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7414" name="Object 13"/>
            <p:cNvGraphicFramePr>
              <a:graphicFrameLocks noChangeAspect="1"/>
            </p:cNvGraphicFramePr>
            <p:nvPr/>
          </p:nvGraphicFramePr>
          <p:xfrm>
            <a:off x="884" y="3061"/>
            <a:ext cx="1104" cy="542"/>
          </p:xfrm>
          <a:graphic>
            <a:graphicData uri="http://schemas.openxmlformats.org/presentationml/2006/ole">
              <mc:AlternateContent xmlns:mc="http://schemas.openxmlformats.org/markup-compatibility/2006">
                <mc:Choice xmlns:v="urn:schemas-microsoft-com:vml" Requires="v">
                  <p:oleObj spid="_x0000_s28692" name="Equation" r:id="rId8" imgW="749300" imgH="368300" progId="Equation.DSMT4">
                    <p:embed/>
                  </p:oleObj>
                </mc:Choice>
                <mc:Fallback>
                  <p:oleObj name="Equation" r:id="rId8" imgW="749300" imgH="368300" progId="Equation.DSMT4">
                    <p:embed/>
                    <p:pic>
                      <p:nvPicPr>
                        <p:cNvPr id="57414" name="Object 1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84" y="3061"/>
                          <a:ext cx="1104" cy="5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 name="Group 14"/>
          <p:cNvGrpSpPr>
            <a:grpSpLocks/>
          </p:cNvGrpSpPr>
          <p:nvPr/>
        </p:nvGrpSpPr>
        <p:grpSpPr bwMode="auto">
          <a:xfrm>
            <a:off x="2955925" y="4297363"/>
            <a:ext cx="346075" cy="1001712"/>
            <a:chOff x="1806" y="2163"/>
            <a:chExt cx="218" cy="631"/>
          </a:xfrm>
        </p:grpSpPr>
        <p:graphicFrame>
          <p:nvGraphicFramePr>
            <p:cNvPr id="57411" name="Object 15"/>
            <p:cNvGraphicFramePr>
              <a:graphicFrameLocks noChangeAspect="1"/>
            </p:cNvGraphicFramePr>
            <p:nvPr/>
          </p:nvGraphicFramePr>
          <p:xfrm>
            <a:off x="1806" y="2163"/>
            <a:ext cx="218" cy="301"/>
          </p:xfrm>
          <a:graphic>
            <a:graphicData uri="http://schemas.openxmlformats.org/presentationml/2006/ole">
              <mc:AlternateContent xmlns:mc="http://schemas.openxmlformats.org/markup-compatibility/2006">
                <mc:Choice xmlns:v="urn:schemas-microsoft-com:vml" Requires="v">
                  <p:oleObj spid="_x0000_s28693" name="Equation" r:id="rId10" imgW="165028" imgH="228501" progId="Equation.DSMT4">
                    <p:embed/>
                  </p:oleObj>
                </mc:Choice>
                <mc:Fallback>
                  <p:oleObj name="Equation" r:id="rId10" imgW="165028" imgH="228501" progId="Equation.DSMT4">
                    <p:embed/>
                    <p:pic>
                      <p:nvPicPr>
                        <p:cNvPr id="57411" name="Object 1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806" y="2163"/>
                          <a:ext cx="218" cy="3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412" name="Line 16"/>
            <p:cNvSpPr>
              <a:spLocks noChangeShapeType="1"/>
            </p:cNvSpPr>
            <p:nvPr/>
          </p:nvSpPr>
          <p:spPr bwMode="auto">
            <a:xfrm rot="10800000" flipV="1">
              <a:off x="1914" y="2474"/>
              <a:ext cx="0" cy="320"/>
            </a:xfrm>
            <a:prstGeom prst="line">
              <a:avLst/>
            </a:prstGeom>
            <a:noFill/>
            <a:ln w="1905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5" name="Group 17"/>
          <p:cNvGrpSpPr>
            <a:grpSpLocks/>
          </p:cNvGrpSpPr>
          <p:nvPr/>
        </p:nvGrpSpPr>
        <p:grpSpPr bwMode="auto">
          <a:xfrm>
            <a:off x="2514600" y="1912938"/>
            <a:ext cx="1854200" cy="3387725"/>
            <a:chOff x="1464" y="1205"/>
            <a:chExt cx="1168" cy="2134"/>
          </a:xfrm>
        </p:grpSpPr>
        <p:grpSp>
          <p:nvGrpSpPr>
            <p:cNvPr id="57405" name="Group 18"/>
            <p:cNvGrpSpPr>
              <a:grpSpLocks/>
            </p:cNvGrpSpPr>
            <p:nvPr/>
          </p:nvGrpSpPr>
          <p:grpSpPr bwMode="auto">
            <a:xfrm>
              <a:off x="1464" y="1205"/>
              <a:ext cx="1168" cy="1245"/>
              <a:chOff x="2192" y="1637"/>
              <a:chExt cx="1168" cy="1245"/>
            </a:xfrm>
          </p:grpSpPr>
          <p:pic>
            <p:nvPicPr>
              <p:cNvPr id="57409" name="Picture 19"/>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192" y="2006"/>
                <a:ext cx="1168" cy="87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57410" name="Text Box 20"/>
              <p:cNvSpPr txBox="1">
                <a:spLocks noChangeArrowheads="1"/>
              </p:cNvSpPr>
              <p:nvPr/>
            </p:nvSpPr>
            <p:spPr bwMode="auto">
              <a:xfrm>
                <a:off x="2406" y="1637"/>
                <a:ext cx="70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lg"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r>
                  <a:rPr lang="en-US" altLang="en-US" sz="2400" i="0"/>
                  <a:t>Week 1</a:t>
                </a:r>
              </a:p>
            </p:txBody>
          </p:sp>
        </p:grpSp>
        <p:grpSp>
          <p:nvGrpSpPr>
            <p:cNvPr id="57406" name="Group 21"/>
            <p:cNvGrpSpPr>
              <a:grpSpLocks/>
            </p:cNvGrpSpPr>
            <p:nvPr/>
          </p:nvGrpSpPr>
          <p:grpSpPr bwMode="auto">
            <a:xfrm>
              <a:off x="1943" y="2468"/>
              <a:ext cx="201" cy="871"/>
              <a:chOff x="1935" y="1932"/>
              <a:chExt cx="201" cy="871"/>
            </a:xfrm>
          </p:grpSpPr>
          <p:sp>
            <p:nvSpPr>
              <p:cNvPr id="57407" name="Line 22"/>
              <p:cNvSpPr>
                <a:spLocks noChangeShapeType="1"/>
              </p:cNvSpPr>
              <p:nvPr/>
            </p:nvSpPr>
            <p:spPr bwMode="auto">
              <a:xfrm rot="10800000" flipV="1">
                <a:off x="2035" y="2203"/>
                <a:ext cx="0" cy="600"/>
              </a:xfrm>
              <a:prstGeom prst="line">
                <a:avLst/>
              </a:prstGeom>
              <a:noFill/>
              <a:ln w="1905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a:p>
            </p:txBody>
          </p:sp>
          <p:graphicFrame>
            <p:nvGraphicFramePr>
              <p:cNvPr id="57408" name="Object 23"/>
              <p:cNvGraphicFramePr>
                <a:graphicFrameLocks noChangeAspect="1"/>
              </p:cNvGraphicFramePr>
              <p:nvPr/>
            </p:nvGraphicFramePr>
            <p:xfrm>
              <a:off x="1935" y="1932"/>
              <a:ext cx="201" cy="301"/>
            </p:xfrm>
            <a:graphic>
              <a:graphicData uri="http://schemas.openxmlformats.org/presentationml/2006/ole">
                <mc:AlternateContent xmlns:mc="http://schemas.openxmlformats.org/markup-compatibility/2006">
                  <mc:Choice xmlns:v="urn:schemas-microsoft-com:vml" Requires="v">
                    <p:oleObj spid="_x0000_s28694" name="Equation" r:id="rId13" imgW="152334" imgH="228501" progId="Equation.DSMT4">
                      <p:embed/>
                    </p:oleObj>
                  </mc:Choice>
                  <mc:Fallback>
                    <p:oleObj name="Equation" r:id="rId13" imgW="152334" imgH="228501" progId="Equation.DSMT4">
                      <p:embed/>
                      <p:pic>
                        <p:nvPicPr>
                          <p:cNvPr id="57408" name="Object 2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935" y="1932"/>
                            <a:ext cx="201" cy="3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sp>
        <p:nvSpPr>
          <p:cNvPr id="57357" name="Line 24"/>
          <p:cNvSpPr>
            <a:spLocks noChangeShapeType="1"/>
          </p:cNvSpPr>
          <p:nvPr/>
        </p:nvSpPr>
        <p:spPr bwMode="auto">
          <a:xfrm>
            <a:off x="5756275" y="5375275"/>
            <a:ext cx="0" cy="2667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7358" name="Line 25"/>
          <p:cNvSpPr>
            <a:spLocks noChangeShapeType="1"/>
          </p:cNvSpPr>
          <p:nvPr/>
        </p:nvSpPr>
        <p:spPr bwMode="auto">
          <a:xfrm>
            <a:off x="8069263" y="5376863"/>
            <a:ext cx="0" cy="2667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 name="Group 29"/>
          <p:cNvGrpSpPr>
            <a:grpSpLocks/>
          </p:cNvGrpSpPr>
          <p:nvPr/>
        </p:nvGrpSpPr>
        <p:grpSpPr bwMode="auto">
          <a:xfrm>
            <a:off x="3640138" y="1922463"/>
            <a:ext cx="3021012" cy="3798887"/>
            <a:chOff x="2141" y="1211"/>
            <a:chExt cx="1903" cy="2393"/>
          </a:xfrm>
        </p:grpSpPr>
        <p:grpSp>
          <p:nvGrpSpPr>
            <p:cNvPr id="57388" name="Group 30"/>
            <p:cNvGrpSpPr>
              <a:grpSpLocks/>
            </p:cNvGrpSpPr>
            <p:nvPr/>
          </p:nvGrpSpPr>
          <p:grpSpPr bwMode="auto">
            <a:xfrm>
              <a:off x="2141" y="1211"/>
              <a:ext cx="1903" cy="2393"/>
              <a:chOff x="2141" y="1211"/>
              <a:chExt cx="1903" cy="2393"/>
            </a:xfrm>
          </p:grpSpPr>
          <p:grpSp>
            <p:nvGrpSpPr>
              <p:cNvPr id="57392" name="Group 31"/>
              <p:cNvGrpSpPr>
                <a:grpSpLocks/>
              </p:cNvGrpSpPr>
              <p:nvPr/>
            </p:nvGrpSpPr>
            <p:grpSpPr bwMode="auto">
              <a:xfrm>
                <a:off x="2141" y="2896"/>
                <a:ext cx="1104" cy="708"/>
                <a:chOff x="884" y="2895"/>
                <a:chExt cx="1104" cy="708"/>
              </a:xfrm>
            </p:grpSpPr>
            <p:graphicFrame>
              <p:nvGraphicFramePr>
                <p:cNvPr id="57403" name="Object 32"/>
                <p:cNvGraphicFramePr>
                  <a:graphicFrameLocks noChangeAspect="1"/>
                </p:cNvGraphicFramePr>
                <p:nvPr/>
              </p:nvGraphicFramePr>
              <p:xfrm>
                <a:off x="1164" y="2895"/>
                <a:ext cx="565" cy="352"/>
              </p:xfrm>
              <a:graphic>
                <a:graphicData uri="http://schemas.openxmlformats.org/presentationml/2006/ole">
                  <mc:AlternateContent xmlns:mc="http://schemas.openxmlformats.org/markup-compatibility/2006">
                    <mc:Choice xmlns:v="urn:schemas-microsoft-com:vml" Requires="v">
                      <p:oleObj spid="_x0000_s28695" name="Equation" r:id="rId15" imgW="406048" imgH="253780" progId="Equation.DSMT4">
                        <p:embed/>
                      </p:oleObj>
                    </mc:Choice>
                    <mc:Fallback>
                      <p:oleObj name="Equation" r:id="rId15" imgW="406048" imgH="253780" progId="Equation.DSMT4">
                        <p:embed/>
                        <p:pic>
                          <p:nvPicPr>
                            <p:cNvPr id="57403" name="Object 32"/>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164" y="2895"/>
                              <a:ext cx="565" cy="3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7404" name="Object 33"/>
                <p:cNvGraphicFramePr>
                  <a:graphicFrameLocks noChangeAspect="1"/>
                </p:cNvGraphicFramePr>
                <p:nvPr/>
              </p:nvGraphicFramePr>
              <p:xfrm>
                <a:off x="884" y="3061"/>
                <a:ext cx="1104" cy="542"/>
              </p:xfrm>
              <a:graphic>
                <a:graphicData uri="http://schemas.openxmlformats.org/presentationml/2006/ole">
                  <mc:AlternateContent xmlns:mc="http://schemas.openxmlformats.org/markup-compatibility/2006">
                    <mc:Choice xmlns:v="urn:schemas-microsoft-com:vml" Requires="v">
                      <p:oleObj spid="_x0000_s28696" name="Equation" r:id="rId17" imgW="749300" imgH="368300" progId="Equation.DSMT4">
                        <p:embed/>
                      </p:oleObj>
                    </mc:Choice>
                    <mc:Fallback>
                      <p:oleObj name="Equation" r:id="rId17" imgW="749300" imgH="368300" progId="Equation.DSMT4">
                        <p:embed/>
                        <p:pic>
                          <p:nvPicPr>
                            <p:cNvPr id="57404" name="Object 3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84" y="3061"/>
                              <a:ext cx="1104" cy="5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57393" name="Group 34"/>
              <p:cNvGrpSpPr>
                <a:grpSpLocks/>
              </p:cNvGrpSpPr>
              <p:nvPr/>
            </p:nvGrpSpPr>
            <p:grpSpPr bwMode="auto">
              <a:xfrm>
                <a:off x="3167" y="2708"/>
                <a:ext cx="235" cy="631"/>
                <a:chOff x="1798" y="2163"/>
                <a:chExt cx="235" cy="631"/>
              </a:xfrm>
            </p:grpSpPr>
            <p:graphicFrame>
              <p:nvGraphicFramePr>
                <p:cNvPr id="57401" name="Object 35"/>
                <p:cNvGraphicFramePr>
                  <a:graphicFrameLocks noChangeAspect="1"/>
                </p:cNvGraphicFramePr>
                <p:nvPr/>
              </p:nvGraphicFramePr>
              <p:xfrm>
                <a:off x="1798" y="2163"/>
                <a:ext cx="235" cy="301"/>
              </p:xfrm>
              <a:graphic>
                <a:graphicData uri="http://schemas.openxmlformats.org/presentationml/2006/ole">
                  <mc:AlternateContent xmlns:mc="http://schemas.openxmlformats.org/markup-compatibility/2006">
                    <mc:Choice xmlns:v="urn:schemas-microsoft-com:vml" Requires="v">
                      <p:oleObj spid="_x0000_s28697" name="Equation" r:id="rId18" imgW="177646" imgH="228402" progId="Equation.DSMT4">
                        <p:embed/>
                      </p:oleObj>
                    </mc:Choice>
                    <mc:Fallback>
                      <p:oleObj name="Equation" r:id="rId18" imgW="177646" imgH="228402" progId="Equation.DSMT4">
                        <p:embed/>
                        <p:pic>
                          <p:nvPicPr>
                            <p:cNvPr id="57401" name="Object 35"/>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798" y="2163"/>
                              <a:ext cx="235" cy="3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402" name="Line 36"/>
                <p:cNvSpPr>
                  <a:spLocks noChangeShapeType="1"/>
                </p:cNvSpPr>
                <p:nvPr/>
              </p:nvSpPr>
              <p:spPr bwMode="auto">
                <a:xfrm rot="10800000" flipV="1">
                  <a:off x="1914" y="2474"/>
                  <a:ext cx="0" cy="320"/>
                </a:xfrm>
                <a:prstGeom prst="line">
                  <a:avLst/>
                </a:prstGeom>
                <a:noFill/>
                <a:ln w="1905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57394" name="Group 37"/>
              <p:cNvGrpSpPr>
                <a:grpSpLocks/>
              </p:cNvGrpSpPr>
              <p:nvPr/>
            </p:nvGrpSpPr>
            <p:grpSpPr bwMode="auto">
              <a:xfrm>
                <a:off x="2876" y="1211"/>
                <a:ext cx="1168" cy="2129"/>
                <a:chOff x="2876" y="1211"/>
                <a:chExt cx="1168" cy="2129"/>
              </a:xfrm>
            </p:grpSpPr>
            <p:grpSp>
              <p:nvGrpSpPr>
                <p:cNvPr id="57395" name="Group 38"/>
                <p:cNvGrpSpPr>
                  <a:grpSpLocks/>
                </p:cNvGrpSpPr>
                <p:nvPr/>
              </p:nvGrpSpPr>
              <p:grpSpPr bwMode="auto">
                <a:xfrm>
                  <a:off x="2876" y="1211"/>
                  <a:ext cx="1168" cy="1245"/>
                  <a:chOff x="3764" y="1643"/>
                  <a:chExt cx="1168" cy="1245"/>
                </a:xfrm>
              </p:grpSpPr>
              <p:pic>
                <p:nvPicPr>
                  <p:cNvPr id="57399" name="Picture 39"/>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764" y="2012"/>
                    <a:ext cx="1168" cy="87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57400" name="Text Box 40"/>
                  <p:cNvSpPr txBox="1">
                    <a:spLocks noChangeArrowheads="1"/>
                  </p:cNvSpPr>
                  <p:nvPr/>
                </p:nvSpPr>
                <p:spPr bwMode="auto">
                  <a:xfrm>
                    <a:off x="4050" y="1643"/>
                    <a:ext cx="70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lg"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r>
                      <a:rPr lang="en-US" altLang="en-US" sz="2400" i="0"/>
                      <a:t>Week 2</a:t>
                    </a:r>
                  </a:p>
                </p:txBody>
              </p:sp>
            </p:grpSp>
            <p:grpSp>
              <p:nvGrpSpPr>
                <p:cNvPr id="57396" name="Group 41"/>
                <p:cNvGrpSpPr>
                  <a:grpSpLocks/>
                </p:cNvGrpSpPr>
                <p:nvPr/>
              </p:nvGrpSpPr>
              <p:grpSpPr bwMode="auto">
                <a:xfrm>
                  <a:off x="3368" y="2469"/>
                  <a:ext cx="218" cy="871"/>
                  <a:chOff x="1927" y="1932"/>
                  <a:chExt cx="218" cy="871"/>
                </a:xfrm>
              </p:grpSpPr>
              <p:sp>
                <p:nvSpPr>
                  <p:cNvPr id="57397" name="Line 42"/>
                  <p:cNvSpPr>
                    <a:spLocks noChangeShapeType="1"/>
                  </p:cNvSpPr>
                  <p:nvPr/>
                </p:nvSpPr>
                <p:spPr bwMode="auto">
                  <a:xfrm rot="10800000" flipV="1">
                    <a:off x="2035" y="2203"/>
                    <a:ext cx="0" cy="600"/>
                  </a:xfrm>
                  <a:prstGeom prst="line">
                    <a:avLst/>
                  </a:prstGeom>
                  <a:noFill/>
                  <a:ln w="1905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a:p>
                </p:txBody>
              </p:sp>
              <p:graphicFrame>
                <p:nvGraphicFramePr>
                  <p:cNvPr id="57398" name="Object 43"/>
                  <p:cNvGraphicFramePr>
                    <a:graphicFrameLocks noChangeAspect="1"/>
                  </p:cNvGraphicFramePr>
                  <p:nvPr/>
                </p:nvGraphicFramePr>
                <p:xfrm>
                  <a:off x="1927" y="1932"/>
                  <a:ext cx="218" cy="301"/>
                </p:xfrm>
                <a:graphic>
                  <a:graphicData uri="http://schemas.openxmlformats.org/presentationml/2006/ole">
                    <mc:AlternateContent xmlns:mc="http://schemas.openxmlformats.org/markup-compatibility/2006">
                      <mc:Choice xmlns:v="urn:schemas-microsoft-com:vml" Requires="v">
                        <p:oleObj spid="_x0000_s28698" name="Equation" r:id="rId20" imgW="165028" imgH="228501" progId="Equation.DSMT4">
                          <p:embed/>
                        </p:oleObj>
                      </mc:Choice>
                      <mc:Fallback>
                        <p:oleObj name="Equation" r:id="rId20" imgW="165028" imgH="228501" progId="Equation.DSMT4">
                          <p:embed/>
                          <p:pic>
                            <p:nvPicPr>
                              <p:cNvPr id="57398" name="Object 43"/>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927" y="1932"/>
                                <a:ext cx="218" cy="3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grpSp>
          <p:nvGrpSpPr>
            <p:cNvPr id="57389" name="Group 44"/>
            <p:cNvGrpSpPr>
              <a:grpSpLocks/>
            </p:cNvGrpSpPr>
            <p:nvPr/>
          </p:nvGrpSpPr>
          <p:grpSpPr bwMode="auto">
            <a:xfrm>
              <a:off x="3464" y="2701"/>
              <a:ext cx="251" cy="639"/>
              <a:chOff x="1790" y="2155"/>
              <a:chExt cx="251" cy="639"/>
            </a:xfrm>
          </p:grpSpPr>
          <p:graphicFrame>
            <p:nvGraphicFramePr>
              <p:cNvPr id="57390" name="Object 45"/>
              <p:cNvGraphicFramePr>
                <a:graphicFrameLocks noChangeAspect="1"/>
              </p:cNvGraphicFramePr>
              <p:nvPr/>
            </p:nvGraphicFramePr>
            <p:xfrm>
              <a:off x="1790" y="2155"/>
              <a:ext cx="251" cy="317"/>
            </p:xfrm>
            <a:graphic>
              <a:graphicData uri="http://schemas.openxmlformats.org/presentationml/2006/ole">
                <mc:AlternateContent xmlns:mc="http://schemas.openxmlformats.org/markup-compatibility/2006">
                  <mc:Choice xmlns:v="urn:schemas-microsoft-com:vml" Requires="v">
                    <p:oleObj spid="_x0000_s28699" name="Equation" r:id="rId22" imgW="190417" imgH="241195" progId="Equation.DSMT4">
                      <p:embed/>
                    </p:oleObj>
                  </mc:Choice>
                  <mc:Fallback>
                    <p:oleObj name="Equation" r:id="rId22" imgW="190417" imgH="241195" progId="Equation.DSMT4">
                      <p:embed/>
                      <p:pic>
                        <p:nvPicPr>
                          <p:cNvPr id="57390" name="Object 45"/>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790" y="2155"/>
                            <a:ext cx="251" cy="3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391" name="Line 46"/>
              <p:cNvSpPr>
                <a:spLocks noChangeShapeType="1"/>
              </p:cNvSpPr>
              <p:nvPr/>
            </p:nvSpPr>
            <p:spPr bwMode="auto">
              <a:xfrm rot="10800000" flipV="1">
                <a:off x="1914" y="2474"/>
                <a:ext cx="0" cy="320"/>
              </a:xfrm>
              <a:prstGeom prst="line">
                <a:avLst/>
              </a:prstGeom>
              <a:noFill/>
              <a:ln w="1905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a:p>
            </p:txBody>
          </p:sp>
        </p:grpSp>
      </p:grpSp>
      <p:grpSp>
        <p:nvGrpSpPr>
          <p:cNvPr id="16" name="Group 47"/>
          <p:cNvGrpSpPr>
            <a:grpSpLocks/>
          </p:cNvGrpSpPr>
          <p:nvPr/>
        </p:nvGrpSpPr>
        <p:grpSpPr bwMode="auto">
          <a:xfrm>
            <a:off x="5953125" y="1924050"/>
            <a:ext cx="2982913" cy="3798888"/>
            <a:chOff x="3622" y="1212"/>
            <a:chExt cx="1879" cy="2393"/>
          </a:xfrm>
        </p:grpSpPr>
        <p:grpSp>
          <p:nvGrpSpPr>
            <p:cNvPr id="57371" name="Group 48"/>
            <p:cNvGrpSpPr>
              <a:grpSpLocks/>
            </p:cNvGrpSpPr>
            <p:nvPr/>
          </p:nvGrpSpPr>
          <p:grpSpPr bwMode="auto">
            <a:xfrm>
              <a:off x="3622" y="1212"/>
              <a:ext cx="1879" cy="2393"/>
              <a:chOff x="3622" y="1212"/>
              <a:chExt cx="1879" cy="2393"/>
            </a:xfrm>
          </p:grpSpPr>
          <p:grpSp>
            <p:nvGrpSpPr>
              <p:cNvPr id="57375" name="Group 49"/>
              <p:cNvGrpSpPr>
                <a:grpSpLocks/>
              </p:cNvGrpSpPr>
              <p:nvPr/>
            </p:nvGrpSpPr>
            <p:grpSpPr bwMode="auto">
              <a:xfrm>
                <a:off x="3622" y="2897"/>
                <a:ext cx="1104" cy="708"/>
                <a:chOff x="884" y="2895"/>
                <a:chExt cx="1104" cy="708"/>
              </a:xfrm>
            </p:grpSpPr>
            <p:graphicFrame>
              <p:nvGraphicFramePr>
                <p:cNvPr id="57386" name="Object 50"/>
                <p:cNvGraphicFramePr>
                  <a:graphicFrameLocks noChangeAspect="1"/>
                </p:cNvGraphicFramePr>
                <p:nvPr/>
              </p:nvGraphicFramePr>
              <p:xfrm>
                <a:off x="1164" y="2895"/>
                <a:ext cx="565" cy="352"/>
              </p:xfrm>
              <a:graphic>
                <a:graphicData uri="http://schemas.openxmlformats.org/presentationml/2006/ole">
                  <mc:AlternateContent xmlns:mc="http://schemas.openxmlformats.org/markup-compatibility/2006">
                    <mc:Choice xmlns:v="urn:schemas-microsoft-com:vml" Requires="v">
                      <p:oleObj spid="_x0000_s28700" name="Equation" r:id="rId24" imgW="406048" imgH="253780" progId="Equation.DSMT4">
                        <p:embed/>
                      </p:oleObj>
                    </mc:Choice>
                    <mc:Fallback>
                      <p:oleObj name="Equation" r:id="rId24" imgW="406048" imgH="253780" progId="Equation.DSMT4">
                        <p:embed/>
                        <p:pic>
                          <p:nvPicPr>
                            <p:cNvPr id="57386" name="Object 50"/>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164" y="2895"/>
                              <a:ext cx="565" cy="3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7387" name="Object 51"/>
                <p:cNvGraphicFramePr>
                  <a:graphicFrameLocks noChangeAspect="1"/>
                </p:cNvGraphicFramePr>
                <p:nvPr/>
              </p:nvGraphicFramePr>
              <p:xfrm>
                <a:off x="884" y="3061"/>
                <a:ext cx="1104" cy="542"/>
              </p:xfrm>
              <a:graphic>
                <a:graphicData uri="http://schemas.openxmlformats.org/presentationml/2006/ole">
                  <mc:AlternateContent xmlns:mc="http://schemas.openxmlformats.org/markup-compatibility/2006">
                    <mc:Choice xmlns:v="urn:schemas-microsoft-com:vml" Requires="v">
                      <p:oleObj spid="_x0000_s28701" name="Equation" r:id="rId26" imgW="749300" imgH="368300" progId="Equation.DSMT4">
                        <p:embed/>
                      </p:oleObj>
                    </mc:Choice>
                    <mc:Fallback>
                      <p:oleObj name="Equation" r:id="rId26" imgW="749300" imgH="368300" progId="Equation.DSMT4">
                        <p:embed/>
                        <p:pic>
                          <p:nvPicPr>
                            <p:cNvPr id="57387" name="Object 5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84" y="3061"/>
                              <a:ext cx="1104" cy="5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57376" name="Group 52"/>
              <p:cNvGrpSpPr>
                <a:grpSpLocks/>
              </p:cNvGrpSpPr>
              <p:nvPr/>
            </p:nvGrpSpPr>
            <p:grpSpPr bwMode="auto">
              <a:xfrm>
                <a:off x="4648" y="2709"/>
                <a:ext cx="234" cy="631"/>
                <a:chOff x="1798" y="2163"/>
                <a:chExt cx="234" cy="631"/>
              </a:xfrm>
            </p:grpSpPr>
            <p:graphicFrame>
              <p:nvGraphicFramePr>
                <p:cNvPr id="57384" name="Object 53"/>
                <p:cNvGraphicFramePr>
                  <a:graphicFrameLocks noChangeAspect="1"/>
                </p:cNvGraphicFramePr>
                <p:nvPr/>
              </p:nvGraphicFramePr>
              <p:xfrm>
                <a:off x="1798" y="2163"/>
                <a:ext cx="234" cy="301"/>
              </p:xfrm>
              <a:graphic>
                <a:graphicData uri="http://schemas.openxmlformats.org/presentationml/2006/ole">
                  <mc:AlternateContent xmlns:mc="http://schemas.openxmlformats.org/markup-compatibility/2006">
                    <mc:Choice xmlns:v="urn:schemas-microsoft-com:vml" Requires="v">
                      <p:oleObj spid="_x0000_s28702" name="Equation" r:id="rId27" imgW="177646" imgH="228402" progId="Equation.DSMT4">
                        <p:embed/>
                      </p:oleObj>
                    </mc:Choice>
                    <mc:Fallback>
                      <p:oleObj name="Equation" r:id="rId27" imgW="177646" imgH="228402" progId="Equation.DSMT4">
                        <p:embed/>
                        <p:pic>
                          <p:nvPicPr>
                            <p:cNvPr id="57384" name="Object 53"/>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1798" y="2163"/>
                              <a:ext cx="234" cy="3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385" name="Line 54"/>
                <p:cNvSpPr>
                  <a:spLocks noChangeShapeType="1"/>
                </p:cNvSpPr>
                <p:nvPr/>
              </p:nvSpPr>
              <p:spPr bwMode="auto">
                <a:xfrm rot="10800000" flipV="1">
                  <a:off x="1914" y="2474"/>
                  <a:ext cx="0" cy="320"/>
                </a:xfrm>
                <a:prstGeom prst="line">
                  <a:avLst/>
                </a:prstGeom>
                <a:noFill/>
                <a:ln w="1905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57377" name="Group 55"/>
              <p:cNvGrpSpPr>
                <a:grpSpLocks/>
              </p:cNvGrpSpPr>
              <p:nvPr/>
            </p:nvGrpSpPr>
            <p:grpSpPr bwMode="auto">
              <a:xfrm>
                <a:off x="4333" y="1212"/>
                <a:ext cx="1168" cy="2129"/>
                <a:chOff x="4333" y="1212"/>
                <a:chExt cx="1168" cy="2129"/>
              </a:xfrm>
            </p:grpSpPr>
            <p:grpSp>
              <p:nvGrpSpPr>
                <p:cNvPr id="57378" name="Group 56"/>
                <p:cNvGrpSpPr>
                  <a:grpSpLocks/>
                </p:cNvGrpSpPr>
                <p:nvPr/>
              </p:nvGrpSpPr>
              <p:grpSpPr bwMode="auto">
                <a:xfrm>
                  <a:off x="4849" y="2470"/>
                  <a:ext cx="218" cy="871"/>
                  <a:chOff x="1927" y="1932"/>
                  <a:chExt cx="218" cy="871"/>
                </a:xfrm>
              </p:grpSpPr>
              <p:sp>
                <p:nvSpPr>
                  <p:cNvPr id="57382" name="Line 57"/>
                  <p:cNvSpPr>
                    <a:spLocks noChangeShapeType="1"/>
                  </p:cNvSpPr>
                  <p:nvPr/>
                </p:nvSpPr>
                <p:spPr bwMode="auto">
                  <a:xfrm rot="10800000" flipV="1">
                    <a:off x="2035" y="2203"/>
                    <a:ext cx="0" cy="600"/>
                  </a:xfrm>
                  <a:prstGeom prst="line">
                    <a:avLst/>
                  </a:prstGeom>
                  <a:noFill/>
                  <a:ln w="1905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a:p>
                </p:txBody>
              </p:sp>
              <p:graphicFrame>
                <p:nvGraphicFramePr>
                  <p:cNvPr id="57383" name="Object 58"/>
                  <p:cNvGraphicFramePr>
                    <a:graphicFrameLocks noChangeAspect="1"/>
                  </p:cNvGraphicFramePr>
                  <p:nvPr/>
                </p:nvGraphicFramePr>
                <p:xfrm>
                  <a:off x="1927" y="1932"/>
                  <a:ext cx="218" cy="301"/>
                </p:xfrm>
                <a:graphic>
                  <a:graphicData uri="http://schemas.openxmlformats.org/presentationml/2006/ole">
                    <mc:AlternateContent xmlns:mc="http://schemas.openxmlformats.org/markup-compatibility/2006">
                      <mc:Choice xmlns:v="urn:schemas-microsoft-com:vml" Requires="v">
                        <p:oleObj spid="_x0000_s28703" name="Equation" r:id="rId29" imgW="165028" imgH="228501" progId="Equation.DSMT4">
                          <p:embed/>
                        </p:oleObj>
                      </mc:Choice>
                      <mc:Fallback>
                        <p:oleObj name="Equation" r:id="rId29" imgW="165028" imgH="228501" progId="Equation.DSMT4">
                          <p:embed/>
                          <p:pic>
                            <p:nvPicPr>
                              <p:cNvPr id="57383" name="Object 58"/>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1927" y="1932"/>
                                <a:ext cx="218" cy="3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57379" name="Group 59"/>
                <p:cNvGrpSpPr>
                  <a:grpSpLocks/>
                </p:cNvGrpSpPr>
                <p:nvPr/>
              </p:nvGrpSpPr>
              <p:grpSpPr bwMode="auto">
                <a:xfrm>
                  <a:off x="4333" y="1212"/>
                  <a:ext cx="1168" cy="1245"/>
                  <a:chOff x="3764" y="1643"/>
                  <a:chExt cx="1168" cy="1245"/>
                </a:xfrm>
              </p:grpSpPr>
              <p:pic>
                <p:nvPicPr>
                  <p:cNvPr id="57380" name="Picture 60"/>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764" y="2012"/>
                    <a:ext cx="1168" cy="87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57381" name="Text Box 61"/>
                  <p:cNvSpPr txBox="1">
                    <a:spLocks noChangeArrowheads="1"/>
                  </p:cNvSpPr>
                  <p:nvPr/>
                </p:nvSpPr>
                <p:spPr bwMode="auto">
                  <a:xfrm>
                    <a:off x="4050" y="1643"/>
                    <a:ext cx="70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lg"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r>
                      <a:rPr lang="en-US" altLang="en-US" sz="2400" i="0"/>
                      <a:t>Week 3</a:t>
                    </a:r>
                  </a:p>
                </p:txBody>
              </p:sp>
            </p:grpSp>
          </p:grpSp>
        </p:grpSp>
        <p:grpSp>
          <p:nvGrpSpPr>
            <p:cNvPr id="57372" name="Group 62"/>
            <p:cNvGrpSpPr>
              <a:grpSpLocks/>
            </p:cNvGrpSpPr>
            <p:nvPr/>
          </p:nvGrpSpPr>
          <p:grpSpPr bwMode="auto">
            <a:xfrm>
              <a:off x="4953" y="2702"/>
              <a:ext cx="250" cy="639"/>
              <a:chOff x="1790" y="2155"/>
              <a:chExt cx="250" cy="639"/>
            </a:xfrm>
          </p:grpSpPr>
          <p:graphicFrame>
            <p:nvGraphicFramePr>
              <p:cNvPr id="57373" name="Object 63"/>
              <p:cNvGraphicFramePr>
                <a:graphicFrameLocks noChangeAspect="1"/>
              </p:cNvGraphicFramePr>
              <p:nvPr/>
            </p:nvGraphicFramePr>
            <p:xfrm>
              <a:off x="1790" y="2155"/>
              <a:ext cx="250" cy="317"/>
            </p:xfrm>
            <a:graphic>
              <a:graphicData uri="http://schemas.openxmlformats.org/presentationml/2006/ole">
                <mc:AlternateContent xmlns:mc="http://schemas.openxmlformats.org/markup-compatibility/2006">
                  <mc:Choice xmlns:v="urn:schemas-microsoft-com:vml" Requires="v">
                    <p:oleObj spid="_x0000_s28704" name="Equation" r:id="rId31" imgW="190417" imgH="241195" progId="Equation.DSMT4">
                      <p:embed/>
                    </p:oleObj>
                  </mc:Choice>
                  <mc:Fallback>
                    <p:oleObj name="Equation" r:id="rId31" imgW="190417" imgH="241195" progId="Equation.DSMT4">
                      <p:embed/>
                      <p:pic>
                        <p:nvPicPr>
                          <p:cNvPr id="57373" name="Object 63"/>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1790" y="2155"/>
                            <a:ext cx="250" cy="3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374" name="Line 64"/>
              <p:cNvSpPr>
                <a:spLocks noChangeShapeType="1"/>
              </p:cNvSpPr>
              <p:nvPr/>
            </p:nvSpPr>
            <p:spPr bwMode="auto">
              <a:xfrm rot="10800000" flipV="1">
                <a:off x="1914" y="2474"/>
                <a:ext cx="0" cy="320"/>
              </a:xfrm>
              <a:prstGeom prst="line">
                <a:avLst/>
              </a:prstGeom>
              <a:noFill/>
              <a:ln w="1905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a:p>
            </p:txBody>
          </p:sp>
        </p:grpSp>
      </p:grpSp>
      <p:sp>
        <p:nvSpPr>
          <p:cNvPr id="57361" name="Text Box 65"/>
          <p:cNvSpPr txBox="1">
            <a:spLocks noChangeArrowheads="1"/>
          </p:cNvSpPr>
          <p:nvPr/>
        </p:nvSpPr>
        <p:spPr bwMode="auto">
          <a:xfrm>
            <a:off x="3124200" y="5719763"/>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r>
              <a:rPr lang="en-US" altLang="en-US" sz="2400" i="0">
                <a:solidFill>
                  <a:srgbClr val="FF0000"/>
                </a:solidFill>
              </a:rPr>
              <a:t>t=1</a:t>
            </a:r>
          </a:p>
        </p:txBody>
      </p:sp>
      <p:sp>
        <p:nvSpPr>
          <p:cNvPr id="57362" name="Text Box 66"/>
          <p:cNvSpPr txBox="1">
            <a:spLocks noChangeArrowheads="1"/>
          </p:cNvSpPr>
          <p:nvPr/>
        </p:nvSpPr>
        <p:spPr bwMode="auto">
          <a:xfrm>
            <a:off x="5462588" y="5721350"/>
            <a:ext cx="592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r>
              <a:rPr lang="en-US" altLang="en-US" sz="2400" i="0">
                <a:solidFill>
                  <a:srgbClr val="FF0000"/>
                </a:solidFill>
              </a:rPr>
              <a:t>t=2</a:t>
            </a:r>
          </a:p>
        </p:txBody>
      </p:sp>
      <p:sp>
        <p:nvSpPr>
          <p:cNvPr id="57363" name="Text Box 67"/>
          <p:cNvSpPr txBox="1">
            <a:spLocks noChangeArrowheads="1"/>
          </p:cNvSpPr>
          <p:nvPr/>
        </p:nvSpPr>
        <p:spPr bwMode="auto">
          <a:xfrm>
            <a:off x="7762875" y="5722938"/>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r>
              <a:rPr lang="en-US" altLang="en-US" sz="2400" i="0">
                <a:solidFill>
                  <a:srgbClr val="FF0000"/>
                </a:solidFill>
              </a:rPr>
              <a:t>t=3</a:t>
            </a:r>
          </a:p>
        </p:txBody>
      </p:sp>
      <p:grpSp>
        <p:nvGrpSpPr>
          <p:cNvPr id="24" name="Group 68"/>
          <p:cNvGrpSpPr>
            <a:grpSpLocks/>
          </p:cNvGrpSpPr>
          <p:nvPr/>
        </p:nvGrpSpPr>
        <p:grpSpPr bwMode="auto">
          <a:xfrm>
            <a:off x="217488" y="1914525"/>
            <a:ext cx="1854200" cy="3387725"/>
            <a:chOff x="1464" y="1205"/>
            <a:chExt cx="1168" cy="2134"/>
          </a:xfrm>
        </p:grpSpPr>
        <p:grpSp>
          <p:nvGrpSpPr>
            <p:cNvPr id="57365" name="Group 69"/>
            <p:cNvGrpSpPr>
              <a:grpSpLocks/>
            </p:cNvGrpSpPr>
            <p:nvPr/>
          </p:nvGrpSpPr>
          <p:grpSpPr bwMode="auto">
            <a:xfrm>
              <a:off x="1464" y="1205"/>
              <a:ext cx="1168" cy="1245"/>
              <a:chOff x="2192" y="1637"/>
              <a:chExt cx="1168" cy="1245"/>
            </a:xfrm>
          </p:grpSpPr>
          <p:pic>
            <p:nvPicPr>
              <p:cNvPr id="57369" name="Picture 70"/>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192" y="2006"/>
                <a:ext cx="1168" cy="87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57370" name="Text Box 71"/>
              <p:cNvSpPr txBox="1">
                <a:spLocks noChangeArrowheads="1"/>
              </p:cNvSpPr>
              <p:nvPr/>
            </p:nvSpPr>
            <p:spPr bwMode="auto">
              <a:xfrm>
                <a:off x="2406" y="1637"/>
                <a:ext cx="70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lg"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r>
                  <a:rPr lang="en-US" altLang="en-US" sz="2400" i="0"/>
                  <a:t>Week 0</a:t>
                </a:r>
              </a:p>
            </p:txBody>
          </p:sp>
        </p:grpSp>
        <p:grpSp>
          <p:nvGrpSpPr>
            <p:cNvPr id="57366" name="Group 72"/>
            <p:cNvGrpSpPr>
              <a:grpSpLocks/>
            </p:cNvGrpSpPr>
            <p:nvPr/>
          </p:nvGrpSpPr>
          <p:grpSpPr bwMode="auto">
            <a:xfrm>
              <a:off x="1935" y="2468"/>
              <a:ext cx="218" cy="871"/>
              <a:chOff x="1927" y="1932"/>
              <a:chExt cx="218" cy="871"/>
            </a:xfrm>
          </p:grpSpPr>
          <p:sp>
            <p:nvSpPr>
              <p:cNvPr id="57367" name="Line 73"/>
              <p:cNvSpPr>
                <a:spLocks noChangeShapeType="1"/>
              </p:cNvSpPr>
              <p:nvPr/>
            </p:nvSpPr>
            <p:spPr bwMode="auto">
              <a:xfrm rot="10800000" flipV="1">
                <a:off x="2035" y="2203"/>
                <a:ext cx="0" cy="600"/>
              </a:xfrm>
              <a:prstGeom prst="line">
                <a:avLst/>
              </a:prstGeom>
              <a:noFill/>
              <a:ln w="1905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a:p>
            </p:txBody>
          </p:sp>
          <p:graphicFrame>
            <p:nvGraphicFramePr>
              <p:cNvPr id="57368" name="Object 74"/>
              <p:cNvGraphicFramePr>
                <a:graphicFrameLocks noChangeAspect="1"/>
              </p:cNvGraphicFramePr>
              <p:nvPr/>
            </p:nvGraphicFramePr>
            <p:xfrm>
              <a:off x="1927" y="1932"/>
              <a:ext cx="218" cy="301"/>
            </p:xfrm>
            <a:graphic>
              <a:graphicData uri="http://schemas.openxmlformats.org/presentationml/2006/ole">
                <mc:AlternateContent xmlns:mc="http://schemas.openxmlformats.org/markup-compatibility/2006">
                  <mc:Choice xmlns:v="urn:schemas-microsoft-com:vml" Requires="v">
                    <p:oleObj spid="_x0000_s28705" name="Equation" r:id="rId33" imgW="165028" imgH="228501" progId="Equation.DSMT4">
                      <p:embed/>
                    </p:oleObj>
                  </mc:Choice>
                  <mc:Fallback>
                    <p:oleObj name="Equation" r:id="rId33" imgW="165028" imgH="228501" progId="Equation.DSMT4">
                      <p:embed/>
                      <p:pic>
                        <p:nvPicPr>
                          <p:cNvPr id="57368" name="Object 7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927" y="1932"/>
                            <a:ext cx="218" cy="3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sp>
        <p:nvSpPr>
          <p:cNvPr id="74" name="Slide Number Placeholder 5">
            <a:extLst>
              <a:ext uri="{FF2B5EF4-FFF2-40B4-BE49-F238E27FC236}">
                <a16:creationId xmlns:a16="http://schemas.microsoft.com/office/drawing/2014/main" id="{2BB34C0B-FE58-47AD-8C6C-D1C277367FF2}"/>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76</a:t>
            </a:fld>
            <a:endParaRPr lang="en-US" dirty="0"/>
          </a:p>
        </p:txBody>
      </p:sp>
    </p:spTree>
    <p:extLst>
      <p:ext uri="{BB962C8B-B14F-4D97-AF65-F5344CB8AC3E}">
        <p14:creationId xmlns:p14="http://schemas.microsoft.com/office/powerpoint/2010/main" val="32140070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up)">
                                      <p:cBhvr>
                                        <p:cTn id="12" dur="500"/>
                                        <p:tgtEl>
                                          <p:spTgt spid="2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up)">
                                      <p:cBhvr>
                                        <p:cTn id="22" dur="500"/>
                                        <p:tgtEl>
                                          <p:spTgt spid="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up)">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up)">
                                      <p:cBhvr>
                                        <p:cTn id="32" dur="500"/>
                                        <p:tgtEl>
                                          <p:spTgt spid="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wipe(up)">
                                      <p:cBhvr>
                                        <p:cTn id="3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58370" name="AutoShape 2"/>
          <p:cNvCxnSpPr>
            <a:cxnSpLocks noChangeShapeType="1"/>
            <a:stCxn id="58412" idx="3"/>
            <a:endCxn id="58456" idx="1"/>
          </p:cNvCxnSpPr>
          <p:nvPr/>
        </p:nvCxnSpPr>
        <p:spPr bwMode="auto">
          <a:xfrm>
            <a:off x="2384425" y="3536950"/>
            <a:ext cx="5378450" cy="19050"/>
          </a:xfrm>
          <a:prstGeom prst="straightConnector1">
            <a:avLst/>
          </a:prstGeom>
          <a:noFill/>
          <a:ln w="28575">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8371" name="AutoShape 3"/>
          <p:cNvCxnSpPr>
            <a:cxnSpLocks noChangeShapeType="1"/>
            <a:stCxn id="58494" idx="3"/>
            <a:endCxn id="58378" idx="1"/>
          </p:cNvCxnSpPr>
          <p:nvPr/>
        </p:nvCxnSpPr>
        <p:spPr bwMode="auto">
          <a:xfrm>
            <a:off x="2392363" y="1949450"/>
            <a:ext cx="5376862" cy="19050"/>
          </a:xfrm>
          <a:prstGeom prst="straightConnector1">
            <a:avLst/>
          </a:prstGeom>
          <a:noFill/>
          <a:ln w="28575">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8372" name="AutoShape 4"/>
          <p:cNvCxnSpPr>
            <a:cxnSpLocks noChangeShapeType="1"/>
            <a:stCxn id="58496" idx="3"/>
            <a:endCxn id="58379" idx="1"/>
          </p:cNvCxnSpPr>
          <p:nvPr/>
        </p:nvCxnSpPr>
        <p:spPr bwMode="auto">
          <a:xfrm>
            <a:off x="2386013" y="2482850"/>
            <a:ext cx="5376862" cy="6350"/>
          </a:xfrm>
          <a:prstGeom prst="straightConnector1">
            <a:avLst/>
          </a:prstGeom>
          <a:noFill/>
          <a:ln w="28575">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8373" name="AutoShape 5"/>
          <p:cNvCxnSpPr>
            <a:cxnSpLocks noChangeShapeType="1"/>
            <a:stCxn id="58414" idx="3"/>
            <a:endCxn id="58457" idx="1"/>
          </p:cNvCxnSpPr>
          <p:nvPr/>
        </p:nvCxnSpPr>
        <p:spPr bwMode="auto">
          <a:xfrm>
            <a:off x="2378075" y="4057650"/>
            <a:ext cx="5384800" cy="19050"/>
          </a:xfrm>
          <a:prstGeom prst="straightConnector1">
            <a:avLst/>
          </a:prstGeom>
          <a:noFill/>
          <a:ln w="28575">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8374" name="AutoShape 6"/>
          <p:cNvCxnSpPr>
            <a:cxnSpLocks noChangeShapeType="1"/>
            <a:stCxn id="58416" idx="3"/>
            <a:endCxn id="58458" idx="1"/>
          </p:cNvCxnSpPr>
          <p:nvPr/>
        </p:nvCxnSpPr>
        <p:spPr bwMode="auto">
          <a:xfrm>
            <a:off x="2384425" y="4591050"/>
            <a:ext cx="5378450" cy="19050"/>
          </a:xfrm>
          <a:prstGeom prst="straightConnector1">
            <a:avLst/>
          </a:prstGeom>
          <a:noFill/>
          <a:ln w="28575">
            <a:solidFill>
              <a:schemeClr val="tx1"/>
            </a:solidFill>
            <a:prstDash val="sysDot"/>
            <a:round/>
            <a:headEnd/>
            <a:tailEnd type="stealth" w="med" len="lg"/>
          </a:ln>
          <a:extLst>
            <a:ext uri="{909E8E84-426E-40DD-AFC4-6F175D3DCCD1}">
              <a14:hiddenFill xmlns:a14="http://schemas.microsoft.com/office/drawing/2010/main">
                <a:noFill/>
              </a14:hiddenFill>
            </a:ext>
          </a:extLst>
        </p:spPr>
      </p:cxnSp>
      <p:sp>
        <p:nvSpPr>
          <p:cNvPr id="58375" name="Text Box 7"/>
          <p:cNvSpPr txBox="1">
            <a:spLocks noChangeArrowheads="1"/>
          </p:cNvSpPr>
          <p:nvPr/>
        </p:nvSpPr>
        <p:spPr bwMode="auto">
          <a:xfrm>
            <a:off x="7861300" y="389890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O-,1</a:t>
            </a:r>
          </a:p>
        </p:txBody>
      </p:sp>
      <p:sp>
        <p:nvSpPr>
          <p:cNvPr id="58376" name="Text Box 8"/>
          <p:cNvSpPr txBox="1">
            <a:spLocks noChangeArrowheads="1"/>
          </p:cNvSpPr>
          <p:nvPr/>
        </p:nvSpPr>
        <p:spPr bwMode="auto">
          <a:xfrm>
            <a:off x="7854950" y="443230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O-,2</a:t>
            </a:r>
          </a:p>
        </p:txBody>
      </p:sp>
      <p:sp>
        <p:nvSpPr>
          <p:cNvPr id="58377" name="Text Box 9"/>
          <p:cNvSpPr txBox="1">
            <a:spLocks noChangeArrowheads="1"/>
          </p:cNvSpPr>
          <p:nvPr/>
        </p:nvSpPr>
        <p:spPr bwMode="auto">
          <a:xfrm>
            <a:off x="7848600" y="495300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O-,3</a:t>
            </a:r>
          </a:p>
        </p:txBody>
      </p:sp>
      <p:sp>
        <p:nvSpPr>
          <p:cNvPr id="58378" name="Text Box 10"/>
          <p:cNvSpPr txBox="1">
            <a:spLocks noChangeArrowheads="1"/>
          </p:cNvSpPr>
          <p:nvPr/>
        </p:nvSpPr>
        <p:spPr bwMode="auto">
          <a:xfrm>
            <a:off x="7769225" y="1784350"/>
            <a:ext cx="8016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AB+,2</a:t>
            </a:r>
          </a:p>
        </p:txBody>
      </p:sp>
      <p:sp>
        <p:nvSpPr>
          <p:cNvPr id="58379" name="Text Box 11"/>
          <p:cNvSpPr txBox="1">
            <a:spLocks noChangeArrowheads="1"/>
          </p:cNvSpPr>
          <p:nvPr/>
        </p:nvSpPr>
        <p:spPr bwMode="auto">
          <a:xfrm>
            <a:off x="7762875" y="2305050"/>
            <a:ext cx="8016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AB+,3</a:t>
            </a:r>
          </a:p>
        </p:txBody>
      </p:sp>
      <p:sp>
        <p:nvSpPr>
          <p:cNvPr id="58380" name="Text Box 12"/>
          <p:cNvSpPr txBox="1">
            <a:spLocks noChangeArrowheads="1"/>
          </p:cNvSpPr>
          <p:nvPr/>
        </p:nvSpPr>
        <p:spPr bwMode="auto">
          <a:xfrm>
            <a:off x="7854950" y="337820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O-,0</a:t>
            </a:r>
          </a:p>
        </p:txBody>
      </p:sp>
      <p:cxnSp>
        <p:nvCxnSpPr>
          <p:cNvPr id="58381" name="AutoShape 13"/>
          <p:cNvCxnSpPr>
            <a:cxnSpLocks noChangeShapeType="1"/>
            <a:stCxn id="58492" idx="3"/>
          </p:cNvCxnSpPr>
          <p:nvPr/>
        </p:nvCxnSpPr>
        <p:spPr bwMode="auto">
          <a:xfrm>
            <a:off x="2386013" y="1428750"/>
            <a:ext cx="5389562" cy="6350"/>
          </a:xfrm>
          <a:prstGeom prst="straightConnector1">
            <a:avLst/>
          </a:prstGeom>
          <a:noFill/>
          <a:ln w="28575">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8382" name="AutoShape 14"/>
          <p:cNvCxnSpPr>
            <a:cxnSpLocks noChangeShapeType="1"/>
            <a:stCxn id="58414" idx="3"/>
            <a:endCxn id="58438" idx="1"/>
          </p:cNvCxnSpPr>
          <p:nvPr/>
        </p:nvCxnSpPr>
        <p:spPr bwMode="auto">
          <a:xfrm>
            <a:off x="2378075" y="4057650"/>
            <a:ext cx="1549400" cy="10160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83" name="AutoShape 15"/>
          <p:cNvCxnSpPr>
            <a:cxnSpLocks noChangeShapeType="1"/>
            <a:stCxn id="58416" idx="3"/>
            <a:endCxn id="58440" idx="1"/>
          </p:cNvCxnSpPr>
          <p:nvPr/>
        </p:nvCxnSpPr>
        <p:spPr bwMode="auto">
          <a:xfrm>
            <a:off x="2384425" y="4591050"/>
            <a:ext cx="1536700" cy="11938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aphicFrame>
        <p:nvGraphicFramePr>
          <p:cNvPr id="58384" name="Object 16"/>
          <p:cNvGraphicFramePr>
            <a:graphicFrameLocks noChangeAspect="1"/>
          </p:cNvGraphicFramePr>
          <p:nvPr/>
        </p:nvGraphicFramePr>
        <p:xfrm>
          <a:off x="4870450" y="550863"/>
          <a:ext cx="787400" cy="533400"/>
        </p:xfrm>
        <a:graphic>
          <a:graphicData uri="http://schemas.openxmlformats.org/presentationml/2006/ole">
            <mc:AlternateContent xmlns:mc="http://schemas.openxmlformats.org/markup-compatibility/2006">
              <mc:Choice xmlns:v="urn:schemas-microsoft-com:vml" Requires="v">
                <p:oleObj spid="_x0000_s29720" name="Equation" r:id="rId4" imgW="393359" imgH="266469" progId="Equation.DSMT4">
                  <p:embed/>
                </p:oleObj>
              </mc:Choice>
              <mc:Fallback>
                <p:oleObj name="Equation" r:id="rId4" imgW="393359" imgH="266469" progId="Equation.DSMT4">
                  <p:embed/>
                  <p:pic>
                    <p:nvPicPr>
                      <p:cNvPr id="58384" name="Object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70450" y="550863"/>
                        <a:ext cx="787400" cy="5334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cxnSp>
        <p:nvCxnSpPr>
          <p:cNvPr id="58385" name="AutoShape 17"/>
          <p:cNvCxnSpPr>
            <a:cxnSpLocks noChangeShapeType="1"/>
            <a:stCxn id="58492" idx="3"/>
            <a:endCxn id="58427" idx="1"/>
          </p:cNvCxnSpPr>
          <p:nvPr/>
        </p:nvCxnSpPr>
        <p:spPr bwMode="auto">
          <a:xfrm flipV="1">
            <a:off x="2386013" y="793750"/>
            <a:ext cx="1566862" cy="6350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86" name="AutoShape 18"/>
          <p:cNvCxnSpPr>
            <a:cxnSpLocks noChangeShapeType="1"/>
            <a:stCxn id="58494" idx="3"/>
            <a:endCxn id="58427" idx="1"/>
          </p:cNvCxnSpPr>
          <p:nvPr/>
        </p:nvCxnSpPr>
        <p:spPr bwMode="auto">
          <a:xfrm flipV="1">
            <a:off x="2392363" y="793750"/>
            <a:ext cx="1560512" cy="11557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87" name="AutoShape 19"/>
          <p:cNvCxnSpPr>
            <a:cxnSpLocks noChangeShapeType="1"/>
            <a:stCxn id="58496" idx="3"/>
            <a:endCxn id="58427" idx="1"/>
          </p:cNvCxnSpPr>
          <p:nvPr/>
        </p:nvCxnSpPr>
        <p:spPr bwMode="auto">
          <a:xfrm flipV="1">
            <a:off x="2386013" y="793750"/>
            <a:ext cx="1566862" cy="16891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88" name="AutoShape 20"/>
          <p:cNvCxnSpPr>
            <a:cxnSpLocks noChangeShapeType="1"/>
            <a:stCxn id="58412" idx="3"/>
            <a:endCxn id="58436" idx="1"/>
          </p:cNvCxnSpPr>
          <p:nvPr/>
        </p:nvCxnSpPr>
        <p:spPr bwMode="auto">
          <a:xfrm>
            <a:off x="2384425" y="3536950"/>
            <a:ext cx="1549400" cy="8382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89" name="AutoShape 21"/>
          <p:cNvCxnSpPr>
            <a:cxnSpLocks noChangeShapeType="1"/>
            <a:stCxn id="58412" idx="3"/>
            <a:endCxn id="58429" idx="1"/>
          </p:cNvCxnSpPr>
          <p:nvPr/>
        </p:nvCxnSpPr>
        <p:spPr bwMode="auto">
          <a:xfrm flipV="1">
            <a:off x="2384425" y="1517650"/>
            <a:ext cx="1568450" cy="20193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90" name="AutoShape 22"/>
          <p:cNvCxnSpPr>
            <a:cxnSpLocks noChangeShapeType="1"/>
            <a:stCxn id="58412" idx="3"/>
            <a:endCxn id="58431" idx="1"/>
          </p:cNvCxnSpPr>
          <p:nvPr/>
        </p:nvCxnSpPr>
        <p:spPr bwMode="auto">
          <a:xfrm flipV="1">
            <a:off x="2384425" y="2228850"/>
            <a:ext cx="1568450" cy="13081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91" name="AutoShape 23"/>
          <p:cNvCxnSpPr>
            <a:cxnSpLocks noChangeShapeType="1"/>
            <a:stCxn id="58412" idx="3"/>
            <a:endCxn id="58433" idx="1"/>
          </p:cNvCxnSpPr>
          <p:nvPr/>
        </p:nvCxnSpPr>
        <p:spPr bwMode="auto">
          <a:xfrm flipV="1">
            <a:off x="2384425" y="2940050"/>
            <a:ext cx="1562100" cy="5969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92" name="AutoShape 24"/>
          <p:cNvCxnSpPr>
            <a:cxnSpLocks noChangeShapeType="1"/>
            <a:stCxn id="58412" idx="3"/>
            <a:endCxn id="58471" idx="1"/>
          </p:cNvCxnSpPr>
          <p:nvPr/>
        </p:nvCxnSpPr>
        <p:spPr bwMode="auto">
          <a:xfrm>
            <a:off x="2384425" y="3536950"/>
            <a:ext cx="1555750" cy="1270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93" name="AutoShape 25"/>
          <p:cNvCxnSpPr>
            <a:cxnSpLocks noChangeShapeType="1"/>
            <a:stCxn id="58412" idx="3"/>
            <a:endCxn id="58438" idx="1"/>
          </p:cNvCxnSpPr>
          <p:nvPr/>
        </p:nvCxnSpPr>
        <p:spPr bwMode="auto">
          <a:xfrm>
            <a:off x="2384425" y="3536950"/>
            <a:ext cx="1543050" cy="15367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94" name="AutoShape 26"/>
          <p:cNvCxnSpPr>
            <a:cxnSpLocks noChangeShapeType="1"/>
            <a:stCxn id="58414" idx="3"/>
            <a:endCxn id="58427" idx="1"/>
          </p:cNvCxnSpPr>
          <p:nvPr/>
        </p:nvCxnSpPr>
        <p:spPr bwMode="auto">
          <a:xfrm flipV="1">
            <a:off x="2378075" y="793750"/>
            <a:ext cx="1574800" cy="32639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95" name="AutoShape 27"/>
          <p:cNvCxnSpPr>
            <a:cxnSpLocks noChangeShapeType="1"/>
            <a:stCxn id="58414" idx="3"/>
            <a:endCxn id="58429" idx="1"/>
          </p:cNvCxnSpPr>
          <p:nvPr/>
        </p:nvCxnSpPr>
        <p:spPr bwMode="auto">
          <a:xfrm flipV="1">
            <a:off x="2378075" y="1517650"/>
            <a:ext cx="1574800" cy="25400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96" name="AutoShape 28"/>
          <p:cNvCxnSpPr>
            <a:cxnSpLocks noChangeShapeType="1"/>
            <a:stCxn id="58414" idx="3"/>
            <a:endCxn id="58431" idx="1"/>
          </p:cNvCxnSpPr>
          <p:nvPr/>
        </p:nvCxnSpPr>
        <p:spPr bwMode="auto">
          <a:xfrm flipV="1">
            <a:off x="2378075" y="2228850"/>
            <a:ext cx="1574800" cy="18288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97" name="AutoShape 29"/>
          <p:cNvCxnSpPr>
            <a:cxnSpLocks noChangeShapeType="1"/>
            <a:stCxn id="58414" idx="3"/>
            <a:endCxn id="58433" idx="1"/>
          </p:cNvCxnSpPr>
          <p:nvPr/>
        </p:nvCxnSpPr>
        <p:spPr bwMode="auto">
          <a:xfrm flipV="1">
            <a:off x="2378075" y="2940050"/>
            <a:ext cx="1568450" cy="11176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98" name="AutoShape 30"/>
          <p:cNvCxnSpPr>
            <a:cxnSpLocks noChangeShapeType="1"/>
            <a:stCxn id="58414" idx="3"/>
            <a:endCxn id="58471" idx="1"/>
          </p:cNvCxnSpPr>
          <p:nvPr/>
        </p:nvCxnSpPr>
        <p:spPr bwMode="auto">
          <a:xfrm flipV="1">
            <a:off x="2378075" y="3663950"/>
            <a:ext cx="1562100" cy="3937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399" name="AutoShape 31"/>
          <p:cNvCxnSpPr>
            <a:cxnSpLocks noChangeShapeType="1"/>
            <a:stCxn id="58414" idx="3"/>
            <a:endCxn id="58436" idx="1"/>
          </p:cNvCxnSpPr>
          <p:nvPr/>
        </p:nvCxnSpPr>
        <p:spPr bwMode="auto">
          <a:xfrm>
            <a:off x="2378075" y="4057650"/>
            <a:ext cx="1555750" cy="3175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00" name="AutoShape 32"/>
          <p:cNvCxnSpPr>
            <a:cxnSpLocks noChangeShapeType="1"/>
            <a:stCxn id="58416" idx="3"/>
            <a:endCxn id="58427" idx="1"/>
          </p:cNvCxnSpPr>
          <p:nvPr/>
        </p:nvCxnSpPr>
        <p:spPr bwMode="auto">
          <a:xfrm flipV="1">
            <a:off x="2384425" y="793750"/>
            <a:ext cx="1568450" cy="37973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01" name="AutoShape 33"/>
          <p:cNvCxnSpPr>
            <a:cxnSpLocks noChangeShapeType="1"/>
            <a:stCxn id="58416" idx="3"/>
            <a:endCxn id="58429" idx="1"/>
          </p:cNvCxnSpPr>
          <p:nvPr/>
        </p:nvCxnSpPr>
        <p:spPr bwMode="auto">
          <a:xfrm flipV="1">
            <a:off x="2384425" y="1517650"/>
            <a:ext cx="1568450" cy="30734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02" name="AutoShape 34"/>
          <p:cNvCxnSpPr>
            <a:cxnSpLocks noChangeShapeType="1"/>
            <a:stCxn id="58416" idx="3"/>
            <a:endCxn id="58431" idx="1"/>
          </p:cNvCxnSpPr>
          <p:nvPr/>
        </p:nvCxnSpPr>
        <p:spPr bwMode="auto">
          <a:xfrm flipV="1">
            <a:off x="2384425" y="2228850"/>
            <a:ext cx="1568450" cy="23622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03" name="AutoShape 35"/>
          <p:cNvCxnSpPr>
            <a:cxnSpLocks noChangeShapeType="1"/>
            <a:stCxn id="58416" idx="3"/>
            <a:endCxn id="58433" idx="1"/>
          </p:cNvCxnSpPr>
          <p:nvPr/>
        </p:nvCxnSpPr>
        <p:spPr bwMode="auto">
          <a:xfrm flipV="1">
            <a:off x="2384425" y="2940050"/>
            <a:ext cx="1562100" cy="16510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04" name="AutoShape 36"/>
          <p:cNvCxnSpPr>
            <a:cxnSpLocks noChangeShapeType="1"/>
            <a:stCxn id="58416" idx="3"/>
            <a:endCxn id="58471" idx="1"/>
          </p:cNvCxnSpPr>
          <p:nvPr/>
        </p:nvCxnSpPr>
        <p:spPr bwMode="auto">
          <a:xfrm flipV="1">
            <a:off x="2384425" y="3663950"/>
            <a:ext cx="1555750" cy="9271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05" name="AutoShape 37"/>
          <p:cNvCxnSpPr>
            <a:cxnSpLocks noChangeShapeType="1"/>
            <a:stCxn id="58416" idx="3"/>
            <a:endCxn id="58436" idx="1"/>
          </p:cNvCxnSpPr>
          <p:nvPr/>
        </p:nvCxnSpPr>
        <p:spPr bwMode="auto">
          <a:xfrm flipV="1">
            <a:off x="2384425" y="4375150"/>
            <a:ext cx="1549400" cy="2159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06" name="AutoShape 38"/>
          <p:cNvCxnSpPr>
            <a:cxnSpLocks noChangeShapeType="1"/>
            <a:stCxn id="58416" idx="3"/>
            <a:endCxn id="58438" idx="1"/>
          </p:cNvCxnSpPr>
          <p:nvPr/>
        </p:nvCxnSpPr>
        <p:spPr bwMode="auto">
          <a:xfrm>
            <a:off x="2384425" y="4591050"/>
            <a:ext cx="1543050" cy="4826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sp>
        <p:nvSpPr>
          <p:cNvPr id="58407" name="Oval 39"/>
          <p:cNvSpPr>
            <a:spLocks noChangeArrowheads="1"/>
          </p:cNvSpPr>
          <p:nvPr/>
        </p:nvSpPr>
        <p:spPr bwMode="auto">
          <a:xfrm>
            <a:off x="7378700" y="2895600"/>
            <a:ext cx="190500" cy="190500"/>
          </a:xfrm>
          <a:prstGeom prst="ellipse">
            <a:avLst/>
          </a:prstGeom>
          <a:solidFill>
            <a:srgbClr val="000000"/>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cxnSp>
        <p:nvCxnSpPr>
          <p:cNvPr id="58408" name="AutoShape 40"/>
          <p:cNvCxnSpPr>
            <a:cxnSpLocks noChangeShapeType="1"/>
            <a:stCxn id="58414" idx="3"/>
            <a:endCxn id="58440" idx="1"/>
          </p:cNvCxnSpPr>
          <p:nvPr/>
        </p:nvCxnSpPr>
        <p:spPr bwMode="auto">
          <a:xfrm>
            <a:off x="2378075" y="4057650"/>
            <a:ext cx="1543050" cy="17272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09" name="AutoShape 41"/>
          <p:cNvCxnSpPr>
            <a:cxnSpLocks noChangeShapeType="1"/>
            <a:stCxn id="58412" idx="3"/>
            <a:endCxn id="58440" idx="1"/>
          </p:cNvCxnSpPr>
          <p:nvPr/>
        </p:nvCxnSpPr>
        <p:spPr bwMode="auto">
          <a:xfrm>
            <a:off x="2384425" y="3536950"/>
            <a:ext cx="1536700" cy="22479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pSp>
        <p:nvGrpSpPr>
          <p:cNvPr id="58410" name="Group 42"/>
          <p:cNvGrpSpPr>
            <a:grpSpLocks/>
          </p:cNvGrpSpPr>
          <p:nvPr/>
        </p:nvGrpSpPr>
        <p:grpSpPr bwMode="auto">
          <a:xfrm>
            <a:off x="1584325" y="1244600"/>
            <a:ext cx="808038" cy="1420813"/>
            <a:chOff x="430" y="656"/>
            <a:chExt cx="509" cy="895"/>
          </a:xfrm>
        </p:grpSpPr>
        <p:sp>
          <p:nvSpPr>
            <p:cNvPr id="58491" name="Rectangle 43"/>
            <p:cNvSpPr>
              <a:spLocks noChangeArrowheads="1"/>
            </p:cNvSpPr>
            <p:nvPr/>
          </p:nvSpPr>
          <p:spPr bwMode="auto">
            <a:xfrm>
              <a:off x="432" y="65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92" name="Text Box 44"/>
            <p:cNvSpPr txBox="1">
              <a:spLocks noChangeArrowheads="1"/>
            </p:cNvSpPr>
            <p:nvPr/>
          </p:nvSpPr>
          <p:spPr bwMode="auto">
            <a:xfrm>
              <a:off x="430" y="656"/>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AB+,0</a:t>
              </a:r>
            </a:p>
          </p:txBody>
        </p:sp>
        <p:sp>
          <p:nvSpPr>
            <p:cNvPr id="58493" name="Rectangle 45"/>
            <p:cNvSpPr>
              <a:spLocks noChangeArrowheads="1"/>
            </p:cNvSpPr>
            <p:nvPr/>
          </p:nvSpPr>
          <p:spPr bwMode="auto">
            <a:xfrm>
              <a:off x="432" y="984"/>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94" name="Text Box 46"/>
            <p:cNvSpPr txBox="1">
              <a:spLocks noChangeArrowheads="1"/>
            </p:cNvSpPr>
            <p:nvPr/>
          </p:nvSpPr>
          <p:spPr bwMode="auto">
            <a:xfrm>
              <a:off x="434" y="984"/>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AB+,1</a:t>
              </a:r>
            </a:p>
          </p:txBody>
        </p:sp>
        <p:sp>
          <p:nvSpPr>
            <p:cNvPr id="58495" name="Rectangle 47"/>
            <p:cNvSpPr>
              <a:spLocks noChangeArrowheads="1"/>
            </p:cNvSpPr>
            <p:nvPr/>
          </p:nvSpPr>
          <p:spPr bwMode="auto">
            <a:xfrm>
              <a:off x="432" y="132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96" name="Text Box 48"/>
            <p:cNvSpPr txBox="1">
              <a:spLocks noChangeArrowheads="1"/>
            </p:cNvSpPr>
            <p:nvPr/>
          </p:nvSpPr>
          <p:spPr bwMode="auto">
            <a:xfrm>
              <a:off x="430" y="132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AB+,2</a:t>
              </a:r>
            </a:p>
          </p:txBody>
        </p:sp>
      </p:grpSp>
      <p:graphicFrame>
        <p:nvGraphicFramePr>
          <p:cNvPr id="58411" name="Object 49"/>
          <p:cNvGraphicFramePr>
            <a:graphicFrameLocks noChangeAspect="1"/>
          </p:cNvGraphicFramePr>
          <p:nvPr/>
        </p:nvGraphicFramePr>
        <p:xfrm>
          <a:off x="1866900" y="2714625"/>
          <a:ext cx="239713" cy="558800"/>
        </p:xfrm>
        <a:graphic>
          <a:graphicData uri="http://schemas.openxmlformats.org/presentationml/2006/ole">
            <mc:AlternateContent xmlns:mc="http://schemas.openxmlformats.org/markup-compatibility/2006">
              <mc:Choice xmlns:v="urn:schemas-microsoft-com:vml" Requires="v">
                <p:oleObj spid="_x0000_s29721" name="Equation" r:id="rId6" imgW="76035" imgH="177415" progId="Equation.DSMT4">
                  <p:embed/>
                </p:oleObj>
              </mc:Choice>
              <mc:Fallback>
                <p:oleObj name="Equation" r:id="rId6" imgW="76035" imgH="177415" progId="Equation.DSMT4">
                  <p:embed/>
                  <p:pic>
                    <p:nvPicPr>
                      <p:cNvPr id="58411" name="Object 4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66900" y="27146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412" name="Rectangle 50"/>
          <p:cNvSpPr>
            <a:spLocks noChangeArrowheads="1"/>
          </p:cNvSpPr>
          <p:nvPr/>
        </p:nvSpPr>
        <p:spPr bwMode="auto">
          <a:xfrm>
            <a:off x="1587500" y="33591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13" name="Text Box 51"/>
          <p:cNvSpPr txBox="1">
            <a:spLocks noChangeArrowheads="1"/>
          </p:cNvSpPr>
          <p:nvPr/>
        </p:nvSpPr>
        <p:spPr bwMode="auto">
          <a:xfrm>
            <a:off x="1584325" y="33591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O-,0</a:t>
            </a:r>
          </a:p>
        </p:txBody>
      </p:sp>
      <p:sp>
        <p:nvSpPr>
          <p:cNvPr id="58414" name="Rectangle 52"/>
          <p:cNvSpPr>
            <a:spLocks noChangeArrowheads="1"/>
          </p:cNvSpPr>
          <p:nvPr/>
        </p:nvSpPr>
        <p:spPr bwMode="auto">
          <a:xfrm>
            <a:off x="1581150" y="38798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15" name="Text Box 53"/>
          <p:cNvSpPr txBox="1">
            <a:spLocks noChangeArrowheads="1"/>
          </p:cNvSpPr>
          <p:nvPr/>
        </p:nvSpPr>
        <p:spPr bwMode="auto">
          <a:xfrm>
            <a:off x="1584325" y="38798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O-,1</a:t>
            </a:r>
          </a:p>
        </p:txBody>
      </p:sp>
      <p:sp>
        <p:nvSpPr>
          <p:cNvPr id="58416" name="Rectangle 54"/>
          <p:cNvSpPr>
            <a:spLocks noChangeArrowheads="1"/>
          </p:cNvSpPr>
          <p:nvPr/>
        </p:nvSpPr>
        <p:spPr bwMode="auto">
          <a:xfrm>
            <a:off x="1587500" y="44132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17" name="Text Box 55"/>
          <p:cNvSpPr txBox="1">
            <a:spLocks noChangeArrowheads="1"/>
          </p:cNvSpPr>
          <p:nvPr/>
        </p:nvSpPr>
        <p:spPr bwMode="auto">
          <a:xfrm>
            <a:off x="1584325" y="44132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O-,2</a:t>
            </a:r>
          </a:p>
        </p:txBody>
      </p:sp>
      <p:graphicFrame>
        <p:nvGraphicFramePr>
          <p:cNvPr id="58418" name="Object 56"/>
          <p:cNvGraphicFramePr>
            <a:graphicFrameLocks noChangeAspect="1"/>
          </p:cNvGraphicFramePr>
          <p:nvPr/>
        </p:nvGraphicFramePr>
        <p:xfrm>
          <a:off x="1866900" y="4822825"/>
          <a:ext cx="239713" cy="558800"/>
        </p:xfrm>
        <a:graphic>
          <a:graphicData uri="http://schemas.openxmlformats.org/presentationml/2006/ole">
            <mc:AlternateContent xmlns:mc="http://schemas.openxmlformats.org/markup-compatibility/2006">
              <mc:Choice xmlns:v="urn:schemas-microsoft-com:vml" Requires="v">
                <p:oleObj spid="_x0000_s29722" name="Equation" r:id="rId8" imgW="76035" imgH="177415" progId="Equation.DSMT4">
                  <p:embed/>
                </p:oleObj>
              </mc:Choice>
              <mc:Fallback>
                <p:oleObj name="Equation" r:id="rId8" imgW="76035" imgH="177415" progId="Equation.DSMT4">
                  <p:embed/>
                  <p:pic>
                    <p:nvPicPr>
                      <p:cNvPr id="58418" name="Object 5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66900" y="48228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8419" name="Object 57"/>
          <p:cNvGraphicFramePr>
            <a:graphicFrameLocks noChangeAspect="1"/>
          </p:cNvGraphicFramePr>
          <p:nvPr/>
        </p:nvGraphicFramePr>
        <p:xfrm>
          <a:off x="2387600" y="2701925"/>
          <a:ext cx="239713" cy="558800"/>
        </p:xfrm>
        <a:graphic>
          <a:graphicData uri="http://schemas.openxmlformats.org/presentationml/2006/ole">
            <mc:AlternateContent xmlns:mc="http://schemas.openxmlformats.org/markup-compatibility/2006">
              <mc:Choice xmlns:v="urn:schemas-microsoft-com:vml" Requires="v">
                <p:oleObj spid="_x0000_s29723" name="Equation" r:id="rId9" imgW="76035" imgH="177415" progId="Equation.DSMT4">
                  <p:embed/>
                </p:oleObj>
              </mc:Choice>
              <mc:Fallback>
                <p:oleObj name="Equation" r:id="rId9" imgW="76035" imgH="177415" progId="Equation.DSMT4">
                  <p:embed/>
                  <p:pic>
                    <p:nvPicPr>
                      <p:cNvPr id="58419" name="Object 5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87600" y="27019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8420" name="Group 58"/>
          <p:cNvGrpSpPr>
            <a:grpSpLocks/>
          </p:cNvGrpSpPr>
          <p:nvPr/>
        </p:nvGrpSpPr>
        <p:grpSpPr bwMode="auto">
          <a:xfrm>
            <a:off x="133350" y="1160463"/>
            <a:ext cx="1466850" cy="3695700"/>
            <a:chOff x="84" y="915"/>
            <a:chExt cx="924" cy="2328"/>
          </a:xfrm>
        </p:grpSpPr>
        <p:grpSp>
          <p:nvGrpSpPr>
            <p:cNvPr id="58473" name="Group 59"/>
            <p:cNvGrpSpPr>
              <a:grpSpLocks/>
            </p:cNvGrpSpPr>
            <p:nvPr/>
          </p:nvGrpSpPr>
          <p:grpSpPr bwMode="auto">
            <a:xfrm>
              <a:off x="84" y="915"/>
              <a:ext cx="916" cy="320"/>
              <a:chOff x="84" y="683"/>
              <a:chExt cx="916" cy="320"/>
            </a:xfrm>
          </p:grpSpPr>
          <p:graphicFrame>
            <p:nvGraphicFramePr>
              <p:cNvPr id="58489" name="Object 60"/>
              <p:cNvGraphicFramePr>
                <a:graphicFrameLocks noChangeAspect="1"/>
              </p:cNvGraphicFramePr>
              <p:nvPr/>
            </p:nvGraphicFramePr>
            <p:xfrm>
              <a:off x="84" y="683"/>
              <a:ext cx="656" cy="320"/>
            </p:xfrm>
            <a:graphic>
              <a:graphicData uri="http://schemas.openxmlformats.org/presentationml/2006/ole">
                <mc:AlternateContent xmlns:mc="http://schemas.openxmlformats.org/markup-compatibility/2006">
                  <mc:Choice xmlns:v="urn:schemas-microsoft-com:vml" Requires="v">
                    <p:oleObj spid="_x0000_s29724" name="Equation" r:id="rId10" imgW="520474" imgH="253890" progId="Equation.DSMT4">
                      <p:embed/>
                    </p:oleObj>
                  </mc:Choice>
                  <mc:Fallback>
                    <p:oleObj name="Equation" r:id="rId10" imgW="520474" imgH="253890" progId="Equation.DSMT4">
                      <p:embed/>
                      <p:pic>
                        <p:nvPicPr>
                          <p:cNvPr id="58489" name="Object 6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 y="683"/>
                            <a:ext cx="65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490" name="Line 61"/>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58474" name="Group 62"/>
            <p:cNvGrpSpPr>
              <a:grpSpLocks/>
            </p:cNvGrpSpPr>
            <p:nvPr/>
          </p:nvGrpSpPr>
          <p:grpSpPr bwMode="auto">
            <a:xfrm>
              <a:off x="92" y="1251"/>
              <a:ext cx="908" cy="320"/>
              <a:chOff x="92" y="683"/>
              <a:chExt cx="908" cy="320"/>
            </a:xfrm>
          </p:grpSpPr>
          <p:graphicFrame>
            <p:nvGraphicFramePr>
              <p:cNvPr id="58487" name="Object 63"/>
              <p:cNvGraphicFramePr>
                <a:graphicFrameLocks noChangeAspect="1"/>
              </p:cNvGraphicFramePr>
              <p:nvPr/>
            </p:nvGraphicFramePr>
            <p:xfrm>
              <a:off x="92" y="683"/>
              <a:ext cx="640" cy="320"/>
            </p:xfrm>
            <a:graphic>
              <a:graphicData uri="http://schemas.openxmlformats.org/presentationml/2006/ole">
                <mc:AlternateContent xmlns:mc="http://schemas.openxmlformats.org/markup-compatibility/2006">
                  <mc:Choice xmlns:v="urn:schemas-microsoft-com:vml" Requires="v">
                    <p:oleObj spid="_x0000_s29725" name="Equation" r:id="rId12" imgW="507780" imgH="253890" progId="Equation.DSMT4">
                      <p:embed/>
                    </p:oleObj>
                  </mc:Choice>
                  <mc:Fallback>
                    <p:oleObj name="Equation" r:id="rId12" imgW="507780" imgH="253890" progId="Equation.DSMT4">
                      <p:embed/>
                      <p:pic>
                        <p:nvPicPr>
                          <p:cNvPr id="58487" name="Object 6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2" y="683"/>
                            <a:ext cx="640"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488" name="Line 64"/>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58475" name="Group 65"/>
            <p:cNvGrpSpPr>
              <a:grpSpLocks/>
            </p:cNvGrpSpPr>
            <p:nvPr/>
          </p:nvGrpSpPr>
          <p:grpSpPr bwMode="auto">
            <a:xfrm>
              <a:off x="84" y="1595"/>
              <a:ext cx="916" cy="320"/>
              <a:chOff x="84" y="683"/>
              <a:chExt cx="916" cy="320"/>
            </a:xfrm>
          </p:grpSpPr>
          <p:graphicFrame>
            <p:nvGraphicFramePr>
              <p:cNvPr id="58485" name="Object 66"/>
              <p:cNvGraphicFramePr>
                <a:graphicFrameLocks noChangeAspect="1"/>
              </p:cNvGraphicFramePr>
              <p:nvPr/>
            </p:nvGraphicFramePr>
            <p:xfrm>
              <a:off x="84" y="683"/>
              <a:ext cx="656" cy="320"/>
            </p:xfrm>
            <a:graphic>
              <a:graphicData uri="http://schemas.openxmlformats.org/presentationml/2006/ole">
                <mc:AlternateContent xmlns:mc="http://schemas.openxmlformats.org/markup-compatibility/2006">
                  <mc:Choice xmlns:v="urn:schemas-microsoft-com:vml" Requires="v">
                    <p:oleObj spid="_x0000_s29726" name="Equation" r:id="rId14" imgW="520474" imgH="253890" progId="Equation.DSMT4">
                      <p:embed/>
                    </p:oleObj>
                  </mc:Choice>
                  <mc:Fallback>
                    <p:oleObj name="Equation" r:id="rId14" imgW="520474" imgH="253890" progId="Equation.DSMT4">
                      <p:embed/>
                      <p:pic>
                        <p:nvPicPr>
                          <p:cNvPr id="58485" name="Object 66"/>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4" y="683"/>
                            <a:ext cx="65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486" name="Line 67"/>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58476" name="Group 68"/>
            <p:cNvGrpSpPr>
              <a:grpSpLocks/>
            </p:cNvGrpSpPr>
            <p:nvPr/>
          </p:nvGrpSpPr>
          <p:grpSpPr bwMode="auto">
            <a:xfrm>
              <a:off x="124" y="2259"/>
              <a:ext cx="876" cy="320"/>
              <a:chOff x="124" y="683"/>
              <a:chExt cx="876" cy="320"/>
            </a:xfrm>
          </p:grpSpPr>
          <p:graphicFrame>
            <p:nvGraphicFramePr>
              <p:cNvPr id="58483" name="Object 69"/>
              <p:cNvGraphicFramePr>
                <a:graphicFrameLocks noChangeAspect="1"/>
              </p:cNvGraphicFramePr>
              <p:nvPr/>
            </p:nvGraphicFramePr>
            <p:xfrm>
              <a:off x="124" y="683"/>
              <a:ext cx="576" cy="320"/>
            </p:xfrm>
            <a:graphic>
              <a:graphicData uri="http://schemas.openxmlformats.org/presentationml/2006/ole">
                <mc:AlternateContent xmlns:mc="http://schemas.openxmlformats.org/markup-compatibility/2006">
                  <mc:Choice xmlns:v="urn:schemas-microsoft-com:vml" Requires="v">
                    <p:oleObj spid="_x0000_s29727" name="Equation" r:id="rId16" imgW="457002" imgH="253890" progId="Equation.DSMT4">
                      <p:embed/>
                    </p:oleObj>
                  </mc:Choice>
                  <mc:Fallback>
                    <p:oleObj name="Equation" r:id="rId16" imgW="457002" imgH="253890" progId="Equation.DSMT4">
                      <p:embed/>
                      <p:pic>
                        <p:nvPicPr>
                          <p:cNvPr id="58483" name="Object 69"/>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24" y="683"/>
                            <a:ext cx="57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484" name="Line 70"/>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58477" name="Group 71"/>
            <p:cNvGrpSpPr>
              <a:grpSpLocks/>
            </p:cNvGrpSpPr>
            <p:nvPr/>
          </p:nvGrpSpPr>
          <p:grpSpPr bwMode="auto">
            <a:xfrm>
              <a:off x="140" y="2587"/>
              <a:ext cx="868" cy="320"/>
              <a:chOff x="132" y="683"/>
              <a:chExt cx="868" cy="320"/>
            </a:xfrm>
          </p:grpSpPr>
          <p:graphicFrame>
            <p:nvGraphicFramePr>
              <p:cNvPr id="58481" name="Object 72"/>
              <p:cNvGraphicFramePr>
                <a:graphicFrameLocks noChangeAspect="1"/>
              </p:cNvGraphicFramePr>
              <p:nvPr/>
            </p:nvGraphicFramePr>
            <p:xfrm>
              <a:off x="132" y="683"/>
              <a:ext cx="560" cy="320"/>
            </p:xfrm>
            <a:graphic>
              <a:graphicData uri="http://schemas.openxmlformats.org/presentationml/2006/ole">
                <mc:AlternateContent xmlns:mc="http://schemas.openxmlformats.org/markup-compatibility/2006">
                  <mc:Choice xmlns:v="urn:schemas-microsoft-com:vml" Requires="v">
                    <p:oleObj spid="_x0000_s29728" name="Equation" r:id="rId18" imgW="444114" imgH="253780" progId="Equation.DSMT4">
                      <p:embed/>
                    </p:oleObj>
                  </mc:Choice>
                  <mc:Fallback>
                    <p:oleObj name="Equation" r:id="rId18" imgW="444114" imgH="253780" progId="Equation.DSMT4">
                      <p:embed/>
                      <p:pic>
                        <p:nvPicPr>
                          <p:cNvPr id="58481" name="Object 72"/>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32" y="683"/>
                            <a:ext cx="560"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482" name="Line 73"/>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58478" name="Group 74"/>
            <p:cNvGrpSpPr>
              <a:grpSpLocks/>
            </p:cNvGrpSpPr>
            <p:nvPr/>
          </p:nvGrpSpPr>
          <p:grpSpPr bwMode="auto">
            <a:xfrm>
              <a:off x="124" y="2923"/>
              <a:ext cx="884" cy="320"/>
              <a:chOff x="116" y="683"/>
              <a:chExt cx="884" cy="320"/>
            </a:xfrm>
          </p:grpSpPr>
          <p:graphicFrame>
            <p:nvGraphicFramePr>
              <p:cNvPr id="58479" name="Object 75"/>
              <p:cNvGraphicFramePr>
                <a:graphicFrameLocks noChangeAspect="1"/>
              </p:cNvGraphicFramePr>
              <p:nvPr/>
            </p:nvGraphicFramePr>
            <p:xfrm>
              <a:off x="116" y="683"/>
              <a:ext cx="592" cy="320"/>
            </p:xfrm>
            <a:graphic>
              <a:graphicData uri="http://schemas.openxmlformats.org/presentationml/2006/ole">
                <mc:AlternateContent xmlns:mc="http://schemas.openxmlformats.org/markup-compatibility/2006">
                  <mc:Choice xmlns:v="urn:schemas-microsoft-com:vml" Requires="v">
                    <p:oleObj spid="_x0000_s29729" name="Equation" r:id="rId20" imgW="469696" imgH="253890" progId="Equation.DSMT4">
                      <p:embed/>
                    </p:oleObj>
                  </mc:Choice>
                  <mc:Fallback>
                    <p:oleObj name="Equation" r:id="rId20" imgW="469696" imgH="253890" progId="Equation.DSMT4">
                      <p:embed/>
                      <p:pic>
                        <p:nvPicPr>
                          <p:cNvPr id="58479" name="Object 75"/>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16" y="683"/>
                            <a:ext cx="592"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480" name="Line 76"/>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graphicFrame>
        <p:nvGraphicFramePr>
          <p:cNvPr id="58421" name="Object 77"/>
          <p:cNvGraphicFramePr>
            <a:graphicFrameLocks noChangeAspect="1"/>
          </p:cNvGraphicFramePr>
          <p:nvPr/>
        </p:nvGraphicFramePr>
        <p:xfrm>
          <a:off x="4845050" y="1198563"/>
          <a:ext cx="762000" cy="533400"/>
        </p:xfrm>
        <a:graphic>
          <a:graphicData uri="http://schemas.openxmlformats.org/presentationml/2006/ole">
            <mc:AlternateContent xmlns:mc="http://schemas.openxmlformats.org/markup-compatibility/2006">
              <mc:Choice xmlns:v="urn:schemas-microsoft-com:vml" Requires="v">
                <p:oleObj spid="_x0000_s29730" name="Equation" r:id="rId22" imgW="380835" imgH="266584" progId="Equation.DSMT4">
                  <p:embed/>
                </p:oleObj>
              </mc:Choice>
              <mc:Fallback>
                <p:oleObj name="Equation" r:id="rId22" imgW="380835" imgH="266584" progId="Equation.DSMT4">
                  <p:embed/>
                  <p:pic>
                    <p:nvPicPr>
                      <p:cNvPr id="58421" name="Object 77"/>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4845050" y="1198563"/>
                        <a:ext cx="762000" cy="5334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8422" name="Object 78"/>
          <p:cNvGraphicFramePr>
            <a:graphicFrameLocks noChangeAspect="1"/>
          </p:cNvGraphicFramePr>
          <p:nvPr/>
        </p:nvGraphicFramePr>
        <p:xfrm>
          <a:off x="4883150" y="1897063"/>
          <a:ext cx="660400" cy="533400"/>
        </p:xfrm>
        <a:graphic>
          <a:graphicData uri="http://schemas.openxmlformats.org/presentationml/2006/ole">
            <mc:AlternateContent xmlns:mc="http://schemas.openxmlformats.org/markup-compatibility/2006">
              <mc:Choice xmlns:v="urn:schemas-microsoft-com:vml" Requires="v">
                <p:oleObj spid="_x0000_s29731" name="Equation" r:id="rId24" imgW="330057" imgH="266584" progId="Equation.DSMT4">
                  <p:embed/>
                </p:oleObj>
              </mc:Choice>
              <mc:Fallback>
                <p:oleObj name="Equation" r:id="rId24" imgW="330057" imgH="266584" progId="Equation.DSMT4">
                  <p:embed/>
                  <p:pic>
                    <p:nvPicPr>
                      <p:cNvPr id="58422" name="Object 78"/>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883150" y="1897063"/>
                        <a:ext cx="660400" cy="5334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8423" name="Object 79"/>
          <p:cNvGraphicFramePr>
            <a:graphicFrameLocks noChangeAspect="1"/>
          </p:cNvGraphicFramePr>
          <p:nvPr/>
        </p:nvGraphicFramePr>
        <p:xfrm>
          <a:off x="4883150" y="3040063"/>
          <a:ext cx="787400" cy="533400"/>
        </p:xfrm>
        <a:graphic>
          <a:graphicData uri="http://schemas.openxmlformats.org/presentationml/2006/ole">
            <mc:AlternateContent xmlns:mc="http://schemas.openxmlformats.org/markup-compatibility/2006">
              <mc:Choice xmlns:v="urn:schemas-microsoft-com:vml" Requires="v">
                <p:oleObj spid="_x0000_s29732" name="Equation" r:id="rId26" imgW="393359" imgH="266469" progId="Equation.DSMT4">
                  <p:embed/>
                </p:oleObj>
              </mc:Choice>
              <mc:Fallback>
                <p:oleObj name="Equation" r:id="rId26" imgW="393359" imgH="266469" progId="Equation.DSMT4">
                  <p:embed/>
                  <p:pic>
                    <p:nvPicPr>
                      <p:cNvPr id="58423" name="Object 7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83150" y="3040063"/>
                        <a:ext cx="787400" cy="5334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8424" name="Object 80"/>
          <p:cNvGraphicFramePr>
            <a:graphicFrameLocks noChangeAspect="1"/>
          </p:cNvGraphicFramePr>
          <p:nvPr/>
        </p:nvGraphicFramePr>
        <p:xfrm>
          <a:off x="4845050" y="3649663"/>
          <a:ext cx="787400" cy="533400"/>
        </p:xfrm>
        <a:graphic>
          <a:graphicData uri="http://schemas.openxmlformats.org/presentationml/2006/ole">
            <mc:AlternateContent xmlns:mc="http://schemas.openxmlformats.org/markup-compatibility/2006">
              <mc:Choice xmlns:v="urn:schemas-microsoft-com:vml" Requires="v">
                <p:oleObj spid="_x0000_s29733" name="Equation" r:id="rId27" imgW="393359" imgH="266469" progId="Equation.DSMT4">
                  <p:embed/>
                </p:oleObj>
              </mc:Choice>
              <mc:Fallback>
                <p:oleObj name="Equation" r:id="rId27" imgW="393359" imgH="266469" progId="Equation.DSMT4">
                  <p:embed/>
                  <p:pic>
                    <p:nvPicPr>
                      <p:cNvPr id="58424" name="Object 8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45050" y="3649663"/>
                        <a:ext cx="787400" cy="5334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8425" name="Object 81"/>
          <p:cNvGraphicFramePr>
            <a:graphicFrameLocks noChangeAspect="1"/>
          </p:cNvGraphicFramePr>
          <p:nvPr/>
        </p:nvGraphicFramePr>
        <p:xfrm>
          <a:off x="4845050" y="4348163"/>
          <a:ext cx="787400" cy="533400"/>
        </p:xfrm>
        <a:graphic>
          <a:graphicData uri="http://schemas.openxmlformats.org/presentationml/2006/ole">
            <mc:AlternateContent xmlns:mc="http://schemas.openxmlformats.org/markup-compatibility/2006">
              <mc:Choice xmlns:v="urn:schemas-microsoft-com:vml" Requires="v">
                <p:oleObj spid="_x0000_s29734" name="Equation" r:id="rId28" imgW="393359" imgH="266469" progId="Equation.DSMT4">
                  <p:embed/>
                </p:oleObj>
              </mc:Choice>
              <mc:Fallback>
                <p:oleObj name="Equation" r:id="rId28" imgW="393359" imgH="266469" progId="Equation.DSMT4">
                  <p:embed/>
                  <p:pic>
                    <p:nvPicPr>
                      <p:cNvPr id="58425" name="Object 8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45050" y="4348163"/>
                        <a:ext cx="787400" cy="5334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8426" name="Object 82"/>
          <p:cNvGraphicFramePr>
            <a:graphicFrameLocks noChangeAspect="1"/>
          </p:cNvGraphicFramePr>
          <p:nvPr/>
        </p:nvGraphicFramePr>
        <p:xfrm>
          <a:off x="4908550" y="5453063"/>
          <a:ext cx="787400" cy="533400"/>
        </p:xfrm>
        <a:graphic>
          <a:graphicData uri="http://schemas.openxmlformats.org/presentationml/2006/ole">
            <mc:AlternateContent xmlns:mc="http://schemas.openxmlformats.org/markup-compatibility/2006">
              <mc:Choice xmlns:v="urn:schemas-microsoft-com:vml" Requires="v">
                <p:oleObj spid="_x0000_s29735" name="Equation" r:id="rId29" imgW="393359" imgH="266469" progId="Equation.DSMT4">
                  <p:embed/>
                </p:oleObj>
              </mc:Choice>
              <mc:Fallback>
                <p:oleObj name="Equation" r:id="rId29" imgW="393359" imgH="266469" progId="Equation.DSMT4">
                  <p:embed/>
                  <p:pic>
                    <p:nvPicPr>
                      <p:cNvPr id="58426" name="Object 8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08550" y="5453063"/>
                        <a:ext cx="787400" cy="5334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427" name="Rectangle 83"/>
          <p:cNvSpPr>
            <a:spLocks noChangeArrowheads="1"/>
          </p:cNvSpPr>
          <p:nvPr/>
        </p:nvSpPr>
        <p:spPr bwMode="auto">
          <a:xfrm>
            <a:off x="3962400" y="615950"/>
            <a:ext cx="787400" cy="355600"/>
          </a:xfrm>
          <a:prstGeom prst="rect">
            <a:avLst/>
          </a:prstGeom>
          <a:solidFill>
            <a:schemeClr val="bg1"/>
          </a:solidFill>
          <a:ln w="19050">
            <a:solidFill>
              <a:schemeClr val="tx1"/>
            </a:solidFill>
            <a:miter lim="800000"/>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28" name="Text Box 84"/>
          <p:cNvSpPr txBox="1">
            <a:spLocks noChangeArrowheads="1"/>
          </p:cNvSpPr>
          <p:nvPr/>
        </p:nvSpPr>
        <p:spPr bwMode="auto">
          <a:xfrm>
            <a:off x="4048125" y="615950"/>
            <a:ext cx="6302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a:t>
            </a:r>
          </a:p>
        </p:txBody>
      </p:sp>
      <p:sp>
        <p:nvSpPr>
          <p:cNvPr id="58429" name="Rectangle 85"/>
          <p:cNvSpPr>
            <a:spLocks noChangeArrowheads="1"/>
          </p:cNvSpPr>
          <p:nvPr/>
        </p:nvSpPr>
        <p:spPr bwMode="auto">
          <a:xfrm>
            <a:off x="3962400" y="1339850"/>
            <a:ext cx="787400" cy="355600"/>
          </a:xfrm>
          <a:prstGeom prst="rect">
            <a:avLst/>
          </a:prstGeom>
          <a:solidFill>
            <a:schemeClr val="bg1"/>
          </a:solidFill>
          <a:ln w="19050">
            <a:solidFill>
              <a:schemeClr val="tx1"/>
            </a:solidFill>
            <a:miter lim="800000"/>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30" name="Text Box 86"/>
          <p:cNvSpPr txBox="1">
            <a:spLocks noChangeArrowheads="1"/>
          </p:cNvSpPr>
          <p:nvPr/>
        </p:nvSpPr>
        <p:spPr bwMode="auto">
          <a:xfrm>
            <a:off x="4054475" y="1339850"/>
            <a:ext cx="577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a:t>
            </a:r>
          </a:p>
        </p:txBody>
      </p:sp>
      <p:sp>
        <p:nvSpPr>
          <p:cNvPr id="58431" name="Rectangle 87"/>
          <p:cNvSpPr>
            <a:spLocks noChangeArrowheads="1"/>
          </p:cNvSpPr>
          <p:nvPr/>
        </p:nvSpPr>
        <p:spPr bwMode="auto">
          <a:xfrm>
            <a:off x="3962400" y="2051050"/>
            <a:ext cx="787400" cy="355600"/>
          </a:xfrm>
          <a:prstGeom prst="rect">
            <a:avLst/>
          </a:prstGeom>
          <a:solidFill>
            <a:schemeClr val="bg1"/>
          </a:solidFill>
          <a:ln w="19050">
            <a:solidFill>
              <a:schemeClr val="tx1"/>
            </a:solidFill>
            <a:miter lim="800000"/>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32" name="Text Box 88"/>
          <p:cNvSpPr txBox="1">
            <a:spLocks noChangeArrowheads="1"/>
          </p:cNvSpPr>
          <p:nvPr/>
        </p:nvSpPr>
        <p:spPr bwMode="auto">
          <a:xfrm>
            <a:off x="4086225" y="2051050"/>
            <a:ext cx="4778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a:t>
            </a:r>
          </a:p>
        </p:txBody>
      </p:sp>
      <p:sp>
        <p:nvSpPr>
          <p:cNvPr id="58433" name="Rectangle 89"/>
          <p:cNvSpPr>
            <a:spLocks noChangeArrowheads="1"/>
          </p:cNvSpPr>
          <p:nvPr/>
        </p:nvSpPr>
        <p:spPr bwMode="auto">
          <a:xfrm>
            <a:off x="3956050" y="2762250"/>
            <a:ext cx="787400" cy="355600"/>
          </a:xfrm>
          <a:prstGeom prst="rect">
            <a:avLst/>
          </a:prstGeom>
          <a:solidFill>
            <a:schemeClr val="bg1"/>
          </a:solidFill>
          <a:ln w="19050">
            <a:solidFill>
              <a:schemeClr val="tx1"/>
            </a:solidFill>
            <a:miter lim="800000"/>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34" name="Text Box 90"/>
          <p:cNvSpPr txBox="1">
            <a:spLocks noChangeArrowheads="1"/>
          </p:cNvSpPr>
          <p:nvPr/>
        </p:nvSpPr>
        <p:spPr bwMode="auto">
          <a:xfrm>
            <a:off x="4079875" y="2762250"/>
            <a:ext cx="425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a:t>
            </a:r>
          </a:p>
        </p:txBody>
      </p:sp>
      <p:grpSp>
        <p:nvGrpSpPr>
          <p:cNvPr id="58435" name="Group 91"/>
          <p:cNvGrpSpPr>
            <a:grpSpLocks/>
          </p:cNvGrpSpPr>
          <p:nvPr/>
        </p:nvGrpSpPr>
        <p:grpSpPr bwMode="auto">
          <a:xfrm>
            <a:off x="3949700" y="3486150"/>
            <a:ext cx="787400" cy="366713"/>
            <a:chOff x="2488" y="2196"/>
            <a:chExt cx="496" cy="231"/>
          </a:xfrm>
        </p:grpSpPr>
        <p:sp>
          <p:nvSpPr>
            <p:cNvPr id="58471" name="Rectangle 92"/>
            <p:cNvSpPr>
              <a:spLocks noChangeArrowheads="1"/>
            </p:cNvSpPr>
            <p:nvPr/>
          </p:nvSpPr>
          <p:spPr bwMode="auto">
            <a:xfrm>
              <a:off x="2488" y="2196"/>
              <a:ext cx="496" cy="224"/>
            </a:xfrm>
            <a:prstGeom prst="rect">
              <a:avLst/>
            </a:prstGeom>
            <a:solidFill>
              <a:schemeClr val="bg1"/>
            </a:solidFill>
            <a:ln w="19050">
              <a:solidFill>
                <a:schemeClr val="tx1"/>
              </a:solidFill>
              <a:miter lim="800000"/>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72" name="Text Box 93"/>
            <p:cNvSpPr txBox="1">
              <a:spLocks noChangeArrowheads="1"/>
            </p:cNvSpPr>
            <p:nvPr/>
          </p:nvSpPr>
          <p:spPr bwMode="auto">
            <a:xfrm>
              <a:off x="2566" y="2196"/>
              <a:ext cx="29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B+</a:t>
              </a:r>
            </a:p>
          </p:txBody>
        </p:sp>
      </p:grpSp>
      <p:sp>
        <p:nvSpPr>
          <p:cNvPr id="58436" name="Rectangle 94"/>
          <p:cNvSpPr>
            <a:spLocks noChangeArrowheads="1"/>
          </p:cNvSpPr>
          <p:nvPr/>
        </p:nvSpPr>
        <p:spPr bwMode="auto">
          <a:xfrm>
            <a:off x="3943350" y="4197350"/>
            <a:ext cx="787400" cy="355600"/>
          </a:xfrm>
          <a:prstGeom prst="rect">
            <a:avLst/>
          </a:prstGeom>
          <a:solidFill>
            <a:schemeClr val="bg1"/>
          </a:solidFill>
          <a:ln w="19050">
            <a:solidFill>
              <a:schemeClr val="tx1"/>
            </a:solidFill>
            <a:miter lim="800000"/>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37" name="Text Box 95"/>
          <p:cNvSpPr txBox="1">
            <a:spLocks noChangeArrowheads="1"/>
          </p:cNvSpPr>
          <p:nvPr/>
        </p:nvSpPr>
        <p:spPr bwMode="auto">
          <a:xfrm>
            <a:off x="4067175" y="4197350"/>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B-</a:t>
            </a:r>
          </a:p>
        </p:txBody>
      </p:sp>
      <p:sp>
        <p:nvSpPr>
          <p:cNvPr id="58438" name="Rectangle 96"/>
          <p:cNvSpPr>
            <a:spLocks noChangeArrowheads="1"/>
          </p:cNvSpPr>
          <p:nvPr/>
        </p:nvSpPr>
        <p:spPr bwMode="auto">
          <a:xfrm>
            <a:off x="3937000" y="4895850"/>
            <a:ext cx="787400" cy="355600"/>
          </a:xfrm>
          <a:prstGeom prst="rect">
            <a:avLst/>
          </a:prstGeom>
          <a:solidFill>
            <a:schemeClr val="bg1"/>
          </a:solidFill>
          <a:ln w="19050">
            <a:solidFill>
              <a:schemeClr val="tx1"/>
            </a:solidFill>
            <a:miter lim="800000"/>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39" name="Text Box 97"/>
          <p:cNvSpPr txBox="1">
            <a:spLocks noChangeArrowheads="1"/>
          </p:cNvSpPr>
          <p:nvPr/>
        </p:nvSpPr>
        <p:spPr bwMode="auto">
          <a:xfrm>
            <a:off x="4060825" y="4895850"/>
            <a:ext cx="4778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a:t>
            </a:r>
          </a:p>
        </p:txBody>
      </p:sp>
      <p:sp>
        <p:nvSpPr>
          <p:cNvPr id="58440" name="Rectangle 98"/>
          <p:cNvSpPr>
            <a:spLocks noChangeArrowheads="1"/>
          </p:cNvSpPr>
          <p:nvPr/>
        </p:nvSpPr>
        <p:spPr bwMode="auto">
          <a:xfrm>
            <a:off x="3930650" y="56070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41" name="Text Box 99"/>
          <p:cNvSpPr txBox="1">
            <a:spLocks noChangeArrowheads="1"/>
          </p:cNvSpPr>
          <p:nvPr/>
        </p:nvSpPr>
        <p:spPr bwMode="auto">
          <a:xfrm>
            <a:off x="4054475" y="5607050"/>
            <a:ext cx="425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a:t>
            </a:r>
          </a:p>
        </p:txBody>
      </p:sp>
      <p:cxnSp>
        <p:nvCxnSpPr>
          <p:cNvPr id="58442" name="AutoShape 100"/>
          <p:cNvCxnSpPr>
            <a:cxnSpLocks noChangeShapeType="1"/>
            <a:stCxn id="58427" idx="3"/>
            <a:endCxn id="58407" idx="2"/>
          </p:cNvCxnSpPr>
          <p:nvPr/>
        </p:nvCxnSpPr>
        <p:spPr bwMode="auto">
          <a:xfrm>
            <a:off x="4759325" y="793750"/>
            <a:ext cx="2600325" cy="21971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43" name="AutoShape 101"/>
          <p:cNvCxnSpPr>
            <a:cxnSpLocks noChangeShapeType="1"/>
            <a:stCxn id="58429" idx="3"/>
            <a:endCxn id="58407" idx="2"/>
          </p:cNvCxnSpPr>
          <p:nvPr/>
        </p:nvCxnSpPr>
        <p:spPr bwMode="auto">
          <a:xfrm>
            <a:off x="4759325" y="1517650"/>
            <a:ext cx="2600325" cy="14732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44" name="AutoShape 102"/>
          <p:cNvCxnSpPr>
            <a:cxnSpLocks noChangeShapeType="1"/>
            <a:stCxn id="58431" idx="3"/>
            <a:endCxn id="58407" idx="2"/>
          </p:cNvCxnSpPr>
          <p:nvPr/>
        </p:nvCxnSpPr>
        <p:spPr bwMode="auto">
          <a:xfrm>
            <a:off x="4759325" y="2228850"/>
            <a:ext cx="2600325" cy="7620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45" name="AutoShape 103"/>
          <p:cNvCxnSpPr>
            <a:cxnSpLocks noChangeShapeType="1"/>
            <a:stCxn id="58433" idx="3"/>
            <a:endCxn id="58407" idx="2"/>
          </p:cNvCxnSpPr>
          <p:nvPr/>
        </p:nvCxnSpPr>
        <p:spPr bwMode="auto">
          <a:xfrm>
            <a:off x="4752975" y="2940050"/>
            <a:ext cx="2606675" cy="508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46" name="AutoShape 104"/>
          <p:cNvCxnSpPr>
            <a:cxnSpLocks noChangeShapeType="1"/>
            <a:stCxn id="58471" idx="3"/>
            <a:endCxn id="58407" idx="2"/>
          </p:cNvCxnSpPr>
          <p:nvPr/>
        </p:nvCxnSpPr>
        <p:spPr bwMode="auto">
          <a:xfrm flipV="1">
            <a:off x="4746625" y="2990850"/>
            <a:ext cx="2613025" cy="6731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47" name="AutoShape 105"/>
          <p:cNvCxnSpPr>
            <a:cxnSpLocks noChangeShapeType="1"/>
            <a:stCxn id="58436" idx="3"/>
            <a:endCxn id="58407" idx="2"/>
          </p:cNvCxnSpPr>
          <p:nvPr/>
        </p:nvCxnSpPr>
        <p:spPr bwMode="auto">
          <a:xfrm flipV="1">
            <a:off x="4740275" y="2990850"/>
            <a:ext cx="2619375" cy="13843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48" name="AutoShape 106"/>
          <p:cNvCxnSpPr>
            <a:cxnSpLocks noChangeShapeType="1"/>
            <a:stCxn id="58438" idx="3"/>
            <a:endCxn id="58407" idx="2"/>
          </p:cNvCxnSpPr>
          <p:nvPr/>
        </p:nvCxnSpPr>
        <p:spPr bwMode="auto">
          <a:xfrm flipV="1">
            <a:off x="4733925" y="2990850"/>
            <a:ext cx="2625725" cy="20828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8449" name="AutoShape 107"/>
          <p:cNvCxnSpPr>
            <a:cxnSpLocks noChangeShapeType="1"/>
            <a:stCxn id="58440" idx="3"/>
            <a:endCxn id="58407" idx="2"/>
          </p:cNvCxnSpPr>
          <p:nvPr/>
        </p:nvCxnSpPr>
        <p:spPr bwMode="auto">
          <a:xfrm flipV="1">
            <a:off x="4727575" y="2990850"/>
            <a:ext cx="2632075" cy="27940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aphicFrame>
        <p:nvGraphicFramePr>
          <p:cNvPr id="58450" name="Object 108"/>
          <p:cNvGraphicFramePr>
            <a:graphicFrameLocks noChangeAspect="1"/>
          </p:cNvGraphicFramePr>
          <p:nvPr/>
        </p:nvGraphicFramePr>
        <p:xfrm>
          <a:off x="8083550" y="68263"/>
          <a:ext cx="406400" cy="482600"/>
        </p:xfrm>
        <a:graphic>
          <a:graphicData uri="http://schemas.openxmlformats.org/presentationml/2006/ole">
            <mc:AlternateContent xmlns:mc="http://schemas.openxmlformats.org/markup-compatibility/2006">
              <mc:Choice xmlns:v="urn:schemas-microsoft-com:vml" Requires="v">
                <p:oleObj spid="_x0000_s29736" name="Equation" r:id="rId30" imgW="203112" imgH="241195" progId="Equation.DSMT4">
                  <p:embed/>
                </p:oleObj>
              </mc:Choice>
              <mc:Fallback>
                <p:oleObj name="Equation" r:id="rId30" imgW="203112" imgH="241195" progId="Equation.DSMT4">
                  <p:embed/>
                  <p:pic>
                    <p:nvPicPr>
                      <p:cNvPr id="58450" name="Object 108"/>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8083550" y="68263"/>
                        <a:ext cx="4064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451" name="Rectangle 109"/>
          <p:cNvSpPr>
            <a:spLocks noChangeArrowheads="1"/>
          </p:cNvSpPr>
          <p:nvPr/>
        </p:nvSpPr>
        <p:spPr bwMode="auto">
          <a:xfrm>
            <a:off x="7772400" y="730250"/>
            <a:ext cx="787400" cy="355600"/>
          </a:xfrm>
          <a:prstGeom prst="rect">
            <a:avLst/>
          </a:prstGeom>
          <a:noFill/>
          <a:ln w="19050">
            <a:solidFill>
              <a:schemeClr val="tx1"/>
            </a:solidFill>
            <a:prstDash val="sysDot"/>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52" name="Rectangle 110"/>
          <p:cNvSpPr>
            <a:spLocks noChangeArrowheads="1"/>
          </p:cNvSpPr>
          <p:nvPr/>
        </p:nvSpPr>
        <p:spPr bwMode="auto">
          <a:xfrm>
            <a:off x="7772400" y="1250950"/>
            <a:ext cx="787400" cy="355600"/>
          </a:xfrm>
          <a:prstGeom prst="rect">
            <a:avLst/>
          </a:prstGeom>
          <a:noFill/>
          <a:ln w="19050">
            <a:solidFill>
              <a:schemeClr val="tx1"/>
            </a:solidFill>
            <a:prstDash val="sysDot"/>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53" name="Rectangle 111"/>
          <p:cNvSpPr>
            <a:spLocks noChangeArrowheads="1"/>
          </p:cNvSpPr>
          <p:nvPr/>
        </p:nvSpPr>
        <p:spPr bwMode="auto">
          <a:xfrm>
            <a:off x="7772400" y="1784350"/>
            <a:ext cx="787400" cy="355600"/>
          </a:xfrm>
          <a:prstGeom prst="rect">
            <a:avLst/>
          </a:prstGeom>
          <a:noFill/>
          <a:ln w="19050">
            <a:solidFill>
              <a:schemeClr val="tx1"/>
            </a:solidFill>
            <a:prstDash val="sysDot"/>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54" name="Rectangle 112"/>
          <p:cNvSpPr>
            <a:spLocks noChangeArrowheads="1"/>
          </p:cNvSpPr>
          <p:nvPr/>
        </p:nvSpPr>
        <p:spPr bwMode="auto">
          <a:xfrm>
            <a:off x="7766050" y="2305050"/>
            <a:ext cx="787400" cy="355600"/>
          </a:xfrm>
          <a:prstGeom prst="rect">
            <a:avLst/>
          </a:prstGeom>
          <a:noFill/>
          <a:ln w="19050">
            <a:solidFill>
              <a:schemeClr val="tx1"/>
            </a:solidFill>
            <a:prstDash val="sysDot"/>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aphicFrame>
        <p:nvGraphicFramePr>
          <p:cNvPr id="58455" name="Object 113"/>
          <p:cNvGraphicFramePr>
            <a:graphicFrameLocks noChangeAspect="1"/>
          </p:cNvGraphicFramePr>
          <p:nvPr/>
        </p:nvGraphicFramePr>
        <p:xfrm>
          <a:off x="8035925" y="2727325"/>
          <a:ext cx="239713" cy="558800"/>
        </p:xfrm>
        <a:graphic>
          <a:graphicData uri="http://schemas.openxmlformats.org/presentationml/2006/ole">
            <mc:AlternateContent xmlns:mc="http://schemas.openxmlformats.org/markup-compatibility/2006">
              <mc:Choice xmlns:v="urn:schemas-microsoft-com:vml" Requires="v">
                <p:oleObj spid="_x0000_s29737" name="Equation" r:id="rId32" imgW="76035" imgH="177415" progId="Equation.DSMT4">
                  <p:embed/>
                </p:oleObj>
              </mc:Choice>
              <mc:Fallback>
                <p:oleObj name="Equation" r:id="rId32" imgW="76035" imgH="177415" progId="Equation.DSMT4">
                  <p:embed/>
                  <p:pic>
                    <p:nvPicPr>
                      <p:cNvPr id="58455" name="Object 1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035925" y="27273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456" name="Rectangle 114"/>
          <p:cNvSpPr>
            <a:spLocks noChangeArrowheads="1"/>
          </p:cNvSpPr>
          <p:nvPr/>
        </p:nvSpPr>
        <p:spPr bwMode="auto">
          <a:xfrm>
            <a:off x="7772400" y="3378200"/>
            <a:ext cx="787400" cy="355600"/>
          </a:xfrm>
          <a:prstGeom prst="rect">
            <a:avLst/>
          </a:prstGeom>
          <a:noFill/>
          <a:ln w="19050">
            <a:solidFill>
              <a:schemeClr val="tx1"/>
            </a:solidFill>
            <a:prstDash val="sysDot"/>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57" name="Rectangle 115"/>
          <p:cNvSpPr>
            <a:spLocks noChangeArrowheads="1"/>
          </p:cNvSpPr>
          <p:nvPr/>
        </p:nvSpPr>
        <p:spPr bwMode="auto">
          <a:xfrm>
            <a:off x="7772400" y="3898900"/>
            <a:ext cx="787400" cy="355600"/>
          </a:xfrm>
          <a:prstGeom prst="rect">
            <a:avLst/>
          </a:prstGeom>
          <a:noFill/>
          <a:ln w="19050">
            <a:solidFill>
              <a:schemeClr val="tx1"/>
            </a:solidFill>
            <a:prstDash val="sysDot"/>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58" name="Rectangle 116"/>
          <p:cNvSpPr>
            <a:spLocks noChangeArrowheads="1"/>
          </p:cNvSpPr>
          <p:nvPr/>
        </p:nvSpPr>
        <p:spPr bwMode="auto">
          <a:xfrm>
            <a:off x="7772400" y="4432300"/>
            <a:ext cx="787400" cy="355600"/>
          </a:xfrm>
          <a:prstGeom prst="rect">
            <a:avLst/>
          </a:prstGeom>
          <a:noFill/>
          <a:ln w="19050">
            <a:solidFill>
              <a:schemeClr val="tx1"/>
            </a:solidFill>
            <a:prstDash val="sysDot"/>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8459" name="Rectangle 117"/>
          <p:cNvSpPr>
            <a:spLocks noChangeArrowheads="1"/>
          </p:cNvSpPr>
          <p:nvPr/>
        </p:nvSpPr>
        <p:spPr bwMode="auto">
          <a:xfrm>
            <a:off x="7766050" y="4953000"/>
            <a:ext cx="787400" cy="355600"/>
          </a:xfrm>
          <a:prstGeom prst="rect">
            <a:avLst/>
          </a:prstGeom>
          <a:noFill/>
          <a:ln w="19050">
            <a:solidFill>
              <a:schemeClr val="tx1"/>
            </a:solidFill>
            <a:prstDash val="sysDot"/>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aphicFrame>
        <p:nvGraphicFramePr>
          <p:cNvPr id="58460" name="Object 118"/>
          <p:cNvGraphicFramePr>
            <a:graphicFrameLocks noChangeAspect="1"/>
          </p:cNvGraphicFramePr>
          <p:nvPr/>
        </p:nvGraphicFramePr>
        <p:xfrm>
          <a:off x="8035925" y="5292725"/>
          <a:ext cx="239713" cy="558800"/>
        </p:xfrm>
        <a:graphic>
          <a:graphicData uri="http://schemas.openxmlformats.org/presentationml/2006/ole">
            <mc:AlternateContent xmlns:mc="http://schemas.openxmlformats.org/markup-compatibility/2006">
              <mc:Choice xmlns:v="urn:schemas-microsoft-com:vml" Requires="v">
                <p:oleObj spid="_x0000_s29738" name="Equation" r:id="rId33" imgW="76035" imgH="177415" progId="Equation.DSMT4">
                  <p:embed/>
                </p:oleObj>
              </mc:Choice>
              <mc:Fallback>
                <p:oleObj name="Equation" r:id="rId33" imgW="76035" imgH="177415" progId="Equation.DSMT4">
                  <p:embed/>
                  <p:pic>
                    <p:nvPicPr>
                      <p:cNvPr id="58460" name="Object 11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035925" y="52927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461" name="Text Box 119"/>
          <p:cNvSpPr txBox="1">
            <a:spLocks noChangeArrowheads="1"/>
          </p:cNvSpPr>
          <p:nvPr/>
        </p:nvSpPr>
        <p:spPr bwMode="auto">
          <a:xfrm>
            <a:off x="7769225" y="730250"/>
            <a:ext cx="8016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AB+,0</a:t>
            </a:r>
          </a:p>
        </p:txBody>
      </p:sp>
      <p:sp>
        <p:nvSpPr>
          <p:cNvPr id="58462" name="Text Box 120"/>
          <p:cNvSpPr txBox="1">
            <a:spLocks noChangeArrowheads="1"/>
          </p:cNvSpPr>
          <p:nvPr/>
        </p:nvSpPr>
        <p:spPr bwMode="auto">
          <a:xfrm>
            <a:off x="7775575" y="1250950"/>
            <a:ext cx="8016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AB+,1</a:t>
            </a:r>
          </a:p>
        </p:txBody>
      </p:sp>
      <p:graphicFrame>
        <p:nvGraphicFramePr>
          <p:cNvPr id="58463" name="Object 121"/>
          <p:cNvGraphicFramePr>
            <a:graphicFrameLocks noChangeAspect="1"/>
          </p:cNvGraphicFramePr>
          <p:nvPr/>
        </p:nvGraphicFramePr>
        <p:xfrm>
          <a:off x="4857750" y="2468563"/>
          <a:ext cx="787400" cy="533400"/>
        </p:xfrm>
        <a:graphic>
          <a:graphicData uri="http://schemas.openxmlformats.org/presentationml/2006/ole">
            <mc:AlternateContent xmlns:mc="http://schemas.openxmlformats.org/markup-compatibility/2006">
              <mc:Choice xmlns:v="urn:schemas-microsoft-com:vml" Requires="v">
                <p:oleObj spid="_x0000_s29739" name="Equation" r:id="rId34" imgW="393359" imgH="266469" progId="Equation.DSMT4">
                  <p:embed/>
                </p:oleObj>
              </mc:Choice>
              <mc:Fallback>
                <p:oleObj name="Equation" r:id="rId34" imgW="393359" imgH="266469" progId="Equation.DSMT4">
                  <p:embed/>
                  <p:pic>
                    <p:nvPicPr>
                      <p:cNvPr id="58463" name="Object 12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57750" y="2468563"/>
                        <a:ext cx="787400" cy="5334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cxnSp>
        <p:nvCxnSpPr>
          <p:cNvPr id="58464" name="AutoShape 122"/>
          <p:cNvCxnSpPr>
            <a:cxnSpLocks noChangeShapeType="1"/>
          </p:cNvCxnSpPr>
          <p:nvPr/>
        </p:nvCxnSpPr>
        <p:spPr bwMode="auto">
          <a:xfrm>
            <a:off x="2562225" y="6457950"/>
            <a:ext cx="1333500" cy="14288"/>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sp>
        <p:nvSpPr>
          <p:cNvPr id="58465" name="Text Box 123"/>
          <p:cNvSpPr txBox="1">
            <a:spLocks noChangeArrowheads="1"/>
          </p:cNvSpPr>
          <p:nvPr/>
        </p:nvSpPr>
        <p:spPr bwMode="auto">
          <a:xfrm>
            <a:off x="3908425" y="6261100"/>
            <a:ext cx="1778000" cy="385763"/>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Satisfy a demand</a:t>
            </a:r>
          </a:p>
        </p:txBody>
      </p:sp>
      <p:cxnSp>
        <p:nvCxnSpPr>
          <p:cNvPr id="58466" name="AutoShape 124"/>
          <p:cNvCxnSpPr>
            <a:cxnSpLocks noChangeShapeType="1"/>
          </p:cNvCxnSpPr>
          <p:nvPr/>
        </p:nvCxnSpPr>
        <p:spPr bwMode="auto">
          <a:xfrm>
            <a:off x="6435725" y="6457950"/>
            <a:ext cx="1333500" cy="14288"/>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sp>
        <p:nvSpPr>
          <p:cNvPr id="58467" name="Text Box 125"/>
          <p:cNvSpPr txBox="1">
            <a:spLocks noChangeArrowheads="1"/>
          </p:cNvSpPr>
          <p:nvPr/>
        </p:nvSpPr>
        <p:spPr bwMode="auto">
          <a:xfrm>
            <a:off x="7769225" y="6261100"/>
            <a:ext cx="717550" cy="385763"/>
          </a:xfrm>
          <a:prstGeom prst="rect">
            <a:avLst/>
          </a:prstGeom>
          <a:noFill/>
          <a:ln w="19050">
            <a:solidFill>
              <a:schemeClr val="tx1"/>
            </a:solidFill>
            <a:prstDash val="sysDot"/>
            <a:miter lim="800000"/>
            <a:headEnd/>
            <a:tailEnd type="none" w="med" len="lg"/>
          </a:ln>
          <a:extLst>
            <a:ext uri="{909E8E84-426E-40DD-AFC4-6F175D3DCCD1}">
              <a14:hiddenFill xmlns:a14="http://schemas.microsoft.com/office/drawing/2010/main">
                <a:solidFill>
                  <a:srgbClr val="FFFFFF"/>
                </a:solidFill>
              </a14:hiddenFill>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Hold </a:t>
            </a:r>
          </a:p>
        </p:txBody>
      </p:sp>
      <p:cxnSp>
        <p:nvCxnSpPr>
          <p:cNvPr id="58468" name="AutoShape 126"/>
          <p:cNvCxnSpPr>
            <a:cxnSpLocks noChangeShapeType="1"/>
            <a:stCxn id="58412" idx="3"/>
            <a:endCxn id="58427" idx="1"/>
          </p:cNvCxnSpPr>
          <p:nvPr/>
        </p:nvCxnSpPr>
        <p:spPr bwMode="auto">
          <a:xfrm flipV="1">
            <a:off x="2384425" y="793750"/>
            <a:ext cx="1568450" cy="274320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aphicFrame>
        <p:nvGraphicFramePr>
          <p:cNvPr id="58469" name="Object 127"/>
          <p:cNvGraphicFramePr>
            <a:graphicFrameLocks noChangeAspect="1"/>
          </p:cNvGraphicFramePr>
          <p:nvPr/>
        </p:nvGraphicFramePr>
        <p:xfrm>
          <a:off x="307975" y="42863"/>
          <a:ext cx="741363" cy="579437"/>
        </p:xfrm>
        <a:graphic>
          <a:graphicData uri="http://schemas.openxmlformats.org/presentationml/2006/ole">
            <mc:AlternateContent xmlns:mc="http://schemas.openxmlformats.org/markup-compatibility/2006">
              <mc:Choice xmlns:v="urn:schemas-microsoft-com:vml" Requires="v">
                <p:oleObj spid="_x0000_s29740" name="Equation" r:id="rId35" imgW="291973" imgH="228501" progId="Equation.DSMT4">
                  <p:embed/>
                </p:oleObj>
              </mc:Choice>
              <mc:Fallback>
                <p:oleObj name="Equation" r:id="rId35" imgW="291973" imgH="228501" progId="Equation.DSMT4">
                  <p:embed/>
                  <p:pic>
                    <p:nvPicPr>
                      <p:cNvPr id="58469" name="Object 127"/>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07975" y="42863"/>
                        <a:ext cx="741363" cy="57943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8470" name="Object 128"/>
          <p:cNvGraphicFramePr>
            <a:graphicFrameLocks noChangeAspect="1"/>
          </p:cNvGraphicFramePr>
          <p:nvPr/>
        </p:nvGraphicFramePr>
        <p:xfrm>
          <a:off x="1563688" y="-12700"/>
          <a:ext cx="3384550" cy="773113"/>
        </p:xfrm>
        <a:graphic>
          <a:graphicData uri="http://schemas.openxmlformats.org/presentationml/2006/ole">
            <mc:AlternateContent xmlns:mc="http://schemas.openxmlformats.org/markup-compatibility/2006">
              <mc:Choice xmlns:v="urn:schemas-microsoft-com:vml" Requires="v">
                <p:oleObj spid="_x0000_s29741" name="Equation" r:id="rId37" imgW="1333500" imgH="304800" progId="Equation.DSMT4">
                  <p:embed/>
                </p:oleObj>
              </mc:Choice>
              <mc:Fallback>
                <p:oleObj name="Equation" r:id="rId37" imgW="1333500" imgH="304800" progId="Equation.DSMT4">
                  <p:embed/>
                  <p:pic>
                    <p:nvPicPr>
                      <p:cNvPr id="58470" name="Object 128"/>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1563688" y="-12700"/>
                        <a:ext cx="3384550" cy="7731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 name="Slide Number Placeholder 4">
            <a:extLst>
              <a:ext uri="{FF2B5EF4-FFF2-40B4-BE49-F238E27FC236}">
                <a16:creationId xmlns:a16="http://schemas.microsoft.com/office/drawing/2014/main" id="{6C35E781-9C97-4785-AE75-29FA58F618FA}"/>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77</a:t>
            </a:fld>
            <a:endParaRPr lang="en-US"/>
          </a:p>
        </p:txBody>
      </p:sp>
    </p:spTree>
    <p:extLst>
      <p:ext uri="{BB962C8B-B14F-4D97-AF65-F5344CB8AC3E}">
        <p14:creationId xmlns:p14="http://schemas.microsoft.com/office/powerpoint/2010/main" val="168204873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9394" name="Group 110"/>
          <p:cNvGrpSpPr>
            <a:grpSpLocks/>
          </p:cNvGrpSpPr>
          <p:nvPr/>
        </p:nvGrpSpPr>
        <p:grpSpPr bwMode="auto">
          <a:xfrm>
            <a:off x="107950" y="195263"/>
            <a:ext cx="6996113" cy="6329362"/>
            <a:chOff x="84" y="147"/>
            <a:chExt cx="4407" cy="3987"/>
          </a:xfrm>
        </p:grpSpPr>
        <p:grpSp>
          <p:nvGrpSpPr>
            <p:cNvPr id="59395" name="Group 111"/>
            <p:cNvGrpSpPr>
              <a:grpSpLocks/>
            </p:cNvGrpSpPr>
            <p:nvPr/>
          </p:nvGrpSpPr>
          <p:grpSpPr bwMode="auto">
            <a:xfrm>
              <a:off x="998" y="568"/>
              <a:ext cx="509" cy="895"/>
              <a:chOff x="430" y="656"/>
              <a:chExt cx="509" cy="895"/>
            </a:xfrm>
          </p:grpSpPr>
          <p:sp>
            <p:nvSpPr>
              <p:cNvPr id="59496" name="Rectangle 112"/>
              <p:cNvSpPr>
                <a:spLocks noChangeArrowheads="1"/>
              </p:cNvSpPr>
              <p:nvPr/>
            </p:nvSpPr>
            <p:spPr bwMode="auto">
              <a:xfrm>
                <a:off x="432" y="65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97" name="Text Box 113"/>
              <p:cNvSpPr txBox="1">
                <a:spLocks noChangeArrowheads="1"/>
              </p:cNvSpPr>
              <p:nvPr/>
            </p:nvSpPr>
            <p:spPr bwMode="auto">
              <a:xfrm>
                <a:off x="430" y="656"/>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AB+,0</a:t>
                </a:r>
              </a:p>
            </p:txBody>
          </p:sp>
          <p:sp>
            <p:nvSpPr>
              <p:cNvPr id="59498" name="Rectangle 114"/>
              <p:cNvSpPr>
                <a:spLocks noChangeArrowheads="1"/>
              </p:cNvSpPr>
              <p:nvPr/>
            </p:nvSpPr>
            <p:spPr bwMode="auto">
              <a:xfrm>
                <a:off x="432" y="984"/>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99" name="Text Box 115"/>
              <p:cNvSpPr txBox="1">
                <a:spLocks noChangeArrowheads="1"/>
              </p:cNvSpPr>
              <p:nvPr/>
            </p:nvSpPr>
            <p:spPr bwMode="auto">
              <a:xfrm>
                <a:off x="434" y="984"/>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AB+,1</a:t>
                </a:r>
              </a:p>
            </p:txBody>
          </p:sp>
          <p:sp>
            <p:nvSpPr>
              <p:cNvPr id="59500" name="Rectangle 116"/>
              <p:cNvSpPr>
                <a:spLocks noChangeArrowheads="1"/>
              </p:cNvSpPr>
              <p:nvPr/>
            </p:nvSpPr>
            <p:spPr bwMode="auto">
              <a:xfrm>
                <a:off x="432" y="132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501" name="Text Box 117"/>
              <p:cNvSpPr txBox="1">
                <a:spLocks noChangeArrowheads="1"/>
              </p:cNvSpPr>
              <p:nvPr/>
            </p:nvSpPr>
            <p:spPr bwMode="auto">
              <a:xfrm>
                <a:off x="430" y="132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AB+,2</a:t>
                </a:r>
              </a:p>
            </p:txBody>
          </p:sp>
        </p:grpSp>
        <p:cxnSp>
          <p:nvCxnSpPr>
            <p:cNvPr id="59396" name="AutoShape 118"/>
            <p:cNvCxnSpPr>
              <a:cxnSpLocks noChangeShapeType="1"/>
              <a:stCxn id="59496" idx="3"/>
              <a:endCxn id="59490" idx="1"/>
            </p:cNvCxnSpPr>
            <p:nvPr/>
          </p:nvCxnSpPr>
          <p:spPr bwMode="auto">
            <a:xfrm>
              <a:off x="1502" y="680"/>
              <a:ext cx="996" cy="328"/>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397" name="AutoShape 119"/>
            <p:cNvCxnSpPr>
              <a:cxnSpLocks noChangeShapeType="1"/>
              <a:stCxn id="59498" idx="3"/>
              <a:endCxn id="59492" idx="1"/>
            </p:cNvCxnSpPr>
            <p:nvPr/>
          </p:nvCxnSpPr>
          <p:spPr bwMode="auto">
            <a:xfrm>
              <a:off x="1502" y="1008"/>
              <a:ext cx="992" cy="336"/>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398" name="AutoShape 120"/>
            <p:cNvCxnSpPr>
              <a:cxnSpLocks noChangeShapeType="1"/>
              <a:stCxn id="59500" idx="3"/>
              <a:endCxn id="59495" idx="1"/>
            </p:cNvCxnSpPr>
            <p:nvPr/>
          </p:nvCxnSpPr>
          <p:spPr bwMode="auto">
            <a:xfrm>
              <a:off x="1502" y="1344"/>
              <a:ext cx="988" cy="328"/>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399" name="AutoShape 121"/>
            <p:cNvCxnSpPr>
              <a:cxnSpLocks noChangeShapeType="1"/>
              <a:endCxn id="59481" idx="1"/>
            </p:cNvCxnSpPr>
            <p:nvPr/>
          </p:nvCxnSpPr>
          <p:spPr bwMode="auto">
            <a:xfrm>
              <a:off x="1502" y="2016"/>
              <a:ext cx="996" cy="66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400" name="AutoShape 122"/>
            <p:cNvCxnSpPr>
              <a:cxnSpLocks noChangeShapeType="1"/>
              <a:endCxn id="59483" idx="1"/>
            </p:cNvCxnSpPr>
            <p:nvPr/>
          </p:nvCxnSpPr>
          <p:spPr bwMode="auto">
            <a:xfrm>
              <a:off x="1502" y="2344"/>
              <a:ext cx="992" cy="668"/>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401" name="AutoShape 123"/>
            <p:cNvCxnSpPr>
              <a:cxnSpLocks noChangeShapeType="1"/>
              <a:endCxn id="59486" idx="1"/>
            </p:cNvCxnSpPr>
            <p:nvPr/>
          </p:nvCxnSpPr>
          <p:spPr bwMode="auto">
            <a:xfrm>
              <a:off x="1502" y="2688"/>
              <a:ext cx="988" cy="652"/>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402" name="AutoShape 124"/>
            <p:cNvCxnSpPr>
              <a:cxnSpLocks noChangeShapeType="1"/>
              <a:stCxn id="59496" idx="3"/>
              <a:endCxn id="59453" idx="1"/>
            </p:cNvCxnSpPr>
            <p:nvPr/>
          </p:nvCxnSpPr>
          <p:spPr bwMode="auto">
            <a:xfrm>
              <a:off x="1502" y="680"/>
              <a:ext cx="996" cy="3298"/>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9403" name="AutoShape 125"/>
            <p:cNvCxnSpPr>
              <a:cxnSpLocks noChangeShapeType="1"/>
              <a:stCxn id="59498" idx="3"/>
              <a:endCxn id="59453" idx="1"/>
            </p:cNvCxnSpPr>
            <p:nvPr/>
          </p:nvCxnSpPr>
          <p:spPr bwMode="auto">
            <a:xfrm>
              <a:off x="1502" y="1008"/>
              <a:ext cx="996" cy="2970"/>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9404" name="AutoShape 126"/>
            <p:cNvCxnSpPr>
              <a:cxnSpLocks noChangeShapeType="1"/>
              <a:stCxn id="59500" idx="3"/>
              <a:endCxn id="59453" idx="1"/>
            </p:cNvCxnSpPr>
            <p:nvPr/>
          </p:nvCxnSpPr>
          <p:spPr bwMode="auto">
            <a:xfrm>
              <a:off x="1502" y="1344"/>
              <a:ext cx="996" cy="2634"/>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9405" name="AutoShape 127"/>
            <p:cNvCxnSpPr>
              <a:cxnSpLocks noChangeShapeType="1"/>
              <a:stCxn id="59409" idx="3"/>
              <a:endCxn id="59453" idx="1"/>
            </p:cNvCxnSpPr>
            <p:nvPr/>
          </p:nvCxnSpPr>
          <p:spPr bwMode="auto">
            <a:xfrm>
              <a:off x="1502" y="2012"/>
              <a:ext cx="996" cy="1966"/>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59406" name="AutoShape 128"/>
            <p:cNvCxnSpPr>
              <a:cxnSpLocks noChangeShapeType="1"/>
              <a:stCxn id="59411" idx="3"/>
              <a:endCxn id="59453" idx="1"/>
            </p:cNvCxnSpPr>
            <p:nvPr/>
          </p:nvCxnSpPr>
          <p:spPr bwMode="auto">
            <a:xfrm>
              <a:off x="1502" y="2340"/>
              <a:ext cx="996" cy="1638"/>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aphicFrame>
          <p:nvGraphicFramePr>
            <p:cNvPr id="59407" name="Object 129"/>
            <p:cNvGraphicFramePr>
              <a:graphicFrameLocks noChangeAspect="1"/>
            </p:cNvGraphicFramePr>
            <p:nvPr/>
          </p:nvGraphicFramePr>
          <p:xfrm>
            <a:off x="1204" y="147"/>
            <a:ext cx="240" cy="304"/>
          </p:xfrm>
          <a:graphic>
            <a:graphicData uri="http://schemas.openxmlformats.org/presentationml/2006/ole">
              <mc:AlternateContent xmlns:mc="http://schemas.openxmlformats.org/markup-compatibility/2006">
                <mc:Choice xmlns:v="urn:schemas-microsoft-com:vml" Requires="v">
                  <p:oleObj spid="_x0000_s30740" name="Equation" r:id="rId4" imgW="190417" imgH="241195" progId="Equation.DSMT4">
                    <p:embed/>
                  </p:oleObj>
                </mc:Choice>
                <mc:Fallback>
                  <p:oleObj name="Equation" r:id="rId4" imgW="190417" imgH="241195" progId="Equation.DSMT4">
                    <p:embed/>
                    <p:pic>
                      <p:nvPicPr>
                        <p:cNvPr id="59407" name="Object 12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04" y="147"/>
                          <a:ext cx="2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9408" name="Object 130"/>
            <p:cNvGraphicFramePr>
              <a:graphicFrameLocks noChangeAspect="1"/>
            </p:cNvGraphicFramePr>
            <p:nvPr/>
          </p:nvGraphicFramePr>
          <p:xfrm>
            <a:off x="1176" y="1494"/>
            <a:ext cx="151" cy="352"/>
          </p:xfrm>
          <a:graphic>
            <a:graphicData uri="http://schemas.openxmlformats.org/presentationml/2006/ole">
              <mc:AlternateContent xmlns:mc="http://schemas.openxmlformats.org/markup-compatibility/2006">
                <mc:Choice xmlns:v="urn:schemas-microsoft-com:vml" Requires="v">
                  <p:oleObj spid="_x0000_s30741" name="Equation" r:id="rId6" imgW="76035" imgH="177415" progId="Equation.DSMT4">
                    <p:embed/>
                  </p:oleObj>
                </mc:Choice>
                <mc:Fallback>
                  <p:oleObj name="Equation" r:id="rId6" imgW="76035" imgH="177415" progId="Equation.DSMT4">
                    <p:embed/>
                    <p:pic>
                      <p:nvPicPr>
                        <p:cNvPr id="59408" name="Object 13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76" y="1494"/>
                          <a:ext cx="151" cy="3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9409" name="Rectangle 131"/>
            <p:cNvSpPr>
              <a:spLocks noChangeArrowheads="1"/>
            </p:cNvSpPr>
            <p:nvPr/>
          </p:nvSpPr>
          <p:spPr bwMode="auto">
            <a:xfrm>
              <a:off x="1000" y="190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10" name="Text Box 132"/>
            <p:cNvSpPr txBox="1">
              <a:spLocks noChangeArrowheads="1"/>
            </p:cNvSpPr>
            <p:nvPr/>
          </p:nvSpPr>
          <p:spPr bwMode="auto">
            <a:xfrm>
              <a:off x="998" y="1900"/>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O-,0</a:t>
              </a:r>
            </a:p>
          </p:txBody>
        </p:sp>
        <p:sp>
          <p:nvSpPr>
            <p:cNvPr id="59411" name="Rectangle 133"/>
            <p:cNvSpPr>
              <a:spLocks noChangeArrowheads="1"/>
            </p:cNvSpPr>
            <p:nvPr/>
          </p:nvSpPr>
          <p:spPr bwMode="auto">
            <a:xfrm>
              <a:off x="1000" y="2228"/>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12" name="Text Box 134"/>
            <p:cNvSpPr txBox="1">
              <a:spLocks noChangeArrowheads="1"/>
            </p:cNvSpPr>
            <p:nvPr/>
          </p:nvSpPr>
          <p:spPr bwMode="auto">
            <a:xfrm>
              <a:off x="1002" y="2228"/>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O-,1</a:t>
              </a:r>
            </a:p>
          </p:txBody>
        </p:sp>
        <p:sp>
          <p:nvSpPr>
            <p:cNvPr id="59413" name="Rectangle 135"/>
            <p:cNvSpPr>
              <a:spLocks noChangeArrowheads="1"/>
            </p:cNvSpPr>
            <p:nvPr/>
          </p:nvSpPr>
          <p:spPr bwMode="auto">
            <a:xfrm>
              <a:off x="1000" y="2564"/>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14" name="Text Box 136"/>
            <p:cNvSpPr txBox="1">
              <a:spLocks noChangeArrowheads="1"/>
            </p:cNvSpPr>
            <p:nvPr/>
          </p:nvSpPr>
          <p:spPr bwMode="auto">
            <a:xfrm>
              <a:off x="998" y="2564"/>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O-,2</a:t>
              </a:r>
            </a:p>
          </p:txBody>
        </p:sp>
        <p:cxnSp>
          <p:nvCxnSpPr>
            <p:cNvPr id="59415" name="AutoShape 137"/>
            <p:cNvCxnSpPr>
              <a:cxnSpLocks noChangeShapeType="1"/>
              <a:stCxn id="59413" idx="3"/>
              <a:endCxn id="59453" idx="1"/>
            </p:cNvCxnSpPr>
            <p:nvPr/>
          </p:nvCxnSpPr>
          <p:spPr bwMode="auto">
            <a:xfrm>
              <a:off x="1502" y="2676"/>
              <a:ext cx="996" cy="1302"/>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aphicFrame>
          <p:nvGraphicFramePr>
            <p:cNvPr id="59416" name="Object 138"/>
            <p:cNvGraphicFramePr>
              <a:graphicFrameLocks noChangeAspect="1"/>
            </p:cNvGraphicFramePr>
            <p:nvPr/>
          </p:nvGraphicFramePr>
          <p:xfrm>
            <a:off x="1176" y="2822"/>
            <a:ext cx="151" cy="352"/>
          </p:xfrm>
          <a:graphic>
            <a:graphicData uri="http://schemas.openxmlformats.org/presentationml/2006/ole">
              <mc:AlternateContent xmlns:mc="http://schemas.openxmlformats.org/markup-compatibility/2006">
                <mc:Choice xmlns:v="urn:schemas-microsoft-com:vml" Requires="v">
                  <p:oleObj spid="_x0000_s30742" name="Equation" r:id="rId8" imgW="76035" imgH="177415" progId="Equation.DSMT4">
                    <p:embed/>
                  </p:oleObj>
                </mc:Choice>
                <mc:Fallback>
                  <p:oleObj name="Equation" r:id="rId8" imgW="76035" imgH="177415" progId="Equation.DSMT4">
                    <p:embed/>
                    <p:pic>
                      <p:nvPicPr>
                        <p:cNvPr id="59416" name="Object 13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76" y="2822"/>
                          <a:ext cx="151" cy="3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9417" name="Group 139"/>
            <p:cNvGrpSpPr>
              <a:grpSpLocks/>
            </p:cNvGrpSpPr>
            <p:nvPr/>
          </p:nvGrpSpPr>
          <p:grpSpPr bwMode="auto">
            <a:xfrm>
              <a:off x="2490" y="147"/>
              <a:ext cx="513" cy="3643"/>
              <a:chOff x="1650" y="115"/>
              <a:chExt cx="513" cy="3643"/>
            </a:xfrm>
          </p:grpSpPr>
          <p:graphicFrame>
            <p:nvGraphicFramePr>
              <p:cNvPr id="59473" name="Object 140"/>
              <p:cNvGraphicFramePr>
                <a:graphicFrameLocks noChangeAspect="1"/>
              </p:cNvGraphicFramePr>
              <p:nvPr/>
            </p:nvGraphicFramePr>
            <p:xfrm>
              <a:off x="1852" y="115"/>
              <a:ext cx="256" cy="304"/>
            </p:xfrm>
            <a:graphic>
              <a:graphicData uri="http://schemas.openxmlformats.org/presentationml/2006/ole">
                <mc:AlternateContent xmlns:mc="http://schemas.openxmlformats.org/markup-compatibility/2006">
                  <mc:Choice xmlns:v="urn:schemas-microsoft-com:vml" Requires="v">
                    <p:oleObj spid="_x0000_s30743" name="Equation" r:id="rId9" imgW="203112" imgH="241195" progId="Equation.DSMT4">
                      <p:embed/>
                    </p:oleObj>
                  </mc:Choice>
                  <mc:Fallback>
                    <p:oleObj name="Equation" r:id="rId9" imgW="203112" imgH="241195" progId="Equation.DSMT4">
                      <p:embed/>
                      <p:pic>
                        <p:nvPicPr>
                          <p:cNvPr id="59473" name="Object 14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852" y="115"/>
                            <a:ext cx="256"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9474" name="Group 141"/>
              <p:cNvGrpSpPr>
                <a:grpSpLocks/>
              </p:cNvGrpSpPr>
              <p:nvPr/>
            </p:nvGrpSpPr>
            <p:grpSpPr bwMode="auto">
              <a:xfrm>
                <a:off x="1650" y="532"/>
                <a:ext cx="513" cy="1223"/>
                <a:chOff x="1922" y="652"/>
                <a:chExt cx="513" cy="1223"/>
              </a:xfrm>
            </p:grpSpPr>
            <p:sp>
              <p:nvSpPr>
                <p:cNvPr id="59487" name="Rectangle 142"/>
                <p:cNvSpPr>
                  <a:spLocks noChangeArrowheads="1"/>
                </p:cNvSpPr>
                <p:nvPr/>
              </p:nvSpPr>
              <p:spPr bwMode="auto">
                <a:xfrm>
                  <a:off x="1928" y="652"/>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88" name="Text Box 143"/>
                <p:cNvSpPr txBox="1">
                  <a:spLocks noChangeArrowheads="1"/>
                </p:cNvSpPr>
                <p:nvPr/>
              </p:nvSpPr>
              <p:spPr bwMode="auto">
                <a:xfrm>
                  <a:off x="1926" y="652"/>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AB+,0</a:t>
                  </a:r>
                </a:p>
              </p:txBody>
            </p:sp>
            <p:sp>
              <p:nvSpPr>
                <p:cNvPr id="59489" name="Rectangle 144"/>
                <p:cNvSpPr>
                  <a:spLocks noChangeArrowheads="1"/>
                </p:cNvSpPr>
                <p:nvPr/>
              </p:nvSpPr>
              <p:spPr bwMode="auto">
                <a:xfrm>
                  <a:off x="1928" y="98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90" name="Text Box 145"/>
                <p:cNvSpPr txBox="1">
                  <a:spLocks noChangeArrowheads="1"/>
                </p:cNvSpPr>
                <p:nvPr/>
              </p:nvSpPr>
              <p:spPr bwMode="auto">
                <a:xfrm>
                  <a:off x="1930" y="98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AB+,1</a:t>
                  </a:r>
                </a:p>
              </p:txBody>
            </p:sp>
            <p:sp>
              <p:nvSpPr>
                <p:cNvPr id="59491" name="Rectangle 146"/>
                <p:cNvSpPr>
                  <a:spLocks noChangeArrowheads="1"/>
                </p:cNvSpPr>
                <p:nvPr/>
              </p:nvSpPr>
              <p:spPr bwMode="auto">
                <a:xfrm>
                  <a:off x="1928" y="131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92" name="Text Box 147"/>
                <p:cNvSpPr txBox="1">
                  <a:spLocks noChangeArrowheads="1"/>
                </p:cNvSpPr>
                <p:nvPr/>
              </p:nvSpPr>
              <p:spPr bwMode="auto">
                <a:xfrm>
                  <a:off x="1926" y="1316"/>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AB+,2</a:t>
                  </a:r>
                </a:p>
              </p:txBody>
            </p:sp>
            <p:grpSp>
              <p:nvGrpSpPr>
                <p:cNvPr id="59493" name="Group 148"/>
                <p:cNvGrpSpPr>
                  <a:grpSpLocks/>
                </p:cNvGrpSpPr>
                <p:nvPr/>
              </p:nvGrpSpPr>
              <p:grpSpPr bwMode="auto">
                <a:xfrm>
                  <a:off x="1922" y="1644"/>
                  <a:ext cx="505" cy="231"/>
                  <a:chOff x="1934" y="1660"/>
                  <a:chExt cx="505" cy="231"/>
                </a:xfrm>
              </p:grpSpPr>
              <p:sp>
                <p:nvSpPr>
                  <p:cNvPr id="59494" name="Rectangle 149"/>
                  <p:cNvSpPr>
                    <a:spLocks noChangeArrowheads="1"/>
                  </p:cNvSpPr>
                  <p:nvPr/>
                </p:nvSpPr>
                <p:spPr bwMode="auto">
                  <a:xfrm>
                    <a:off x="1936" y="166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95" name="Text Box 150"/>
                  <p:cNvSpPr txBox="1">
                    <a:spLocks noChangeArrowheads="1"/>
                  </p:cNvSpPr>
                  <p:nvPr/>
                </p:nvSpPr>
                <p:spPr bwMode="auto">
                  <a:xfrm>
                    <a:off x="1934" y="166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AB+,3</a:t>
                    </a:r>
                  </a:p>
                </p:txBody>
              </p:sp>
            </p:grpSp>
          </p:grpSp>
          <p:graphicFrame>
            <p:nvGraphicFramePr>
              <p:cNvPr id="59475" name="Object 151"/>
              <p:cNvGraphicFramePr>
                <a:graphicFrameLocks noChangeAspect="1"/>
              </p:cNvGraphicFramePr>
              <p:nvPr/>
            </p:nvGraphicFramePr>
            <p:xfrm>
              <a:off x="1822" y="1790"/>
              <a:ext cx="151" cy="352"/>
            </p:xfrm>
            <a:graphic>
              <a:graphicData uri="http://schemas.openxmlformats.org/presentationml/2006/ole">
                <mc:AlternateContent xmlns:mc="http://schemas.openxmlformats.org/markup-compatibility/2006">
                  <mc:Choice xmlns:v="urn:schemas-microsoft-com:vml" Requires="v">
                    <p:oleObj spid="_x0000_s30744" name="Equation" r:id="rId11" imgW="76035" imgH="177415" progId="Equation.DSMT4">
                      <p:embed/>
                    </p:oleObj>
                  </mc:Choice>
                  <mc:Fallback>
                    <p:oleObj name="Equation" r:id="rId11" imgW="76035" imgH="177415" progId="Equation.DSMT4">
                      <p:embed/>
                      <p:pic>
                        <p:nvPicPr>
                          <p:cNvPr id="59475" name="Object 15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22" y="1790"/>
                            <a:ext cx="151" cy="3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9476" name="Group 152"/>
              <p:cNvGrpSpPr>
                <a:grpSpLocks/>
              </p:cNvGrpSpPr>
              <p:nvPr/>
            </p:nvGrpSpPr>
            <p:grpSpPr bwMode="auto">
              <a:xfrm>
                <a:off x="1650" y="2200"/>
                <a:ext cx="502" cy="1223"/>
                <a:chOff x="1922" y="652"/>
                <a:chExt cx="502" cy="1223"/>
              </a:xfrm>
            </p:grpSpPr>
            <p:sp>
              <p:nvSpPr>
                <p:cNvPr id="59478" name="Rectangle 153"/>
                <p:cNvSpPr>
                  <a:spLocks noChangeArrowheads="1"/>
                </p:cNvSpPr>
                <p:nvPr/>
              </p:nvSpPr>
              <p:spPr bwMode="auto">
                <a:xfrm>
                  <a:off x="1928" y="652"/>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79" name="Text Box 154"/>
                <p:cNvSpPr txBox="1">
                  <a:spLocks noChangeArrowheads="1"/>
                </p:cNvSpPr>
                <p:nvPr/>
              </p:nvSpPr>
              <p:spPr bwMode="auto">
                <a:xfrm>
                  <a:off x="1926" y="652"/>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O-,0</a:t>
                  </a:r>
                </a:p>
              </p:txBody>
            </p:sp>
            <p:sp>
              <p:nvSpPr>
                <p:cNvPr id="59480" name="Rectangle 155"/>
                <p:cNvSpPr>
                  <a:spLocks noChangeArrowheads="1"/>
                </p:cNvSpPr>
                <p:nvPr/>
              </p:nvSpPr>
              <p:spPr bwMode="auto">
                <a:xfrm>
                  <a:off x="1928" y="98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81" name="Text Box 156"/>
                <p:cNvSpPr txBox="1">
                  <a:spLocks noChangeArrowheads="1"/>
                </p:cNvSpPr>
                <p:nvPr/>
              </p:nvSpPr>
              <p:spPr bwMode="auto">
                <a:xfrm>
                  <a:off x="1930" y="980"/>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O-,1</a:t>
                  </a:r>
                </a:p>
              </p:txBody>
            </p:sp>
            <p:sp>
              <p:nvSpPr>
                <p:cNvPr id="59482" name="Rectangle 157"/>
                <p:cNvSpPr>
                  <a:spLocks noChangeArrowheads="1"/>
                </p:cNvSpPr>
                <p:nvPr/>
              </p:nvSpPr>
              <p:spPr bwMode="auto">
                <a:xfrm>
                  <a:off x="1928" y="131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83" name="Text Box 158"/>
                <p:cNvSpPr txBox="1">
                  <a:spLocks noChangeArrowheads="1"/>
                </p:cNvSpPr>
                <p:nvPr/>
              </p:nvSpPr>
              <p:spPr bwMode="auto">
                <a:xfrm>
                  <a:off x="1926" y="1316"/>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O-,2</a:t>
                  </a:r>
                </a:p>
              </p:txBody>
            </p:sp>
            <p:grpSp>
              <p:nvGrpSpPr>
                <p:cNvPr id="59484" name="Group 159"/>
                <p:cNvGrpSpPr>
                  <a:grpSpLocks/>
                </p:cNvGrpSpPr>
                <p:nvPr/>
              </p:nvGrpSpPr>
              <p:grpSpPr bwMode="auto">
                <a:xfrm>
                  <a:off x="1922" y="1644"/>
                  <a:ext cx="498" cy="231"/>
                  <a:chOff x="1934" y="1660"/>
                  <a:chExt cx="498" cy="231"/>
                </a:xfrm>
              </p:grpSpPr>
              <p:sp>
                <p:nvSpPr>
                  <p:cNvPr id="59485" name="Rectangle 160"/>
                  <p:cNvSpPr>
                    <a:spLocks noChangeArrowheads="1"/>
                  </p:cNvSpPr>
                  <p:nvPr/>
                </p:nvSpPr>
                <p:spPr bwMode="auto">
                  <a:xfrm>
                    <a:off x="1936" y="166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86" name="Text Box 161"/>
                  <p:cNvSpPr txBox="1">
                    <a:spLocks noChangeArrowheads="1"/>
                  </p:cNvSpPr>
                  <p:nvPr/>
                </p:nvSpPr>
                <p:spPr bwMode="auto">
                  <a:xfrm>
                    <a:off x="1934" y="1660"/>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O-,3</a:t>
                    </a:r>
                  </a:p>
                </p:txBody>
              </p:sp>
            </p:grpSp>
          </p:grpSp>
          <p:graphicFrame>
            <p:nvGraphicFramePr>
              <p:cNvPr id="59477" name="Object 162"/>
              <p:cNvGraphicFramePr>
                <a:graphicFrameLocks noChangeAspect="1"/>
              </p:cNvGraphicFramePr>
              <p:nvPr/>
            </p:nvGraphicFramePr>
            <p:xfrm>
              <a:off x="1822" y="3406"/>
              <a:ext cx="151" cy="352"/>
            </p:xfrm>
            <a:graphic>
              <a:graphicData uri="http://schemas.openxmlformats.org/presentationml/2006/ole">
                <mc:AlternateContent xmlns:mc="http://schemas.openxmlformats.org/markup-compatibility/2006">
                  <mc:Choice xmlns:v="urn:schemas-microsoft-com:vml" Requires="v">
                    <p:oleObj spid="_x0000_s30745" name="Equation" r:id="rId12" imgW="76035" imgH="177415" progId="Equation.DSMT4">
                      <p:embed/>
                    </p:oleObj>
                  </mc:Choice>
                  <mc:Fallback>
                    <p:oleObj name="Equation" r:id="rId12" imgW="76035" imgH="177415" progId="Equation.DSMT4">
                      <p:embed/>
                      <p:pic>
                        <p:nvPicPr>
                          <p:cNvPr id="59477" name="Object 16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22" y="3406"/>
                            <a:ext cx="151" cy="3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cxnSp>
          <p:nvCxnSpPr>
            <p:cNvPr id="59418" name="AutoShape 163"/>
            <p:cNvCxnSpPr>
              <a:cxnSpLocks noChangeShapeType="1"/>
              <a:endCxn id="59465" idx="1"/>
            </p:cNvCxnSpPr>
            <p:nvPr/>
          </p:nvCxnSpPr>
          <p:spPr bwMode="auto">
            <a:xfrm>
              <a:off x="3708" y="675"/>
              <a:ext cx="274" cy="5"/>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grpSp>
          <p:nvGrpSpPr>
            <p:cNvPr id="59419" name="Group 164"/>
            <p:cNvGrpSpPr>
              <a:grpSpLocks/>
            </p:cNvGrpSpPr>
            <p:nvPr/>
          </p:nvGrpSpPr>
          <p:grpSpPr bwMode="auto">
            <a:xfrm>
              <a:off x="3978" y="564"/>
              <a:ext cx="513" cy="1223"/>
              <a:chOff x="1922" y="652"/>
              <a:chExt cx="513" cy="1223"/>
            </a:xfrm>
          </p:grpSpPr>
          <p:sp>
            <p:nvSpPr>
              <p:cNvPr id="59464" name="Rectangle 165"/>
              <p:cNvSpPr>
                <a:spLocks noChangeArrowheads="1"/>
              </p:cNvSpPr>
              <p:nvPr/>
            </p:nvSpPr>
            <p:spPr bwMode="auto">
              <a:xfrm>
                <a:off x="1928" y="652"/>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65" name="Text Box 166"/>
              <p:cNvSpPr txBox="1">
                <a:spLocks noChangeArrowheads="1"/>
              </p:cNvSpPr>
              <p:nvPr/>
            </p:nvSpPr>
            <p:spPr bwMode="auto">
              <a:xfrm>
                <a:off x="1926" y="652"/>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AB+,0</a:t>
                </a:r>
              </a:p>
            </p:txBody>
          </p:sp>
          <p:sp>
            <p:nvSpPr>
              <p:cNvPr id="59466" name="Rectangle 167"/>
              <p:cNvSpPr>
                <a:spLocks noChangeArrowheads="1"/>
              </p:cNvSpPr>
              <p:nvPr/>
            </p:nvSpPr>
            <p:spPr bwMode="auto">
              <a:xfrm>
                <a:off x="1928" y="98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67" name="Text Box 168"/>
              <p:cNvSpPr txBox="1">
                <a:spLocks noChangeArrowheads="1"/>
              </p:cNvSpPr>
              <p:nvPr/>
            </p:nvSpPr>
            <p:spPr bwMode="auto">
              <a:xfrm>
                <a:off x="1930" y="98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AB+,1</a:t>
                </a:r>
              </a:p>
            </p:txBody>
          </p:sp>
          <p:sp>
            <p:nvSpPr>
              <p:cNvPr id="59468" name="Rectangle 169"/>
              <p:cNvSpPr>
                <a:spLocks noChangeArrowheads="1"/>
              </p:cNvSpPr>
              <p:nvPr/>
            </p:nvSpPr>
            <p:spPr bwMode="auto">
              <a:xfrm>
                <a:off x="1928" y="131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69" name="Text Box 170"/>
              <p:cNvSpPr txBox="1">
                <a:spLocks noChangeArrowheads="1"/>
              </p:cNvSpPr>
              <p:nvPr/>
            </p:nvSpPr>
            <p:spPr bwMode="auto">
              <a:xfrm>
                <a:off x="1926" y="1316"/>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AB+,2</a:t>
                </a:r>
              </a:p>
            </p:txBody>
          </p:sp>
          <p:grpSp>
            <p:nvGrpSpPr>
              <p:cNvPr id="59470" name="Group 171"/>
              <p:cNvGrpSpPr>
                <a:grpSpLocks/>
              </p:cNvGrpSpPr>
              <p:nvPr/>
            </p:nvGrpSpPr>
            <p:grpSpPr bwMode="auto">
              <a:xfrm>
                <a:off x="1922" y="1644"/>
                <a:ext cx="505" cy="231"/>
                <a:chOff x="1934" y="1660"/>
                <a:chExt cx="505" cy="231"/>
              </a:xfrm>
            </p:grpSpPr>
            <p:sp>
              <p:nvSpPr>
                <p:cNvPr id="59471" name="Rectangle 172"/>
                <p:cNvSpPr>
                  <a:spLocks noChangeArrowheads="1"/>
                </p:cNvSpPr>
                <p:nvPr/>
              </p:nvSpPr>
              <p:spPr bwMode="auto">
                <a:xfrm>
                  <a:off x="1936" y="166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72" name="Text Box 173"/>
                <p:cNvSpPr txBox="1">
                  <a:spLocks noChangeArrowheads="1"/>
                </p:cNvSpPr>
                <p:nvPr/>
              </p:nvSpPr>
              <p:spPr bwMode="auto">
                <a:xfrm>
                  <a:off x="1934" y="166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AB+,3</a:t>
                  </a:r>
                </a:p>
              </p:txBody>
            </p:sp>
          </p:grpSp>
        </p:grpSp>
        <p:graphicFrame>
          <p:nvGraphicFramePr>
            <p:cNvPr id="59420" name="Object 174"/>
            <p:cNvGraphicFramePr>
              <a:graphicFrameLocks noChangeAspect="1"/>
            </p:cNvGraphicFramePr>
            <p:nvPr/>
          </p:nvGraphicFramePr>
          <p:xfrm>
            <a:off x="4150" y="1822"/>
            <a:ext cx="151" cy="352"/>
          </p:xfrm>
          <a:graphic>
            <a:graphicData uri="http://schemas.openxmlformats.org/presentationml/2006/ole">
              <mc:AlternateContent xmlns:mc="http://schemas.openxmlformats.org/markup-compatibility/2006">
                <mc:Choice xmlns:v="urn:schemas-microsoft-com:vml" Requires="v">
                  <p:oleObj spid="_x0000_s30746" name="Equation" r:id="rId13" imgW="76035" imgH="177415" progId="Equation.DSMT4">
                    <p:embed/>
                  </p:oleObj>
                </mc:Choice>
                <mc:Fallback>
                  <p:oleObj name="Equation" r:id="rId13" imgW="76035" imgH="177415" progId="Equation.DSMT4">
                    <p:embed/>
                    <p:pic>
                      <p:nvPicPr>
                        <p:cNvPr id="59420" name="Object 17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50" y="1822"/>
                          <a:ext cx="151" cy="3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9421" name="Group 175"/>
            <p:cNvGrpSpPr>
              <a:grpSpLocks/>
            </p:cNvGrpSpPr>
            <p:nvPr/>
          </p:nvGrpSpPr>
          <p:grpSpPr bwMode="auto">
            <a:xfrm>
              <a:off x="3978" y="2232"/>
              <a:ext cx="502" cy="1223"/>
              <a:chOff x="1922" y="652"/>
              <a:chExt cx="502" cy="1223"/>
            </a:xfrm>
          </p:grpSpPr>
          <p:sp>
            <p:nvSpPr>
              <p:cNvPr id="59455" name="Rectangle 176"/>
              <p:cNvSpPr>
                <a:spLocks noChangeArrowheads="1"/>
              </p:cNvSpPr>
              <p:nvPr/>
            </p:nvSpPr>
            <p:spPr bwMode="auto">
              <a:xfrm>
                <a:off x="1928" y="652"/>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56" name="Text Box 177"/>
              <p:cNvSpPr txBox="1">
                <a:spLocks noChangeArrowheads="1"/>
              </p:cNvSpPr>
              <p:nvPr/>
            </p:nvSpPr>
            <p:spPr bwMode="auto">
              <a:xfrm>
                <a:off x="1926" y="652"/>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O-,0</a:t>
                </a:r>
              </a:p>
            </p:txBody>
          </p:sp>
          <p:sp>
            <p:nvSpPr>
              <p:cNvPr id="59457" name="Rectangle 178"/>
              <p:cNvSpPr>
                <a:spLocks noChangeArrowheads="1"/>
              </p:cNvSpPr>
              <p:nvPr/>
            </p:nvSpPr>
            <p:spPr bwMode="auto">
              <a:xfrm>
                <a:off x="1928" y="98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58" name="Text Box 179"/>
              <p:cNvSpPr txBox="1">
                <a:spLocks noChangeArrowheads="1"/>
              </p:cNvSpPr>
              <p:nvPr/>
            </p:nvSpPr>
            <p:spPr bwMode="auto">
              <a:xfrm>
                <a:off x="1930" y="980"/>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O-,1</a:t>
                </a:r>
              </a:p>
            </p:txBody>
          </p:sp>
          <p:sp>
            <p:nvSpPr>
              <p:cNvPr id="59459" name="Rectangle 180"/>
              <p:cNvSpPr>
                <a:spLocks noChangeArrowheads="1"/>
              </p:cNvSpPr>
              <p:nvPr/>
            </p:nvSpPr>
            <p:spPr bwMode="auto">
              <a:xfrm>
                <a:off x="1928" y="131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60" name="Text Box 181"/>
              <p:cNvSpPr txBox="1">
                <a:spLocks noChangeArrowheads="1"/>
              </p:cNvSpPr>
              <p:nvPr/>
            </p:nvSpPr>
            <p:spPr bwMode="auto">
              <a:xfrm>
                <a:off x="1926" y="1316"/>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O-,2</a:t>
                </a:r>
              </a:p>
            </p:txBody>
          </p:sp>
          <p:grpSp>
            <p:nvGrpSpPr>
              <p:cNvPr id="59461" name="Group 182"/>
              <p:cNvGrpSpPr>
                <a:grpSpLocks/>
              </p:cNvGrpSpPr>
              <p:nvPr/>
            </p:nvGrpSpPr>
            <p:grpSpPr bwMode="auto">
              <a:xfrm>
                <a:off x="1922" y="1644"/>
                <a:ext cx="498" cy="231"/>
                <a:chOff x="1934" y="1660"/>
                <a:chExt cx="498" cy="231"/>
              </a:xfrm>
            </p:grpSpPr>
            <p:sp>
              <p:nvSpPr>
                <p:cNvPr id="59462" name="Rectangle 183"/>
                <p:cNvSpPr>
                  <a:spLocks noChangeArrowheads="1"/>
                </p:cNvSpPr>
                <p:nvPr/>
              </p:nvSpPr>
              <p:spPr bwMode="auto">
                <a:xfrm>
                  <a:off x="1936" y="166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59463" name="Text Box 184"/>
                <p:cNvSpPr txBox="1">
                  <a:spLocks noChangeArrowheads="1"/>
                </p:cNvSpPr>
                <p:nvPr/>
              </p:nvSpPr>
              <p:spPr bwMode="auto">
                <a:xfrm>
                  <a:off x="1934" y="1660"/>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O-,3</a:t>
                  </a:r>
                </a:p>
              </p:txBody>
            </p:sp>
          </p:grpSp>
        </p:grpSp>
        <p:cxnSp>
          <p:nvCxnSpPr>
            <p:cNvPr id="59422" name="AutoShape 185"/>
            <p:cNvCxnSpPr>
              <a:cxnSpLocks noChangeShapeType="1"/>
              <a:stCxn id="59490" idx="3"/>
              <a:endCxn id="59467" idx="1"/>
            </p:cNvCxnSpPr>
            <p:nvPr/>
          </p:nvCxnSpPr>
          <p:spPr bwMode="auto">
            <a:xfrm>
              <a:off x="3003" y="1008"/>
              <a:ext cx="983" cy="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423" name="AutoShape 186"/>
            <p:cNvCxnSpPr>
              <a:cxnSpLocks noChangeShapeType="1"/>
              <a:stCxn id="59492" idx="3"/>
              <a:endCxn id="59469" idx="1"/>
            </p:cNvCxnSpPr>
            <p:nvPr/>
          </p:nvCxnSpPr>
          <p:spPr bwMode="auto">
            <a:xfrm>
              <a:off x="2999" y="1344"/>
              <a:ext cx="983" cy="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424" name="AutoShape 187"/>
            <p:cNvCxnSpPr>
              <a:cxnSpLocks noChangeShapeType="1"/>
              <a:stCxn id="59495" idx="3"/>
              <a:endCxn id="59472" idx="1"/>
            </p:cNvCxnSpPr>
            <p:nvPr/>
          </p:nvCxnSpPr>
          <p:spPr bwMode="auto">
            <a:xfrm>
              <a:off x="2995" y="1672"/>
              <a:ext cx="983" cy="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425" name="AutoShape 188"/>
            <p:cNvCxnSpPr>
              <a:cxnSpLocks noChangeShapeType="1"/>
              <a:stCxn id="59480" idx="3"/>
              <a:endCxn id="59458" idx="1"/>
            </p:cNvCxnSpPr>
            <p:nvPr/>
          </p:nvCxnSpPr>
          <p:spPr bwMode="auto">
            <a:xfrm>
              <a:off x="2998" y="2672"/>
              <a:ext cx="988" cy="4"/>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426" name="AutoShape 189"/>
            <p:cNvCxnSpPr>
              <a:cxnSpLocks noChangeShapeType="1"/>
              <a:endCxn id="59456" idx="1"/>
            </p:cNvCxnSpPr>
            <p:nvPr/>
          </p:nvCxnSpPr>
          <p:spPr bwMode="auto">
            <a:xfrm>
              <a:off x="3636" y="2347"/>
              <a:ext cx="346" cy="1"/>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427" name="AutoShape 190"/>
            <p:cNvCxnSpPr>
              <a:cxnSpLocks noChangeShapeType="1"/>
              <a:stCxn id="59482" idx="3"/>
              <a:endCxn id="59460" idx="1"/>
            </p:cNvCxnSpPr>
            <p:nvPr/>
          </p:nvCxnSpPr>
          <p:spPr bwMode="auto">
            <a:xfrm>
              <a:off x="2998" y="3008"/>
              <a:ext cx="984" cy="4"/>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59428" name="AutoShape 191"/>
            <p:cNvCxnSpPr>
              <a:cxnSpLocks noChangeShapeType="1"/>
              <a:stCxn id="59485" idx="3"/>
              <a:endCxn id="59463" idx="1"/>
            </p:cNvCxnSpPr>
            <p:nvPr/>
          </p:nvCxnSpPr>
          <p:spPr bwMode="auto">
            <a:xfrm>
              <a:off x="2994" y="3336"/>
              <a:ext cx="984" cy="4"/>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graphicFrame>
          <p:nvGraphicFramePr>
            <p:cNvPr id="59429" name="Object 192"/>
            <p:cNvGraphicFramePr>
              <a:graphicFrameLocks noChangeAspect="1"/>
            </p:cNvGraphicFramePr>
            <p:nvPr/>
          </p:nvGraphicFramePr>
          <p:xfrm>
            <a:off x="3132" y="507"/>
            <a:ext cx="576" cy="336"/>
          </p:xfrm>
          <a:graphic>
            <a:graphicData uri="http://schemas.openxmlformats.org/presentationml/2006/ole">
              <mc:AlternateContent xmlns:mc="http://schemas.openxmlformats.org/markup-compatibility/2006">
                <mc:Choice xmlns:v="urn:schemas-microsoft-com:vml" Requires="v">
                  <p:oleObj spid="_x0000_s30747" name="Equation" r:id="rId14" imgW="457002" imgH="266584" progId="Equation.DSMT4">
                    <p:embed/>
                  </p:oleObj>
                </mc:Choice>
                <mc:Fallback>
                  <p:oleObj name="Equation" r:id="rId14" imgW="457002" imgH="266584" progId="Equation.DSMT4">
                    <p:embed/>
                    <p:pic>
                      <p:nvPicPr>
                        <p:cNvPr id="59429" name="Object 19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132" y="507"/>
                          <a:ext cx="576" cy="3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9430" name="Object 193"/>
            <p:cNvGraphicFramePr>
              <a:graphicFrameLocks noChangeAspect="1"/>
            </p:cNvGraphicFramePr>
            <p:nvPr/>
          </p:nvGraphicFramePr>
          <p:xfrm>
            <a:off x="4068" y="147"/>
            <a:ext cx="320" cy="304"/>
          </p:xfrm>
          <a:graphic>
            <a:graphicData uri="http://schemas.openxmlformats.org/presentationml/2006/ole">
              <mc:AlternateContent xmlns:mc="http://schemas.openxmlformats.org/markup-compatibility/2006">
                <mc:Choice xmlns:v="urn:schemas-microsoft-com:vml" Requires="v">
                  <p:oleObj spid="_x0000_s30748" name="Equation" r:id="rId16" imgW="253890" imgH="241195" progId="Equation.DSMT4">
                    <p:embed/>
                  </p:oleObj>
                </mc:Choice>
                <mc:Fallback>
                  <p:oleObj name="Equation" r:id="rId16" imgW="253890" imgH="241195" progId="Equation.DSMT4">
                    <p:embed/>
                    <p:pic>
                      <p:nvPicPr>
                        <p:cNvPr id="59430" name="Object 193"/>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068" y="147"/>
                          <a:ext cx="32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9431" name="Object 194"/>
            <p:cNvGraphicFramePr>
              <a:graphicFrameLocks noChangeAspect="1"/>
            </p:cNvGraphicFramePr>
            <p:nvPr/>
          </p:nvGraphicFramePr>
          <p:xfrm>
            <a:off x="3132" y="2179"/>
            <a:ext cx="512" cy="336"/>
          </p:xfrm>
          <a:graphic>
            <a:graphicData uri="http://schemas.openxmlformats.org/presentationml/2006/ole">
              <mc:AlternateContent xmlns:mc="http://schemas.openxmlformats.org/markup-compatibility/2006">
                <mc:Choice xmlns:v="urn:schemas-microsoft-com:vml" Requires="v">
                  <p:oleObj spid="_x0000_s30749" name="Equation" r:id="rId18" imgW="406048" imgH="266469" progId="Equation.DSMT4">
                    <p:embed/>
                  </p:oleObj>
                </mc:Choice>
                <mc:Fallback>
                  <p:oleObj name="Equation" r:id="rId18" imgW="406048" imgH="266469" progId="Equation.DSMT4">
                    <p:embed/>
                    <p:pic>
                      <p:nvPicPr>
                        <p:cNvPr id="59431" name="Object 19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132" y="2179"/>
                          <a:ext cx="512" cy="3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9432" name="Object 195"/>
            <p:cNvGraphicFramePr>
              <a:graphicFrameLocks noChangeAspect="1"/>
            </p:cNvGraphicFramePr>
            <p:nvPr/>
          </p:nvGraphicFramePr>
          <p:xfrm>
            <a:off x="4150" y="3470"/>
            <a:ext cx="151" cy="352"/>
          </p:xfrm>
          <a:graphic>
            <a:graphicData uri="http://schemas.openxmlformats.org/presentationml/2006/ole">
              <mc:AlternateContent xmlns:mc="http://schemas.openxmlformats.org/markup-compatibility/2006">
                <mc:Choice xmlns:v="urn:schemas-microsoft-com:vml" Requires="v">
                  <p:oleObj spid="_x0000_s30750" name="Equation" r:id="rId20" imgW="76035" imgH="177415" progId="Equation.DSMT4">
                    <p:embed/>
                  </p:oleObj>
                </mc:Choice>
                <mc:Fallback>
                  <p:oleObj name="Equation" r:id="rId20" imgW="76035" imgH="177415" progId="Equation.DSMT4">
                    <p:embed/>
                    <p:pic>
                      <p:nvPicPr>
                        <p:cNvPr id="59432" name="Object 19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50" y="3470"/>
                          <a:ext cx="151" cy="3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9433" name="Group 196"/>
            <p:cNvGrpSpPr>
              <a:grpSpLocks/>
            </p:cNvGrpSpPr>
            <p:nvPr/>
          </p:nvGrpSpPr>
          <p:grpSpPr bwMode="auto">
            <a:xfrm>
              <a:off x="2516" y="3822"/>
              <a:ext cx="368" cy="312"/>
              <a:chOff x="2492" y="3806"/>
              <a:chExt cx="368" cy="312"/>
            </a:xfrm>
          </p:grpSpPr>
          <p:sp>
            <p:nvSpPr>
              <p:cNvPr id="59453" name="Rectangle 197"/>
              <p:cNvSpPr>
                <a:spLocks noChangeArrowheads="1"/>
              </p:cNvSpPr>
              <p:nvPr/>
            </p:nvSpPr>
            <p:spPr bwMode="auto">
              <a:xfrm>
                <a:off x="2492" y="3806"/>
                <a:ext cx="368" cy="312"/>
              </a:xfrm>
              <a:prstGeom prst="rect">
                <a:avLst/>
              </a:prstGeom>
              <a:noFill/>
              <a:ln w="57150" cmpd="thinThick">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aphicFrame>
            <p:nvGraphicFramePr>
              <p:cNvPr id="59454" name="Object 198"/>
              <p:cNvGraphicFramePr>
                <a:graphicFrameLocks noChangeAspect="1"/>
              </p:cNvGraphicFramePr>
              <p:nvPr/>
            </p:nvGraphicFramePr>
            <p:xfrm>
              <a:off x="2582" y="3833"/>
              <a:ext cx="197" cy="262"/>
            </p:xfrm>
            <a:graphic>
              <a:graphicData uri="http://schemas.openxmlformats.org/presentationml/2006/ole">
                <mc:AlternateContent xmlns:mc="http://schemas.openxmlformats.org/markup-compatibility/2006">
                  <mc:Choice xmlns:v="urn:schemas-microsoft-com:vml" Requires="v">
                    <p:oleObj spid="_x0000_s30751" name="Equation" r:id="rId21" imgW="190417" imgH="253890" progId="Equation.DSMT4">
                      <p:embed/>
                    </p:oleObj>
                  </mc:Choice>
                  <mc:Fallback>
                    <p:oleObj name="Equation" r:id="rId21" imgW="190417" imgH="253890" progId="Equation.DSMT4">
                      <p:embed/>
                      <p:pic>
                        <p:nvPicPr>
                          <p:cNvPr id="59454" name="Object 198"/>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582" y="3833"/>
                            <a:ext cx="197" cy="2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59434" name="Group 199"/>
            <p:cNvGrpSpPr>
              <a:grpSpLocks/>
            </p:cNvGrpSpPr>
            <p:nvPr/>
          </p:nvGrpSpPr>
          <p:grpSpPr bwMode="auto">
            <a:xfrm>
              <a:off x="84" y="523"/>
              <a:ext cx="924" cy="2328"/>
              <a:chOff x="84" y="915"/>
              <a:chExt cx="924" cy="2328"/>
            </a:xfrm>
          </p:grpSpPr>
          <p:grpSp>
            <p:nvGrpSpPr>
              <p:cNvPr id="59435" name="Group 200"/>
              <p:cNvGrpSpPr>
                <a:grpSpLocks/>
              </p:cNvGrpSpPr>
              <p:nvPr/>
            </p:nvGrpSpPr>
            <p:grpSpPr bwMode="auto">
              <a:xfrm>
                <a:off x="84" y="915"/>
                <a:ext cx="916" cy="320"/>
                <a:chOff x="84" y="683"/>
                <a:chExt cx="916" cy="320"/>
              </a:xfrm>
            </p:grpSpPr>
            <p:graphicFrame>
              <p:nvGraphicFramePr>
                <p:cNvPr id="59451" name="Object 201"/>
                <p:cNvGraphicFramePr>
                  <a:graphicFrameLocks noChangeAspect="1"/>
                </p:cNvGraphicFramePr>
                <p:nvPr/>
              </p:nvGraphicFramePr>
              <p:xfrm>
                <a:off x="84" y="683"/>
                <a:ext cx="656" cy="320"/>
              </p:xfrm>
              <a:graphic>
                <a:graphicData uri="http://schemas.openxmlformats.org/presentationml/2006/ole">
                  <mc:AlternateContent xmlns:mc="http://schemas.openxmlformats.org/markup-compatibility/2006">
                    <mc:Choice xmlns:v="urn:schemas-microsoft-com:vml" Requires="v">
                      <p:oleObj spid="_x0000_s30752" name="Equation" r:id="rId23" imgW="520474" imgH="253890" progId="Equation.DSMT4">
                        <p:embed/>
                      </p:oleObj>
                    </mc:Choice>
                    <mc:Fallback>
                      <p:oleObj name="Equation" r:id="rId23" imgW="520474" imgH="253890" progId="Equation.DSMT4">
                        <p:embed/>
                        <p:pic>
                          <p:nvPicPr>
                            <p:cNvPr id="59451" name="Object 201"/>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84" y="683"/>
                              <a:ext cx="65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9452" name="Line 202"/>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59436" name="Group 203"/>
              <p:cNvGrpSpPr>
                <a:grpSpLocks/>
              </p:cNvGrpSpPr>
              <p:nvPr/>
            </p:nvGrpSpPr>
            <p:grpSpPr bwMode="auto">
              <a:xfrm>
                <a:off x="92" y="1251"/>
                <a:ext cx="908" cy="320"/>
                <a:chOff x="92" y="683"/>
                <a:chExt cx="908" cy="320"/>
              </a:xfrm>
            </p:grpSpPr>
            <p:graphicFrame>
              <p:nvGraphicFramePr>
                <p:cNvPr id="59449" name="Object 204"/>
                <p:cNvGraphicFramePr>
                  <a:graphicFrameLocks noChangeAspect="1"/>
                </p:cNvGraphicFramePr>
                <p:nvPr/>
              </p:nvGraphicFramePr>
              <p:xfrm>
                <a:off x="92" y="683"/>
                <a:ext cx="640" cy="320"/>
              </p:xfrm>
              <a:graphic>
                <a:graphicData uri="http://schemas.openxmlformats.org/presentationml/2006/ole">
                  <mc:AlternateContent xmlns:mc="http://schemas.openxmlformats.org/markup-compatibility/2006">
                    <mc:Choice xmlns:v="urn:schemas-microsoft-com:vml" Requires="v">
                      <p:oleObj spid="_x0000_s30753" name="Equation" r:id="rId25" imgW="507780" imgH="253890" progId="Equation.DSMT4">
                        <p:embed/>
                      </p:oleObj>
                    </mc:Choice>
                    <mc:Fallback>
                      <p:oleObj name="Equation" r:id="rId25" imgW="507780" imgH="253890" progId="Equation.DSMT4">
                        <p:embed/>
                        <p:pic>
                          <p:nvPicPr>
                            <p:cNvPr id="59449" name="Object 204"/>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92" y="683"/>
                              <a:ext cx="640"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9450" name="Line 205"/>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59437" name="Group 206"/>
              <p:cNvGrpSpPr>
                <a:grpSpLocks/>
              </p:cNvGrpSpPr>
              <p:nvPr/>
            </p:nvGrpSpPr>
            <p:grpSpPr bwMode="auto">
              <a:xfrm>
                <a:off x="84" y="1595"/>
                <a:ext cx="916" cy="320"/>
                <a:chOff x="84" y="683"/>
                <a:chExt cx="916" cy="320"/>
              </a:xfrm>
            </p:grpSpPr>
            <p:graphicFrame>
              <p:nvGraphicFramePr>
                <p:cNvPr id="59447" name="Object 207"/>
                <p:cNvGraphicFramePr>
                  <a:graphicFrameLocks noChangeAspect="1"/>
                </p:cNvGraphicFramePr>
                <p:nvPr/>
              </p:nvGraphicFramePr>
              <p:xfrm>
                <a:off x="84" y="683"/>
                <a:ext cx="656" cy="320"/>
              </p:xfrm>
              <a:graphic>
                <a:graphicData uri="http://schemas.openxmlformats.org/presentationml/2006/ole">
                  <mc:AlternateContent xmlns:mc="http://schemas.openxmlformats.org/markup-compatibility/2006">
                    <mc:Choice xmlns:v="urn:schemas-microsoft-com:vml" Requires="v">
                      <p:oleObj spid="_x0000_s30754" name="Equation" r:id="rId27" imgW="520474" imgH="253890" progId="Equation.DSMT4">
                        <p:embed/>
                      </p:oleObj>
                    </mc:Choice>
                    <mc:Fallback>
                      <p:oleObj name="Equation" r:id="rId27" imgW="520474" imgH="253890" progId="Equation.DSMT4">
                        <p:embed/>
                        <p:pic>
                          <p:nvPicPr>
                            <p:cNvPr id="59447" name="Object 207"/>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84" y="683"/>
                              <a:ext cx="65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9448" name="Line 208"/>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59438" name="Group 209"/>
              <p:cNvGrpSpPr>
                <a:grpSpLocks/>
              </p:cNvGrpSpPr>
              <p:nvPr/>
            </p:nvGrpSpPr>
            <p:grpSpPr bwMode="auto">
              <a:xfrm>
                <a:off x="124" y="2259"/>
                <a:ext cx="876" cy="320"/>
                <a:chOff x="124" y="683"/>
                <a:chExt cx="876" cy="320"/>
              </a:xfrm>
            </p:grpSpPr>
            <p:graphicFrame>
              <p:nvGraphicFramePr>
                <p:cNvPr id="59445" name="Object 210"/>
                <p:cNvGraphicFramePr>
                  <a:graphicFrameLocks noChangeAspect="1"/>
                </p:cNvGraphicFramePr>
                <p:nvPr/>
              </p:nvGraphicFramePr>
              <p:xfrm>
                <a:off x="124" y="683"/>
                <a:ext cx="576" cy="320"/>
              </p:xfrm>
              <a:graphic>
                <a:graphicData uri="http://schemas.openxmlformats.org/presentationml/2006/ole">
                  <mc:AlternateContent xmlns:mc="http://schemas.openxmlformats.org/markup-compatibility/2006">
                    <mc:Choice xmlns:v="urn:schemas-microsoft-com:vml" Requires="v">
                      <p:oleObj spid="_x0000_s30755" name="Equation" r:id="rId29" imgW="457002" imgH="253890" progId="Equation.DSMT4">
                        <p:embed/>
                      </p:oleObj>
                    </mc:Choice>
                    <mc:Fallback>
                      <p:oleObj name="Equation" r:id="rId29" imgW="457002" imgH="253890" progId="Equation.DSMT4">
                        <p:embed/>
                        <p:pic>
                          <p:nvPicPr>
                            <p:cNvPr id="59445" name="Object 210"/>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124" y="683"/>
                              <a:ext cx="57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9446" name="Line 211"/>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59439" name="Group 212"/>
              <p:cNvGrpSpPr>
                <a:grpSpLocks/>
              </p:cNvGrpSpPr>
              <p:nvPr/>
            </p:nvGrpSpPr>
            <p:grpSpPr bwMode="auto">
              <a:xfrm>
                <a:off x="140" y="2587"/>
                <a:ext cx="868" cy="320"/>
                <a:chOff x="132" y="683"/>
                <a:chExt cx="868" cy="320"/>
              </a:xfrm>
            </p:grpSpPr>
            <p:graphicFrame>
              <p:nvGraphicFramePr>
                <p:cNvPr id="59443" name="Object 213"/>
                <p:cNvGraphicFramePr>
                  <a:graphicFrameLocks noChangeAspect="1"/>
                </p:cNvGraphicFramePr>
                <p:nvPr/>
              </p:nvGraphicFramePr>
              <p:xfrm>
                <a:off x="132" y="683"/>
                <a:ext cx="560" cy="320"/>
              </p:xfrm>
              <a:graphic>
                <a:graphicData uri="http://schemas.openxmlformats.org/presentationml/2006/ole">
                  <mc:AlternateContent xmlns:mc="http://schemas.openxmlformats.org/markup-compatibility/2006">
                    <mc:Choice xmlns:v="urn:schemas-microsoft-com:vml" Requires="v">
                      <p:oleObj spid="_x0000_s30756" name="Equation" r:id="rId31" imgW="444114" imgH="253780" progId="Equation.DSMT4">
                        <p:embed/>
                      </p:oleObj>
                    </mc:Choice>
                    <mc:Fallback>
                      <p:oleObj name="Equation" r:id="rId31" imgW="444114" imgH="253780" progId="Equation.DSMT4">
                        <p:embed/>
                        <p:pic>
                          <p:nvPicPr>
                            <p:cNvPr id="59443" name="Object 213"/>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132" y="683"/>
                              <a:ext cx="560"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9444" name="Line 214"/>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59440" name="Group 215"/>
              <p:cNvGrpSpPr>
                <a:grpSpLocks/>
              </p:cNvGrpSpPr>
              <p:nvPr/>
            </p:nvGrpSpPr>
            <p:grpSpPr bwMode="auto">
              <a:xfrm>
                <a:off x="124" y="2923"/>
                <a:ext cx="884" cy="320"/>
                <a:chOff x="116" y="683"/>
                <a:chExt cx="884" cy="320"/>
              </a:xfrm>
            </p:grpSpPr>
            <p:graphicFrame>
              <p:nvGraphicFramePr>
                <p:cNvPr id="59441" name="Object 216"/>
                <p:cNvGraphicFramePr>
                  <a:graphicFrameLocks noChangeAspect="1"/>
                </p:cNvGraphicFramePr>
                <p:nvPr/>
              </p:nvGraphicFramePr>
              <p:xfrm>
                <a:off x="116" y="683"/>
                <a:ext cx="592" cy="320"/>
              </p:xfrm>
              <a:graphic>
                <a:graphicData uri="http://schemas.openxmlformats.org/presentationml/2006/ole">
                  <mc:AlternateContent xmlns:mc="http://schemas.openxmlformats.org/markup-compatibility/2006">
                    <mc:Choice xmlns:v="urn:schemas-microsoft-com:vml" Requires="v">
                      <p:oleObj spid="_x0000_s30757" name="Equation" r:id="rId33" imgW="469696" imgH="253890" progId="Equation.DSMT4">
                        <p:embed/>
                      </p:oleObj>
                    </mc:Choice>
                    <mc:Fallback>
                      <p:oleObj name="Equation" r:id="rId33" imgW="469696" imgH="253890" progId="Equation.DSMT4">
                        <p:embed/>
                        <p:pic>
                          <p:nvPicPr>
                            <p:cNvPr id="59441" name="Object 216"/>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16" y="683"/>
                              <a:ext cx="592"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9442" name="Line 217"/>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grpSp>
      <p:sp>
        <p:nvSpPr>
          <p:cNvPr id="5" name="Slide Number Placeholder 4">
            <a:extLst>
              <a:ext uri="{FF2B5EF4-FFF2-40B4-BE49-F238E27FC236}">
                <a16:creationId xmlns:a16="http://schemas.microsoft.com/office/drawing/2014/main" id="{66D488C2-47B9-419B-860F-D417C48B5C39}"/>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78</a:t>
            </a:fld>
            <a:endParaRPr lang="en-US"/>
          </a:p>
        </p:txBody>
      </p:sp>
    </p:spTree>
    <p:extLst>
      <p:ext uri="{BB962C8B-B14F-4D97-AF65-F5344CB8AC3E}">
        <p14:creationId xmlns:p14="http://schemas.microsoft.com/office/powerpoint/2010/main" val="53740078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0418" name="Group 2"/>
          <p:cNvGrpSpPr>
            <a:grpSpLocks/>
          </p:cNvGrpSpPr>
          <p:nvPr/>
        </p:nvGrpSpPr>
        <p:grpSpPr bwMode="auto">
          <a:xfrm>
            <a:off x="1558925" y="863600"/>
            <a:ext cx="808038" cy="1420813"/>
            <a:chOff x="430" y="656"/>
            <a:chExt cx="509" cy="895"/>
          </a:xfrm>
        </p:grpSpPr>
        <p:sp>
          <p:nvSpPr>
            <p:cNvPr id="60512" name="Rectangle 3"/>
            <p:cNvSpPr>
              <a:spLocks noChangeArrowheads="1"/>
            </p:cNvSpPr>
            <p:nvPr/>
          </p:nvSpPr>
          <p:spPr bwMode="auto">
            <a:xfrm>
              <a:off x="432" y="65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513" name="Text Box 4"/>
            <p:cNvSpPr txBox="1">
              <a:spLocks noChangeArrowheads="1"/>
            </p:cNvSpPr>
            <p:nvPr/>
          </p:nvSpPr>
          <p:spPr bwMode="auto">
            <a:xfrm>
              <a:off x="430" y="656"/>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AB+,0</a:t>
              </a:r>
            </a:p>
          </p:txBody>
        </p:sp>
        <p:sp>
          <p:nvSpPr>
            <p:cNvPr id="60514" name="Rectangle 5"/>
            <p:cNvSpPr>
              <a:spLocks noChangeArrowheads="1"/>
            </p:cNvSpPr>
            <p:nvPr/>
          </p:nvSpPr>
          <p:spPr bwMode="auto">
            <a:xfrm>
              <a:off x="432" y="984"/>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515" name="Text Box 6"/>
            <p:cNvSpPr txBox="1">
              <a:spLocks noChangeArrowheads="1"/>
            </p:cNvSpPr>
            <p:nvPr/>
          </p:nvSpPr>
          <p:spPr bwMode="auto">
            <a:xfrm>
              <a:off x="434" y="984"/>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AB+,1</a:t>
              </a:r>
            </a:p>
          </p:txBody>
        </p:sp>
        <p:sp>
          <p:nvSpPr>
            <p:cNvPr id="60516" name="Rectangle 7"/>
            <p:cNvSpPr>
              <a:spLocks noChangeArrowheads="1"/>
            </p:cNvSpPr>
            <p:nvPr/>
          </p:nvSpPr>
          <p:spPr bwMode="auto">
            <a:xfrm>
              <a:off x="432" y="132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517" name="Text Box 8"/>
            <p:cNvSpPr txBox="1">
              <a:spLocks noChangeArrowheads="1"/>
            </p:cNvSpPr>
            <p:nvPr/>
          </p:nvSpPr>
          <p:spPr bwMode="auto">
            <a:xfrm>
              <a:off x="430" y="132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AB+,2</a:t>
              </a:r>
            </a:p>
          </p:txBody>
        </p:sp>
      </p:grpSp>
      <p:sp>
        <p:nvSpPr>
          <p:cNvPr id="60419" name="Rectangle 9"/>
          <p:cNvSpPr>
            <a:spLocks noChangeArrowheads="1"/>
          </p:cNvSpPr>
          <p:nvPr/>
        </p:nvSpPr>
        <p:spPr bwMode="auto">
          <a:xfrm>
            <a:off x="3930650" y="6003925"/>
            <a:ext cx="584200" cy="508000"/>
          </a:xfrm>
          <a:prstGeom prst="rect">
            <a:avLst/>
          </a:prstGeom>
          <a:noFill/>
          <a:ln w="57150" cmpd="thinThick">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cxnSp>
        <p:nvCxnSpPr>
          <p:cNvPr id="60420" name="AutoShape 10"/>
          <p:cNvCxnSpPr>
            <a:cxnSpLocks noChangeShapeType="1"/>
            <a:stCxn id="60512" idx="3"/>
            <a:endCxn id="60506" idx="1"/>
          </p:cNvCxnSpPr>
          <p:nvPr/>
        </p:nvCxnSpPr>
        <p:spPr bwMode="auto">
          <a:xfrm>
            <a:off x="2359025" y="1041400"/>
            <a:ext cx="1581150" cy="52070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0421" name="AutoShape 11"/>
          <p:cNvCxnSpPr>
            <a:cxnSpLocks noChangeShapeType="1"/>
            <a:stCxn id="60514" idx="3"/>
            <a:endCxn id="60508" idx="1"/>
          </p:cNvCxnSpPr>
          <p:nvPr/>
        </p:nvCxnSpPr>
        <p:spPr bwMode="auto">
          <a:xfrm>
            <a:off x="2359025" y="1562100"/>
            <a:ext cx="1574800" cy="53340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0422" name="AutoShape 12"/>
          <p:cNvCxnSpPr>
            <a:cxnSpLocks noChangeShapeType="1"/>
            <a:stCxn id="60516" idx="3"/>
            <a:endCxn id="60511" idx="1"/>
          </p:cNvCxnSpPr>
          <p:nvPr/>
        </p:nvCxnSpPr>
        <p:spPr bwMode="auto">
          <a:xfrm>
            <a:off x="2359025" y="2095500"/>
            <a:ext cx="1568450" cy="52070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0423" name="AutoShape 13"/>
          <p:cNvCxnSpPr>
            <a:cxnSpLocks noChangeShapeType="1"/>
            <a:endCxn id="60497" idx="1"/>
          </p:cNvCxnSpPr>
          <p:nvPr/>
        </p:nvCxnSpPr>
        <p:spPr bwMode="auto">
          <a:xfrm>
            <a:off x="2359025" y="3162300"/>
            <a:ext cx="1581150" cy="104775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0424" name="AutoShape 14"/>
          <p:cNvCxnSpPr>
            <a:cxnSpLocks noChangeShapeType="1"/>
            <a:endCxn id="60499" idx="1"/>
          </p:cNvCxnSpPr>
          <p:nvPr/>
        </p:nvCxnSpPr>
        <p:spPr bwMode="auto">
          <a:xfrm>
            <a:off x="2359025" y="3683000"/>
            <a:ext cx="1574800" cy="106045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0425" name="AutoShape 15"/>
          <p:cNvCxnSpPr>
            <a:cxnSpLocks noChangeShapeType="1"/>
            <a:endCxn id="60502" idx="1"/>
          </p:cNvCxnSpPr>
          <p:nvPr/>
        </p:nvCxnSpPr>
        <p:spPr bwMode="auto">
          <a:xfrm>
            <a:off x="2359025" y="4229100"/>
            <a:ext cx="1568450" cy="103505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0426" name="AutoShape 16"/>
          <p:cNvCxnSpPr>
            <a:cxnSpLocks noChangeShapeType="1"/>
            <a:stCxn id="60512" idx="3"/>
            <a:endCxn id="60419" idx="1"/>
          </p:cNvCxnSpPr>
          <p:nvPr/>
        </p:nvCxnSpPr>
        <p:spPr bwMode="auto">
          <a:xfrm>
            <a:off x="2359025" y="1041400"/>
            <a:ext cx="1543050" cy="521652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0427" name="AutoShape 17"/>
          <p:cNvCxnSpPr>
            <a:cxnSpLocks noChangeShapeType="1"/>
            <a:stCxn id="60514" idx="3"/>
            <a:endCxn id="60419" idx="1"/>
          </p:cNvCxnSpPr>
          <p:nvPr/>
        </p:nvCxnSpPr>
        <p:spPr bwMode="auto">
          <a:xfrm>
            <a:off x="2359025" y="1562100"/>
            <a:ext cx="1543050" cy="469582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0428" name="AutoShape 18"/>
          <p:cNvCxnSpPr>
            <a:cxnSpLocks noChangeShapeType="1"/>
            <a:stCxn id="60516" idx="3"/>
            <a:endCxn id="60419" idx="1"/>
          </p:cNvCxnSpPr>
          <p:nvPr/>
        </p:nvCxnSpPr>
        <p:spPr bwMode="auto">
          <a:xfrm>
            <a:off x="2359025" y="2095500"/>
            <a:ext cx="1543050" cy="416242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0429" name="AutoShape 19"/>
          <p:cNvCxnSpPr>
            <a:cxnSpLocks noChangeShapeType="1"/>
            <a:stCxn id="60434" idx="3"/>
            <a:endCxn id="60419" idx="1"/>
          </p:cNvCxnSpPr>
          <p:nvPr/>
        </p:nvCxnSpPr>
        <p:spPr bwMode="auto">
          <a:xfrm>
            <a:off x="2359025" y="3155950"/>
            <a:ext cx="1543050" cy="310197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0430" name="AutoShape 20"/>
          <p:cNvCxnSpPr>
            <a:cxnSpLocks noChangeShapeType="1"/>
            <a:stCxn id="60436" idx="3"/>
            <a:endCxn id="60419" idx="1"/>
          </p:cNvCxnSpPr>
          <p:nvPr/>
        </p:nvCxnSpPr>
        <p:spPr bwMode="auto">
          <a:xfrm>
            <a:off x="2359025" y="3676650"/>
            <a:ext cx="1543050" cy="258127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aphicFrame>
        <p:nvGraphicFramePr>
          <p:cNvPr id="60431" name="Object 21"/>
          <p:cNvGraphicFramePr>
            <a:graphicFrameLocks noChangeAspect="1"/>
          </p:cNvGraphicFramePr>
          <p:nvPr/>
        </p:nvGraphicFramePr>
        <p:xfrm>
          <a:off x="1885950" y="195263"/>
          <a:ext cx="381000" cy="482600"/>
        </p:xfrm>
        <a:graphic>
          <a:graphicData uri="http://schemas.openxmlformats.org/presentationml/2006/ole">
            <mc:AlternateContent xmlns:mc="http://schemas.openxmlformats.org/markup-compatibility/2006">
              <mc:Choice xmlns:v="urn:schemas-microsoft-com:vml" Requires="v">
                <p:oleObj spid="_x0000_s31759" name="Equation" r:id="rId4" imgW="190417" imgH="241195" progId="Equation.DSMT4">
                  <p:embed/>
                </p:oleObj>
              </mc:Choice>
              <mc:Fallback>
                <p:oleObj name="Equation" r:id="rId4" imgW="190417" imgH="241195" progId="Equation.DSMT4">
                  <p:embed/>
                  <p:pic>
                    <p:nvPicPr>
                      <p:cNvPr id="60431" name="Object 2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85950" y="195263"/>
                        <a:ext cx="3810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0432" name="Object 22"/>
          <p:cNvGraphicFramePr>
            <a:graphicFrameLocks noChangeAspect="1"/>
          </p:cNvGraphicFramePr>
          <p:nvPr/>
        </p:nvGraphicFramePr>
        <p:xfrm>
          <a:off x="4248150" y="195263"/>
          <a:ext cx="406400" cy="482600"/>
        </p:xfrm>
        <a:graphic>
          <a:graphicData uri="http://schemas.openxmlformats.org/presentationml/2006/ole">
            <mc:AlternateContent xmlns:mc="http://schemas.openxmlformats.org/markup-compatibility/2006">
              <mc:Choice xmlns:v="urn:schemas-microsoft-com:vml" Requires="v">
                <p:oleObj spid="_x0000_s31760" name="Equation" r:id="rId6" imgW="203112" imgH="241195" progId="Equation.DSMT4">
                  <p:embed/>
                </p:oleObj>
              </mc:Choice>
              <mc:Fallback>
                <p:oleObj name="Equation" r:id="rId6" imgW="203112" imgH="241195" progId="Equation.DSMT4">
                  <p:embed/>
                  <p:pic>
                    <p:nvPicPr>
                      <p:cNvPr id="60432" name="Object 2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48150" y="195263"/>
                        <a:ext cx="4064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0433" name="Object 23"/>
          <p:cNvGraphicFramePr>
            <a:graphicFrameLocks noChangeAspect="1"/>
          </p:cNvGraphicFramePr>
          <p:nvPr/>
        </p:nvGraphicFramePr>
        <p:xfrm>
          <a:off x="1841500" y="2333625"/>
          <a:ext cx="239713" cy="558800"/>
        </p:xfrm>
        <a:graphic>
          <a:graphicData uri="http://schemas.openxmlformats.org/presentationml/2006/ole">
            <mc:AlternateContent xmlns:mc="http://schemas.openxmlformats.org/markup-compatibility/2006">
              <mc:Choice xmlns:v="urn:schemas-microsoft-com:vml" Requires="v">
                <p:oleObj spid="_x0000_s31761" name="Equation" r:id="rId8" imgW="76035" imgH="177415" progId="Equation.DSMT4">
                  <p:embed/>
                </p:oleObj>
              </mc:Choice>
              <mc:Fallback>
                <p:oleObj name="Equation" r:id="rId8" imgW="76035" imgH="177415" progId="Equation.DSMT4">
                  <p:embed/>
                  <p:pic>
                    <p:nvPicPr>
                      <p:cNvPr id="60433" name="Object 2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41500" y="23336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434" name="Rectangle 24"/>
          <p:cNvSpPr>
            <a:spLocks noChangeArrowheads="1"/>
          </p:cNvSpPr>
          <p:nvPr/>
        </p:nvSpPr>
        <p:spPr bwMode="auto">
          <a:xfrm>
            <a:off x="1562100" y="29781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435" name="Text Box 25"/>
          <p:cNvSpPr txBox="1">
            <a:spLocks noChangeArrowheads="1"/>
          </p:cNvSpPr>
          <p:nvPr/>
        </p:nvSpPr>
        <p:spPr bwMode="auto">
          <a:xfrm>
            <a:off x="1558925" y="29781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O-,0</a:t>
            </a:r>
          </a:p>
        </p:txBody>
      </p:sp>
      <p:sp>
        <p:nvSpPr>
          <p:cNvPr id="60436" name="Rectangle 26"/>
          <p:cNvSpPr>
            <a:spLocks noChangeArrowheads="1"/>
          </p:cNvSpPr>
          <p:nvPr/>
        </p:nvSpPr>
        <p:spPr bwMode="auto">
          <a:xfrm>
            <a:off x="1562100" y="34988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437" name="Text Box 27"/>
          <p:cNvSpPr txBox="1">
            <a:spLocks noChangeArrowheads="1"/>
          </p:cNvSpPr>
          <p:nvPr/>
        </p:nvSpPr>
        <p:spPr bwMode="auto">
          <a:xfrm>
            <a:off x="1565275" y="34988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O-,1</a:t>
            </a:r>
          </a:p>
        </p:txBody>
      </p:sp>
      <p:sp>
        <p:nvSpPr>
          <p:cNvPr id="60438" name="Rectangle 28"/>
          <p:cNvSpPr>
            <a:spLocks noChangeArrowheads="1"/>
          </p:cNvSpPr>
          <p:nvPr/>
        </p:nvSpPr>
        <p:spPr bwMode="auto">
          <a:xfrm>
            <a:off x="1562100" y="40322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439" name="Text Box 29"/>
          <p:cNvSpPr txBox="1">
            <a:spLocks noChangeArrowheads="1"/>
          </p:cNvSpPr>
          <p:nvPr/>
        </p:nvSpPr>
        <p:spPr bwMode="auto">
          <a:xfrm>
            <a:off x="1558925" y="40322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O-,2</a:t>
            </a:r>
          </a:p>
        </p:txBody>
      </p:sp>
      <p:grpSp>
        <p:nvGrpSpPr>
          <p:cNvPr id="60440" name="Group 30"/>
          <p:cNvGrpSpPr>
            <a:grpSpLocks/>
          </p:cNvGrpSpPr>
          <p:nvPr/>
        </p:nvGrpSpPr>
        <p:grpSpPr bwMode="auto">
          <a:xfrm>
            <a:off x="3927475" y="857250"/>
            <a:ext cx="814388" cy="1941513"/>
            <a:chOff x="1922" y="652"/>
            <a:chExt cx="513" cy="1223"/>
          </a:xfrm>
        </p:grpSpPr>
        <p:sp>
          <p:nvSpPr>
            <p:cNvPr id="60503" name="Rectangle 31"/>
            <p:cNvSpPr>
              <a:spLocks noChangeArrowheads="1"/>
            </p:cNvSpPr>
            <p:nvPr/>
          </p:nvSpPr>
          <p:spPr bwMode="auto">
            <a:xfrm>
              <a:off x="1928" y="652"/>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504" name="Text Box 32"/>
            <p:cNvSpPr txBox="1">
              <a:spLocks noChangeArrowheads="1"/>
            </p:cNvSpPr>
            <p:nvPr/>
          </p:nvSpPr>
          <p:spPr bwMode="auto">
            <a:xfrm>
              <a:off x="1926" y="652"/>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AB+,0</a:t>
              </a:r>
            </a:p>
          </p:txBody>
        </p:sp>
        <p:sp>
          <p:nvSpPr>
            <p:cNvPr id="60505" name="Rectangle 33"/>
            <p:cNvSpPr>
              <a:spLocks noChangeArrowheads="1"/>
            </p:cNvSpPr>
            <p:nvPr/>
          </p:nvSpPr>
          <p:spPr bwMode="auto">
            <a:xfrm>
              <a:off x="1928" y="98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506" name="Text Box 34"/>
            <p:cNvSpPr txBox="1">
              <a:spLocks noChangeArrowheads="1"/>
            </p:cNvSpPr>
            <p:nvPr/>
          </p:nvSpPr>
          <p:spPr bwMode="auto">
            <a:xfrm>
              <a:off x="1930" y="98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AB+,1</a:t>
              </a:r>
            </a:p>
          </p:txBody>
        </p:sp>
        <p:sp>
          <p:nvSpPr>
            <p:cNvPr id="60507" name="Rectangle 35"/>
            <p:cNvSpPr>
              <a:spLocks noChangeArrowheads="1"/>
            </p:cNvSpPr>
            <p:nvPr/>
          </p:nvSpPr>
          <p:spPr bwMode="auto">
            <a:xfrm>
              <a:off x="1928" y="131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508" name="Text Box 36"/>
            <p:cNvSpPr txBox="1">
              <a:spLocks noChangeArrowheads="1"/>
            </p:cNvSpPr>
            <p:nvPr/>
          </p:nvSpPr>
          <p:spPr bwMode="auto">
            <a:xfrm>
              <a:off x="1926" y="1316"/>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AB+,2</a:t>
              </a:r>
            </a:p>
          </p:txBody>
        </p:sp>
        <p:grpSp>
          <p:nvGrpSpPr>
            <p:cNvPr id="60509" name="Group 37"/>
            <p:cNvGrpSpPr>
              <a:grpSpLocks/>
            </p:cNvGrpSpPr>
            <p:nvPr/>
          </p:nvGrpSpPr>
          <p:grpSpPr bwMode="auto">
            <a:xfrm>
              <a:off x="1922" y="1644"/>
              <a:ext cx="505" cy="231"/>
              <a:chOff x="1934" y="1660"/>
              <a:chExt cx="505" cy="231"/>
            </a:xfrm>
          </p:grpSpPr>
          <p:sp>
            <p:nvSpPr>
              <p:cNvPr id="60510" name="Rectangle 38"/>
              <p:cNvSpPr>
                <a:spLocks noChangeArrowheads="1"/>
              </p:cNvSpPr>
              <p:nvPr/>
            </p:nvSpPr>
            <p:spPr bwMode="auto">
              <a:xfrm>
                <a:off x="1936" y="166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511" name="Text Box 39"/>
              <p:cNvSpPr txBox="1">
                <a:spLocks noChangeArrowheads="1"/>
              </p:cNvSpPr>
              <p:nvPr/>
            </p:nvSpPr>
            <p:spPr bwMode="auto">
              <a:xfrm>
                <a:off x="1934" y="166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AB+,3</a:t>
                </a:r>
              </a:p>
            </p:txBody>
          </p:sp>
        </p:grpSp>
      </p:grpSp>
      <p:graphicFrame>
        <p:nvGraphicFramePr>
          <p:cNvPr id="60441" name="Object 40"/>
          <p:cNvGraphicFramePr>
            <a:graphicFrameLocks noChangeAspect="1"/>
          </p:cNvGraphicFramePr>
          <p:nvPr/>
        </p:nvGraphicFramePr>
        <p:xfrm>
          <a:off x="4200525" y="2854325"/>
          <a:ext cx="239713" cy="558800"/>
        </p:xfrm>
        <a:graphic>
          <a:graphicData uri="http://schemas.openxmlformats.org/presentationml/2006/ole">
            <mc:AlternateContent xmlns:mc="http://schemas.openxmlformats.org/markup-compatibility/2006">
              <mc:Choice xmlns:v="urn:schemas-microsoft-com:vml" Requires="v">
                <p:oleObj spid="_x0000_s31762" name="Equation" r:id="rId10" imgW="76035" imgH="177415" progId="Equation.DSMT4">
                  <p:embed/>
                </p:oleObj>
              </mc:Choice>
              <mc:Fallback>
                <p:oleObj name="Equation" r:id="rId10" imgW="76035" imgH="177415" progId="Equation.DSMT4">
                  <p:embed/>
                  <p:pic>
                    <p:nvPicPr>
                      <p:cNvPr id="60441" name="Object 4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00525" y="28543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0442" name="Group 41"/>
          <p:cNvGrpSpPr>
            <a:grpSpLocks/>
          </p:cNvGrpSpPr>
          <p:nvPr/>
        </p:nvGrpSpPr>
        <p:grpSpPr bwMode="auto">
          <a:xfrm>
            <a:off x="3927475" y="3505200"/>
            <a:ext cx="796925" cy="1941513"/>
            <a:chOff x="1922" y="652"/>
            <a:chExt cx="502" cy="1223"/>
          </a:xfrm>
        </p:grpSpPr>
        <p:sp>
          <p:nvSpPr>
            <p:cNvPr id="60494" name="Rectangle 42"/>
            <p:cNvSpPr>
              <a:spLocks noChangeArrowheads="1"/>
            </p:cNvSpPr>
            <p:nvPr/>
          </p:nvSpPr>
          <p:spPr bwMode="auto">
            <a:xfrm>
              <a:off x="1928" y="652"/>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495" name="Text Box 43"/>
            <p:cNvSpPr txBox="1">
              <a:spLocks noChangeArrowheads="1"/>
            </p:cNvSpPr>
            <p:nvPr/>
          </p:nvSpPr>
          <p:spPr bwMode="auto">
            <a:xfrm>
              <a:off x="1926" y="652"/>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O-,0</a:t>
              </a:r>
            </a:p>
          </p:txBody>
        </p:sp>
        <p:sp>
          <p:nvSpPr>
            <p:cNvPr id="60496" name="Rectangle 44"/>
            <p:cNvSpPr>
              <a:spLocks noChangeArrowheads="1"/>
            </p:cNvSpPr>
            <p:nvPr/>
          </p:nvSpPr>
          <p:spPr bwMode="auto">
            <a:xfrm>
              <a:off x="1928" y="98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497" name="Text Box 45"/>
            <p:cNvSpPr txBox="1">
              <a:spLocks noChangeArrowheads="1"/>
            </p:cNvSpPr>
            <p:nvPr/>
          </p:nvSpPr>
          <p:spPr bwMode="auto">
            <a:xfrm>
              <a:off x="1930" y="980"/>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O-,1</a:t>
              </a:r>
            </a:p>
          </p:txBody>
        </p:sp>
        <p:sp>
          <p:nvSpPr>
            <p:cNvPr id="60498" name="Rectangle 46"/>
            <p:cNvSpPr>
              <a:spLocks noChangeArrowheads="1"/>
            </p:cNvSpPr>
            <p:nvPr/>
          </p:nvSpPr>
          <p:spPr bwMode="auto">
            <a:xfrm>
              <a:off x="1928" y="131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499" name="Text Box 47"/>
            <p:cNvSpPr txBox="1">
              <a:spLocks noChangeArrowheads="1"/>
            </p:cNvSpPr>
            <p:nvPr/>
          </p:nvSpPr>
          <p:spPr bwMode="auto">
            <a:xfrm>
              <a:off x="1926" y="1316"/>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O-,2</a:t>
              </a:r>
            </a:p>
          </p:txBody>
        </p:sp>
        <p:grpSp>
          <p:nvGrpSpPr>
            <p:cNvPr id="60500" name="Group 48"/>
            <p:cNvGrpSpPr>
              <a:grpSpLocks/>
            </p:cNvGrpSpPr>
            <p:nvPr/>
          </p:nvGrpSpPr>
          <p:grpSpPr bwMode="auto">
            <a:xfrm>
              <a:off x="1922" y="1644"/>
              <a:ext cx="498" cy="231"/>
              <a:chOff x="1934" y="1660"/>
              <a:chExt cx="498" cy="231"/>
            </a:xfrm>
          </p:grpSpPr>
          <p:sp>
            <p:nvSpPr>
              <p:cNvPr id="60501" name="Rectangle 49"/>
              <p:cNvSpPr>
                <a:spLocks noChangeArrowheads="1"/>
              </p:cNvSpPr>
              <p:nvPr/>
            </p:nvSpPr>
            <p:spPr bwMode="auto">
              <a:xfrm>
                <a:off x="1936" y="166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0502" name="Text Box 50"/>
              <p:cNvSpPr txBox="1">
                <a:spLocks noChangeArrowheads="1"/>
              </p:cNvSpPr>
              <p:nvPr/>
            </p:nvSpPr>
            <p:spPr bwMode="auto">
              <a:xfrm>
                <a:off x="1934" y="1660"/>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O-,3</a:t>
                </a:r>
              </a:p>
            </p:txBody>
          </p:sp>
        </p:grpSp>
      </p:grpSp>
      <p:cxnSp>
        <p:nvCxnSpPr>
          <p:cNvPr id="60443" name="AutoShape 51"/>
          <p:cNvCxnSpPr>
            <a:cxnSpLocks noChangeShapeType="1"/>
            <a:stCxn id="60438" idx="3"/>
            <a:endCxn id="60419" idx="1"/>
          </p:cNvCxnSpPr>
          <p:nvPr/>
        </p:nvCxnSpPr>
        <p:spPr bwMode="auto">
          <a:xfrm>
            <a:off x="2359025" y="4210050"/>
            <a:ext cx="1543050" cy="204787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aphicFrame>
        <p:nvGraphicFramePr>
          <p:cNvPr id="60444" name="Object 52"/>
          <p:cNvGraphicFramePr>
            <a:graphicFrameLocks noChangeAspect="1"/>
          </p:cNvGraphicFramePr>
          <p:nvPr/>
        </p:nvGraphicFramePr>
        <p:xfrm>
          <a:off x="1841500" y="4441825"/>
          <a:ext cx="239713" cy="558800"/>
        </p:xfrm>
        <a:graphic>
          <a:graphicData uri="http://schemas.openxmlformats.org/presentationml/2006/ole">
            <mc:AlternateContent xmlns:mc="http://schemas.openxmlformats.org/markup-compatibility/2006">
              <mc:Choice xmlns:v="urn:schemas-microsoft-com:vml" Requires="v">
                <p:oleObj spid="_x0000_s31763" name="Equation" r:id="rId11" imgW="76035" imgH="177415" progId="Equation.DSMT4">
                  <p:embed/>
                </p:oleObj>
              </mc:Choice>
              <mc:Fallback>
                <p:oleObj name="Equation" r:id="rId11" imgW="76035" imgH="177415" progId="Equation.DSMT4">
                  <p:embed/>
                  <p:pic>
                    <p:nvPicPr>
                      <p:cNvPr id="60444" name="Object 5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41500" y="44418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0445" name="Object 53"/>
          <p:cNvGraphicFramePr>
            <a:graphicFrameLocks noChangeAspect="1"/>
          </p:cNvGraphicFramePr>
          <p:nvPr/>
        </p:nvGraphicFramePr>
        <p:xfrm>
          <a:off x="4200525" y="5419725"/>
          <a:ext cx="239713" cy="558800"/>
        </p:xfrm>
        <a:graphic>
          <a:graphicData uri="http://schemas.openxmlformats.org/presentationml/2006/ole">
            <mc:AlternateContent xmlns:mc="http://schemas.openxmlformats.org/markup-compatibility/2006">
              <mc:Choice xmlns:v="urn:schemas-microsoft-com:vml" Requires="v">
                <p:oleObj spid="_x0000_s31764" name="Equation" r:id="rId12" imgW="76035" imgH="177415" progId="Equation.DSMT4">
                  <p:embed/>
                </p:oleObj>
              </mc:Choice>
              <mc:Fallback>
                <p:oleObj name="Equation" r:id="rId12" imgW="76035" imgH="177415" progId="Equation.DSMT4">
                  <p:embed/>
                  <p:pic>
                    <p:nvPicPr>
                      <p:cNvPr id="60445" name="Object 5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00525" y="54197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0446" name="Object 54"/>
          <p:cNvGraphicFramePr>
            <a:graphicFrameLocks noChangeAspect="1"/>
          </p:cNvGraphicFramePr>
          <p:nvPr/>
        </p:nvGraphicFramePr>
        <p:xfrm>
          <a:off x="4048125" y="6046788"/>
          <a:ext cx="312738" cy="415925"/>
        </p:xfrm>
        <a:graphic>
          <a:graphicData uri="http://schemas.openxmlformats.org/presentationml/2006/ole">
            <mc:AlternateContent xmlns:mc="http://schemas.openxmlformats.org/markup-compatibility/2006">
              <mc:Choice xmlns:v="urn:schemas-microsoft-com:vml" Requires="v">
                <p:oleObj spid="_x0000_s31765" name="Equation" r:id="rId13" imgW="190417" imgH="253890" progId="Equation.DSMT4">
                  <p:embed/>
                </p:oleObj>
              </mc:Choice>
              <mc:Fallback>
                <p:oleObj name="Equation" r:id="rId13" imgW="190417" imgH="253890" progId="Equation.DSMT4">
                  <p:embed/>
                  <p:pic>
                    <p:nvPicPr>
                      <p:cNvPr id="60446" name="Object 5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048125" y="6046788"/>
                        <a:ext cx="312738" cy="41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0447" name="Group 55"/>
          <p:cNvGrpSpPr>
            <a:grpSpLocks/>
          </p:cNvGrpSpPr>
          <p:nvPr/>
        </p:nvGrpSpPr>
        <p:grpSpPr bwMode="auto">
          <a:xfrm>
            <a:off x="104775" y="788988"/>
            <a:ext cx="1466850" cy="3695700"/>
            <a:chOff x="84" y="915"/>
            <a:chExt cx="924" cy="2328"/>
          </a:xfrm>
        </p:grpSpPr>
        <p:grpSp>
          <p:nvGrpSpPr>
            <p:cNvPr id="60476" name="Group 56"/>
            <p:cNvGrpSpPr>
              <a:grpSpLocks/>
            </p:cNvGrpSpPr>
            <p:nvPr/>
          </p:nvGrpSpPr>
          <p:grpSpPr bwMode="auto">
            <a:xfrm>
              <a:off x="84" y="915"/>
              <a:ext cx="916" cy="320"/>
              <a:chOff x="84" y="683"/>
              <a:chExt cx="916" cy="320"/>
            </a:xfrm>
          </p:grpSpPr>
          <p:graphicFrame>
            <p:nvGraphicFramePr>
              <p:cNvPr id="60492" name="Object 57"/>
              <p:cNvGraphicFramePr>
                <a:graphicFrameLocks noChangeAspect="1"/>
              </p:cNvGraphicFramePr>
              <p:nvPr/>
            </p:nvGraphicFramePr>
            <p:xfrm>
              <a:off x="84" y="683"/>
              <a:ext cx="656" cy="320"/>
            </p:xfrm>
            <a:graphic>
              <a:graphicData uri="http://schemas.openxmlformats.org/presentationml/2006/ole">
                <mc:AlternateContent xmlns:mc="http://schemas.openxmlformats.org/markup-compatibility/2006">
                  <mc:Choice xmlns:v="urn:schemas-microsoft-com:vml" Requires="v">
                    <p:oleObj spid="_x0000_s31766" name="Equation" r:id="rId15" imgW="520474" imgH="253890" progId="Equation.DSMT4">
                      <p:embed/>
                    </p:oleObj>
                  </mc:Choice>
                  <mc:Fallback>
                    <p:oleObj name="Equation" r:id="rId15" imgW="520474" imgH="253890" progId="Equation.DSMT4">
                      <p:embed/>
                      <p:pic>
                        <p:nvPicPr>
                          <p:cNvPr id="60492" name="Object 57"/>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4" y="683"/>
                            <a:ext cx="65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493" name="Line 58"/>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60477" name="Group 59"/>
            <p:cNvGrpSpPr>
              <a:grpSpLocks/>
            </p:cNvGrpSpPr>
            <p:nvPr/>
          </p:nvGrpSpPr>
          <p:grpSpPr bwMode="auto">
            <a:xfrm>
              <a:off x="92" y="1251"/>
              <a:ext cx="908" cy="320"/>
              <a:chOff x="92" y="683"/>
              <a:chExt cx="908" cy="320"/>
            </a:xfrm>
          </p:grpSpPr>
          <p:graphicFrame>
            <p:nvGraphicFramePr>
              <p:cNvPr id="60490" name="Object 60"/>
              <p:cNvGraphicFramePr>
                <a:graphicFrameLocks noChangeAspect="1"/>
              </p:cNvGraphicFramePr>
              <p:nvPr/>
            </p:nvGraphicFramePr>
            <p:xfrm>
              <a:off x="92" y="683"/>
              <a:ext cx="640" cy="320"/>
            </p:xfrm>
            <a:graphic>
              <a:graphicData uri="http://schemas.openxmlformats.org/presentationml/2006/ole">
                <mc:AlternateContent xmlns:mc="http://schemas.openxmlformats.org/markup-compatibility/2006">
                  <mc:Choice xmlns:v="urn:schemas-microsoft-com:vml" Requires="v">
                    <p:oleObj spid="_x0000_s31767" name="Equation" r:id="rId17" imgW="507780" imgH="253890" progId="Equation.DSMT4">
                      <p:embed/>
                    </p:oleObj>
                  </mc:Choice>
                  <mc:Fallback>
                    <p:oleObj name="Equation" r:id="rId17" imgW="507780" imgH="253890" progId="Equation.DSMT4">
                      <p:embed/>
                      <p:pic>
                        <p:nvPicPr>
                          <p:cNvPr id="60490" name="Object 60"/>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2" y="683"/>
                            <a:ext cx="640"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491" name="Line 61"/>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60478" name="Group 62"/>
            <p:cNvGrpSpPr>
              <a:grpSpLocks/>
            </p:cNvGrpSpPr>
            <p:nvPr/>
          </p:nvGrpSpPr>
          <p:grpSpPr bwMode="auto">
            <a:xfrm>
              <a:off x="84" y="1595"/>
              <a:ext cx="916" cy="320"/>
              <a:chOff x="84" y="683"/>
              <a:chExt cx="916" cy="320"/>
            </a:xfrm>
          </p:grpSpPr>
          <p:graphicFrame>
            <p:nvGraphicFramePr>
              <p:cNvPr id="60488" name="Object 63"/>
              <p:cNvGraphicFramePr>
                <a:graphicFrameLocks noChangeAspect="1"/>
              </p:cNvGraphicFramePr>
              <p:nvPr/>
            </p:nvGraphicFramePr>
            <p:xfrm>
              <a:off x="84" y="683"/>
              <a:ext cx="656" cy="320"/>
            </p:xfrm>
            <a:graphic>
              <a:graphicData uri="http://schemas.openxmlformats.org/presentationml/2006/ole">
                <mc:AlternateContent xmlns:mc="http://schemas.openxmlformats.org/markup-compatibility/2006">
                  <mc:Choice xmlns:v="urn:schemas-microsoft-com:vml" Requires="v">
                    <p:oleObj spid="_x0000_s31768" name="Equation" r:id="rId19" imgW="520474" imgH="253890" progId="Equation.DSMT4">
                      <p:embed/>
                    </p:oleObj>
                  </mc:Choice>
                  <mc:Fallback>
                    <p:oleObj name="Equation" r:id="rId19" imgW="520474" imgH="253890" progId="Equation.DSMT4">
                      <p:embed/>
                      <p:pic>
                        <p:nvPicPr>
                          <p:cNvPr id="60488" name="Object 63"/>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84" y="683"/>
                            <a:ext cx="65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489" name="Line 64"/>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60479" name="Group 65"/>
            <p:cNvGrpSpPr>
              <a:grpSpLocks/>
            </p:cNvGrpSpPr>
            <p:nvPr/>
          </p:nvGrpSpPr>
          <p:grpSpPr bwMode="auto">
            <a:xfrm>
              <a:off x="124" y="2259"/>
              <a:ext cx="876" cy="320"/>
              <a:chOff x="124" y="683"/>
              <a:chExt cx="876" cy="320"/>
            </a:xfrm>
          </p:grpSpPr>
          <p:graphicFrame>
            <p:nvGraphicFramePr>
              <p:cNvPr id="60486" name="Object 66"/>
              <p:cNvGraphicFramePr>
                <a:graphicFrameLocks noChangeAspect="1"/>
              </p:cNvGraphicFramePr>
              <p:nvPr/>
            </p:nvGraphicFramePr>
            <p:xfrm>
              <a:off x="124" y="683"/>
              <a:ext cx="576" cy="320"/>
            </p:xfrm>
            <a:graphic>
              <a:graphicData uri="http://schemas.openxmlformats.org/presentationml/2006/ole">
                <mc:AlternateContent xmlns:mc="http://schemas.openxmlformats.org/markup-compatibility/2006">
                  <mc:Choice xmlns:v="urn:schemas-microsoft-com:vml" Requires="v">
                    <p:oleObj spid="_x0000_s31769" name="Equation" r:id="rId21" imgW="457002" imgH="253890" progId="Equation.DSMT4">
                      <p:embed/>
                    </p:oleObj>
                  </mc:Choice>
                  <mc:Fallback>
                    <p:oleObj name="Equation" r:id="rId21" imgW="457002" imgH="253890" progId="Equation.DSMT4">
                      <p:embed/>
                      <p:pic>
                        <p:nvPicPr>
                          <p:cNvPr id="60486" name="Object 66"/>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24" y="683"/>
                            <a:ext cx="57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487" name="Line 67"/>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60480" name="Group 68"/>
            <p:cNvGrpSpPr>
              <a:grpSpLocks/>
            </p:cNvGrpSpPr>
            <p:nvPr/>
          </p:nvGrpSpPr>
          <p:grpSpPr bwMode="auto">
            <a:xfrm>
              <a:off x="140" y="2587"/>
              <a:ext cx="868" cy="320"/>
              <a:chOff x="132" y="683"/>
              <a:chExt cx="868" cy="320"/>
            </a:xfrm>
          </p:grpSpPr>
          <p:graphicFrame>
            <p:nvGraphicFramePr>
              <p:cNvPr id="60484" name="Object 69"/>
              <p:cNvGraphicFramePr>
                <a:graphicFrameLocks noChangeAspect="1"/>
              </p:cNvGraphicFramePr>
              <p:nvPr/>
            </p:nvGraphicFramePr>
            <p:xfrm>
              <a:off x="132" y="683"/>
              <a:ext cx="560" cy="320"/>
            </p:xfrm>
            <a:graphic>
              <a:graphicData uri="http://schemas.openxmlformats.org/presentationml/2006/ole">
                <mc:AlternateContent xmlns:mc="http://schemas.openxmlformats.org/markup-compatibility/2006">
                  <mc:Choice xmlns:v="urn:schemas-microsoft-com:vml" Requires="v">
                    <p:oleObj spid="_x0000_s31770" name="Equation" r:id="rId23" imgW="444114" imgH="253780" progId="Equation.DSMT4">
                      <p:embed/>
                    </p:oleObj>
                  </mc:Choice>
                  <mc:Fallback>
                    <p:oleObj name="Equation" r:id="rId23" imgW="444114" imgH="253780" progId="Equation.DSMT4">
                      <p:embed/>
                      <p:pic>
                        <p:nvPicPr>
                          <p:cNvPr id="60484" name="Object 69"/>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32" y="683"/>
                            <a:ext cx="560"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485" name="Line 70"/>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60481" name="Group 71"/>
            <p:cNvGrpSpPr>
              <a:grpSpLocks/>
            </p:cNvGrpSpPr>
            <p:nvPr/>
          </p:nvGrpSpPr>
          <p:grpSpPr bwMode="auto">
            <a:xfrm>
              <a:off x="124" y="2923"/>
              <a:ext cx="884" cy="320"/>
              <a:chOff x="116" y="683"/>
              <a:chExt cx="884" cy="320"/>
            </a:xfrm>
          </p:grpSpPr>
          <p:graphicFrame>
            <p:nvGraphicFramePr>
              <p:cNvPr id="60482" name="Object 72"/>
              <p:cNvGraphicFramePr>
                <a:graphicFrameLocks noChangeAspect="1"/>
              </p:cNvGraphicFramePr>
              <p:nvPr/>
            </p:nvGraphicFramePr>
            <p:xfrm>
              <a:off x="116" y="683"/>
              <a:ext cx="592" cy="320"/>
            </p:xfrm>
            <a:graphic>
              <a:graphicData uri="http://schemas.openxmlformats.org/presentationml/2006/ole">
                <mc:AlternateContent xmlns:mc="http://schemas.openxmlformats.org/markup-compatibility/2006">
                  <mc:Choice xmlns:v="urn:schemas-microsoft-com:vml" Requires="v">
                    <p:oleObj spid="_x0000_s31771" name="Equation" r:id="rId25" imgW="469696" imgH="253890" progId="Equation.DSMT4">
                      <p:embed/>
                    </p:oleObj>
                  </mc:Choice>
                  <mc:Fallback>
                    <p:oleObj name="Equation" r:id="rId25" imgW="469696" imgH="253890" progId="Equation.DSMT4">
                      <p:embed/>
                      <p:pic>
                        <p:nvPicPr>
                          <p:cNvPr id="60482" name="Object 72"/>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16" y="683"/>
                            <a:ext cx="592"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483" name="Line 73"/>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grpSp>
        <p:nvGrpSpPr>
          <p:cNvPr id="60448" name="Group 74"/>
          <p:cNvGrpSpPr>
            <a:grpSpLocks/>
          </p:cNvGrpSpPr>
          <p:nvPr/>
        </p:nvGrpSpPr>
        <p:grpSpPr bwMode="auto">
          <a:xfrm>
            <a:off x="5041900" y="1301750"/>
            <a:ext cx="819150" cy="463550"/>
            <a:chOff x="3256" y="800"/>
            <a:chExt cx="704" cy="384"/>
          </a:xfrm>
        </p:grpSpPr>
        <p:sp>
          <p:nvSpPr>
            <p:cNvPr id="60473" name="Line 75"/>
            <p:cNvSpPr>
              <a:spLocks noChangeShapeType="1"/>
            </p:cNvSpPr>
            <p:nvPr/>
          </p:nvSpPr>
          <p:spPr bwMode="auto">
            <a:xfrm flipV="1">
              <a:off x="3256" y="800"/>
              <a:ext cx="0" cy="376"/>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74" name="Line 76"/>
            <p:cNvSpPr>
              <a:spLocks noChangeShapeType="1"/>
            </p:cNvSpPr>
            <p:nvPr/>
          </p:nvSpPr>
          <p:spPr bwMode="auto">
            <a:xfrm>
              <a:off x="3256" y="1184"/>
              <a:ext cx="704" cy="0"/>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75" name="Freeform 77"/>
            <p:cNvSpPr>
              <a:spLocks/>
            </p:cNvSpPr>
            <p:nvPr/>
          </p:nvSpPr>
          <p:spPr bwMode="auto">
            <a:xfrm>
              <a:off x="3256" y="840"/>
              <a:ext cx="640" cy="344"/>
            </a:xfrm>
            <a:custGeom>
              <a:avLst/>
              <a:gdLst>
                <a:gd name="T0" fmla="*/ 0 w 640"/>
                <a:gd name="T1" fmla="*/ 344 h 344"/>
                <a:gd name="T2" fmla="*/ 56 w 640"/>
                <a:gd name="T3" fmla="*/ 136 h 344"/>
                <a:gd name="T4" fmla="*/ 208 w 640"/>
                <a:gd name="T5" fmla="*/ 8 h 344"/>
                <a:gd name="T6" fmla="*/ 408 w 640"/>
                <a:gd name="T7" fmla="*/ 0 h 344"/>
                <a:gd name="T8" fmla="*/ 640 w 640"/>
                <a:gd name="T9" fmla="*/ 120 h 344"/>
                <a:gd name="T10" fmla="*/ 0 60000 65536"/>
                <a:gd name="T11" fmla="*/ 0 60000 65536"/>
                <a:gd name="T12" fmla="*/ 0 60000 65536"/>
                <a:gd name="T13" fmla="*/ 0 60000 65536"/>
                <a:gd name="T14" fmla="*/ 0 60000 65536"/>
                <a:gd name="T15" fmla="*/ 0 w 640"/>
                <a:gd name="T16" fmla="*/ 0 h 344"/>
                <a:gd name="T17" fmla="*/ 640 w 640"/>
                <a:gd name="T18" fmla="*/ 344 h 344"/>
              </a:gdLst>
              <a:ahLst/>
              <a:cxnLst>
                <a:cxn ang="T10">
                  <a:pos x="T0" y="T1"/>
                </a:cxn>
                <a:cxn ang="T11">
                  <a:pos x="T2" y="T3"/>
                </a:cxn>
                <a:cxn ang="T12">
                  <a:pos x="T4" y="T5"/>
                </a:cxn>
                <a:cxn ang="T13">
                  <a:pos x="T6" y="T7"/>
                </a:cxn>
                <a:cxn ang="T14">
                  <a:pos x="T8" y="T9"/>
                </a:cxn>
              </a:cxnLst>
              <a:rect l="T15" t="T16" r="T17" b="T18"/>
              <a:pathLst>
                <a:path w="640" h="344">
                  <a:moveTo>
                    <a:pt x="0" y="344"/>
                  </a:moveTo>
                  <a:lnTo>
                    <a:pt x="56" y="136"/>
                  </a:lnTo>
                  <a:lnTo>
                    <a:pt x="208" y="8"/>
                  </a:lnTo>
                  <a:lnTo>
                    <a:pt x="408" y="0"/>
                  </a:lnTo>
                  <a:lnTo>
                    <a:pt x="640" y="120"/>
                  </a:lnTo>
                </a:path>
              </a:pathLst>
            </a:custGeom>
            <a:noFill/>
            <a:ln w="19050">
              <a:solidFill>
                <a:schemeClr val="tx1"/>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449" name="Group 78"/>
          <p:cNvGrpSpPr>
            <a:grpSpLocks/>
          </p:cNvGrpSpPr>
          <p:nvPr/>
        </p:nvGrpSpPr>
        <p:grpSpPr bwMode="auto">
          <a:xfrm>
            <a:off x="5048250" y="1847850"/>
            <a:ext cx="819150" cy="463550"/>
            <a:chOff x="3256" y="800"/>
            <a:chExt cx="704" cy="384"/>
          </a:xfrm>
        </p:grpSpPr>
        <p:sp>
          <p:nvSpPr>
            <p:cNvPr id="60470" name="Line 79"/>
            <p:cNvSpPr>
              <a:spLocks noChangeShapeType="1"/>
            </p:cNvSpPr>
            <p:nvPr/>
          </p:nvSpPr>
          <p:spPr bwMode="auto">
            <a:xfrm flipV="1">
              <a:off x="3256" y="800"/>
              <a:ext cx="0" cy="376"/>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71" name="Line 80"/>
            <p:cNvSpPr>
              <a:spLocks noChangeShapeType="1"/>
            </p:cNvSpPr>
            <p:nvPr/>
          </p:nvSpPr>
          <p:spPr bwMode="auto">
            <a:xfrm>
              <a:off x="3256" y="1184"/>
              <a:ext cx="704" cy="0"/>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72" name="Freeform 81"/>
            <p:cNvSpPr>
              <a:spLocks/>
            </p:cNvSpPr>
            <p:nvPr/>
          </p:nvSpPr>
          <p:spPr bwMode="auto">
            <a:xfrm>
              <a:off x="3256" y="840"/>
              <a:ext cx="640" cy="344"/>
            </a:xfrm>
            <a:custGeom>
              <a:avLst/>
              <a:gdLst>
                <a:gd name="T0" fmla="*/ 0 w 640"/>
                <a:gd name="T1" fmla="*/ 344 h 344"/>
                <a:gd name="T2" fmla="*/ 56 w 640"/>
                <a:gd name="T3" fmla="*/ 136 h 344"/>
                <a:gd name="T4" fmla="*/ 208 w 640"/>
                <a:gd name="T5" fmla="*/ 8 h 344"/>
                <a:gd name="T6" fmla="*/ 408 w 640"/>
                <a:gd name="T7" fmla="*/ 0 h 344"/>
                <a:gd name="T8" fmla="*/ 640 w 640"/>
                <a:gd name="T9" fmla="*/ 120 h 344"/>
                <a:gd name="T10" fmla="*/ 0 60000 65536"/>
                <a:gd name="T11" fmla="*/ 0 60000 65536"/>
                <a:gd name="T12" fmla="*/ 0 60000 65536"/>
                <a:gd name="T13" fmla="*/ 0 60000 65536"/>
                <a:gd name="T14" fmla="*/ 0 60000 65536"/>
                <a:gd name="T15" fmla="*/ 0 w 640"/>
                <a:gd name="T16" fmla="*/ 0 h 344"/>
                <a:gd name="T17" fmla="*/ 640 w 640"/>
                <a:gd name="T18" fmla="*/ 344 h 344"/>
              </a:gdLst>
              <a:ahLst/>
              <a:cxnLst>
                <a:cxn ang="T10">
                  <a:pos x="T0" y="T1"/>
                </a:cxn>
                <a:cxn ang="T11">
                  <a:pos x="T2" y="T3"/>
                </a:cxn>
                <a:cxn ang="T12">
                  <a:pos x="T4" y="T5"/>
                </a:cxn>
                <a:cxn ang="T13">
                  <a:pos x="T6" y="T7"/>
                </a:cxn>
                <a:cxn ang="T14">
                  <a:pos x="T8" y="T9"/>
                </a:cxn>
              </a:cxnLst>
              <a:rect l="T15" t="T16" r="T17" b="T18"/>
              <a:pathLst>
                <a:path w="640" h="344">
                  <a:moveTo>
                    <a:pt x="0" y="344"/>
                  </a:moveTo>
                  <a:lnTo>
                    <a:pt x="56" y="136"/>
                  </a:lnTo>
                  <a:lnTo>
                    <a:pt x="208" y="8"/>
                  </a:lnTo>
                  <a:lnTo>
                    <a:pt x="408" y="0"/>
                  </a:lnTo>
                  <a:lnTo>
                    <a:pt x="640" y="120"/>
                  </a:lnTo>
                </a:path>
              </a:pathLst>
            </a:custGeom>
            <a:noFill/>
            <a:ln w="19050">
              <a:solidFill>
                <a:schemeClr val="tx1"/>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450" name="Group 82"/>
          <p:cNvGrpSpPr>
            <a:grpSpLocks/>
          </p:cNvGrpSpPr>
          <p:nvPr/>
        </p:nvGrpSpPr>
        <p:grpSpPr bwMode="auto">
          <a:xfrm>
            <a:off x="5048250" y="2362200"/>
            <a:ext cx="819150" cy="463550"/>
            <a:chOff x="3256" y="800"/>
            <a:chExt cx="704" cy="384"/>
          </a:xfrm>
        </p:grpSpPr>
        <p:sp>
          <p:nvSpPr>
            <p:cNvPr id="60467" name="Line 83"/>
            <p:cNvSpPr>
              <a:spLocks noChangeShapeType="1"/>
            </p:cNvSpPr>
            <p:nvPr/>
          </p:nvSpPr>
          <p:spPr bwMode="auto">
            <a:xfrm flipV="1">
              <a:off x="3256" y="800"/>
              <a:ext cx="0" cy="376"/>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68" name="Line 84"/>
            <p:cNvSpPr>
              <a:spLocks noChangeShapeType="1"/>
            </p:cNvSpPr>
            <p:nvPr/>
          </p:nvSpPr>
          <p:spPr bwMode="auto">
            <a:xfrm>
              <a:off x="3256" y="1184"/>
              <a:ext cx="704" cy="0"/>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69" name="Freeform 85"/>
            <p:cNvSpPr>
              <a:spLocks/>
            </p:cNvSpPr>
            <p:nvPr/>
          </p:nvSpPr>
          <p:spPr bwMode="auto">
            <a:xfrm>
              <a:off x="3256" y="840"/>
              <a:ext cx="640" cy="344"/>
            </a:xfrm>
            <a:custGeom>
              <a:avLst/>
              <a:gdLst>
                <a:gd name="T0" fmla="*/ 0 w 640"/>
                <a:gd name="T1" fmla="*/ 344 h 344"/>
                <a:gd name="T2" fmla="*/ 56 w 640"/>
                <a:gd name="T3" fmla="*/ 136 h 344"/>
                <a:gd name="T4" fmla="*/ 208 w 640"/>
                <a:gd name="T5" fmla="*/ 8 h 344"/>
                <a:gd name="T6" fmla="*/ 408 w 640"/>
                <a:gd name="T7" fmla="*/ 0 h 344"/>
                <a:gd name="T8" fmla="*/ 640 w 640"/>
                <a:gd name="T9" fmla="*/ 120 h 344"/>
                <a:gd name="T10" fmla="*/ 0 60000 65536"/>
                <a:gd name="T11" fmla="*/ 0 60000 65536"/>
                <a:gd name="T12" fmla="*/ 0 60000 65536"/>
                <a:gd name="T13" fmla="*/ 0 60000 65536"/>
                <a:gd name="T14" fmla="*/ 0 60000 65536"/>
                <a:gd name="T15" fmla="*/ 0 w 640"/>
                <a:gd name="T16" fmla="*/ 0 h 344"/>
                <a:gd name="T17" fmla="*/ 640 w 640"/>
                <a:gd name="T18" fmla="*/ 344 h 344"/>
              </a:gdLst>
              <a:ahLst/>
              <a:cxnLst>
                <a:cxn ang="T10">
                  <a:pos x="T0" y="T1"/>
                </a:cxn>
                <a:cxn ang="T11">
                  <a:pos x="T2" y="T3"/>
                </a:cxn>
                <a:cxn ang="T12">
                  <a:pos x="T4" y="T5"/>
                </a:cxn>
                <a:cxn ang="T13">
                  <a:pos x="T6" y="T7"/>
                </a:cxn>
                <a:cxn ang="T14">
                  <a:pos x="T8" y="T9"/>
                </a:cxn>
              </a:cxnLst>
              <a:rect l="T15" t="T16" r="T17" b="T18"/>
              <a:pathLst>
                <a:path w="640" h="344">
                  <a:moveTo>
                    <a:pt x="0" y="344"/>
                  </a:moveTo>
                  <a:lnTo>
                    <a:pt x="56" y="136"/>
                  </a:lnTo>
                  <a:lnTo>
                    <a:pt x="208" y="8"/>
                  </a:lnTo>
                  <a:lnTo>
                    <a:pt x="408" y="0"/>
                  </a:lnTo>
                  <a:lnTo>
                    <a:pt x="640" y="120"/>
                  </a:lnTo>
                </a:path>
              </a:pathLst>
            </a:custGeom>
            <a:noFill/>
            <a:ln w="19050">
              <a:solidFill>
                <a:schemeClr val="tx1"/>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451" name="Group 86"/>
          <p:cNvGrpSpPr>
            <a:grpSpLocks/>
          </p:cNvGrpSpPr>
          <p:nvPr/>
        </p:nvGrpSpPr>
        <p:grpSpPr bwMode="auto">
          <a:xfrm>
            <a:off x="5048250" y="3409950"/>
            <a:ext cx="819150" cy="463550"/>
            <a:chOff x="3256" y="800"/>
            <a:chExt cx="704" cy="384"/>
          </a:xfrm>
        </p:grpSpPr>
        <p:sp>
          <p:nvSpPr>
            <p:cNvPr id="60464" name="Line 87"/>
            <p:cNvSpPr>
              <a:spLocks noChangeShapeType="1"/>
            </p:cNvSpPr>
            <p:nvPr/>
          </p:nvSpPr>
          <p:spPr bwMode="auto">
            <a:xfrm flipV="1">
              <a:off x="3256" y="800"/>
              <a:ext cx="0" cy="376"/>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65" name="Line 88"/>
            <p:cNvSpPr>
              <a:spLocks noChangeShapeType="1"/>
            </p:cNvSpPr>
            <p:nvPr/>
          </p:nvSpPr>
          <p:spPr bwMode="auto">
            <a:xfrm>
              <a:off x="3256" y="1184"/>
              <a:ext cx="704" cy="0"/>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66" name="Freeform 89"/>
            <p:cNvSpPr>
              <a:spLocks/>
            </p:cNvSpPr>
            <p:nvPr/>
          </p:nvSpPr>
          <p:spPr bwMode="auto">
            <a:xfrm>
              <a:off x="3256" y="840"/>
              <a:ext cx="640" cy="344"/>
            </a:xfrm>
            <a:custGeom>
              <a:avLst/>
              <a:gdLst>
                <a:gd name="T0" fmla="*/ 0 w 640"/>
                <a:gd name="T1" fmla="*/ 344 h 344"/>
                <a:gd name="T2" fmla="*/ 56 w 640"/>
                <a:gd name="T3" fmla="*/ 136 h 344"/>
                <a:gd name="T4" fmla="*/ 208 w 640"/>
                <a:gd name="T5" fmla="*/ 8 h 344"/>
                <a:gd name="T6" fmla="*/ 408 w 640"/>
                <a:gd name="T7" fmla="*/ 0 h 344"/>
                <a:gd name="T8" fmla="*/ 640 w 640"/>
                <a:gd name="T9" fmla="*/ 120 h 344"/>
                <a:gd name="T10" fmla="*/ 0 60000 65536"/>
                <a:gd name="T11" fmla="*/ 0 60000 65536"/>
                <a:gd name="T12" fmla="*/ 0 60000 65536"/>
                <a:gd name="T13" fmla="*/ 0 60000 65536"/>
                <a:gd name="T14" fmla="*/ 0 60000 65536"/>
                <a:gd name="T15" fmla="*/ 0 w 640"/>
                <a:gd name="T16" fmla="*/ 0 h 344"/>
                <a:gd name="T17" fmla="*/ 640 w 640"/>
                <a:gd name="T18" fmla="*/ 344 h 344"/>
              </a:gdLst>
              <a:ahLst/>
              <a:cxnLst>
                <a:cxn ang="T10">
                  <a:pos x="T0" y="T1"/>
                </a:cxn>
                <a:cxn ang="T11">
                  <a:pos x="T2" y="T3"/>
                </a:cxn>
                <a:cxn ang="T12">
                  <a:pos x="T4" y="T5"/>
                </a:cxn>
                <a:cxn ang="T13">
                  <a:pos x="T6" y="T7"/>
                </a:cxn>
                <a:cxn ang="T14">
                  <a:pos x="T8" y="T9"/>
                </a:cxn>
              </a:cxnLst>
              <a:rect l="T15" t="T16" r="T17" b="T18"/>
              <a:pathLst>
                <a:path w="640" h="344">
                  <a:moveTo>
                    <a:pt x="0" y="344"/>
                  </a:moveTo>
                  <a:lnTo>
                    <a:pt x="56" y="136"/>
                  </a:lnTo>
                  <a:lnTo>
                    <a:pt x="208" y="8"/>
                  </a:lnTo>
                  <a:lnTo>
                    <a:pt x="408" y="0"/>
                  </a:lnTo>
                  <a:lnTo>
                    <a:pt x="640" y="120"/>
                  </a:lnTo>
                </a:path>
              </a:pathLst>
            </a:custGeom>
            <a:noFill/>
            <a:ln w="19050">
              <a:solidFill>
                <a:schemeClr val="tx1"/>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452" name="Group 90"/>
          <p:cNvGrpSpPr>
            <a:grpSpLocks/>
          </p:cNvGrpSpPr>
          <p:nvPr/>
        </p:nvGrpSpPr>
        <p:grpSpPr bwMode="auto">
          <a:xfrm>
            <a:off x="5048250" y="3956050"/>
            <a:ext cx="819150" cy="463550"/>
            <a:chOff x="3256" y="800"/>
            <a:chExt cx="704" cy="384"/>
          </a:xfrm>
        </p:grpSpPr>
        <p:sp>
          <p:nvSpPr>
            <p:cNvPr id="60461" name="Line 91"/>
            <p:cNvSpPr>
              <a:spLocks noChangeShapeType="1"/>
            </p:cNvSpPr>
            <p:nvPr/>
          </p:nvSpPr>
          <p:spPr bwMode="auto">
            <a:xfrm flipV="1">
              <a:off x="3256" y="800"/>
              <a:ext cx="0" cy="376"/>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62" name="Line 92"/>
            <p:cNvSpPr>
              <a:spLocks noChangeShapeType="1"/>
            </p:cNvSpPr>
            <p:nvPr/>
          </p:nvSpPr>
          <p:spPr bwMode="auto">
            <a:xfrm>
              <a:off x="3256" y="1184"/>
              <a:ext cx="704" cy="0"/>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63" name="Freeform 93"/>
            <p:cNvSpPr>
              <a:spLocks/>
            </p:cNvSpPr>
            <p:nvPr/>
          </p:nvSpPr>
          <p:spPr bwMode="auto">
            <a:xfrm>
              <a:off x="3256" y="840"/>
              <a:ext cx="640" cy="344"/>
            </a:xfrm>
            <a:custGeom>
              <a:avLst/>
              <a:gdLst>
                <a:gd name="T0" fmla="*/ 0 w 640"/>
                <a:gd name="T1" fmla="*/ 344 h 344"/>
                <a:gd name="T2" fmla="*/ 56 w 640"/>
                <a:gd name="T3" fmla="*/ 136 h 344"/>
                <a:gd name="T4" fmla="*/ 208 w 640"/>
                <a:gd name="T5" fmla="*/ 8 h 344"/>
                <a:gd name="T6" fmla="*/ 408 w 640"/>
                <a:gd name="T7" fmla="*/ 0 h 344"/>
                <a:gd name="T8" fmla="*/ 640 w 640"/>
                <a:gd name="T9" fmla="*/ 120 h 344"/>
                <a:gd name="T10" fmla="*/ 0 60000 65536"/>
                <a:gd name="T11" fmla="*/ 0 60000 65536"/>
                <a:gd name="T12" fmla="*/ 0 60000 65536"/>
                <a:gd name="T13" fmla="*/ 0 60000 65536"/>
                <a:gd name="T14" fmla="*/ 0 60000 65536"/>
                <a:gd name="T15" fmla="*/ 0 w 640"/>
                <a:gd name="T16" fmla="*/ 0 h 344"/>
                <a:gd name="T17" fmla="*/ 640 w 640"/>
                <a:gd name="T18" fmla="*/ 344 h 344"/>
              </a:gdLst>
              <a:ahLst/>
              <a:cxnLst>
                <a:cxn ang="T10">
                  <a:pos x="T0" y="T1"/>
                </a:cxn>
                <a:cxn ang="T11">
                  <a:pos x="T2" y="T3"/>
                </a:cxn>
                <a:cxn ang="T12">
                  <a:pos x="T4" y="T5"/>
                </a:cxn>
                <a:cxn ang="T13">
                  <a:pos x="T6" y="T7"/>
                </a:cxn>
                <a:cxn ang="T14">
                  <a:pos x="T8" y="T9"/>
                </a:cxn>
              </a:cxnLst>
              <a:rect l="T15" t="T16" r="T17" b="T18"/>
              <a:pathLst>
                <a:path w="640" h="344">
                  <a:moveTo>
                    <a:pt x="0" y="344"/>
                  </a:moveTo>
                  <a:lnTo>
                    <a:pt x="56" y="136"/>
                  </a:lnTo>
                  <a:lnTo>
                    <a:pt x="208" y="8"/>
                  </a:lnTo>
                  <a:lnTo>
                    <a:pt x="408" y="0"/>
                  </a:lnTo>
                  <a:lnTo>
                    <a:pt x="640" y="120"/>
                  </a:lnTo>
                </a:path>
              </a:pathLst>
            </a:custGeom>
            <a:noFill/>
            <a:ln w="19050">
              <a:solidFill>
                <a:schemeClr val="tx1"/>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453" name="Group 94"/>
          <p:cNvGrpSpPr>
            <a:grpSpLocks/>
          </p:cNvGrpSpPr>
          <p:nvPr/>
        </p:nvGrpSpPr>
        <p:grpSpPr bwMode="auto">
          <a:xfrm>
            <a:off x="5048250" y="4483100"/>
            <a:ext cx="819150" cy="463550"/>
            <a:chOff x="3256" y="800"/>
            <a:chExt cx="704" cy="384"/>
          </a:xfrm>
        </p:grpSpPr>
        <p:sp>
          <p:nvSpPr>
            <p:cNvPr id="60458" name="Line 95"/>
            <p:cNvSpPr>
              <a:spLocks noChangeShapeType="1"/>
            </p:cNvSpPr>
            <p:nvPr/>
          </p:nvSpPr>
          <p:spPr bwMode="auto">
            <a:xfrm flipV="1">
              <a:off x="3256" y="800"/>
              <a:ext cx="0" cy="376"/>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59" name="Line 96"/>
            <p:cNvSpPr>
              <a:spLocks noChangeShapeType="1"/>
            </p:cNvSpPr>
            <p:nvPr/>
          </p:nvSpPr>
          <p:spPr bwMode="auto">
            <a:xfrm>
              <a:off x="3256" y="1184"/>
              <a:ext cx="704" cy="0"/>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60" name="Freeform 97"/>
            <p:cNvSpPr>
              <a:spLocks/>
            </p:cNvSpPr>
            <p:nvPr/>
          </p:nvSpPr>
          <p:spPr bwMode="auto">
            <a:xfrm>
              <a:off x="3256" y="840"/>
              <a:ext cx="640" cy="344"/>
            </a:xfrm>
            <a:custGeom>
              <a:avLst/>
              <a:gdLst>
                <a:gd name="T0" fmla="*/ 0 w 640"/>
                <a:gd name="T1" fmla="*/ 344 h 344"/>
                <a:gd name="T2" fmla="*/ 56 w 640"/>
                <a:gd name="T3" fmla="*/ 136 h 344"/>
                <a:gd name="T4" fmla="*/ 208 w 640"/>
                <a:gd name="T5" fmla="*/ 8 h 344"/>
                <a:gd name="T6" fmla="*/ 408 w 640"/>
                <a:gd name="T7" fmla="*/ 0 h 344"/>
                <a:gd name="T8" fmla="*/ 640 w 640"/>
                <a:gd name="T9" fmla="*/ 120 h 344"/>
                <a:gd name="T10" fmla="*/ 0 60000 65536"/>
                <a:gd name="T11" fmla="*/ 0 60000 65536"/>
                <a:gd name="T12" fmla="*/ 0 60000 65536"/>
                <a:gd name="T13" fmla="*/ 0 60000 65536"/>
                <a:gd name="T14" fmla="*/ 0 60000 65536"/>
                <a:gd name="T15" fmla="*/ 0 w 640"/>
                <a:gd name="T16" fmla="*/ 0 h 344"/>
                <a:gd name="T17" fmla="*/ 640 w 640"/>
                <a:gd name="T18" fmla="*/ 344 h 344"/>
              </a:gdLst>
              <a:ahLst/>
              <a:cxnLst>
                <a:cxn ang="T10">
                  <a:pos x="T0" y="T1"/>
                </a:cxn>
                <a:cxn ang="T11">
                  <a:pos x="T2" y="T3"/>
                </a:cxn>
                <a:cxn ang="T12">
                  <a:pos x="T4" y="T5"/>
                </a:cxn>
                <a:cxn ang="T13">
                  <a:pos x="T6" y="T7"/>
                </a:cxn>
                <a:cxn ang="T14">
                  <a:pos x="T8" y="T9"/>
                </a:cxn>
              </a:cxnLst>
              <a:rect l="T15" t="T16" r="T17" b="T18"/>
              <a:pathLst>
                <a:path w="640" h="344">
                  <a:moveTo>
                    <a:pt x="0" y="344"/>
                  </a:moveTo>
                  <a:lnTo>
                    <a:pt x="56" y="136"/>
                  </a:lnTo>
                  <a:lnTo>
                    <a:pt x="208" y="8"/>
                  </a:lnTo>
                  <a:lnTo>
                    <a:pt x="408" y="0"/>
                  </a:lnTo>
                  <a:lnTo>
                    <a:pt x="640" y="120"/>
                  </a:lnTo>
                </a:path>
              </a:pathLst>
            </a:custGeom>
            <a:noFill/>
            <a:ln w="19050">
              <a:solidFill>
                <a:schemeClr val="tx1"/>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454" name="Group 98"/>
          <p:cNvGrpSpPr>
            <a:grpSpLocks/>
          </p:cNvGrpSpPr>
          <p:nvPr/>
        </p:nvGrpSpPr>
        <p:grpSpPr bwMode="auto">
          <a:xfrm>
            <a:off x="5048250" y="4997450"/>
            <a:ext cx="819150" cy="463550"/>
            <a:chOff x="3256" y="800"/>
            <a:chExt cx="704" cy="384"/>
          </a:xfrm>
        </p:grpSpPr>
        <p:sp>
          <p:nvSpPr>
            <p:cNvPr id="60455" name="Line 99"/>
            <p:cNvSpPr>
              <a:spLocks noChangeShapeType="1"/>
            </p:cNvSpPr>
            <p:nvPr/>
          </p:nvSpPr>
          <p:spPr bwMode="auto">
            <a:xfrm flipV="1">
              <a:off x="3256" y="800"/>
              <a:ext cx="0" cy="376"/>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56" name="Line 100"/>
            <p:cNvSpPr>
              <a:spLocks noChangeShapeType="1"/>
            </p:cNvSpPr>
            <p:nvPr/>
          </p:nvSpPr>
          <p:spPr bwMode="auto">
            <a:xfrm>
              <a:off x="3256" y="1184"/>
              <a:ext cx="704" cy="0"/>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0457" name="Freeform 101"/>
            <p:cNvSpPr>
              <a:spLocks/>
            </p:cNvSpPr>
            <p:nvPr/>
          </p:nvSpPr>
          <p:spPr bwMode="auto">
            <a:xfrm>
              <a:off x="3256" y="840"/>
              <a:ext cx="640" cy="344"/>
            </a:xfrm>
            <a:custGeom>
              <a:avLst/>
              <a:gdLst>
                <a:gd name="T0" fmla="*/ 0 w 640"/>
                <a:gd name="T1" fmla="*/ 344 h 344"/>
                <a:gd name="T2" fmla="*/ 56 w 640"/>
                <a:gd name="T3" fmla="*/ 136 h 344"/>
                <a:gd name="T4" fmla="*/ 208 w 640"/>
                <a:gd name="T5" fmla="*/ 8 h 344"/>
                <a:gd name="T6" fmla="*/ 408 w 640"/>
                <a:gd name="T7" fmla="*/ 0 h 344"/>
                <a:gd name="T8" fmla="*/ 640 w 640"/>
                <a:gd name="T9" fmla="*/ 120 h 344"/>
                <a:gd name="T10" fmla="*/ 0 60000 65536"/>
                <a:gd name="T11" fmla="*/ 0 60000 65536"/>
                <a:gd name="T12" fmla="*/ 0 60000 65536"/>
                <a:gd name="T13" fmla="*/ 0 60000 65536"/>
                <a:gd name="T14" fmla="*/ 0 60000 65536"/>
                <a:gd name="T15" fmla="*/ 0 w 640"/>
                <a:gd name="T16" fmla="*/ 0 h 344"/>
                <a:gd name="T17" fmla="*/ 640 w 640"/>
                <a:gd name="T18" fmla="*/ 344 h 344"/>
              </a:gdLst>
              <a:ahLst/>
              <a:cxnLst>
                <a:cxn ang="T10">
                  <a:pos x="T0" y="T1"/>
                </a:cxn>
                <a:cxn ang="T11">
                  <a:pos x="T2" y="T3"/>
                </a:cxn>
                <a:cxn ang="T12">
                  <a:pos x="T4" y="T5"/>
                </a:cxn>
                <a:cxn ang="T13">
                  <a:pos x="T6" y="T7"/>
                </a:cxn>
                <a:cxn ang="T14">
                  <a:pos x="T8" y="T9"/>
                </a:cxn>
              </a:cxnLst>
              <a:rect l="T15" t="T16" r="T17" b="T18"/>
              <a:pathLst>
                <a:path w="640" h="344">
                  <a:moveTo>
                    <a:pt x="0" y="344"/>
                  </a:moveTo>
                  <a:lnTo>
                    <a:pt x="56" y="136"/>
                  </a:lnTo>
                  <a:lnTo>
                    <a:pt x="208" y="8"/>
                  </a:lnTo>
                  <a:lnTo>
                    <a:pt x="408" y="0"/>
                  </a:lnTo>
                  <a:lnTo>
                    <a:pt x="640" y="120"/>
                  </a:lnTo>
                </a:path>
              </a:pathLst>
            </a:custGeom>
            <a:noFill/>
            <a:ln w="19050">
              <a:solidFill>
                <a:schemeClr val="tx1"/>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 name="Slide Number Placeholder 4">
            <a:extLst>
              <a:ext uri="{FF2B5EF4-FFF2-40B4-BE49-F238E27FC236}">
                <a16:creationId xmlns:a16="http://schemas.microsoft.com/office/drawing/2014/main" id="{819BC1F1-7712-49BB-AD5C-4982EBD3BD6F}"/>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79</a:t>
            </a:fld>
            <a:endParaRPr lang="en-US"/>
          </a:p>
        </p:txBody>
      </p:sp>
    </p:spTree>
    <p:extLst>
      <p:ext uri="{BB962C8B-B14F-4D97-AF65-F5344CB8AC3E}">
        <p14:creationId xmlns:p14="http://schemas.microsoft.com/office/powerpoint/2010/main" val="36768009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5305" name="Rectangle 1225"/>
          <p:cNvSpPr>
            <a:spLocks noGrp="1" noChangeArrowheads="1"/>
          </p:cNvSpPr>
          <p:nvPr>
            <p:ph type="title"/>
          </p:nvPr>
        </p:nvSpPr>
        <p:spPr/>
        <p:txBody>
          <a:bodyPr/>
          <a:lstStyle/>
          <a:p>
            <a:r>
              <a:rPr lang="en-US" dirty="0"/>
              <a:t>Modeling resources</a:t>
            </a:r>
          </a:p>
        </p:txBody>
      </p:sp>
      <p:sp>
        <p:nvSpPr>
          <p:cNvPr id="815306" name="Rectangle 1226"/>
          <p:cNvSpPr>
            <a:spLocks noGrp="1" noChangeArrowheads="1"/>
          </p:cNvSpPr>
          <p:nvPr>
            <p:ph type="body" idx="1"/>
          </p:nvPr>
        </p:nvSpPr>
        <p:spPr>
          <a:xfrm>
            <a:off x="685800" y="1143000"/>
            <a:ext cx="7772400" cy="533400"/>
          </a:xfrm>
        </p:spPr>
        <p:txBody>
          <a:bodyPr/>
          <a:lstStyle/>
          <a:p>
            <a:r>
              <a:rPr lang="en-US" dirty="0"/>
              <a:t>Single commodity flow problems (100-1000 rows)</a:t>
            </a:r>
          </a:p>
        </p:txBody>
      </p:sp>
      <p:pic>
        <p:nvPicPr>
          <p:cNvPr id="122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3292" y="2585168"/>
            <a:ext cx="6138936" cy="338782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a:off x="1533536" y="2135363"/>
            <a:ext cx="715837" cy="400110"/>
          </a:xfrm>
          <a:prstGeom prst="rect">
            <a:avLst/>
          </a:prstGeom>
          <a:noFill/>
        </p:spPr>
        <p:txBody>
          <a:bodyPr wrap="none" rtlCol="0">
            <a:spAutoFit/>
          </a:bodyPr>
          <a:lstStyle/>
          <a:p>
            <a:pPr algn="l"/>
            <a:r>
              <a:rPr lang="en-US" sz="2000" i="0" dirty="0"/>
              <a:t>Time</a:t>
            </a:r>
          </a:p>
        </p:txBody>
      </p:sp>
      <p:cxnSp>
        <p:nvCxnSpPr>
          <p:cNvPr id="4" name="Straight Arrow Connector 3"/>
          <p:cNvCxnSpPr>
            <a:stCxn id="2" idx="3"/>
          </p:cNvCxnSpPr>
          <p:nvPr/>
        </p:nvCxnSpPr>
        <p:spPr bwMode="auto">
          <a:xfrm flipV="1">
            <a:off x="2249373" y="2332383"/>
            <a:ext cx="5462855" cy="3035"/>
          </a:xfrm>
          <a:prstGeom prst="straightConnector1">
            <a:avLst/>
          </a:prstGeom>
          <a:noFill/>
          <a:ln w="28575" cap="flat" cmpd="sng" algn="ctr">
            <a:solidFill>
              <a:schemeClr val="tx1"/>
            </a:solidFill>
            <a:prstDash val="solid"/>
            <a:round/>
            <a:headEnd type="none" w="med" len="med"/>
            <a:tailEnd type="arrow" w="med" len="med"/>
          </a:ln>
          <a:effectLst/>
        </p:spPr>
      </p:cxnSp>
      <p:sp>
        <p:nvSpPr>
          <p:cNvPr id="8" name="TextBox 7"/>
          <p:cNvSpPr txBox="1"/>
          <p:nvPr/>
        </p:nvSpPr>
        <p:spPr>
          <a:xfrm>
            <a:off x="373970" y="2426909"/>
            <a:ext cx="1194558" cy="400110"/>
          </a:xfrm>
          <a:prstGeom prst="rect">
            <a:avLst/>
          </a:prstGeom>
          <a:noFill/>
        </p:spPr>
        <p:txBody>
          <a:bodyPr wrap="none" rtlCol="0">
            <a:spAutoFit/>
          </a:bodyPr>
          <a:lstStyle/>
          <a:p>
            <a:pPr algn="l"/>
            <a:r>
              <a:rPr lang="en-US" sz="2000" i="0" dirty="0"/>
              <a:t>Locations</a:t>
            </a:r>
          </a:p>
        </p:txBody>
      </p:sp>
      <p:cxnSp>
        <p:nvCxnSpPr>
          <p:cNvPr id="9" name="Straight Arrow Connector 8"/>
          <p:cNvCxnSpPr/>
          <p:nvPr/>
        </p:nvCxnSpPr>
        <p:spPr bwMode="auto">
          <a:xfrm>
            <a:off x="959389" y="2827019"/>
            <a:ext cx="0" cy="3145977"/>
          </a:xfrm>
          <a:prstGeom prst="straightConnector1">
            <a:avLst/>
          </a:prstGeom>
          <a:noFill/>
          <a:ln w="28575" cap="flat" cmpd="sng" algn="ctr">
            <a:solidFill>
              <a:schemeClr val="tx1"/>
            </a:solidFill>
            <a:prstDash val="solid"/>
            <a:round/>
            <a:headEnd type="none" w="med" len="med"/>
            <a:tailEnd type="arrow" w="med" len="med"/>
          </a:ln>
          <a:effectLst/>
        </p:spPr>
      </p:cxnSp>
      <p:sp>
        <p:nvSpPr>
          <p:cNvPr id="10" name="Slide Number Placeholder 5">
            <a:extLst>
              <a:ext uri="{FF2B5EF4-FFF2-40B4-BE49-F238E27FC236}">
                <a16:creationId xmlns:a16="http://schemas.microsoft.com/office/drawing/2014/main" id="{0DC0FA6A-54DB-4E36-A919-B8B0A659EC7E}"/>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8</a:t>
            </a:fld>
            <a:endParaRPr lang="en-US" dirty="0"/>
          </a:p>
        </p:txBody>
      </p:sp>
    </p:spTree>
    <p:extLst>
      <p:ext uri="{BB962C8B-B14F-4D97-AF65-F5344CB8AC3E}">
        <p14:creationId xmlns:p14="http://schemas.microsoft.com/office/powerpoint/2010/main" val="4073062145"/>
      </p:ext>
    </p:ext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2"/>
          <p:cNvGrpSpPr>
            <a:grpSpLocks/>
          </p:cNvGrpSpPr>
          <p:nvPr/>
        </p:nvGrpSpPr>
        <p:grpSpPr bwMode="auto">
          <a:xfrm>
            <a:off x="63500" y="203200"/>
            <a:ext cx="7226300" cy="6464300"/>
            <a:chOff x="40" y="128"/>
            <a:chExt cx="4552" cy="4072"/>
          </a:xfrm>
        </p:grpSpPr>
        <p:sp>
          <p:nvSpPr>
            <p:cNvPr id="61572" name="Rectangle 3"/>
            <p:cNvSpPr>
              <a:spLocks noChangeArrowheads="1"/>
            </p:cNvSpPr>
            <p:nvPr/>
          </p:nvSpPr>
          <p:spPr bwMode="auto">
            <a:xfrm>
              <a:off x="40" y="128"/>
              <a:ext cx="4552" cy="4072"/>
            </a:xfrm>
            <a:prstGeom prst="rect">
              <a:avLst/>
            </a:prstGeom>
            <a:solidFill>
              <a:srgbClr val="CDE1FF"/>
            </a:solidFill>
            <a:ln>
              <a:noFill/>
            </a:ln>
            <a:extLst>
              <a:ext uri="{91240B29-F687-4F45-9708-019B960494DF}">
                <a14:hiddenLine xmlns:a14="http://schemas.microsoft.com/office/drawing/2010/main" w="38100" algn="ctr">
                  <a:solidFill>
                    <a:srgbClr val="000000"/>
                  </a:solidFill>
                  <a:miter lim="800000"/>
                  <a:headEnd/>
                  <a:tailEnd/>
                </a14:hiddenLine>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aphicFrame>
          <p:nvGraphicFramePr>
            <p:cNvPr id="61573" name="Object 4"/>
            <p:cNvGraphicFramePr>
              <a:graphicFrameLocks noChangeAspect="1"/>
            </p:cNvGraphicFramePr>
            <p:nvPr/>
          </p:nvGraphicFramePr>
          <p:xfrm>
            <a:off x="4052" y="211"/>
            <a:ext cx="459" cy="258"/>
          </p:xfrm>
          <a:graphic>
            <a:graphicData uri="http://schemas.openxmlformats.org/presentationml/2006/ole">
              <mc:AlternateContent xmlns:mc="http://schemas.openxmlformats.org/markup-compatibility/2006">
                <mc:Choice xmlns:v="urn:schemas-microsoft-com:vml" Requires="v">
                  <p:oleObj spid="_x0000_s32784" name="Equation" r:id="rId4" imgW="406224" imgH="228501" progId="Equation.DSMT4">
                    <p:embed/>
                  </p:oleObj>
                </mc:Choice>
                <mc:Fallback>
                  <p:oleObj name="Equation" r:id="rId4" imgW="406224" imgH="228501" progId="Equation.DSMT4">
                    <p:embed/>
                    <p:pic>
                      <p:nvPicPr>
                        <p:cNvPr id="61573"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52" y="211"/>
                          <a:ext cx="459" cy="258"/>
                        </a:xfrm>
                        <a:prstGeom prst="rect">
                          <a:avLst/>
                        </a:prstGeom>
                        <a:solidFill>
                          <a:schemeClr val="bg1"/>
                        </a:solidFill>
                        <a:ln>
                          <a:noFill/>
                        </a:ln>
                        <a:effectLst/>
                        <a:extLs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61443" name="Group 5"/>
          <p:cNvGrpSpPr>
            <a:grpSpLocks/>
          </p:cNvGrpSpPr>
          <p:nvPr/>
        </p:nvGrpSpPr>
        <p:grpSpPr bwMode="auto">
          <a:xfrm>
            <a:off x="1558925" y="863600"/>
            <a:ext cx="808038" cy="1420813"/>
            <a:chOff x="430" y="656"/>
            <a:chExt cx="509" cy="895"/>
          </a:xfrm>
        </p:grpSpPr>
        <p:sp>
          <p:nvSpPr>
            <p:cNvPr id="61566" name="Rectangle 6"/>
            <p:cNvSpPr>
              <a:spLocks noChangeArrowheads="1"/>
            </p:cNvSpPr>
            <p:nvPr/>
          </p:nvSpPr>
          <p:spPr bwMode="auto">
            <a:xfrm>
              <a:off x="432" y="65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567" name="Text Box 7"/>
            <p:cNvSpPr txBox="1">
              <a:spLocks noChangeArrowheads="1"/>
            </p:cNvSpPr>
            <p:nvPr/>
          </p:nvSpPr>
          <p:spPr bwMode="auto">
            <a:xfrm>
              <a:off x="430" y="656"/>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AB+,0</a:t>
              </a:r>
            </a:p>
          </p:txBody>
        </p:sp>
        <p:sp>
          <p:nvSpPr>
            <p:cNvPr id="61568" name="Rectangle 8"/>
            <p:cNvSpPr>
              <a:spLocks noChangeArrowheads="1"/>
            </p:cNvSpPr>
            <p:nvPr/>
          </p:nvSpPr>
          <p:spPr bwMode="auto">
            <a:xfrm>
              <a:off x="432" y="984"/>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569" name="Text Box 9"/>
            <p:cNvSpPr txBox="1">
              <a:spLocks noChangeArrowheads="1"/>
            </p:cNvSpPr>
            <p:nvPr/>
          </p:nvSpPr>
          <p:spPr bwMode="auto">
            <a:xfrm>
              <a:off x="434" y="984"/>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AB+,1</a:t>
              </a:r>
            </a:p>
          </p:txBody>
        </p:sp>
        <p:sp>
          <p:nvSpPr>
            <p:cNvPr id="61570" name="Rectangle 10"/>
            <p:cNvSpPr>
              <a:spLocks noChangeArrowheads="1"/>
            </p:cNvSpPr>
            <p:nvPr/>
          </p:nvSpPr>
          <p:spPr bwMode="auto">
            <a:xfrm>
              <a:off x="432" y="132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571" name="Text Box 11"/>
            <p:cNvSpPr txBox="1">
              <a:spLocks noChangeArrowheads="1"/>
            </p:cNvSpPr>
            <p:nvPr/>
          </p:nvSpPr>
          <p:spPr bwMode="auto">
            <a:xfrm>
              <a:off x="430" y="132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AB+,2</a:t>
              </a:r>
            </a:p>
          </p:txBody>
        </p:sp>
      </p:grpSp>
      <p:sp>
        <p:nvSpPr>
          <p:cNvPr id="61444" name="Rectangle 12"/>
          <p:cNvSpPr>
            <a:spLocks noChangeArrowheads="1"/>
          </p:cNvSpPr>
          <p:nvPr/>
        </p:nvSpPr>
        <p:spPr bwMode="auto">
          <a:xfrm>
            <a:off x="3930650" y="6003925"/>
            <a:ext cx="584200" cy="508000"/>
          </a:xfrm>
          <a:prstGeom prst="rect">
            <a:avLst/>
          </a:prstGeom>
          <a:noFill/>
          <a:ln w="57150" cmpd="thinThick">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cxnSp>
        <p:nvCxnSpPr>
          <p:cNvPr id="61445" name="AutoShape 13"/>
          <p:cNvCxnSpPr>
            <a:cxnSpLocks noChangeShapeType="1"/>
            <a:stCxn id="61566" idx="3"/>
            <a:endCxn id="61518" idx="1"/>
          </p:cNvCxnSpPr>
          <p:nvPr/>
        </p:nvCxnSpPr>
        <p:spPr bwMode="auto">
          <a:xfrm>
            <a:off x="2359025" y="1041400"/>
            <a:ext cx="1581150" cy="52070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1446" name="AutoShape 14"/>
          <p:cNvCxnSpPr>
            <a:cxnSpLocks noChangeShapeType="1"/>
            <a:stCxn id="61568" idx="3"/>
            <a:endCxn id="61520" idx="1"/>
          </p:cNvCxnSpPr>
          <p:nvPr/>
        </p:nvCxnSpPr>
        <p:spPr bwMode="auto">
          <a:xfrm>
            <a:off x="2359025" y="1562100"/>
            <a:ext cx="1574800" cy="53340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1447" name="AutoShape 15"/>
          <p:cNvCxnSpPr>
            <a:cxnSpLocks noChangeShapeType="1"/>
            <a:stCxn id="61570" idx="3"/>
            <a:endCxn id="61523" idx="1"/>
          </p:cNvCxnSpPr>
          <p:nvPr/>
        </p:nvCxnSpPr>
        <p:spPr bwMode="auto">
          <a:xfrm>
            <a:off x="2359025" y="2095500"/>
            <a:ext cx="1568450" cy="52070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1448" name="AutoShape 16"/>
          <p:cNvCxnSpPr>
            <a:cxnSpLocks noChangeShapeType="1"/>
            <a:endCxn id="61509" idx="1"/>
          </p:cNvCxnSpPr>
          <p:nvPr/>
        </p:nvCxnSpPr>
        <p:spPr bwMode="auto">
          <a:xfrm>
            <a:off x="2359025" y="3162300"/>
            <a:ext cx="1581150" cy="104775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1449" name="AutoShape 17"/>
          <p:cNvCxnSpPr>
            <a:cxnSpLocks noChangeShapeType="1"/>
            <a:endCxn id="61511" idx="1"/>
          </p:cNvCxnSpPr>
          <p:nvPr/>
        </p:nvCxnSpPr>
        <p:spPr bwMode="auto">
          <a:xfrm>
            <a:off x="2359025" y="3683000"/>
            <a:ext cx="1574800" cy="106045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1450" name="AutoShape 18"/>
          <p:cNvCxnSpPr>
            <a:cxnSpLocks noChangeShapeType="1"/>
            <a:endCxn id="61514" idx="1"/>
          </p:cNvCxnSpPr>
          <p:nvPr/>
        </p:nvCxnSpPr>
        <p:spPr bwMode="auto">
          <a:xfrm>
            <a:off x="2359025" y="4229100"/>
            <a:ext cx="1568450" cy="103505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1451" name="AutoShape 19"/>
          <p:cNvCxnSpPr>
            <a:cxnSpLocks noChangeShapeType="1"/>
            <a:stCxn id="61566" idx="3"/>
            <a:endCxn id="61444" idx="1"/>
          </p:cNvCxnSpPr>
          <p:nvPr/>
        </p:nvCxnSpPr>
        <p:spPr bwMode="auto">
          <a:xfrm>
            <a:off x="2359025" y="1041400"/>
            <a:ext cx="1543050" cy="521652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1452" name="AutoShape 20"/>
          <p:cNvCxnSpPr>
            <a:cxnSpLocks noChangeShapeType="1"/>
            <a:stCxn id="61568" idx="3"/>
            <a:endCxn id="61444" idx="1"/>
          </p:cNvCxnSpPr>
          <p:nvPr/>
        </p:nvCxnSpPr>
        <p:spPr bwMode="auto">
          <a:xfrm>
            <a:off x="2359025" y="1562100"/>
            <a:ext cx="1543050" cy="469582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1453" name="AutoShape 21"/>
          <p:cNvCxnSpPr>
            <a:cxnSpLocks noChangeShapeType="1"/>
            <a:stCxn id="61570" idx="3"/>
            <a:endCxn id="61444" idx="1"/>
          </p:cNvCxnSpPr>
          <p:nvPr/>
        </p:nvCxnSpPr>
        <p:spPr bwMode="auto">
          <a:xfrm>
            <a:off x="2359025" y="2095500"/>
            <a:ext cx="1543050" cy="416242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1454" name="AutoShape 22"/>
          <p:cNvCxnSpPr>
            <a:cxnSpLocks noChangeShapeType="1"/>
            <a:stCxn id="61466" idx="3"/>
            <a:endCxn id="61444" idx="1"/>
          </p:cNvCxnSpPr>
          <p:nvPr/>
        </p:nvCxnSpPr>
        <p:spPr bwMode="auto">
          <a:xfrm>
            <a:off x="2359025" y="3155950"/>
            <a:ext cx="1543050" cy="310197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1455" name="AutoShape 23"/>
          <p:cNvCxnSpPr>
            <a:cxnSpLocks noChangeShapeType="1"/>
            <a:stCxn id="61468" idx="3"/>
            <a:endCxn id="61444" idx="1"/>
          </p:cNvCxnSpPr>
          <p:nvPr/>
        </p:nvCxnSpPr>
        <p:spPr bwMode="auto">
          <a:xfrm>
            <a:off x="2359025" y="3676650"/>
            <a:ext cx="1543050" cy="258127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aphicFrame>
        <p:nvGraphicFramePr>
          <p:cNvPr id="61456" name="Object 24"/>
          <p:cNvGraphicFramePr>
            <a:graphicFrameLocks noChangeAspect="1"/>
          </p:cNvGraphicFramePr>
          <p:nvPr/>
        </p:nvGraphicFramePr>
        <p:xfrm>
          <a:off x="1885950" y="195263"/>
          <a:ext cx="381000" cy="482600"/>
        </p:xfrm>
        <a:graphic>
          <a:graphicData uri="http://schemas.openxmlformats.org/presentationml/2006/ole">
            <mc:AlternateContent xmlns:mc="http://schemas.openxmlformats.org/markup-compatibility/2006">
              <mc:Choice xmlns:v="urn:schemas-microsoft-com:vml" Requires="v">
                <p:oleObj spid="_x0000_s32785" name="Equation" r:id="rId6" imgW="190417" imgH="241195" progId="Equation.DSMT4">
                  <p:embed/>
                </p:oleObj>
              </mc:Choice>
              <mc:Fallback>
                <p:oleObj name="Equation" r:id="rId6" imgW="190417" imgH="241195" progId="Equation.DSMT4">
                  <p:embed/>
                  <p:pic>
                    <p:nvPicPr>
                      <p:cNvPr id="61456" name="Object 2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85950" y="195263"/>
                        <a:ext cx="3810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1457" name="Object 25"/>
          <p:cNvGraphicFramePr>
            <a:graphicFrameLocks noChangeAspect="1"/>
          </p:cNvGraphicFramePr>
          <p:nvPr/>
        </p:nvGraphicFramePr>
        <p:xfrm>
          <a:off x="4248150" y="195263"/>
          <a:ext cx="406400" cy="482600"/>
        </p:xfrm>
        <a:graphic>
          <a:graphicData uri="http://schemas.openxmlformats.org/presentationml/2006/ole">
            <mc:AlternateContent xmlns:mc="http://schemas.openxmlformats.org/markup-compatibility/2006">
              <mc:Choice xmlns:v="urn:schemas-microsoft-com:vml" Requires="v">
                <p:oleObj spid="_x0000_s32786" name="Equation" r:id="rId8" imgW="203112" imgH="241195" progId="Equation.DSMT4">
                  <p:embed/>
                </p:oleObj>
              </mc:Choice>
              <mc:Fallback>
                <p:oleObj name="Equation" r:id="rId8" imgW="203112" imgH="241195" progId="Equation.DSMT4">
                  <p:embed/>
                  <p:pic>
                    <p:nvPicPr>
                      <p:cNvPr id="61457" name="Object 2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48150" y="195263"/>
                        <a:ext cx="4064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1458" name="Group 26"/>
          <p:cNvGrpSpPr>
            <a:grpSpLocks/>
          </p:cNvGrpSpPr>
          <p:nvPr/>
        </p:nvGrpSpPr>
        <p:grpSpPr bwMode="auto">
          <a:xfrm>
            <a:off x="4724400" y="839788"/>
            <a:ext cx="1543050" cy="392112"/>
            <a:chOff x="2424" y="641"/>
            <a:chExt cx="972" cy="247"/>
          </a:xfrm>
        </p:grpSpPr>
        <p:sp>
          <p:nvSpPr>
            <p:cNvPr id="61560" name="Oval 27"/>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1561" name="Group 28"/>
            <p:cNvGrpSpPr>
              <a:grpSpLocks/>
            </p:cNvGrpSpPr>
            <p:nvPr/>
          </p:nvGrpSpPr>
          <p:grpSpPr bwMode="auto">
            <a:xfrm>
              <a:off x="2424" y="641"/>
              <a:ext cx="912" cy="247"/>
              <a:chOff x="2424" y="501"/>
              <a:chExt cx="912" cy="499"/>
            </a:xfrm>
          </p:grpSpPr>
          <p:sp>
            <p:nvSpPr>
              <p:cNvPr id="61562" name="Freeform 29"/>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63" name="Freeform 30"/>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64" name="Freeform 31"/>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65" name="Freeform 32"/>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1459" name="Group 33"/>
          <p:cNvGrpSpPr>
            <a:grpSpLocks/>
          </p:cNvGrpSpPr>
          <p:nvPr/>
        </p:nvGrpSpPr>
        <p:grpSpPr bwMode="auto">
          <a:xfrm>
            <a:off x="4724400" y="1354138"/>
            <a:ext cx="1543050" cy="392112"/>
            <a:chOff x="2424" y="641"/>
            <a:chExt cx="972" cy="247"/>
          </a:xfrm>
        </p:grpSpPr>
        <p:sp>
          <p:nvSpPr>
            <p:cNvPr id="61554" name="Oval 34"/>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1555" name="Group 35"/>
            <p:cNvGrpSpPr>
              <a:grpSpLocks/>
            </p:cNvGrpSpPr>
            <p:nvPr/>
          </p:nvGrpSpPr>
          <p:grpSpPr bwMode="auto">
            <a:xfrm>
              <a:off x="2424" y="641"/>
              <a:ext cx="912" cy="247"/>
              <a:chOff x="2424" y="501"/>
              <a:chExt cx="912" cy="499"/>
            </a:xfrm>
          </p:grpSpPr>
          <p:sp>
            <p:nvSpPr>
              <p:cNvPr id="61556" name="Freeform 36"/>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57" name="Freeform 37"/>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58" name="Freeform 38"/>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59" name="Freeform 39"/>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1460" name="Group 40"/>
          <p:cNvGrpSpPr>
            <a:grpSpLocks/>
          </p:cNvGrpSpPr>
          <p:nvPr/>
        </p:nvGrpSpPr>
        <p:grpSpPr bwMode="auto">
          <a:xfrm>
            <a:off x="4730750" y="1893888"/>
            <a:ext cx="1543050" cy="392112"/>
            <a:chOff x="2424" y="641"/>
            <a:chExt cx="972" cy="247"/>
          </a:xfrm>
        </p:grpSpPr>
        <p:sp>
          <p:nvSpPr>
            <p:cNvPr id="61548" name="Oval 41"/>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1549" name="Group 42"/>
            <p:cNvGrpSpPr>
              <a:grpSpLocks/>
            </p:cNvGrpSpPr>
            <p:nvPr/>
          </p:nvGrpSpPr>
          <p:grpSpPr bwMode="auto">
            <a:xfrm>
              <a:off x="2424" y="641"/>
              <a:ext cx="912" cy="247"/>
              <a:chOff x="2424" y="501"/>
              <a:chExt cx="912" cy="499"/>
            </a:xfrm>
          </p:grpSpPr>
          <p:sp>
            <p:nvSpPr>
              <p:cNvPr id="61550" name="Freeform 43"/>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51" name="Freeform 44"/>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52" name="Freeform 45"/>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53" name="Freeform 46"/>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1461" name="Group 47"/>
          <p:cNvGrpSpPr>
            <a:grpSpLocks/>
          </p:cNvGrpSpPr>
          <p:nvPr/>
        </p:nvGrpSpPr>
        <p:grpSpPr bwMode="auto">
          <a:xfrm>
            <a:off x="4730750" y="2395538"/>
            <a:ext cx="1543050" cy="392112"/>
            <a:chOff x="2424" y="641"/>
            <a:chExt cx="972" cy="247"/>
          </a:xfrm>
        </p:grpSpPr>
        <p:sp>
          <p:nvSpPr>
            <p:cNvPr id="61542" name="Oval 48"/>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1543" name="Group 49"/>
            <p:cNvGrpSpPr>
              <a:grpSpLocks/>
            </p:cNvGrpSpPr>
            <p:nvPr/>
          </p:nvGrpSpPr>
          <p:grpSpPr bwMode="auto">
            <a:xfrm>
              <a:off x="2424" y="641"/>
              <a:ext cx="912" cy="247"/>
              <a:chOff x="2424" y="501"/>
              <a:chExt cx="912" cy="499"/>
            </a:xfrm>
          </p:grpSpPr>
          <p:sp>
            <p:nvSpPr>
              <p:cNvPr id="61544" name="Freeform 50"/>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45" name="Freeform 51"/>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46" name="Freeform 52"/>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47" name="Freeform 53"/>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1462" name="Group 61"/>
          <p:cNvGrpSpPr>
            <a:grpSpLocks/>
          </p:cNvGrpSpPr>
          <p:nvPr/>
        </p:nvGrpSpPr>
        <p:grpSpPr bwMode="auto">
          <a:xfrm>
            <a:off x="4724400" y="3475038"/>
            <a:ext cx="1543050" cy="392112"/>
            <a:chOff x="2424" y="641"/>
            <a:chExt cx="972" cy="247"/>
          </a:xfrm>
        </p:grpSpPr>
        <p:sp>
          <p:nvSpPr>
            <p:cNvPr id="61536" name="Oval 62"/>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1537" name="Group 63"/>
            <p:cNvGrpSpPr>
              <a:grpSpLocks/>
            </p:cNvGrpSpPr>
            <p:nvPr/>
          </p:nvGrpSpPr>
          <p:grpSpPr bwMode="auto">
            <a:xfrm>
              <a:off x="2424" y="641"/>
              <a:ext cx="912" cy="247"/>
              <a:chOff x="2424" y="501"/>
              <a:chExt cx="912" cy="499"/>
            </a:xfrm>
          </p:grpSpPr>
          <p:sp>
            <p:nvSpPr>
              <p:cNvPr id="61538" name="Freeform 64"/>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39" name="Freeform 65"/>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40" name="Freeform 66"/>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41" name="Freeform 67"/>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1463" name="Group 68"/>
          <p:cNvGrpSpPr>
            <a:grpSpLocks/>
          </p:cNvGrpSpPr>
          <p:nvPr/>
        </p:nvGrpSpPr>
        <p:grpSpPr bwMode="auto">
          <a:xfrm>
            <a:off x="4724400" y="4021138"/>
            <a:ext cx="1543050" cy="392112"/>
            <a:chOff x="2424" y="641"/>
            <a:chExt cx="972" cy="247"/>
          </a:xfrm>
        </p:grpSpPr>
        <p:sp>
          <p:nvSpPr>
            <p:cNvPr id="61530" name="Oval 69"/>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1531" name="Group 70"/>
            <p:cNvGrpSpPr>
              <a:grpSpLocks/>
            </p:cNvGrpSpPr>
            <p:nvPr/>
          </p:nvGrpSpPr>
          <p:grpSpPr bwMode="auto">
            <a:xfrm>
              <a:off x="2424" y="641"/>
              <a:ext cx="912" cy="247"/>
              <a:chOff x="2424" y="501"/>
              <a:chExt cx="912" cy="499"/>
            </a:xfrm>
          </p:grpSpPr>
          <p:sp>
            <p:nvSpPr>
              <p:cNvPr id="61532" name="Freeform 71"/>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33" name="Freeform 72"/>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34" name="Freeform 73"/>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35" name="Freeform 74"/>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1464" name="Group 75"/>
          <p:cNvGrpSpPr>
            <a:grpSpLocks/>
          </p:cNvGrpSpPr>
          <p:nvPr/>
        </p:nvGrpSpPr>
        <p:grpSpPr bwMode="auto">
          <a:xfrm>
            <a:off x="4724400" y="4535488"/>
            <a:ext cx="1543050" cy="392112"/>
            <a:chOff x="2424" y="641"/>
            <a:chExt cx="972" cy="247"/>
          </a:xfrm>
        </p:grpSpPr>
        <p:sp>
          <p:nvSpPr>
            <p:cNvPr id="61524" name="Oval 76"/>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1525" name="Group 77"/>
            <p:cNvGrpSpPr>
              <a:grpSpLocks/>
            </p:cNvGrpSpPr>
            <p:nvPr/>
          </p:nvGrpSpPr>
          <p:grpSpPr bwMode="auto">
            <a:xfrm>
              <a:off x="2424" y="641"/>
              <a:ext cx="912" cy="247"/>
              <a:chOff x="2424" y="501"/>
              <a:chExt cx="912" cy="499"/>
            </a:xfrm>
          </p:grpSpPr>
          <p:sp>
            <p:nvSpPr>
              <p:cNvPr id="61526" name="Freeform 78"/>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27" name="Freeform 79"/>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28" name="Freeform 80"/>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29" name="Freeform 81"/>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aphicFrame>
        <p:nvGraphicFramePr>
          <p:cNvPr id="61465" name="Object 82"/>
          <p:cNvGraphicFramePr>
            <a:graphicFrameLocks noChangeAspect="1"/>
          </p:cNvGraphicFramePr>
          <p:nvPr/>
        </p:nvGraphicFramePr>
        <p:xfrm>
          <a:off x="1841500" y="2333625"/>
          <a:ext cx="239713" cy="558800"/>
        </p:xfrm>
        <a:graphic>
          <a:graphicData uri="http://schemas.openxmlformats.org/presentationml/2006/ole">
            <mc:AlternateContent xmlns:mc="http://schemas.openxmlformats.org/markup-compatibility/2006">
              <mc:Choice xmlns:v="urn:schemas-microsoft-com:vml" Requires="v">
                <p:oleObj spid="_x0000_s32787" name="Equation" r:id="rId10" imgW="76035" imgH="177415" progId="Equation.DSMT4">
                  <p:embed/>
                </p:oleObj>
              </mc:Choice>
              <mc:Fallback>
                <p:oleObj name="Equation" r:id="rId10" imgW="76035" imgH="177415" progId="Equation.DSMT4">
                  <p:embed/>
                  <p:pic>
                    <p:nvPicPr>
                      <p:cNvPr id="61465" name="Object 8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841500" y="23336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1466" name="Rectangle 83"/>
          <p:cNvSpPr>
            <a:spLocks noChangeArrowheads="1"/>
          </p:cNvSpPr>
          <p:nvPr/>
        </p:nvSpPr>
        <p:spPr bwMode="auto">
          <a:xfrm>
            <a:off x="1562100" y="29781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467" name="Text Box 84"/>
          <p:cNvSpPr txBox="1">
            <a:spLocks noChangeArrowheads="1"/>
          </p:cNvSpPr>
          <p:nvPr/>
        </p:nvSpPr>
        <p:spPr bwMode="auto">
          <a:xfrm>
            <a:off x="1558925" y="29781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O-,0</a:t>
            </a:r>
          </a:p>
        </p:txBody>
      </p:sp>
      <p:sp>
        <p:nvSpPr>
          <p:cNvPr id="61468" name="Rectangle 85"/>
          <p:cNvSpPr>
            <a:spLocks noChangeArrowheads="1"/>
          </p:cNvSpPr>
          <p:nvPr/>
        </p:nvSpPr>
        <p:spPr bwMode="auto">
          <a:xfrm>
            <a:off x="1562100" y="34988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469" name="Text Box 86"/>
          <p:cNvSpPr txBox="1">
            <a:spLocks noChangeArrowheads="1"/>
          </p:cNvSpPr>
          <p:nvPr/>
        </p:nvSpPr>
        <p:spPr bwMode="auto">
          <a:xfrm>
            <a:off x="1565275" y="34988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O-,1</a:t>
            </a:r>
          </a:p>
        </p:txBody>
      </p:sp>
      <p:sp>
        <p:nvSpPr>
          <p:cNvPr id="61470" name="Rectangle 87"/>
          <p:cNvSpPr>
            <a:spLocks noChangeArrowheads="1"/>
          </p:cNvSpPr>
          <p:nvPr/>
        </p:nvSpPr>
        <p:spPr bwMode="auto">
          <a:xfrm>
            <a:off x="1562100" y="40322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471" name="Text Box 88"/>
          <p:cNvSpPr txBox="1">
            <a:spLocks noChangeArrowheads="1"/>
          </p:cNvSpPr>
          <p:nvPr/>
        </p:nvSpPr>
        <p:spPr bwMode="auto">
          <a:xfrm>
            <a:off x="1558925" y="40322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O-,2</a:t>
            </a:r>
          </a:p>
        </p:txBody>
      </p:sp>
      <p:grpSp>
        <p:nvGrpSpPr>
          <p:cNvPr id="61472" name="Group 89"/>
          <p:cNvGrpSpPr>
            <a:grpSpLocks/>
          </p:cNvGrpSpPr>
          <p:nvPr/>
        </p:nvGrpSpPr>
        <p:grpSpPr bwMode="auto">
          <a:xfrm>
            <a:off x="3927475" y="857250"/>
            <a:ext cx="814388" cy="1941513"/>
            <a:chOff x="1922" y="652"/>
            <a:chExt cx="513" cy="1223"/>
          </a:xfrm>
        </p:grpSpPr>
        <p:sp>
          <p:nvSpPr>
            <p:cNvPr id="61515" name="Rectangle 90"/>
            <p:cNvSpPr>
              <a:spLocks noChangeArrowheads="1"/>
            </p:cNvSpPr>
            <p:nvPr/>
          </p:nvSpPr>
          <p:spPr bwMode="auto">
            <a:xfrm>
              <a:off x="1928" y="652"/>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516" name="Text Box 91"/>
            <p:cNvSpPr txBox="1">
              <a:spLocks noChangeArrowheads="1"/>
            </p:cNvSpPr>
            <p:nvPr/>
          </p:nvSpPr>
          <p:spPr bwMode="auto">
            <a:xfrm>
              <a:off x="1926" y="652"/>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AB+,0</a:t>
              </a:r>
            </a:p>
          </p:txBody>
        </p:sp>
        <p:sp>
          <p:nvSpPr>
            <p:cNvPr id="61517" name="Rectangle 92"/>
            <p:cNvSpPr>
              <a:spLocks noChangeArrowheads="1"/>
            </p:cNvSpPr>
            <p:nvPr/>
          </p:nvSpPr>
          <p:spPr bwMode="auto">
            <a:xfrm>
              <a:off x="1928" y="98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518" name="Text Box 93"/>
            <p:cNvSpPr txBox="1">
              <a:spLocks noChangeArrowheads="1"/>
            </p:cNvSpPr>
            <p:nvPr/>
          </p:nvSpPr>
          <p:spPr bwMode="auto">
            <a:xfrm>
              <a:off x="1930" y="98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AB+,1</a:t>
              </a:r>
            </a:p>
          </p:txBody>
        </p:sp>
        <p:sp>
          <p:nvSpPr>
            <p:cNvPr id="61519" name="Rectangle 94"/>
            <p:cNvSpPr>
              <a:spLocks noChangeArrowheads="1"/>
            </p:cNvSpPr>
            <p:nvPr/>
          </p:nvSpPr>
          <p:spPr bwMode="auto">
            <a:xfrm>
              <a:off x="1928" y="131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520" name="Text Box 95"/>
            <p:cNvSpPr txBox="1">
              <a:spLocks noChangeArrowheads="1"/>
            </p:cNvSpPr>
            <p:nvPr/>
          </p:nvSpPr>
          <p:spPr bwMode="auto">
            <a:xfrm>
              <a:off x="1926" y="1316"/>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AB+,2</a:t>
              </a:r>
            </a:p>
          </p:txBody>
        </p:sp>
        <p:grpSp>
          <p:nvGrpSpPr>
            <p:cNvPr id="61521" name="Group 96"/>
            <p:cNvGrpSpPr>
              <a:grpSpLocks/>
            </p:cNvGrpSpPr>
            <p:nvPr/>
          </p:nvGrpSpPr>
          <p:grpSpPr bwMode="auto">
            <a:xfrm>
              <a:off x="1922" y="1644"/>
              <a:ext cx="505" cy="231"/>
              <a:chOff x="1934" y="1660"/>
              <a:chExt cx="505" cy="231"/>
            </a:xfrm>
          </p:grpSpPr>
          <p:sp>
            <p:nvSpPr>
              <p:cNvPr id="61522" name="Rectangle 97"/>
              <p:cNvSpPr>
                <a:spLocks noChangeArrowheads="1"/>
              </p:cNvSpPr>
              <p:nvPr/>
            </p:nvSpPr>
            <p:spPr bwMode="auto">
              <a:xfrm>
                <a:off x="1936" y="166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523" name="Text Box 98"/>
              <p:cNvSpPr txBox="1">
                <a:spLocks noChangeArrowheads="1"/>
              </p:cNvSpPr>
              <p:nvPr/>
            </p:nvSpPr>
            <p:spPr bwMode="auto">
              <a:xfrm>
                <a:off x="1934" y="166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AB+,3</a:t>
                </a:r>
              </a:p>
            </p:txBody>
          </p:sp>
        </p:grpSp>
      </p:grpSp>
      <p:graphicFrame>
        <p:nvGraphicFramePr>
          <p:cNvPr id="61473" name="Object 99"/>
          <p:cNvGraphicFramePr>
            <a:graphicFrameLocks noChangeAspect="1"/>
          </p:cNvGraphicFramePr>
          <p:nvPr/>
        </p:nvGraphicFramePr>
        <p:xfrm>
          <a:off x="4200525" y="2854325"/>
          <a:ext cx="239713" cy="558800"/>
        </p:xfrm>
        <a:graphic>
          <a:graphicData uri="http://schemas.openxmlformats.org/presentationml/2006/ole">
            <mc:AlternateContent xmlns:mc="http://schemas.openxmlformats.org/markup-compatibility/2006">
              <mc:Choice xmlns:v="urn:schemas-microsoft-com:vml" Requires="v">
                <p:oleObj spid="_x0000_s32788" name="Equation" r:id="rId12" imgW="76035" imgH="177415" progId="Equation.DSMT4">
                  <p:embed/>
                </p:oleObj>
              </mc:Choice>
              <mc:Fallback>
                <p:oleObj name="Equation" r:id="rId12" imgW="76035" imgH="177415" progId="Equation.DSMT4">
                  <p:embed/>
                  <p:pic>
                    <p:nvPicPr>
                      <p:cNvPr id="61473" name="Object 9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200525" y="28543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1474" name="Group 100"/>
          <p:cNvGrpSpPr>
            <a:grpSpLocks/>
          </p:cNvGrpSpPr>
          <p:nvPr/>
        </p:nvGrpSpPr>
        <p:grpSpPr bwMode="auto">
          <a:xfrm>
            <a:off x="3927475" y="3505200"/>
            <a:ext cx="796925" cy="1941513"/>
            <a:chOff x="1922" y="652"/>
            <a:chExt cx="502" cy="1223"/>
          </a:xfrm>
        </p:grpSpPr>
        <p:sp>
          <p:nvSpPr>
            <p:cNvPr id="61506" name="Rectangle 101"/>
            <p:cNvSpPr>
              <a:spLocks noChangeArrowheads="1"/>
            </p:cNvSpPr>
            <p:nvPr/>
          </p:nvSpPr>
          <p:spPr bwMode="auto">
            <a:xfrm>
              <a:off x="1928" y="652"/>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507" name="Text Box 102"/>
            <p:cNvSpPr txBox="1">
              <a:spLocks noChangeArrowheads="1"/>
            </p:cNvSpPr>
            <p:nvPr/>
          </p:nvSpPr>
          <p:spPr bwMode="auto">
            <a:xfrm>
              <a:off x="1926" y="652"/>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O-,0</a:t>
              </a:r>
            </a:p>
          </p:txBody>
        </p:sp>
        <p:sp>
          <p:nvSpPr>
            <p:cNvPr id="61508" name="Rectangle 103"/>
            <p:cNvSpPr>
              <a:spLocks noChangeArrowheads="1"/>
            </p:cNvSpPr>
            <p:nvPr/>
          </p:nvSpPr>
          <p:spPr bwMode="auto">
            <a:xfrm>
              <a:off x="1928" y="98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509" name="Text Box 104"/>
            <p:cNvSpPr txBox="1">
              <a:spLocks noChangeArrowheads="1"/>
            </p:cNvSpPr>
            <p:nvPr/>
          </p:nvSpPr>
          <p:spPr bwMode="auto">
            <a:xfrm>
              <a:off x="1930" y="980"/>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O-,1</a:t>
              </a:r>
            </a:p>
          </p:txBody>
        </p:sp>
        <p:sp>
          <p:nvSpPr>
            <p:cNvPr id="61510" name="Rectangle 105"/>
            <p:cNvSpPr>
              <a:spLocks noChangeArrowheads="1"/>
            </p:cNvSpPr>
            <p:nvPr/>
          </p:nvSpPr>
          <p:spPr bwMode="auto">
            <a:xfrm>
              <a:off x="1928" y="131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511" name="Text Box 106"/>
            <p:cNvSpPr txBox="1">
              <a:spLocks noChangeArrowheads="1"/>
            </p:cNvSpPr>
            <p:nvPr/>
          </p:nvSpPr>
          <p:spPr bwMode="auto">
            <a:xfrm>
              <a:off x="1926" y="1316"/>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O-,2</a:t>
              </a:r>
            </a:p>
          </p:txBody>
        </p:sp>
        <p:grpSp>
          <p:nvGrpSpPr>
            <p:cNvPr id="61512" name="Group 107"/>
            <p:cNvGrpSpPr>
              <a:grpSpLocks/>
            </p:cNvGrpSpPr>
            <p:nvPr/>
          </p:nvGrpSpPr>
          <p:grpSpPr bwMode="auto">
            <a:xfrm>
              <a:off x="1922" y="1644"/>
              <a:ext cx="498" cy="231"/>
              <a:chOff x="1934" y="1660"/>
              <a:chExt cx="498" cy="231"/>
            </a:xfrm>
          </p:grpSpPr>
          <p:sp>
            <p:nvSpPr>
              <p:cNvPr id="61513" name="Rectangle 108"/>
              <p:cNvSpPr>
                <a:spLocks noChangeArrowheads="1"/>
              </p:cNvSpPr>
              <p:nvPr/>
            </p:nvSpPr>
            <p:spPr bwMode="auto">
              <a:xfrm>
                <a:off x="1936" y="166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1514" name="Text Box 109"/>
              <p:cNvSpPr txBox="1">
                <a:spLocks noChangeArrowheads="1"/>
              </p:cNvSpPr>
              <p:nvPr/>
            </p:nvSpPr>
            <p:spPr bwMode="auto">
              <a:xfrm>
                <a:off x="1934" y="1660"/>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O-,3</a:t>
                </a:r>
              </a:p>
            </p:txBody>
          </p:sp>
        </p:grpSp>
      </p:grpSp>
      <p:cxnSp>
        <p:nvCxnSpPr>
          <p:cNvPr id="61475" name="AutoShape 110"/>
          <p:cNvCxnSpPr>
            <a:cxnSpLocks noChangeShapeType="1"/>
            <a:stCxn id="61470" idx="3"/>
            <a:endCxn id="61444" idx="1"/>
          </p:cNvCxnSpPr>
          <p:nvPr/>
        </p:nvCxnSpPr>
        <p:spPr bwMode="auto">
          <a:xfrm>
            <a:off x="2359025" y="4210050"/>
            <a:ext cx="1543050" cy="204787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aphicFrame>
        <p:nvGraphicFramePr>
          <p:cNvPr id="61476" name="Object 111"/>
          <p:cNvGraphicFramePr>
            <a:graphicFrameLocks noChangeAspect="1"/>
          </p:cNvGraphicFramePr>
          <p:nvPr/>
        </p:nvGraphicFramePr>
        <p:xfrm>
          <a:off x="1841500" y="4441825"/>
          <a:ext cx="239713" cy="558800"/>
        </p:xfrm>
        <a:graphic>
          <a:graphicData uri="http://schemas.openxmlformats.org/presentationml/2006/ole">
            <mc:AlternateContent xmlns:mc="http://schemas.openxmlformats.org/markup-compatibility/2006">
              <mc:Choice xmlns:v="urn:schemas-microsoft-com:vml" Requires="v">
                <p:oleObj spid="_x0000_s32789" name="Equation" r:id="rId13" imgW="76035" imgH="177415" progId="Equation.DSMT4">
                  <p:embed/>
                </p:oleObj>
              </mc:Choice>
              <mc:Fallback>
                <p:oleObj name="Equation" r:id="rId13" imgW="76035" imgH="177415" progId="Equation.DSMT4">
                  <p:embed/>
                  <p:pic>
                    <p:nvPicPr>
                      <p:cNvPr id="61476" name="Object 11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841500" y="44418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1477" name="Object 112"/>
          <p:cNvGraphicFramePr>
            <a:graphicFrameLocks noChangeAspect="1"/>
          </p:cNvGraphicFramePr>
          <p:nvPr/>
        </p:nvGraphicFramePr>
        <p:xfrm>
          <a:off x="4200525" y="5419725"/>
          <a:ext cx="239713" cy="558800"/>
        </p:xfrm>
        <a:graphic>
          <a:graphicData uri="http://schemas.openxmlformats.org/presentationml/2006/ole">
            <mc:AlternateContent xmlns:mc="http://schemas.openxmlformats.org/markup-compatibility/2006">
              <mc:Choice xmlns:v="urn:schemas-microsoft-com:vml" Requires="v">
                <p:oleObj spid="_x0000_s32790" name="Equation" r:id="rId14" imgW="76035" imgH="177415" progId="Equation.DSMT4">
                  <p:embed/>
                </p:oleObj>
              </mc:Choice>
              <mc:Fallback>
                <p:oleObj name="Equation" r:id="rId14" imgW="76035" imgH="177415" progId="Equation.DSMT4">
                  <p:embed/>
                  <p:pic>
                    <p:nvPicPr>
                      <p:cNvPr id="61477" name="Object 11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200525" y="54197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1478" name="Object 113"/>
          <p:cNvGraphicFramePr>
            <a:graphicFrameLocks noChangeAspect="1"/>
          </p:cNvGraphicFramePr>
          <p:nvPr/>
        </p:nvGraphicFramePr>
        <p:xfrm>
          <a:off x="4048125" y="6046788"/>
          <a:ext cx="312738" cy="415925"/>
        </p:xfrm>
        <a:graphic>
          <a:graphicData uri="http://schemas.openxmlformats.org/presentationml/2006/ole">
            <mc:AlternateContent xmlns:mc="http://schemas.openxmlformats.org/markup-compatibility/2006">
              <mc:Choice xmlns:v="urn:schemas-microsoft-com:vml" Requires="v">
                <p:oleObj spid="_x0000_s32791" name="Equation" r:id="rId15" imgW="190417" imgH="253890" progId="Equation.DSMT4">
                  <p:embed/>
                </p:oleObj>
              </mc:Choice>
              <mc:Fallback>
                <p:oleObj name="Equation" r:id="rId15" imgW="190417" imgH="253890" progId="Equation.DSMT4">
                  <p:embed/>
                  <p:pic>
                    <p:nvPicPr>
                      <p:cNvPr id="61478" name="Object 113"/>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048125" y="6046788"/>
                        <a:ext cx="312738" cy="41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1479" name="Group 114"/>
          <p:cNvGrpSpPr>
            <a:grpSpLocks/>
          </p:cNvGrpSpPr>
          <p:nvPr/>
        </p:nvGrpSpPr>
        <p:grpSpPr bwMode="auto">
          <a:xfrm>
            <a:off x="104775" y="788988"/>
            <a:ext cx="1466850" cy="3695700"/>
            <a:chOff x="84" y="915"/>
            <a:chExt cx="924" cy="2328"/>
          </a:xfrm>
        </p:grpSpPr>
        <p:grpSp>
          <p:nvGrpSpPr>
            <p:cNvPr id="61488" name="Group 115"/>
            <p:cNvGrpSpPr>
              <a:grpSpLocks/>
            </p:cNvGrpSpPr>
            <p:nvPr/>
          </p:nvGrpSpPr>
          <p:grpSpPr bwMode="auto">
            <a:xfrm>
              <a:off x="84" y="915"/>
              <a:ext cx="916" cy="320"/>
              <a:chOff x="84" y="683"/>
              <a:chExt cx="916" cy="320"/>
            </a:xfrm>
          </p:grpSpPr>
          <p:graphicFrame>
            <p:nvGraphicFramePr>
              <p:cNvPr id="61504" name="Object 116"/>
              <p:cNvGraphicFramePr>
                <a:graphicFrameLocks noChangeAspect="1"/>
              </p:cNvGraphicFramePr>
              <p:nvPr/>
            </p:nvGraphicFramePr>
            <p:xfrm>
              <a:off x="84" y="683"/>
              <a:ext cx="656" cy="320"/>
            </p:xfrm>
            <a:graphic>
              <a:graphicData uri="http://schemas.openxmlformats.org/presentationml/2006/ole">
                <mc:AlternateContent xmlns:mc="http://schemas.openxmlformats.org/markup-compatibility/2006">
                  <mc:Choice xmlns:v="urn:schemas-microsoft-com:vml" Requires="v">
                    <p:oleObj spid="_x0000_s32792" name="Equation" r:id="rId17" imgW="520474" imgH="253890" progId="Equation.DSMT4">
                      <p:embed/>
                    </p:oleObj>
                  </mc:Choice>
                  <mc:Fallback>
                    <p:oleObj name="Equation" r:id="rId17" imgW="520474" imgH="253890" progId="Equation.DSMT4">
                      <p:embed/>
                      <p:pic>
                        <p:nvPicPr>
                          <p:cNvPr id="61504" name="Object 116"/>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4" y="683"/>
                            <a:ext cx="65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1505" name="Line 117"/>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61489" name="Group 118"/>
            <p:cNvGrpSpPr>
              <a:grpSpLocks/>
            </p:cNvGrpSpPr>
            <p:nvPr/>
          </p:nvGrpSpPr>
          <p:grpSpPr bwMode="auto">
            <a:xfrm>
              <a:off x="92" y="1251"/>
              <a:ext cx="908" cy="320"/>
              <a:chOff x="92" y="683"/>
              <a:chExt cx="908" cy="320"/>
            </a:xfrm>
          </p:grpSpPr>
          <p:graphicFrame>
            <p:nvGraphicFramePr>
              <p:cNvPr id="61502" name="Object 119"/>
              <p:cNvGraphicFramePr>
                <a:graphicFrameLocks noChangeAspect="1"/>
              </p:cNvGraphicFramePr>
              <p:nvPr/>
            </p:nvGraphicFramePr>
            <p:xfrm>
              <a:off x="92" y="683"/>
              <a:ext cx="640" cy="320"/>
            </p:xfrm>
            <a:graphic>
              <a:graphicData uri="http://schemas.openxmlformats.org/presentationml/2006/ole">
                <mc:AlternateContent xmlns:mc="http://schemas.openxmlformats.org/markup-compatibility/2006">
                  <mc:Choice xmlns:v="urn:schemas-microsoft-com:vml" Requires="v">
                    <p:oleObj spid="_x0000_s32793" name="Equation" r:id="rId19" imgW="507780" imgH="253890" progId="Equation.DSMT4">
                      <p:embed/>
                    </p:oleObj>
                  </mc:Choice>
                  <mc:Fallback>
                    <p:oleObj name="Equation" r:id="rId19" imgW="507780" imgH="253890" progId="Equation.DSMT4">
                      <p:embed/>
                      <p:pic>
                        <p:nvPicPr>
                          <p:cNvPr id="61502" name="Object 119"/>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92" y="683"/>
                            <a:ext cx="640"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1503" name="Line 120"/>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61490" name="Group 121"/>
            <p:cNvGrpSpPr>
              <a:grpSpLocks/>
            </p:cNvGrpSpPr>
            <p:nvPr/>
          </p:nvGrpSpPr>
          <p:grpSpPr bwMode="auto">
            <a:xfrm>
              <a:off x="84" y="1595"/>
              <a:ext cx="916" cy="320"/>
              <a:chOff x="84" y="683"/>
              <a:chExt cx="916" cy="320"/>
            </a:xfrm>
          </p:grpSpPr>
          <p:graphicFrame>
            <p:nvGraphicFramePr>
              <p:cNvPr id="61500" name="Object 122"/>
              <p:cNvGraphicFramePr>
                <a:graphicFrameLocks noChangeAspect="1"/>
              </p:cNvGraphicFramePr>
              <p:nvPr/>
            </p:nvGraphicFramePr>
            <p:xfrm>
              <a:off x="84" y="683"/>
              <a:ext cx="656" cy="320"/>
            </p:xfrm>
            <a:graphic>
              <a:graphicData uri="http://schemas.openxmlformats.org/presentationml/2006/ole">
                <mc:AlternateContent xmlns:mc="http://schemas.openxmlformats.org/markup-compatibility/2006">
                  <mc:Choice xmlns:v="urn:schemas-microsoft-com:vml" Requires="v">
                    <p:oleObj spid="_x0000_s32794" name="Equation" r:id="rId21" imgW="520474" imgH="253890" progId="Equation.DSMT4">
                      <p:embed/>
                    </p:oleObj>
                  </mc:Choice>
                  <mc:Fallback>
                    <p:oleObj name="Equation" r:id="rId21" imgW="520474" imgH="253890" progId="Equation.DSMT4">
                      <p:embed/>
                      <p:pic>
                        <p:nvPicPr>
                          <p:cNvPr id="61500" name="Object 122"/>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 y="683"/>
                            <a:ext cx="65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1501" name="Line 123"/>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61491" name="Group 124"/>
            <p:cNvGrpSpPr>
              <a:grpSpLocks/>
            </p:cNvGrpSpPr>
            <p:nvPr/>
          </p:nvGrpSpPr>
          <p:grpSpPr bwMode="auto">
            <a:xfrm>
              <a:off x="124" y="2259"/>
              <a:ext cx="876" cy="320"/>
              <a:chOff x="124" y="683"/>
              <a:chExt cx="876" cy="320"/>
            </a:xfrm>
          </p:grpSpPr>
          <p:graphicFrame>
            <p:nvGraphicFramePr>
              <p:cNvPr id="61498" name="Object 125"/>
              <p:cNvGraphicFramePr>
                <a:graphicFrameLocks noChangeAspect="1"/>
              </p:cNvGraphicFramePr>
              <p:nvPr/>
            </p:nvGraphicFramePr>
            <p:xfrm>
              <a:off x="124" y="683"/>
              <a:ext cx="576" cy="320"/>
            </p:xfrm>
            <a:graphic>
              <a:graphicData uri="http://schemas.openxmlformats.org/presentationml/2006/ole">
                <mc:AlternateContent xmlns:mc="http://schemas.openxmlformats.org/markup-compatibility/2006">
                  <mc:Choice xmlns:v="urn:schemas-microsoft-com:vml" Requires="v">
                    <p:oleObj spid="_x0000_s32795" name="Equation" r:id="rId23" imgW="457002" imgH="253890" progId="Equation.DSMT4">
                      <p:embed/>
                    </p:oleObj>
                  </mc:Choice>
                  <mc:Fallback>
                    <p:oleObj name="Equation" r:id="rId23" imgW="457002" imgH="253890" progId="Equation.DSMT4">
                      <p:embed/>
                      <p:pic>
                        <p:nvPicPr>
                          <p:cNvPr id="61498" name="Object 125"/>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24" y="683"/>
                            <a:ext cx="576"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1499" name="Line 126"/>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61492" name="Group 127"/>
            <p:cNvGrpSpPr>
              <a:grpSpLocks/>
            </p:cNvGrpSpPr>
            <p:nvPr/>
          </p:nvGrpSpPr>
          <p:grpSpPr bwMode="auto">
            <a:xfrm>
              <a:off x="140" y="2587"/>
              <a:ext cx="868" cy="320"/>
              <a:chOff x="132" y="683"/>
              <a:chExt cx="868" cy="320"/>
            </a:xfrm>
          </p:grpSpPr>
          <p:graphicFrame>
            <p:nvGraphicFramePr>
              <p:cNvPr id="61496" name="Object 128"/>
              <p:cNvGraphicFramePr>
                <a:graphicFrameLocks noChangeAspect="1"/>
              </p:cNvGraphicFramePr>
              <p:nvPr/>
            </p:nvGraphicFramePr>
            <p:xfrm>
              <a:off x="132" y="683"/>
              <a:ext cx="560" cy="320"/>
            </p:xfrm>
            <a:graphic>
              <a:graphicData uri="http://schemas.openxmlformats.org/presentationml/2006/ole">
                <mc:AlternateContent xmlns:mc="http://schemas.openxmlformats.org/markup-compatibility/2006">
                  <mc:Choice xmlns:v="urn:schemas-microsoft-com:vml" Requires="v">
                    <p:oleObj spid="_x0000_s32796" name="Equation" r:id="rId25" imgW="444114" imgH="253780" progId="Equation.DSMT4">
                      <p:embed/>
                    </p:oleObj>
                  </mc:Choice>
                  <mc:Fallback>
                    <p:oleObj name="Equation" r:id="rId25" imgW="444114" imgH="253780" progId="Equation.DSMT4">
                      <p:embed/>
                      <p:pic>
                        <p:nvPicPr>
                          <p:cNvPr id="61496" name="Object 128"/>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32" y="683"/>
                            <a:ext cx="560"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1497" name="Line 129"/>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nvGrpSpPr>
            <p:cNvPr id="61493" name="Group 130"/>
            <p:cNvGrpSpPr>
              <a:grpSpLocks/>
            </p:cNvGrpSpPr>
            <p:nvPr/>
          </p:nvGrpSpPr>
          <p:grpSpPr bwMode="auto">
            <a:xfrm>
              <a:off x="124" y="2923"/>
              <a:ext cx="884" cy="320"/>
              <a:chOff x="116" y="683"/>
              <a:chExt cx="884" cy="320"/>
            </a:xfrm>
          </p:grpSpPr>
          <p:graphicFrame>
            <p:nvGraphicFramePr>
              <p:cNvPr id="61494" name="Object 131"/>
              <p:cNvGraphicFramePr>
                <a:graphicFrameLocks noChangeAspect="1"/>
              </p:cNvGraphicFramePr>
              <p:nvPr/>
            </p:nvGraphicFramePr>
            <p:xfrm>
              <a:off x="116" y="683"/>
              <a:ext cx="592" cy="320"/>
            </p:xfrm>
            <a:graphic>
              <a:graphicData uri="http://schemas.openxmlformats.org/presentationml/2006/ole">
                <mc:AlternateContent xmlns:mc="http://schemas.openxmlformats.org/markup-compatibility/2006">
                  <mc:Choice xmlns:v="urn:schemas-microsoft-com:vml" Requires="v">
                    <p:oleObj spid="_x0000_s32797" name="Equation" r:id="rId27" imgW="469696" imgH="253890" progId="Equation.DSMT4">
                      <p:embed/>
                    </p:oleObj>
                  </mc:Choice>
                  <mc:Fallback>
                    <p:oleObj name="Equation" r:id="rId27" imgW="469696" imgH="253890" progId="Equation.DSMT4">
                      <p:embed/>
                      <p:pic>
                        <p:nvPicPr>
                          <p:cNvPr id="61494" name="Object 131"/>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116" y="683"/>
                            <a:ext cx="592"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1495" name="Line 132"/>
              <p:cNvSpPr>
                <a:spLocks noChangeShapeType="1"/>
              </p:cNvSpPr>
              <p:nvPr/>
            </p:nvSpPr>
            <p:spPr bwMode="auto">
              <a:xfrm>
                <a:off x="712" y="84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grpSp>
      <p:sp>
        <p:nvSpPr>
          <p:cNvPr id="61480" name="Text Box 133"/>
          <p:cNvSpPr txBox="1">
            <a:spLocks noChangeArrowheads="1"/>
          </p:cNvSpPr>
          <p:nvPr/>
        </p:nvSpPr>
        <p:spPr bwMode="auto">
          <a:xfrm>
            <a:off x="488950" y="5489575"/>
            <a:ext cx="21812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type="none" w="med" len="lg"/>
              </a14:hiddenLine>
            </a:ext>
          </a:extLst>
        </p:spPr>
        <p:txBody>
          <a:bodyPr>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a:r>
              <a:rPr lang="en-US" altLang="en-US" sz="2400"/>
              <a:t>Solve this as a linear program.</a:t>
            </a:r>
          </a:p>
        </p:txBody>
      </p:sp>
      <p:grpSp>
        <p:nvGrpSpPr>
          <p:cNvPr id="61481" name="Group 54"/>
          <p:cNvGrpSpPr>
            <a:grpSpLocks/>
          </p:cNvGrpSpPr>
          <p:nvPr/>
        </p:nvGrpSpPr>
        <p:grpSpPr bwMode="auto">
          <a:xfrm>
            <a:off x="4724400" y="5056188"/>
            <a:ext cx="1543050" cy="392112"/>
            <a:chOff x="2424" y="641"/>
            <a:chExt cx="972" cy="247"/>
          </a:xfrm>
        </p:grpSpPr>
        <p:sp>
          <p:nvSpPr>
            <p:cNvPr id="61482" name="Oval 55"/>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1483" name="Group 56"/>
            <p:cNvGrpSpPr>
              <a:grpSpLocks/>
            </p:cNvGrpSpPr>
            <p:nvPr/>
          </p:nvGrpSpPr>
          <p:grpSpPr bwMode="auto">
            <a:xfrm>
              <a:off x="2424" y="641"/>
              <a:ext cx="912" cy="247"/>
              <a:chOff x="2424" y="501"/>
              <a:chExt cx="912" cy="499"/>
            </a:xfrm>
          </p:grpSpPr>
          <p:sp>
            <p:nvSpPr>
              <p:cNvPr id="61484" name="Freeform 57"/>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85" name="Freeform 58"/>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86" name="Freeform 59"/>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61487" name="Freeform 60"/>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rot="10800000"/>
              <a:lstStyle/>
              <a:p>
                <a:endParaRPr lang="en-US"/>
              </a:p>
            </p:txBody>
          </p:sp>
        </p:grpSp>
      </p:grpSp>
      <p:sp>
        <p:nvSpPr>
          <p:cNvPr id="6" name="Slide Number Placeholder 5">
            <a:extLst>
              <a:ext uri="{FF2B5EF4-FFF2-40B4-BE49-F238E27FC236}">
                <a16:creationId xmlns:a16="http://schemas.microsoft.com/office/drawing/2014/main" id="{7288092D-8DCE-4EEE-A6D8-E47D1C131142}"/>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80</a:t>
            </a:fld>
            <a:endParaRPr lang="en-US"/>
          </a:p>
        </p:txBody>
      </p:sp>
    </p:spTree>
    <p:extLst>
      <p:ext uri="{BB962C8B-B14F-4D97-AF65-F5344CB8AC3E}">
        <p14:creationId xmlns:p14="http://schemas.microsoft.com/office/powerpoint/2010/main" val="32827429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2466" name="Group 2"/>
          <p:cNvGrpSpPr>
            <a:grpSpLocks/>
          </p:cNvGrpSpPr>
          <p:nvPr/>
        </p:nvGrpSpPr>
        <p:grpSpPr bwMode="auto">
          <a:xfrm>
            <a:off x="63500" y="203200"/>
            <a:ext cx="7226300" cy="6464300"/>
            <a:chOff x="40" y="128"/>
            <a:chExt cx="4552" cy="4072"/>
          </a:xfrm>
        </p:grpSpPr>
        <p:sp>
          <p:nvSpPr>
            <p:cNvPr id="62592" name="Rectangle 3"/>
            <p:cNvSpPr>
              <a:spLocks noChangeArrowheads="1"/>
            </p:cNvSpPr>
            <p:nvPr/>
          </p:nvSpPr>
          <p:spPr bwMode="auto">
            <a:xfrm>
              <a:off x="40" y="128"/>
              <a:ext cx="4552" cy="4072"/>
            </a:xfrm>
            <a:prstGeom prst="rect">
              <a:avLst/>
            </a:prstGeom>
            <a:solidFill>
              <a:srgbClr val="CDE1FF"/>
            </a:solidFill>
            <a:ln>
              <a:noFill/>
            </a:ln>
            <a:extLst>
              <a:ext uri="{91240B29-F687-4F45-9708-019B960494DF}">
                <a14:hiddenLine xmlns:a14="http://schemas.microsoft.com/office/drawing/2010/main" w="38100" algn="ctr">
                  <a:solidFill>
                    <a:srgbClr val="000000"/>
                  </a:solidFill>
                  <a:miter lim="800000"/>
                  <a:headEnd/>
                  <a:tailEnd/>
                </a14:hiddenLine>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aphicFrame>
          <p:nvGraphicFramePr>
            <p:cNvPr id="62593" name="Object 4"/>
            <p:cNvGraphicFramePr>
              <a:graphicFrameLocks noChangeAspect="1"/>
            </p:cNvGraphicFramePr>
            <p:nvPr/>
          </p:nvGraphicFramePr>
          <p:xfrm>
            <a:off x="4052" y="211"/>
            <a:ext cx="459" cy="258"/>
          </p:xfrm>
          <a:graphic>
            <a:graphicData uri="http://schemas.openxmlformats.org/presentationml/2006/ole">
              <mc:AlternateContent xmlns:mc="http://schemas.openxmlformats.org/markup-compatibility/2006">
                <mc:Choice xmlns:v="urn:schemas-microsoft-com:vml" Requires="v">
                  <p:oleObj spid="_x0000_s33808" name="Equation" r:id="rId4" imgW="406224" imgH="228501" progId="Equation.DSMT4">
                    <p:embed/>
                  </p:oleObj>
                </mc:Choice>
                <mc:Fallback>
                  <p:oleObj name="Equation" r:id="rId4" imgW="406224" imgH="228501" progId="Equation.DSMT4">
                    <p:embed/>
                    <p:pic>
                      <p:nvPicPr>
                        <p:cNvPr id="62593"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52" y="211"/>
                          <a:ext cx="459" cy="258"/>
                        </a:xfrm>
                        <a:prstGeom prst="rect">
                          <a:avLst/>
                        </a:prstGeom>
                        <a:solidFill>
                          <a:schemeClr val="bg1"/>
                        </a:solidFill>
                        <a:ln>
                          <a:noFill/>
                        </a:ln>
                        <a:effectLst/>
                        <a:extLs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62467" name="Group 5"/>
          <p:cNvGrpSpPr>
            <a:grpSpLocks/>
          </p:cNvGrpSpPr>
          <p:nvPr/>
        </p:nvGrpSpPr>
        <p:grpSpPr bwMode="auto">
          <a:xfrm>
            <a:off x="1558925" y="863600"/>
            <a:ext cx="808038" cy="1420813"/>
            <a:chOff x="430" y="656"/>
            <a:chExt cx="509" cy="895"/>
          </a:xfrm>
        </p:grpSpPr>
        <p:sp>
          <p:nvSpPr>
            <p:cNvPr id="62586" name="Rectangle 6"/>
            <p:cNvSpPr>
              <a:spLocks noChangeArrowheads="1"/>
            </p:cNvSpPr>
            <p:nvPr/>
          </p:nvSpPr>
          <p:spPr bwMode="auto">
            <a:xfrm>
              <a:off x="432" y="65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587" name="Text Box 7"/>
            <p:cNvSpPr txBox="1">
              <a:spLocks noChangeArrowheads="1"/>
            </p:cNvSpPr>
            <p:nvPr/>
          </p:nvSpPr>
          <p:spPr bwMode="auto">
            <a:xfrm>
              <a:off x="430" y="656"/>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AB+,0</a:t>
              </a:r>
            </a:p>
          </p:txBody>
        </p:sp>
        <p:sp>
          <p:nvSpPr>
            <p:cNvPr id="62588" name="Rectangle 8"/>
            <p:cNvSpPr>
              <a:spLocks noChangeArrowheads="1"/>
            </p:cNvSpPr>
            <p:nvPr/>
          </p:nvSpPr>
          <p:spPr bwMode="auto">
            <a:xfrm>
              <a:off x="432" y="984"/>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589" name="Text Box 9"/>
            <p:cNvSpPr txBox="1">
              <a:spLocks noChangeArrowheads="1"/>
            </p:cNvSpPr>
            <p:nvPr/>
          </p:nvSpPr>
          <p:spPr bwMode="auto">
            <a:xfrm>
              <a:off x="434" y="984"/>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AB+,1</a:t>
              </a:r>
            </a:p>
          </p:txBody>
        </p:sp>
        <p:sp>
          <p:nvSpPr>
            <p:cNvPr id="62590" name="Rectangle 10"/>
            <p:cNvSpPr>
              <a:spLocks noChangeArrowheads="1"/>
            </p:cNvSpPr>
            <p:nvPr/>
          </p:nvSpPr>
          <p:spPr bwMode="auto">
            <a:xfrm>
              <a:off x="432" y="132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591" name="Text Box 11"/>
            <p:cNvSpPr txBox="1">
              <a:spLocks noChangeArrowheads="1"/>
            </p:cNvSpPr>
            <p:nvPr/>
          </p:nvSpPr>
          <p:spPr bwMode="auto">
            <a:xfrm>
              <a:off x="430" y="132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AB+,2</a:t>
              </a:r>
            </a:p>
          </p:txBody>
        </p:sp>
      </p:grpSp>
      <p:sp>
        <p:nvSpPr>
          <p:cNvPr id="62468" name="Rectangle 12"/>
          <p:cNvSpPr>
            <a:spLocks noChangeArrowheads="1"/>
          </p:cNvSpPr>
          <p:nvPr/>
        </p:nvSpPr>
        <p:spPr bwMode="auto">
          <a:xfrm>
            <a:off x="3930650" y="6003925"/>
            <a:ext cx="584200" cy="508000"/>
          </a:xfrm>
          <a:prstGeom prst="rect">
            <a:avLst/>
          </a:prstGeom>
          <a:noFill/>
          <a:ln w="57150" cmpd="thinThick">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cxnSp>
        <p:nvCxnSpPr>
          <p:cNvPr id="62469" name="AutoShape 13"/>
          <p:cNvCxnSpPr>
            <a:cxnSpLocks noChangeShapeType="1"/>
            <a:stCxn id="62586" idx="3"/>
            <a:endCxn id="62532" idx="1"/>
          </p:cNvCxnSpPr>
          <p:nvPr/>
        </p:nvCxnSpPr>
        <p:spPr bwMode="auto">
          <a:xfrm>
            <a:off x="2359025" y="1041400"/>
            <a:ext cx="1581150" cy="52070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2470" name="AutoShape 14"/>
          <p:cNvCxnSpPr>
            <a:cxnSpLocks noChangeShapeType="1"/>
            <a:stCxn id="62588" idx="3"/>
            <a:endCxn id="62534" idx="1"/>
          </p:cNvCxnSpPr>
          <p:nvPr/>
        </p:nvCxnSpPr>
        <p:spPr bwMode="auto">
          <a:xfrm>
            <a:off x="2359025" y="1562100"/>
            <a:ext cx="1574800" cy="53340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2471" name="AutoShape 15"/>
          <p:cNvCxnSpPr>
            <a:cxnSpLocks noChangeShapeType="1"/>
            <a:stCxn id="62590" idx="3"/>
            <a:endCxn id="62537" idx="1"/>
          </p:cNvCxnSpPr>
          <p:nvPr/>
        </p:nvCxnSpPr>
        <p:spPr bwMode="auto">
          <a:xfrm>
            <a:off x="2359025" y="2095500"/>
            <a:ext cx="1568450" cy="52070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2472" name="AutoShape 16"/>
          <p:cNvCxnSpPr>
            <a:cxnSpLocks noChangeShapeType="1"/>
            <a:endCxn id="62523" idx="1"/>
          </p:cNvCxnSpPr>
          <p:nvPr/>
        </p:nvCxnSpPr>
        <p:spPr bwMode="auto">
          <a:xfrm>
            <a:off x="2359025" y="3162300"/>
            <a:ext cx="1581150" cy="104775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2473" name="AutoShape 17"/>
          <p:cNvCxnSpPr>
            <a:cxnSpLocks noChangeShapeType="1"/>
            <a:endCxn id="62525" idx="1"/>
          </p:cNvCxnSpPr>
          <p:nvPr/>
        </p:nvCxnSpPr>
        <p:spPr bwMode="auto">
          <a:xfrm>
            <a:off x="2359025" y="3683000"/>
            <a:ext cx="1574800" cy="106045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2474" name="AutoShape 18"/>
          <p:cNvCxnSpPr>
            <a:cxnSpLocks noChangeShapeType="1"/>
            <a:endCxn id="62528" idx="1"/>
          </p:cNvCxnSpPr>
          <p:nvPr/>
        </p:nvCxnSpPr>
        <p:spPr bwMode="auto">
          <a:xfrm>
            <a:off x="2359025" y="4229100"/>
            <a:ext cx="1568450" cy="1035050"/>
          </a:xfrm>
          <a:prstGeom prst="straightConnector1">
            <a:avLst/>
          </a:prstGeom>
          <a:noFill/>
          <a:ln w="19050">
            <a:solidFill>
              <a:schemeClr val="tx1"/>
            </a:solidFill>
            <a:prstDash val="sysDot"/>
            <a:round/>
            <a:headEnd/>
            <a:tailEnd type="stealth" w="med" len="lg"/>
          </a:ln>
          <a:extLst>
            <a:ext uri="{909E8E84-426E-40DD-AFC4-6F175D3DCCD1}">
              <a14:hiddenFill xmlns:a14="http://schemas.microsoft.com/office/drawing/2010/main">
                <a:noFill/>
              </a14:hiddenFill>
            </a:ext>
          </a:extLst>
        </p:spPr>
      </p:cxnSp>
      <p:cxnSp>
        <p:nvCxnSpPr>
          <p:cNvPr id="62475" name="AutoShape 19"/>
          <p:cNvCxnSpPr>
            <a:cxnSpLocks noChangeShapeType="1"/>
            <a:stCxn id="62586" idx="3"/>
            <a:endCxn id="62468" idx="1"/>
          </p:cNvCxnSpPr>
          <p:nvPr/>
        </p:nvCxnSpPr>
        <p:spPr bwMode="auto">
          <a:xfrm>
            <a:off x="2359025" y="1041400"/>
            <a:ext cx="1543050" cy="521652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2476" name="AutoShape 20"/>
          <p:cNvCxnSpPr>
            <a:cxnSpLocks noChangeShapeType="1"/>
            <a:stCxn id="62588" idx="3"/>
            <a:endCxn id="62468" idx="1"/>
          </p:cNvCxnSpPr>
          <p:nvPr/>
        </p:nvCxnSpPr>
        <p:spPr bwMode="auto">
          <a:xfrm>
            <a:off x="2359025" y="1562100"/>
            <a:ext cx="1543050" cy="469582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2477" name="AutoShape 21"/>
          <p:cNvCxnSpPr>
            <a:cxnSpLocks noChangeShapeType="1"/>
            <a:stCxn id="62590" idx="3"/>
            <a:endCxn id="62468" idx="1"/>
          </p:cNvCxnSpPr>
          <p:nvPr/>
        </p:nvCxnSpPr>
        <p:spPr bwMode="auto">
          <a:xfrm>
            <a:off x="2359025" y="2095500"/>
            <a:ext cx="1543050" cy="416242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2478" name="AutoShape 22"/>
          <p:cNvCxnSpPr>
            <a:cxnSpLocks noChangeShapeType="1"/>
            <a:stCxn id="62491" idx="3"/>
            <a:endCxn id="62468" idx="1"/>
          </p:cNvCxnSpPr>
          <p:nvPr/>
        </p:nvCxnSpPr>
        <p:spPr bwMode="auto">
          <a:xfrm>
            <a:off x="2359025" y="3155950"/>
            <a:ext cx="1543050" cy="310197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cxnSp>
        <p:nvCxnSpPr>
          <p:cNvPr id="62479" name="AutoShape 23"/>
          <p:cNvCxnSpPr>
            <a:cxnSpLocks noChangeShapeType="1"/>
            <a:stCxn id="62493" idx="3"/>
            <a:endCxn id="62468" idx="1"/>
          </p:cNvCxnSpPr>
          <p:nvPr/>
        </p:nvCxnSpPr>
        <p:spPr bwMode="auto">
          <a:xfrm>
            <a:off x="2359025" y="3676650"/>
            <a:ext cx="1543050" cy="258127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aphicFrame>
        <p:nvGraphicFramePr>
          <p:cNvPr id="62480" name="Object 24"/>
          <p:cNvGraphicFramePr>
            <a:graphicFrameLocks noChangeAspect="1"/>
          </p:cNvGraphicFramePr>
          <p:nvPr/>
        </p:nvGraphicFramePr>
        <p:xfrm>
          <a:off x="1885950" y="195263"/>
          <a:ext cx="381000" cy="482600"/>
        </p:xfrm>
        <a:graphic>
          <a:graphicData uri="http://schemas.openxmlformats.org/presentationml/2006/ole">
            <mc:AlternateContent xmlns:mc="http://schemas.openxmlformats.org/markup-compatibility/2006">
              <mc:Choice xmlns:v="urn:schemas-microsoft-com:vml" Requires="v">
                <p:oleObj spid="_x0000_s33809" name="Equation" r:id="rId6" imgW="190417" imgH="241195" progId="Equation.DSMT4">
                  <p:embed/>
                </p:oleObj>
              </mc:Choice>
              <mc:Fallback>
                <p:oleObj name="Equation" r:id="rId6" imgW="190417" imgH="241195" progId="Equation.DSMT4">
                  <p:embed/>
                  <p:pic>
                    <p:nvPicPr>
                      <p:cNvPr id="62480" name="Object 2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85950" y="195263"/>
                        <a:ext cx="3810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2481" name="Object 25"/>
          <p:cNvGraphicFramePr>
            <a:graphicFrameLocks noChangeAspect="1"/>
          </p:cNvGraphicFramePr>
          <p:nvPr/>
        </p:nvGraphicFramePr>
        <p:xfrm>
          <a:off x="4248150" y="195263"/>
          <a:ext cx="406400" cy="482600"/>
        </p:xfrm>
        <a:graphic>
          <a:graphicData uri="http://schemas.openxmlformats.org/presentationml/2006/ole">
            <mc:AlternateContent xmlns:mc="http://schemas.openxmlformats.org/markup-compatibility/2006">
              <mc:Choice xmlns:v="urn:schemas-microsoft-com:vml" Requires="v">
                <p:oleObj spid="_x0000_s33810" name="Equation" r:id="rId8" imgW="203112" imgH="241195" progId="Equation.DSMT4">
                  <p:embed/>
                </p:oleObj>
              </mc:Choice>
              <mc:Fallback>
                <p:oleObj name="Equation" r:id="rId8" imgW="203112" imgH="241195" progId="Equation.DSMT4">
                  <p:embed/>
                  <p:pic>
                    <p:nvPicPr>
                      <p:cNvPr id="62481" name="Object 2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48150" y="195263"/>
                        <a:ext cx="4064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2482" name="Group 26"/>
          <p:cNvGrpSpPr>
            <a:grpSpLocks/>
          </p:cNvGrpSpPr>
          <p:nvPr/>
        </p:nvGrpSpPr>
        <p:grpSpPr bwMode="auto">
          <a:xfrm>
            <a:off x="4724400" y="839788"/>
            <a:ext cx="1543050" cy="392112"/>
            <a:chOff x="2424" y="641"/>
            <a:chExt cx="972" cy="247"/>
          </a:xfrm>
        </p:grpSpPr>
        <p:sp>
          <p:nvSpPr>
            <p:cNvPr id="62580" name="Oval 27"/>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2581" name="Group 28"/>
            <p:cNvGrpSpPr>
              <a:grpSpLocks/>
            </p:cNvGrpSpPr>
            <p:nvPr/>
          </p:nvGrpSpPr>
          <p:grpSpPr bwMode="auto">
            <a:xfrm>
              <a:off x="2424" y="641"/>
              <a:ext cx="912" cy="247"/>
              <a:chOff x="2424" y="501"/>
              <a:chExt cx="912" cy="499"/>
            </a:xfrm>
          </p:grpSpPr>
          <p:sp>
            <p:nvSpPr>
              <p:cNvPr id="62582" name="Freeform 29"/>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83" name="Freeform 30"/>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84" name="Freeform 31"/>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85" name="Freeform 32"/>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2483" name="Group 33"/>
          <p:cNvGrpSpPr>
            <a:grpSpLocks/>
          </p:cNvGrpSpPr>
          <p:nvPr/>
        </p:nvGrpSpPr>
        <p:grpSpPr bwMode="auto">
          <a:xfrm>
            <a:off x="4724400" y="1354138"/>
            <a:ext cx="1543050" cy="392112"/>
            <a:chOff x="2424" y="641"/>
            <a:chExt cx="972" cy="247"/>
          </a:xfrm>
        </p:grpSpPr>
        <p:sp>
          <p:nvSpPr>
            <p:cNvPr id="62574" name="Oval 34"/>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2575" name="Group 35"/>
            <p:cNvGrpSpPr>
              <a:grpSpLocks/>
            </p:cNvGrpSpPr>
            <p:nvPr/>
          </p:nvGrpSpPr>
          <p:grpSpPr bwMode="auto">
            <a:xfrm>
              <a:off x="2424" y="641"/>
              <a:ext cx="912" cy="247"/>
              <a:chOff x="2424" y="501"/>
              <a:chExt cx="912" cy="499"/>
            </a:xfrm>
          </p:grpSpPr>
          <p:sp>
            <p:nvSpPr>
              <p:cNvPr id="62576" name="Freeform 36"/>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77" name="Freeform 37"/>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78" name="Freeform 38"/>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79" name="Freeform 39"/>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2484" name="Group 40"/>
          <p:cNvGrpSpPr>
            <a:grpSpLocks/>
          </p:cNvGrpSpPr>
          <p:nvPr/>
        </p:nvGrpSpPr>
        <p:grpSpPr bwMode="auto">
          <a:xfrm>
            <a:off x="4730750" y="1893888"/>
            <a:ext cx="1543050" cy="392112"/>
            <a:chOff x="2424" y="641"/>
            <a:chExt cx="972" cy="247"/>
          </a:xfrm>
        </p:grpSpPr>
        <p:sp>
          <p:nvSpPr>
            <p:cNvPr id="62568" name="Oval 41"/>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2569" name="Group 42"/>
            <p:cNvGrpSpPr>
              <a:grpSpLocks/>
            </p:cNvGrpSpPr>
            <p:nvPr/>
          </p:nvGrpSpPr>
          <p:grpSpPr bwMode="auto">
            <a:xfrm>
              <a:off x="2424" y="641"/>
              <a:ext cx="912" cy="247"/>
              <a:chOff x="2424" y="501"/>
              <a:chExt cx="912" cy="499"/>
            </a:xfrm>
          </p:grpSpPr>
          <p:sp>
            <p:nvSpPr>
              <p:cNvPr id="62570" name="Freeform 43"/>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71" name="Freeform 44"/>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72" name="Freeform 45"/>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73" name="Freeform 46"/>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2485" name="Group 47"/>
          <p:cNvGrpSpPr>
            <a:grpSpLocks/>
          </p:cNvGrpSpPr>
          <p:nvPr/>
        </p:nvGrpSpPr>
        <p:grpSpPr bwMode="auto">
          <a:xfrm>
            <a:off x="4730750" y="2395538"/>
            <a:ext cx="1543050" cy="392112"/>
            <a:chOff x="2424" y="641"/>
            <a:chExt cx="972" cy="247"/>
          </a:xfrm>
        </p:grpSpPr>
        <p:sp>
          <p:nvSpPr>
            <p:cNvPr id="62562" name="Oval 48"/>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2563" name="Group 49"/>
            <p:cNvGrpSpPr>
              <a:grpSpLocks/>
            </p:cNvGrpSpPr>
            <p:nvPr/>
          </p:nvGrpSpPr>
          <p:grpSpPr bwMode="auto">
            <a:xfrm>
              <a:off x="2424" y="641"/>
              <a:ext cx="912" cy="247"/>
              <a:chOff x="2424" y="501"/>
              <a:chExt cx="912" cy="499"/>
            </a:xfrm>
          </p:grpSpPr>
          <p:sp>
            <p:nvSpPr>
              <p:cNvPr id="62564" name="Freeform 50"/>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65" name="Freeform 51"/>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66" name="Freeform 52"/>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67" name="Freeform 53"/>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2486" name="Group 54"/>
          <p:cNvGrpSpPr>
            <a:grpSpLocks/>
          </p:cNvGrpSpPr>
          <p:nvPr/>
        </p:nvGrpSpPr>
        <p:grpSpPr bwMode="auto">
          <a:xfrm>
            <a:off x="4724400" y="5056188"/>
            <a:ext cx="1543050" cy="392112"/>
            <a:chOff x="2424" y="641"/>
            <a:chExt cx="972" cy="247"/>
          </a:xfrm>
        </p:grpSpPr>
        <p:sp>
          <p:nvSpPr>
            <p:cNvPr id="62556" name="Oval 55"/>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2557" name="Group 56"/>
            <p:cNvGrpSpPr>
              <a:grpSpLocks/>
            </p:cNvGrpSpPr>
            <p:nvPr/>
          </p:nvGrpSpPr>
          <p:grpSpPr bwMode="auto">
            <a:xfrm>
              <a:off x="2424" y="641"/>
              <a:ext cx="912" cy="247"/>
              <a:chOff x="2424" y="501"/>
              <a:chExt cx="912" cy="499"/>
            </a:xfrm>
          </p:grpSpPr>
          <p:sp>
            <p:nvSpPr>
              <p:cNvPr id="62558" name="Freeform 57"/>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59" name="Freeform 58"/>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60" name="Freeform 59"/>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rot="10800000"/>
              <a:lstStyle/>
              <a:p>
                <a:endParaRPr lang="en-US"/>
              </a:p>
            </p:txBody>
          </p:sp>
          <p:sp>
            <p:nvSpPr>
              <p:cNvPr id="62561" name="Freeform 60"/>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rot="10800000"/>
              <a:lstStyle/>
              <a:p>
                <a:endParaRPr lang="en-US"/>
              </a:p>
            </p:txBody>
          </p:sp>
        </p:grpSp>
      </p:grpSp>
      <p:grpSp>
        <p:nvGrpSpPr>
          <p:cNvPr id="62487" name="Group 61"/>
          <p:cNvGrpSpPr>
            <a:grpSpLocks/>
          </p:cNvGrpSpPr>
          <p:nvPr/>
        </p:nvGrpSpPr>
        <p:grpSpPr bwMode="auto">
          <a:xfrm>
            <a:off x="4724400" y="3475038"/>
            <a:ext cx="1543050" cy="392112"/>
            <a:chOff x="2424" y="641"/>
            <a:chExt cx="972" cy="247"/>
          </a:xfrm>
        </p:grpSpPr>
        <p:sp>
          <p:nvSpPr>
            <p:cNvPr id="62550" name="Oval 62"/>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2551" name="Group 63"/>
            <p:cNvGrpSpPr>
              <a:grpSpLocks/>
            </p:cNvGrpSpPr>
            <p:nvPr/>
          </p:nvGrpSpPr>
          <p:grpSpPr bwMode="auto">
            <a:xfrm>
              <a:off x="2424" y="641"/>
              <a:ext cx="912" cy="247"/>
              <a:chOff x="2424" y="501"/>
              <a:chExt cx="912" cy="499"/>
            </a:xfrm>
          </p:grpSpPr>
          <p:sp>
            <p:nvSpPr>
              <p:cNvPr id="62552" name="Freeform 64"/>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53" name="Freeform 65"/>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54" name="Freeform 66"/>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55" name="Freeform 67"/>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2488" name="Group 68"/>
          <p:cNvGrpSpPr>
            <a:grpSpLocks/>
          </p:cNvGrpSpPr>
          <p:nvPr/>
        </p:nvGrpSpPr>
        <p:grpSpPr bwMode="auto">
          <a:xfrm>
            <a:off x="4724400" y="4021138"/>
            <a:ext cx="1543050" cy="392112"/>
            <a:chOff x="2424" y="641"/>
            <a:chExt cx="972" cy="247"/>
          </a:xfrm>
        </p:grpSpPr>
        <p:sp>
          <p:nvSpPr>
            <p:cNvPr id="62544" name="Oval 69"/>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2545" name="Group 70"/>
            <p:cNvGrpSpPr>
              <a:grpSpLocks/>
            </p:cNvGrpSpPr>
            <p:nvPr/>
          </p:nvGrpSpPr>
          <p:grpSpPr bwMode="auto">
            <a:xfrm>
              <a:off x="2424" y="641"/>
              <a:ext cx="912" cy="247"/>
              <a:chOff x="2424" y="501"/>
              <a:chExt cx="912" cy="499"/>
            </a:xfrm>
          </p:grpSpPr>
          <p:sp>
            <p:nvSpPr>
              <p:cNvPr id="62546" name="Freeform 71"/>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47" name="Freeform 72"/>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48" name="Freeform 73"/>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49" name="Freeform 74"/>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2489" name="Group 75"/>
          <p:cNvGrpSpPr>
            <a:grpSpLocks/>
          </p:cNvGrpSpPr>
          <p:nvPr/>
        </p:nvGrpSpPr>
        <p:grpSpPr bwMode="auto">
          <a:xfrm>
            <a:off x="4724400" y="4535488"/>
            <a:ext cx="1543050" cy="392112"/>
            <a:chOff x="2424" y="641"/>
            <a:chExt cx="972" cy="247"/>
          </a:xfrm>
        </p:grpSpPr>
        <p:sp>
          <p:nvSpPr>
            <p:cNvPr id="62538" name="Oval 76"/>
            <p:cNvSpPr>
              <a:spLocks noChangeArrowheads="1"/>
            </p:cNvSpPr>
            <p:nvPr/>
          </p:nvSpPr>
          <p:spPr bwMode="auto">
            <a:xfrm>
              <a:off x="3324" y="728"/>
              <a:ext cx="72" cy="72"/>
            </a:xfrm>
            <a:prstGeom prst="ellipse">
              <a:avLst/>
            </a:prstGeom>
            <a:solidFill>
              <a:schemeClr val="tx1"/>
            </a:solidFill>
            <a:ln w="38100">
              <a:solidFill>
                <a:schemeClr val="tx1"/>
              </a:solidFill>
              <a:round/>
              <a:headEnd/>
              <a:tailEnd type="none" w="med" len="lg"/>
            </a:ln>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grpSp>
          <p:nvGrpSpPr>
            <p:cNvPr id="62539" name="Group 77"/>
            <p:cNvGrpSpPr>
              <a:grpSpLocks/>
            </p:cNvGrpSpPr>
            <p:nvPr/>
          </p:nvGrpSpPr>
          <p:grpSpPr bwMode="auto">
            <a:xfrm>
              <a:off x="2424" y="641"/>
              <a:ext cx="912" cy="247"/>
              <a:chOff x="2424" y="501"/>
              <a:chExt cx="912" cy="499"/>
            </a:xfrm>
          </p:grpSpPr>
          <p:sp>
            <p:nvSpPr>
              <p:cNvPr id="62540" name="Freeform 78"/>
              <p:cNvSpPr>
                <a:spLocks/>
              </p:cNvSpPr>
              <p:nvPr/>
            </p:nvSpPr>
            <p:spPr bwMode="auto">
              <a:xfrm>
                <a:off x="2424" y="645"/>
                <a:ext cx="896" cy="107"/>
              </a:xfrm>
              <a:custGeom>
                <a:avLst/>
                <a:gdLst>
                  <a:gd name="T0" fmla="*/ 0 w 1032"/>
                  <a:gd name="T1" fmla="*/ 61 h 187"/>
                  <a:gd name="T2" fmla="*/ 266 w 1032"/>
                  <a:gd name="T3" fmla="*/ 9 h 187"/>
                  <a:gd name="T4" fmla="*/ 603 w 1032"/>
                  <a:gd name="T5" fmla="*/ 9 h 187"/>
                  <a:gd name="T6" fmla="*/ 778 w 1032"/>
                  <a:gd name="T7" fmla="*/ 56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41" name="Freeform 79"/>
              <p:cNvSpPr>
                <a:spLocks/>
              </p:cNvSpPr>
              <p:nvPr/>
            </p:nvSpPr>
            <p:spPr bwMode="auto">
              <a:xfrm>
                <a:off x="2440" y="501"/>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42" name="Freeform 80"/>
              <p:cNvSpPr>
                <a:spLocks/>
              </p:cNvSpPr>
              <p:nvPr/>
            </p:nvSpPr>
            <p:spPr bwMode="auto">
              <a:xfrm flipV="1">
                <a:off x="2424" y="757"/>
                <a:ext cx="896" cy="75"/>
              </a:xfrm>
              <a:custGeom>
                <a:avLst/>
                <a:gdLst>
                  <a:gd name="T0" fmla="*/ 0 w 1032"/>
                  <a:gd name="T1" fmla="*/ 30 h 187"/>
                  <a:gd name="T2" fmla="*/ 266 w 1032"/>
                  <a:gd name="T3" fmla="*/ 4 h 187"/>
                  <a:gd name="T4" fmla="*/ 603 w 1032"/>
                  <a:gd name="T5" fmla="*/ 4 h 187"/>
                  <a:gd name="T6" fmla="*/ 778 w 1032"/>
                  <a:gd name="T7" fmla="*/ 2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43" name="Freeform 81"/>
              <p:cNvSpPr>
                <a:spLocks/>
              </p:cNvSpPr>
              <p:nvPr/>
            </p:nvSpPr>
            <p:spPr bwMode="auto">
              <a:xfrm flipV="1">
                <a:off x="2424" y="757"/>
                <a:ext cx="896" cy="243"/>
              </a:xfrm>
              <a:custGeom>
                <a:avLst/>
                <a:gdLst>
                  <a:gd name="T0" fmla="*/ 0 w 1032"/>
                  <a:gd name="T1" fmla="*/ 316 h 187"/>
                  <a:gd name="T2" fmla="*/ 266 w 1032"/>
                  <a:gd name="T3" fmla="*/ 45 h 187"/>
                  <a:gd name="T4" fmla="*/ 603 w 1032"/>
                  <a:gd name="T5" fmla="*/ 45 h 187"/>
                  <a:gd name="T6" fmla="*/ 778 w 1032"/>
                  <a:gd name="T7" fmla="*/ 288 h 187"/>
                  <a:gd name="T8" fmla="*/ 0 60000 65536"/>
                  <a:gd name="T9" fmla="*/ 0 60000 65536"/>
                  <a:gd name="T10" fmla="*/ 0 60000 65536"/>
                  <a:gd name="T11" fmla="*/ 0 60000 65536"/>
                  <a:gd name="T12" fmla="*/ 0 w 1032"/>
                  <a:gd name="T13" fmla="*/ 0 h 187"/>
                  <a:gd name="T14" fmla="*/ 1032 w 1032"/>
                  <a:gd name="T15" fmla="*/ 187 h 187"/>
                </a:gdLst>
                <a:ahLst/>
                <a:cxnLst>
                  <a:cxn ang="T8">
                    <a:pos x="T0" y="T1"/>
                  </a:cxn>
                  <a:cxn ang="T9">
                    <a:pos x="T2" y="T3"/>
                  </a:cxn>
                  <a:cxn ang="T10">
                    <a:pos x="T4" y="T5"/>
                  </a:cxn>
                  <a:cxn ang="T11">
                    <a:pos x="T6" y="T7"/>
                  </a:cxn>
                </a:cxnLst>
                <a:rect l="T12" t="T13" r="T14" b="T15"/>
                <a:pathLst>
                  <a:path w="1032" h="187">
                    <a:moveTo>
                      <a:pt x="0" y="187"/>
                    </a:moveTo>
                    <a:cubicBezTo>
                      <a:pt x="110" y="121"/>
                      <a:pt x="219" y="54"/>
                      <a:pt x="352" y="27"/>
                    </a:cubicBezTo>
                    <a:cubicBezTo>
                      <a:pt x="485" y="0"/>
                      <a:pt x="687" y="3"/>
                      <a:pt x="800" y="27"/>
                    </a:cubicBezTo>
                    <a:cubicBezTo>
                      <a:pt x="913" y="51"/>
                      <a:pt x="984" y="141"/>
                      <a:pt x="1032" y="171"/>
                    </a:cubicBezTo>
                  </a:path>
                </a:pathLst>
              </a:custGeom>
              <a:noFill/>
              <a:ln w="19050">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pSp>
      <p:graphicFrame>
        <p:nvGraphicFramePr>
          <p:cNvPr id="62490" name="Object 82"/>
          <p:cNvGraphicFramePr>
            <a:graphicFrameLocks noChangeAspect="1"/>
          </p:cNvGraphicFramePr>
          <p:nvPr/>
        </p:nvGraphicFramePr>
        <p:xfrm>
          <a:off x="1841500" y="2333625"/>
          <a:ext cx="239713" cy="558800"/>
        </p:xfrm>
        <a:graphic>
          <a:graphicData uri="http://schemas.openxmlformats.org/presentationml/2006/ole">
            <mc:AlternateContent xmlns:mc="http://schemas.openxmlformats.org/markup-compatibility/2006">
              <mc:Choice xmlns:v="urn:schemas-microsoft-com:vml" Requires="v">
                <p:oleObj spid="_x0000_s33811" name="Equation" r:id="rId10" imgW="76035" imgH="177415" progId="Equation.DSMT4">
                  <p:embed/>
                </p:oleObj>
              </mc:Choice>
              <mc:Fallback>
                <p:oleObj name="Equation" r:id="rId10" imgW="76035" imgH="177415" progId="Equation.DSMT4">
                  <p:embed/>
                  <p:pic>
                    <p:nvPicPr>
                      <p:cNvPr id="62490" name="Object 8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841500" y="23336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2491" name="Rectangle 83"/>
          <p:cNvSpPr>
            <a:spLocks noChangeArrowheads="1"/>
          </p:cNvSpPr>
          <p:nvPr/>
        </p:nvSpPr>
        <p:spPr bwMode="auto">
          <a:xfrm>
            <a:off x="1562100" y="29781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492" name="Text Box 84"/>
          <p:cNvSpPr txBox="1">
            <a:spLocks noChangeArrowheads="1"/>
          </p:cNvSpPr>
          <p:nvPr/>
        </p:nvSpPr>
        <p:spPr bwMode="auto">
          <a:xfrm>
            <a:off x="1558925" y="29781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O-,0</a:t>
            </a:r>
          </a:p>
        </p:txBody>
      </p:sp>
      <p:sp>
        <p:nvSpPr>
          <p:cNvPr id="62493" name="Rectangle 85"/>
          <p:cNvSpPr>
            <a:spLocks noChangeArrowheads="1"/>
          </p:cNvSpPr>
          <p:nvPr/>
        </p:nvSpPr>
        <p:spPr bwMode="auto">
          <a:xfrm>
            <a:off x="1562100" y="34988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494" name="Text Box 86"/>
          <p:cNvSpPr txBox="1">
            <a:spLocks noChangeArrowheads="1"/>
          </p:cNvSpPr>
          <p:nvPr/>
        </p:nvSpPr>
        <p:spPr bwMode="auto">
          <a:xfrm>
            <a:off x="1565275" y="34988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O-,1</a:t>
            </a:r>
          </a:p>
        </p:txBody>
      </p:sp>
      <p:sp>
        <p:nvSpPr>
          <p:cNvPr id="62495" name="Rectangle 87"/>
          <p:cNvSpPr>
            <a:spLocks noChangeArrowheads="1"/>
          </p:cNvSpPr>
          <p:nvPr/>
        </p:nvSpPr>
        <p:spPr bwMode="auto">
          <a:xfrm>
            <a:off x="1562100" y="4032250"/>
            <a:ext cx="787400" cy="355600"/>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496" name="Text Box 88"/>
          <p:cNvSpPr txBox="1">
            <a:spLocks noChangeArrowheads="1"/>
          </p:cNvSpPr>
          <p:nvPr/>
        </p:nvSpPr>
        <p:spPr bwMode="auto">
          <a:xfrm>
            <a:off x="1558925" y="4032250"/>
            <a:ext cx="596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O-,2</a:t>
            </a:r>
          </a:p>
        </p:txBody>
      </p:sp>
      <p:grpSp>
        <p:nvGrpSpPr>
          <p:cNvPr id="62497" name="Group 89"/>
          <p:cNvGrpSpPr>
            <a:grpSpLocks/>
          </p:cNvGrpSpPr>
          <p:nvPr/>
        </p:nvGrpSpPr>
        <p:grpSpPr bwMode="auto">
          <a:xfrm>
            <a:off x="3927475" y="857250"/>
            <a:ext cx="814388" cy="1941513"/>
            <a:chOff x="1922" y="652"/>
            <a:chExt cx="513" cy="1223"/>
          </a:xfrm>
        </p:grpSpPr>
        <p:sp>
          <p:nvSpPr>
            <p:cNvPr id="62529" name="Rectangle 90"/>
            <p:cNvSpPr>
              <a:spLocks noChangeArrowheads="1"/>
            </p:cNvSpPr>
            <p:nvPr/>
          </p:nvSpPr>
          <p:spPr bwMode="auto">
            <a:xfrm>
              <a:off x="1928" y="652"/>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530" name="Text Box 91"/>
            <p:cNvSpPr txBox="1">
              <a:spLocks noChangeArrowheads="1"/>
            </p:cNvSpPr>
            <p:nvPr/>
          </p:nvSpPr>
          <p:spPr bwMode="auto">
            <a:xfrm>
              <a:off x="1926" y="652"/>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AB+,0</a:t>
              </a:r>
            </a:p>
          </p:txBody>
        </p:sp>
        <p:sp>
          <p:nvSpPr>
            <p:cNvPr id="62531" name="Rectangle 92"/>
            <p:cNvSpPr>
              <a:spLocks noChangeArrowheads="1"/>
            </p:cNvSpPr>
            <p:nvPr/>
          </p:nvSpPr>
          <p:spPr bwMode="auto">
            <a:xfrm>
              <a:off x="1928" y="98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532" name="Text Box 93"/>
            <p:cNvSpPr txBox="1">
              <a:spLocks noChangeArrowheads="1"/>
            </p:cNvSpPr>
            <p:nvPr/>
          </p:nvSpPr>
          <p:spPr bwMode="auto">
            <a:xfrm>
              <a:off x="1930" y="98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AB+,1</a:t>
              </a:r>
            </a:p>
          </p:txBody>
        </p:sp>
        <p:sp>
          <p:nvSpPr>
            <p:cNvPr id="62533" name="Rectangle 94"/>
            <p:cNvSpPr>
              <a:spLocks noChangeArrowheads="1"/>
            </p:cNvSpPr>
            <p:nvPr/>
          </p:nvSpPr>
          <p:spPr bwMode="auto">
            <a:xfrm>
              <a:off x="1928" y="131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534" name="Text Box 95"/>
            <p:cNvSpPr txBox="1">
              <a:spLocks noChangeArrowheads="1"/>
            </p:cNvSpPr>
            <p:nvPr/>
          </p:nvSpPr>
          <p:spPr bwMode="auto">
            <a:xfrm>
              <a:off x="1926" y="1316"/>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AB+,2</a:t>
              </a:r>
            </a:p>
          </p:txBody>
        </p:sp>
        <p:grpSp>
          <p:nvGrpSpPr>
            <p:cNvPr id="62535" name="Group 96"/>
            <p:cNvGrpSpPr>
              <a:grpSpLocks/>
            </p:cNvGrpSpPr>
            <p:nvPr/>
          </p:nvGrpSpPr>
          <p:grpSpPr bwMode="auto">
            <a:xfrm>
              <a:off x="1922" y="1644"/>
              <a:ext cx="505" cy="231"/>
              <a:chOff x="1934" y="1660"/>
              <a:chExt cx="505" cy="231"/>
            </a:xfrm>
          </p:grpSpPr>
          <p:sp>
            <p:nvSpPr>
              <p:cNvPr id="62536" name="Rectangle 97"/>
              <p:cNvSpPr>
                <a:spLocks noChangeArrowheads="1"/>
              </p:cNvSpPr>
              <p:nvPr/>
            </p:nvSpPr>
            <p:spPr bwMode="auto">
              <a:xfrm>
                <a:off x="1936" y="166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537" name="Text Box 98"/>
              <p:cNvSpPr txBox="1">
                <a:spLocks noChangeArrowheads="1"/>
              </p:cNvSpPr>
              <p:nvPr/>
            </p:nvSpPr>
            <p:spPr bwMode="auto">
              <a:xfrm>
                <a:off x="1934" y="1660"/>
                <a:ext cx="50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AB+,3</a:t>
                </a:r>
              </a:p>
            </p:txBody>
          </p:sp>
        </p:grpSp>
      </p:grpSp>
      <p:graphicFrame>
        <p:nvGraphicFramePr>
          <p:cNvPr id="62498" name="Object 99"/>
          <p:cNvGraphicFramePr>
            <a:graphicFrameLocks noChangeAspect="1"/>
          </p:cNvGraphicFramePr>
          <p:nvPr/>
        </p:nvGraphicFramePr>
        <p:xfrm>
          <a:off x="4200525" y="2854325"/>
          <a:ext cx="239713" cy="558800"/>
        </p:xfrm>
        <a:graphic>
          <a:graphicData uri="http://schemas.openxmlformats.org/presentationml/2006/ole">
            <mc:AlternateContent xmlns:mc="http://schemas.openxmlformats.org/markup-compatibility/2006">
              <mc:Choice xmlns:v="urn:schemas-microsoft-com:vml" Requires="v">
                <p:oleObj spid="_x0000_s33812" name="Equation" r:id="rId12" imgW="76035" imgH="177415" progId="Equation.DSMT4">
                  <p:embed/>
                </p:oleObj>
              </mc:Choice>
              <mc:Fallback>
                <p:oleObj name="Equation" r:id="rId12" imgW="76035" imgH="177415" progId="Equation.DSMT4">
                  <p:embed/>
                  <p:pic>
                    <p:nvPicPr>
                      <p:cNvPr id="62498" name="Object 9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200525" y="28543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2499" name="Group 100"/>
          <p:cNvGrpSpPr>
            <a:grpSpLocks/>
          </p:cNvGrpSpPr>
          <p:nvPr/>
        </p:nvGrpSpPr>
        <p:grpSpPr bwMode="auto">
          <a:xfrm>
            <a:off x="3927475" y="3505200"/>
            <a:ext cx="796925" cy="1941513"/>
            <a:chOff x="1922" y="652"/>
            <a:chExt cx="502" cy="1223"/>
          </a:xfrm>
        </p:grpSpPr>
        <p:sp>
          <p:nvSpPr>
            <p:cNvPr id="62520" name="Rectangle 101"/>
            <p:cNvSpPr>
              <a:spLocks noChangeArrowheads="1"/>
            </p:cNvSpPr>
            <p:nvPr/>
          </p:nvSpPr>
          <p:spPr bwMode="auto">
            <a:xfrm>
              <a:off x="1928" y="652"/>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521" name="Text Box 102"/>
            <p:cNvSpPr txBox="1">
              <a:spLocks noChangeArrowheads="1"/>
            </p:cNvSpPr>
            <p:nvPr/>
          </p:nvSpPr>
          <p:spPr bwMode="auto">
            <a:xfrm>
              <a:off x="1926" y="652"/>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O-,0</a:t>
              </a:r>
            </a:p>
          </p:txBody>
        </p:sp>
        <p:sp>
          <p:nvSpPr>
            <p:cNvPr id="62522" name="Rectangle 103"/>
            <p:cNvSpPr>
              <a:spLocks noChangeArrowheads="1"/>
            </p:cNvSpPr>
            <p:nvPr/>
          </p:nvSpPr>
          <p:spPr bwMode="auto">
            <a:xfrm>
              <a:off x="1928" y="98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523" name="Text Box 104"/>
            <p:cNvSpPr txBox="1">
              <a:spLocks noChangeArrowheads="1"/>
            </p:cNvSpPr>
            <p:nvPr/>
          </p:nvSpPr>
          <p:spPr bwMode="auto">
            <a:xfrm>
              <a:off x="1930" y="980"/>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O-,1</a:t>
              </a:r>
            </a:p>
          </p:txBody>
        </p:sp>
        <p:sp>
          <p:nvSpPr>
            <p:cNvPr id="62524" name="Rectangle 105"/>
            <p:cNvSpPr>
              <a:spLocks noChangeArrowheads="1"/>
            </p:cNvSpPr>
            <p:nvPr/>
          </p:nvSpPr>
          <p:spPr bwMode="auto">
            <a:xfrm>
              <a:off x="1928" y="1316"/>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525" name="Text Box 106"/>
            <p:cNvSpPr txBox="1">
              <a:spLocks noChangeArrowheads="1"/>
            </p:cNvSpPr>
            <p:nvPr/>
          </p:nvSpPr>
          <p:spPr bwMode="auto">
            <a:xfrm>
              <a:off x="1926" y="1316"/>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O-,2</a:t>
              </a:r>
            </a:p>
          </p:txBody>
        </p:sp>
        <p:grpSp>
          <p:nvGrpSpPr>
            <p:cNvPr id="62526" name="Group 107"/>
            <p:cNvGrpSpPr>
              <a:grpSpLocks/>
            </p:cNvGrpSpPr>
            <p:nvPr/>
          </p:nvGrpSpPr>
          <p:grpSpPr bwMode="auto">
            <a:xfrm>
              <a:off x="1922" y="1644"/>
              <a:ext cx="498" cy="231"/>
              <a:chOff x="1934" y="1660"/>
              <a:chExt cx="498" cy="231"/>
            </a:xfrm>
          </p:grpSpPr>
          <p:sp>
            <p:nvSpPr>
              <p:cNvPr id="62527" name="Rectangle 108"/>
              <p:cNvSpPr>
                <a:spLocks noChangeArrowheads="1"/>
              </p:cNvSpPr>
              <p:nvPr/>
            </p:nvSpPr>
            <p:spPr bwMode="auto">
              <a:xfrm>
                <a:off x="1936" y="1660"/>
                <a:ext cx="496" cy="224"/>
              </a:xfrm>
              <a:prstGeom prst="rect">
                <a:avLst/>
              </a:prstGeom>
              <a:noFill/>
              <a:ln w="19050">
                <a:solidFill>
                  <a:schemeClr val="tx1"/>
                </a:solidFill>
                <a:miter lim="800000"/>
                <a:headEnd/>
                <a:tailEnd type="none"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endParaRPr lang="en-US" altLang="en-US"/>
              </a:p>
            </p:txBody>
          </p:sp>
          <p:sp>
            <p:nvSpPr>
              <p:cNvPr id="62528" name="Text Box 109"/>
              <p:cNvSpPr txBox="1">
                <a:spLocks noChangeArrowheads="1"/>
              </p:cNvSpPr>
              <p:nvPr/>
            </p:nvSpPr>
            <p:spPr bwMode="auto">
              <a:xfrm>
                <a:off x="1934" y="1660"/>
                <a:ext cx="3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eaLnBrk="1" hangingPunct="1"/>
                <a:r>
                  <a:rPr lang="en-US" altLang="en-US" i="0">
                    <a:cs typeface="Arial" panose="020B0604020202020204" pitchFamily="34" charset="0"/>
                  </a:rPr>
                  <a:t>O-,3</a:t>
                </a:r>
              </a:p>
            </p:txBody>
          </p:sp>
        </p:grpSp>
      </p:grpSp>
      <p:cxnSp>
        <p:nvCxnSpPr>
          <p:cNvPr id="62500" name="AutoShape 110"/>
          <p:cNvCxnSpPr>
            <a:cxnSpLocks noChangeShapeType="1"/>
            <a:stCxn id="62495" idx="3"/>
            <a:endCxn id="62468" idx="1"/>
          </p:cNvCxnSpPr>
          <p:nvPr/>
        </p:nvCxnSpPr>
        <p:spPr bwMode="auto">
          <a:xfrm>
            <a:off x="2359025" y="4210050"/>
            <a:ext cx="1543050" cy="2047875"/>
          </a:xfrm>
          <a:prstGeom prst="straightConnector1">
            <a:avLst/>
          </a:prstGeom>
          <a:noFill/>
          <a:ln w="19050">
            <a:solidFill>
              <a:schemeClr val="tx1"/>
            </a:solidFill>
            <a:round/>
            <a:headEnd/>
            <a:tailEnd type="stealth" w="med" len="lg"/>
          </a:ln>
          <a:extLst>
            <a:ext uri="{909E8E84-426E-40DD-AFC4-6F175D3DCCD1}">
              <a14:hiddenFill xmlns:a14="http://schemas.microsoft.com/office/drawing/2010/main">
                <a:noFill/>
              </a14:hiddenFill>
            </a:ext>
          </a:extLst>
        </p:spPr>
      </p:cxnSp>
      <p:graphicFrame>
        <p:nvGraphicFramePr>
          <p:cNvPr id="62501" name="Object 111"/>
          <p:cNvGraphicFramePr>
            <a:graphicFrameLocks noChangeAspect="1"/>
          </p:cNvGraphicFramePr>
          <p:nvPr/>
        </p:nvGraphicFramePr>
        <p:xfrm>
          <a:off x="1841500" y="4441825"/>
          <a:ext cx="239713" cy="558800"/>
        </p:xfrm>
        <a:graphic>
          <a:graphicData uri="http://schemas.openxmlformats.org/presentationml/2006/ole">
            <mc:AlternateContent xmlns:mc="http://schemas.openxmlformats.org/markup-compatibility/2006">
              <mc:Choice xmlns:v="urn:schemas-microsoft-com:vml" Requires="v">
                <p:oleObj spid="_x0000_s33813" name="Equation" r:id="rId13" imgW="76035" imgH="177415" progId="Equation.DSMT4">
                  <p:embed/>
                </p:oleObj>
              </mc:Choice>
              <mc:Fallback>
                <p:oleObj name="Equation" r:id="rId13" imgW="76035" imgH="177415" progId="Equation.DSMT4">
                  <p:embed/>
                  <p:pic>
                    <p:nvPicPr>
                      <p:cNvPr id="62501" name="Object 11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841500" y="44418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2502" name="Object 112"/>
          <p:cNvGraphicFramePr>
            <a:graphicFrameLocks noChangeAspect="1"/>
          </p:cNvGraphicFramePr>
          <p:nvPr/>
        </p:nvGraphicFramePr>
        <p:xfrm>
          <a:off x="4200525" y="5419725"/>
          <a:ext cx="239713" cy="558800"/>
        </p:xfrm>
        <a:graphic>
          <a:graphicData uri="http://schemas.openxmlformats.org/presentationml/2006/ole">
            <mc:AlternateContent xmlns:mc="http://schemas.openxmlformats.org/markup-compatibility/2006">
              <mc:Choice xmlns:v="urn:schemas-microsoft-com:vml" Requires="v">
                <p:oleObj spid="_x0000_s33814" name="Equation" r:id="rId14" imgW="76035" imgH="177415" progId="Equation.DSMT4">
                  <p:embed/>
                </p:oleObj>
              </mc:Choice>
              <mc:Fallback>
                <p:oleObj name="Equation" r:id="rId14" imgW="76035" imgH="177415" progId="Equation.DSMT4">
                  <p:embed/>
                  <p:pic>
                    <p:nvPicPr>
                      <p:cNvPr id="62502" name="Object 11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200525" y="5419725"/>
                        <a:ext cx="239713"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2503" name="Object 113"/>
          <p:cNvGraphicFramePr>
            <a:graphicFrameLocks noChangeAspect="1"/>
          </p:cNvGraphicFramePr>
          <p:nvPr/>
        </p:nvGraphicFramePr>
        <p:xfrm>
          <a:off x="4048125" y="6046788"/>
          <a:ext cx="312738" cy="415925"/>
        </p:xfrm>
        <a:graphic>
          <a:graphicData uri="http://schemas.openxmlformats.org/presentationml/2006/ole">
            <mc:AlternateContent xmlns:mc="http://schemas.openxmlformats.org/markup-compatibility/2006">
              <mc:Choice xmlns:v="urn:schemas-microsoft-com:vml" Requires="v">
                <p:oleObj spid="_x0000_s33815" name="Equation" r:id="rId15" imgW="190417" imgH="253890" progId="Equation.DSMT4">
                  <p:embed/>
                </p:oleObj>
              </mc:Choice>
              <mc:Fallback>
                <p:oleObj name="Equation" r:id="rId15" imgW="190417" imgH="253890" progId="Equation.DSMT4">
                  <p:embed/>
                  <p:pic>
                    <p:nvPicPr>
                      <p:cNvPr id="62503" name="Object 113"/>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048125" y="6046788"/>
                        <a:ext cx="312738" cy="41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2504" name="Text Box 114"/>
          <p:cNvSpPr txBox="1">
            <a:spLocks noChangeArrowheads="1"/>
          </p:cNvSpPr>
          <p:nvPr/>
        </p:nvSpPr>
        <p:spPr bwMode="auto">
          <a:xfrm>
            <a:off x="361950" y="5324475"/>
            <a:ext cx="26384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type="none" w="med" len="lg"/>
              </a14:hiddenLine>
            </a:ext>
          </a:extLst>
        </p:spPr>
        <p:txBody>
          <a:bodyPr>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pPr algn="l"/>
            <a:r>
              <a:rPr lang="en-US" altLang="en-US" sz="2400"/>
              <a:t>Dual variables give value additional unit of blood..</a:t>
            </a:r>
          </a:p>
        </p:txBody>
      </p:sp>
      <p:sp>
        <p:nvSpPr>
          <p:cNvPr id="62505" name="Text Box 115"/>
          <p:cNvSpPr txBox="1">
            <a:spLocks noChangeArrowheads="1"/>
          </p:cNvSpPr>
          <p:nvPr/>
        </p:nvSpPr>
        <p:spPr bwMode="auto">
          <a:xfrm>
            <a:off x="228600" y="231775"/>
            <a:ext cx="895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type="none" w="med" len="lg"/>
              </a14:hiddenLine>
            </a:ext>
          </a:extLst>
        </p:spPr>
        <p:txBody>
          <a:bodyPr wrap="none">
            <a:spAutoFit/>
          </a:bodyPr>
          <a:lstStyle>
            <a:lvl1pPr>
              <a:defRPr i="1">
                <a:solidFill>
                  <a:schemeClr val="tx1"/>
                </a:solidFill>
                <a:latin typeface="Times New Roman" panose="02020603050405020304" pitchFamily="18" charset="0"/>
              </a:defRPr>
            </a:lvl1pPr>
            <a:lvl2pPr marL="742950" indent="-285750">
              <a:defRPr i="1">
                <a:solidFill>
                  <a:schemeClr val="tx1"/>
                </a:solidFill>
                <a:latin typeface="Times New Roman" panose="02020603050405020304" pitchFamily="18" charset="0"/>
              </a:defRPr>
            </a:lvl2pPr>
            <a:lvl3pPr marL="1143000" indent="-228600">
              <a:defRPr i="1">
                <a:solidFill>
                  <a:schemeClr val="tx1"/>
                </a:solidFill>
                <a:latin typeface="Times New Roman" panose="02020603050405020304" pitchFamily="18" charset="0"/>
              </a:defRPr>
            </a:lvl3pPr>
            <a:lvl4pPr marL="1600200" indent="-228600">
              <a:defRPr i="1">
                <a:solidFill>
                  <a:schemeClr val="tx1"/>
                </a:solidFill>
                <a:latin typeface="Times New Roman" panose="02020603050405020304" pitchFamily="18" charset="0"/>
              </a:defRPr>
            </a:lvl4pPr>
            <a:lvl5pPr marL="2057400" indent="-228600">
              <a:defRPr i="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i="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i="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i="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i="1">
                <a:solidFill>
                  <a:schemeClr val="tx1"/>
                </a:solidFill>
                <a:latin typeface="Times New Roman" panose="02020603050405020304" pitchFamily="18" charset="0"/>
              </a:defRPr>
            </a:lvl9pPr>
          </a:lstStyle>
          <a:p>
            <a:r>
              <a:rPr lang="en-US" altLang="en-US" sz="2400" i="0"/>
              <a:t>Duals</a:t>
            </a:r>
          </a:p>
        </p:txBody>
      </p:sp>
      <p:grpSp>
        <p:nvGrpSpPr>
          <p:cNvPr id="62506" name="Group 116"/>
          <p:cNvGrpSpPr>
            <a:grpSpLocks/>
          </p:cNvGrpSpPr>
          <p:nvPr/>
        </p:nvGrpSpPr>
        <p:grpSpPr bwMode="auto">
          <a:xfrm>
            <a:off x="169863" y="881063"/>
            <a:ext cx="1392237" cy="3606800"/>
            <a:chOff x="131" y="579"/>
            <a:chExt cx="877" cy="2272"/>
          </a:xfrm>
        </p:grpSpPr>
        <p:sp>
          <p:nvSpPr>
            <p:cNvPr id="62507" name="Line 117"/>
            <p:cNvSpPr>
              <a:spLocks noChangeShapeType="1"/>
            </p:cNvSpPr>
            <p:nvPr/>
          </p:nvSpPr>
          <p:spPr bwMode="auto">
            <a:xfrm>
              <a:off x="712" y="68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2508" name="Line 118"/>
            <p:cNvSpPr>
              <a:spLocks noChangeShapeType="1"/>
            </p:cNvSpPr>
            <p:nvPr/>
          </p:nvSpPr>
          <p:spPr bwMode="auto">
            <a:xfrm>
              <a:off x="712" y="1016"/>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2509" name="Line 119"/>
            <p:cNvSpPr>
              <a:spLocks noChangeShapeType="1"/>
            </p:cNvSpPr>
            <p:nvPr/>
          </p:nvSpPr>
          <p:spPr bwMode="auto">
            <a:xfrm>
              <a:off x="712" y="1360"/>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2510" name="Line 120"/>
            <p:cNvSpPr>
              <a:spLocks noChangeShapeType="1"/>
            </p:cNvSpPr>
            <p:nvPr/>
          </p:nvSpPr>
          <p:spPr bwMode="auto">
            <a:xfrm>
              <a:off x="712" y="2024"/>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2511" name="Line 121"/>
            <p:cNvSpPr>
              <a:spLocks noChangeShapeType="1"/>
            </p:cNvSpPr>
            <p:nvPr/>
          </p:nvSpPr>
          <p:spPr bwMode="auto">
            <a:xfrm>
              <a:off x="720" y="2352"/>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2512" name="Line 122"/>
            <p:cNvSpPr>
              <a:spLocks noChangeShapeType="1"/>
            </p:cNvSpPr>
            <p:nvPr/>
          </p:nvSpPr>
          <p:spPr bwMode="auto">
            <a:xfrm>
              <a:off x="720" y="2688"/>
              <a:ext cx="288" cy="0"/>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nvGrpSpPr>
            <p:cNvPr id="62513" name="Group 123"/>
            <p:cNvGrpSpPr>
              <a:grpSpLocks/>
            </p:cNvGrpSpPr>
            <p:nvPr/>
          </p:nvGrpSpPr>
          <p:grpSpPr bwMode="auto">
            <a:xfrm>
              <a:off x="131" y="579"/>
              <a:ext cx="608" cy="2272"/>
              <a:chOff x="139" y="515"/>
              <a:chExt cx="608" cy="2272"/>
            </a:xfrm>
          </p:grpSpPr>
          <p:graphicFrame>
            <p:nvGraphicFramePr>
              <p:cNvPr id="62514" name="Object 124"/>
              <p:cNvGraphicFramePr>
                <a:graphicFrameLocks noChangeAspect="1"/>
              </p:cNvGraphicFramePr>
              <p:nvPr/>
            </p:nvGraphicFramePr>
            <p:xfrm>
              <a:off x="155" y="515"/>
              <a:ext cx="592" cy="288"/>
            </p:xfrm>
            <a:graphic>
              <a:graphicData uri="http://schemas.openxmlformats.org/presentationml/2006/ole">
                <mc:AlternateContent xmlns:mc="http://schemas.openxmlformats.org/markup-compatibility/2006">
                  <mc:Choice xmlns:v="urn:schemas-microsoft-com:vml" Requires="v">
                    <p:oleObj spid="_x0000_s33816" name="Equation" r:id="rId17" imgW="495085" imgH="241195" progId="Equation.DSMT4">
                      <p:embed/>
                    </p:oleObj>
                  </mc:Choice>
                  <mc:Fallback>
                    <p:oleObj name="Equation" r:id="rId17" imgW="495085" imgH="241195" progId="Equation.DSMT4">
                      <p:embed/>
                      <p:pic>
                        <p:nvPicPr>
                          <p:cNvPr id="62514" name="Object 124"/>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55" y="515"/>
                            <a:ext cx="59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2515" name="Object 125"/>
              <p:cNvGraphicFramePr>
                <a:graphicFrameLocks noChangeAspect="1"/>
              </p:cNvGraphicFramePr>
              <p:nvPr/>
            </p:nvGraphicFramePr>
            <p:xfrm>
              <a:off x="154" y="803"/>
              <a:ext cx="577" cy="288"/>
            </p:xfrm>
            <a:graphic>
              <a:graphicData uri="http://schemas.openxmlformats.org/presentationml/2006/ole">
                <mc:AlternateContent xmlns:mc="http://schemas.openxmlformats.org/markup-compatibility/2006">
                  <mc:Choice xmlns:v="urn:schemas-microsoft-com:vml" Requires="v">
                    <p:oleObj spid="_x0000_s33817" name="Equation" r:id="rId19" imgW="482391" imgH="241195" progId="Equation.DSMT4">
                      <p:embed/>
                    </p:oleObj>
                  </mc:Choice>
                  <mc:Fallback>
                    <p:oleObj name="Equation" r:id="rId19" imgW="482391" imgH="241195" progId="Equation.DSMT4">
                      <p:embed/>
                      <p:pic>
                        <p:nvPicPr>
                          <p:cNvPr id="62515" name="Object 12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54" y="803"/>
                            <a:ext cx="57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2516" name="Object 126"/>
              <p:cNvGraphicFramePr>
                <a:graphicFrameLocks noChangeAspect="1"/>
              </p:cNvGraphicFramePr>
              <p:nvPr/>
            </p:nvGraphicFramePr>
            <p:xfrm>
              <a:off x="139" y="1147"/>
              <a:ext cx="592" cy="288"/>
            </p:xfrm>
            <a:graphic>
              <a:graphicData uri="http://schemas.openxmlformats.org/presentationml/2006/ole">
                <mc:AlternateContent xmlns:mc="http://schemas.openxmlformats.org/markup-compatibility/2006">
                  <mc:Choice xmlns:v="urn:schemas-microsoft-com:vml" Requires="v">
                    <p:oleObj spid="_x0000_s33818" name="Equation" r:id="rId21" imgW="495085" imgH="241195" progId="Equation.DSMT4">
                      <p:embed/>
                    </p:oleObj>
                  </mc:Choice>
                  <mc:Fallback>
                    <p:oleObj name="Equation" r:id="rId21" imgW="495085" imgH="241195" progId="Equation.DSMT4">
                      <p:embed/>
                      <p:pic>
                        <p:nvPicPr>
                          <p:cNvPr id="62516" name="Object 126"/>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39" y="1147"/>
                            <a:ext cx="59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2517" name="Object 127"/>
              <p:cNvGraphicFramePr>
                <a:graphicFrameLocks noChangeAspect="1"/>
              </p:cNvGraphicFramePr>
              <p:nvPr/>
            </p:nvGraphicFramePr>
            <p:xfrm>
              <a:off x="161" y="1811"/>
              <a:ext cx="531" cy="288"/>
            </p:xfrm>
            <a:graphic>
              <a:graphicData uri="http://schemas.openxmlformats.org/presentationml/2006/ole">
                <mc:AlternateContent xmlns:mc="http://schemas.openxmlformats.org/markup-compatibility/2006">
                  <mc:Choice xmlns:v="urn:schemas-microsoft-com:vml" Requires="v">
                    <p:oleObj spid="_x0000_s33819" name="Equation" r:id="rId23" imgW="444307" imgH="241195" progId="Equation.DSMT4">
                      <p:embed/>
                    </p:oleObj>
                  </mc:Choice>
                  <mc:Fallback>
                    <p:oleObj name="Equation" r:id="rId23" imgW="444307" imgH="241195" progId="Equation.DSMT4">
                      <p:embed/>
                      <p:pic>
                        <p:nvPicPr>
                          <p:cNvPr id="62517" name="Object 127"/>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61" y="1811"/>
                            <a:ext cx="531"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2518" name="Object 128"/>
              <p:cNvGraphicFramePr>
                <a:graphicFrameLocks noChangeAspect="1"/>
              </p:cNvGraphicFramePr>
              <p:nvPr/>
            </p:nvGraphicFramePr>
            <p:xfrm>
              <a:off x="168" y="2147"/>
              <a:ext cx="515" cy="288"/>
            </p:xfrm>
            <a:graphic>
              <a:graphicData uri="http://schemas.openxmlformats.org/presentationml/2006/ole">
                <mc:AlternateContent xmlns:mc="http://schemas.openxmlformats.org/markup-compatibility/2006">
                  <mc:Choice xmlns:v="urn:schemas-microsoft-com:vml" Requires="v">
                    <p:oleObj spid="_x0000_s33820" name="Equation" r:id="rId25" imgW="431613" imgH="241195" progId="Equation.DSMT4">
                      <p:embed/>
                    </p:oleObj>
                  </mc:Choice>
                  <mc:Fallback>
                    <p:oleObj name="Equation" r:id="rId25" imgW="431613" imgH="241195" progId="Equation.DSMT4">
                      <p:embed/>
                      <p:pic>
                        <p:nvPicPr>
                          <p:cNvPr id="62518" name="Object 128"/>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68" y="2147"/>
                            <a:ext cx="515"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2519" name="Object 129"/>
              <p:cNvGraphicFramePr>
                <a:graphicFrameLocks noChangeAspect="1"/>
              </p:cNvGraphicFramePr>
              <p:nvPr/>
            </p:nvGraphicFramePr>
            <p:xfrm>
              <a:off x="153" y="2499"/>
              <a:ext cx="530" cy="288"/>
            </p:xfrm>
            <a:graphic>
              <a:graphicData uri="http://schemas.openxmlformats.org/presentationml/2006/ole">
                <mc:AlternateContent xmlns:mc="http://schemas.openxmlformats.org/markup-compatibility/2006">
                  <mc:Choice xmlns:v="urn:schemas-microsoft-com:vml" Requires="v">
                    <p:oleObj spid="_x0000_s33821" name="Equation" r:id="rId27" imgW="444307" imgH="241195" progId="Equation.DSMT4">
                      <p:embed/>
                    </p:oleObj>
                  </mc:Choice>
                  <mc:Fallback>
                    <p:oleObj name="Equation" r:id="rId27" imgW="444307" imgH="241195" progId="Equation.DSMT4">
                      <p:embed/>
                      <p:pic>
                        <p:nvPicPr>
                          <p:cNvPr id="62519" name="Object 129"/>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153" y="2499"/>
                            <a:ext cx="53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sp>
        <p:nvSpPr>
          <p:cNvPr id="5" name="Slide Number Placeholder 4">
            <a:extLst>
              <a:ext uri="{FF2B5EF4-FFF2-40B4-BE49-F238E27FC236}">
                <a16:creationId xmlns:a16="http://schemas.microsoft.com/office/drawing/2014/main" id="{D1049A8E-4CD8-4C35-931D-F9680EA51FDE}"/>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81</a:t>
            </a:fld>
            <a:endParaRPr lang="en-US"/>
          </a:p>
        </p:txBody>
      </p:sp>
    </p:spTree>
    <p:extLst>
      <p:ext uri="{BB962C8B-B14F-4D97-AF65-F5344CB8AC3E}">
        <p14:creationId xmlns:p14="http://schemas.microsoft.com/office/powerpoint/2010/main" val="280030835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Rectangle 2"/>
          <p:cNvSpPr>
            <a:spLocks noGrp="1" noChangeArrowheads="1"/>
          </p:cNvSpPr>
          <p:nvPr>
            <p:ph type="title"/>
          </p:nvPr>
        </p:nvSpPr>
        <p:spPr/>
        <p:txBody>
          <a:bodyPr/>
          <a:lstStyle/>
          <a:p>
            <a:r>
              <a:rPr lang="en-US" altLang="en-US" sz="3200"/>
              <a:t>Updating the value function approximation</a:t>
            </a:r>
          </a:p>
        </p:txBody>
      </p:sp>
      <p:sp>
        <p:nvSpPr>
          <p:cNvPr id="63492" name="Rectangle 3"/>
          <p:cNvSpPr>
            <a:spLocks noGrp="1" noChangeArrowheads="1"/>
          </p:cNvSpPr>
          <p:nvPr>
            <p:ph type="body" idx="1"/>
          </p:nvPr>
        </p:nvSpPr>
        <p:spPr>
          <a:xfrm>
            <a:off x="685800" y="1143000"/>
            <a:ext cx="7772400" cy="508000"/>
          </a:xfrm>
        </p:spPr>
        <p:txBody>
          <a:bodyPr/>
          <a:lstStyle/>
          <a:p>
            <a:pPr>
              <a:lnSpc>
                <a:spcPct val="90000"/>
              </a:lnSpc>
            </a:pPr>
            <a:r>
              <a:rPr lang="en-US" altLang="en-US"/>
              <a:t>Estimate the gradient at </a:t>
            </a:r>
          </a:p>
        </p:txBody>
      </p:sp>
      <p:sp>
        <p:nvSpPr>
          <p:cNvPr id="63493" name="Line 4"/>
          <p:cNvSpPr>
            <a:spLocks noChangeShapeType="1"/>
          </p:cNvSpPr>
          <p:nvPr/>
        </p:nvSpPr>
        <p:spPr bwMode="auto">
          <a:xfrm flipV="1">
            <a:off x="2146300" y="2305050"/>
            <a:ext cx="0" cy="2911475"/>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3494" name="Line 5"/>
          <p:cNvSpPr>
            <a:spLocks noChangeShapeType="1"/>
          </p:cNvSpPr>
          <p:nvPr/>
        </p:nvSpPr>
        <p:spPr bwMode="auto">
          <a:xfrm>
            <a:off x="2146300" y="5270500"/>
            <a:ext cx="4521200" cy="0"/>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3495" name="Freeform 6"/>
          <p:cNvSpPr>
            <a:spLocks/>
          </p:cNvSpPr>
          <p:nvPr/>
        </p:nvSpPr>
        <p:spPr bwMode="auto">
          <a:xfrm>
            <a:off x="2146300" y="3175000"/>
            <a:ext cx="4191000" cy="2095500"/>
          </a:xfrm>
          <a:custGeom>
            <a:avLst/>
            <a:gdLst>
              <a:gd name="T0" fmla="*/ 0 w 2640"/>
              <a:gd name="T1" fmla="*/ 2147483647 h 1320"/>
              <a:gd name="T2" fmla="*/ 866933750 w 2640"/>
              <a:gd name="T3" fmla="*/ 1290320000 h 1320"/>
              <a:gd name="T4" fmla="*/ 2147483647 w 2640"/>
              <a:gd name="T5" fmla="*/ 201612500 h 1320"/>
              <a:gd name="T6" fmla="*/ 2147483647 w 2640"/>
              <a:gd name="T7" fmla="*/ 0 h 1320"/>
              <a:gd name="T8" fmla="*/ 2147483647 w 2640"/>
              <a:gd name="T9" fmla="*/ 1633061250 h 1320"/>
              <a:gd name="T10" fmla="*/ 0 60000 65536"/>
              <a:gd name="T11" fmla="*/ 0 60000 65536"/>
              <a:gd name="T12" fmla="*/ 0 60000 65536"/>
              <a:gd name="T13" fmla="*/ 0 60000 65536"/>
              <a:gd name="T14" fmla="*/ 0 60000 65536"/>
              <a:gd name="T15" fmla="*/ 0 w 2640"/>
              <a:gd name="T16" fmla="*/ 0 h 1320"/>
              <a:gd name="T17" fmla="*/ 2640 w 2640"/>
              <a:gd name="T18" fmla="*/ 1320 h 1320"/>
            </a:gdLst>
            <a:ahLst/>
            <a:cxnLst>
              <a:cxn ang="T10">
                <a:pos x="T0" y="T1"/>
              </a:cxn>
              <a:cxn ang="T11">
                <a:pos x="T2" y="T3"/>
              </a:cxn>
              <a:cxn ang="T12">
                <a:pos x="T4" y="T5"/>
              </a:cxn>
              <a:cxn ang="T13">
                <a:pos x="T6" y="T7"/>
              </a:cxn>
              <a:cxn ang="T14">
                <a:pos x="T8" y="T9"/>
              </a:cxn>
            </a:cxnLst>
            <a:rect l="T15" t="T16" r="T17" b="T18"/>
            <a:pathLst>
              <a:path w="2640" h="1320">
                <a:moveTo>
                  <a:pt x="0" y="1320"/>
                </a:moveTo>
                <a:lnTo>
                  <a:pt x="344" y="512"/>
                </a:lnTo>
                <a:lnTo>
                  <a:pt x="872" y="80"/>
                </a:lnTo>
                <a:lnTo>
                  <a:pt x="1632" y="0"/>
                </a:lnTo>
                <a:lnTo>
                  <a:pt x="2640" y="648"/>
                </a:lnTo>
              </a:path>
            </a:pathLst>
          </a:custGeom>
          <a:noFill/>
          <a:ln w="38100">
            <a:solidFill>
              <a:schemeClr val="tx1"/>
            </a:solidFill>
            <a:prstDash val="dash"/>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aphicFrame>
        <p:nvGraphicFramePr>
          <p:cNvPr id="63496" name="Object 7"/>
          <p:cNvGraphicFramePr>
            <a:graphicFrameLocks noChangeAspect="1"/>
          </p:cNvGraphicFramePr>
          <p:nvPr/>
        </p:nvGraphicFramePr>
        <p:xfrm>
          <a:off x="4324350" y="5389563"/>
          <a:ext cx="1041400" cy="508000"/>
        </p:xfrm>
        <a:graphic>
          <a:graphicData uri="http://schemas.openxmlformats.org/presentationml/2006/ole">
            <mc:AlternateContent xmlns:mc="http://schemas.openxmlformats.org/markup-compatibility/2006">
              <mc:Choice xmlns:v="urn:schemas-microsoft-com:vml" Requires="v">
                <p:oleObj spid="_x0000_s34822" name="Equation" r:id="rId4" imgW="520474" imgH="253890" progId="Equation.DSMT4">
                  <p:embed/>
                </p:oleObj>
              </mc:Choice>
              <mc:Fallback>
                <p:oleObj name="Equation" r:id="rId4" imgW="520474" imgH="253890" progId="Equation.DSMT4">
                  <p:embed/>
                  <p:pic>
                    <p:nvPicPr>
                      <p:cNvPr id="63496" name="Object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4350" y="5389563"/>
                        <a:ext cx="1041400"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3497" name="Line 8"/>
          <p:cNvSpPr>
            <a:spLocks noChangeShapeType="1"/>
          </p:cNvSpPr>
          <p:nvPr/>
        </p:nvSpPr>
        <p:spPr bwMode="auto">
          <a:xfrm>
            <a:off x="4775200" y="2324100"/>
            <a:ext cx="0" cy="3060700"/>
          </a:xfrm>
          <a:prstGeom prst="line">
            <a:avLst/>
          </a:prstGeom>
          <a:noFill/>
          <a:ln w="19050">
            <a:solidFill>
              <a:schemeClr val="tx1"/>
            </a:solidFill>
            <a:round/>
            <a:headEnd/>
            <a:tailEnd type="none" w="med" len="lg"/>
          </a:ln>
          <a:extLst>
            <a:ext uri="{909E8E84-426E-40DD-AFC4-6F175D3DCCD1}">
              <a14:hiddenFill xmlns:a14="http://schemas.microsoft.com/office/drawing/2010/main">
                <a:noFill/>
              </a14:hiddenFill>
            </a:ext>
          </a:extLst>
        </p:spPr>
        <p:txBody>
          <a:bodyPr/>
          <a:lstStyle/>
          <a:p>
            <a:endParaRPr lang="en-US"/>
          </a:p>
        </p:txBody>
      </p:sp>
      <p:grpSp>
        <p:nvGrpSpPr>
          <p:cNvPr id="2" name="Group 16"/>
          <p:cNvGrpSpPr>
            <a:grpSpLocks/>
          </p:cNvGrpSpPr>
          <p:nvPr/>
        </p:nvGrpSpPr>
        <p:grpSpPr bwMode="auto">
          <a:xfrm>
            <a:off x="2476500" y="2374900"/>
            <a:ext cx="4884738" cy="1485900"/>
            <a:chOff x="1560" y="1496"/>
            <a:chExt cx="3077" cy="936"/>
          </a:xfrm>
        </p:grpSpPr>
        <p:sp>
          <p:nvSpPr>
            <p:cNvPr id="63501" name="Line 11"/>
            <p:cNvSpPr>
              <a:spLocks noChangeShapeType="1"/>
            </p:cNvSpPr>
            <p:nvPr/>
          </p:nvSpPr>
          <p:spPr bwMode="auto">
            <a:xfrm>
              <a:off x="1560" y="1496"/>
              <a:ext cx="2656" cy="936"/>
            </a:xfrm>
            <a:prstGeom prst="line">
              <a:avLst/>
            </a:prstGeom>
            <a:noFill/>
            <a:ln w="28575">
              <a:solidFill>
                <a:schemeClr val="tx1"/>
              </a:solidFill>
              <a:prstDash val="dash"/>
              <a:round/>
              <a:headEnd/>
              <a:tailEnd type="none" w="med" len="lg"/>
            </a:ln>
            <a:extLst>
              <a:ext uri="{909E8E84-426E-40DD-AFC4-6F175D3DCCD1}">
                <a14:hiddenFill xmlns:a14="http://schemas.microsoft.com/office/drawing/2010/main">
                  <a:noFill/>
                </a14:hiddenFill>
              </a:ext>
            </a:extLst>
          </p:spPr>
          <p:txBody>
            <a:bodyPr/>
            <a:lstStyle/>
            <a:p>
              <a:endParaRPr lang="en-US"/>
            </a:p>
          </p:txBody>
        </p:sp>
        <p:sp>
          <p:nvSpPr>
            <p:cNvPr id="63502" name="Freeform 12"/>
            <p:cNvSpPr>
              <a:spLocks/>
            </p:cNvSpPr>
            <p:nvPr/>
          </p:nvSpPr>
          <p:spPr bwMode="auto">
            <a:xfrm rot="10800000" flipH="1">
              <a:off x="3528" y="2176"/>
              <a:ext cx="496" cy="184"/>
            </a:xfrm>
            <a:custGeom>
              <a:avLst/>
              <a:gdLst>
                <a:gd name="T0" fmla="*/ 0 w 496"/>
                <a:gd name="T1" fmla="*/ 111 h 304"/>
                <a:gd name="T2" fmla="*/ 496 w 496"/>
                <a:gd name="T3" fmla="*/ 111 h 304"/>
                <a:gd name="T4" fmla="*/ 496 w 496"/>
                <a:gd name="T5" fmla="*/ 0 h 304"/>
                <a:gd name="T6" fmla="*/ 0 60000 65536"/>
                <a:gd name="T7" fmla="*/ 0 60000 65536"/>
                <a:gd name="T8" fmla="*/ 0 60000 65536"/>
                <a:gd name="T9" fmla="*/ 0 w 496"/>
                <a:gd name="T10" fmla="*/ 0 h 304"/>
                <a:gd name="T11" fmla="*/ 496 w 496"/>
                <a:gd name="T12" fmla="*/ 304 h 304"/>
              </a:gdLst>
              <a:ahLst/>
              <a:cxnLst>
                <a:cxn ang="T6">
                  <a:pos x="T0" y="T1"/>
                </a:cxn>
                <a:cxn ang="T7">
                  <a:pos x="T2" y="T3"/>
                </a:cxn>
                <a:cxn ang="T8">
                  <a:pos x="T4" y="T5"/>
                </a:cxn>
              </a:cxnLst>
              <a:rect l="T9" t="T10" r="T11" b="T12"/>
              <a:pathLst>
                <a:path w="496" h="304">
                  <a:moveTo>
                    <a:pt x="0" y="304"/>
                  </a:moveTo>
                  <a:lnTo>
                    <a:pt x="496" y="304"/>
                  </a:lnTo>
                  <a:lnTo>
                    <a:pt x="496" y="0"/>
                  </a:lnTo>
                </a:path>
              </a:pathLst>
            </a:custGeom>
            <a:noFill/>
            <a:ln w="12700">
              <a:solidFill>
                <a:schemeClr val="tx1"/>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aphicFrame>
          <p:nvGraphicFramePr>
            <p:cNvPr id="63503" name="Object 13"/>
            <p:cNvGraphicFramePr>
              <a:graphicFrameLocks noChangeAspect="1"/>
            </p:cNvGraphicFramePr>
            <p:nvPr/>
          </p:nvGraphicFramePr>
          <p:xfrm>
            <a:off x="4029" y="2093"/>
            <a:ext cx="608" cy="311"/>
          </p:xfrm>
          <a:graphic>
            <a:graphicData uri="http://schemas.openxmlformats.org/presentationml/2006/ole">
              <mc:AlternateContent xmlns:mc="http://schemas.openxmlformats.org/markup-compatibility/2006">
                <mc:Choice xmlns:v="urn:schemas-microsoft-com:vml" Requires="v">
                  <p:oleObj spid="_x0000_s34823" name="Equation" r:id="rId6" imgW="494870" imgH="253780" progId="Equation.DSMT4">
                    <p:embed/>
                  </p:oleObj>
                </mc:Choice>
                <mc:Fallback>
                  <p:oleObj name="Equation" r:id="rId6" imgW="494870" imgH="253780" progId="Equation.DSMT4">
                    <p:embed/>
                    <p:pic>
                      <p:nvPicPr>
                        <p:cNvPr id="63503"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29" y="2093"/>
                          <a:ext cx="608" cy="311"/>
                        </a:xfrm>
                        <a:prstGeom prst="rect">
                          <a:avLst/>
                        </a:prstGeom>
                        <a:solidFill>
                          <a:schemeClr val="bg1"/>
                        </a:solidFill>
                        <a:ln>
                          <a:noFill/>
                        </a:ln>
                        <a:effectLst/>
                        <a:extLs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3499" name="Object 14"/>
          <p:cNvGraphicFramePr>
            <a:graphicFrameLocks noChangeAspect="1"/>
          </p:cNvGraphicFramePr>
          <p:nvPr/>
        </p:nvGraphicFramePr>
        <p:xfrm>
          <a:off x="4529138" y="1162050"/>
          <a:ext cx="406400" cy="482600"/>
        </p:xfrm>
        <a:graphic>
          <a:graphicData uri="http://schemas.openxmlformats.org/presentationml/2006/ole">
            <mc:AlternateContent xmlns:mc="http://schemas.openxmlformats.org/markup-compatibility/2006">
              <mc:Choice xmlns:v="urn:schemas-microsoft-com:vml" Requires="v">
                <p:oleObj spid="_x0000_s34824" name="Equation" r:id="rId8" imgW="203112" imgH="241195" progId="Equation.DSMT4">
                  <p:embed/>
                </p:oleObj>
              </mc:Choice>
              <mc:Fallback>
                <p:oleObj name="Equation" r:id="rId8" imgW="203112" imgH="241195" progId="Equation.DSMT4">
                  <p:embed/>
                  <p:pic>
                    <p:nvPicPr>
                      <p:cNvPr id="63499" name="Object 1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29138" y="1162050"/>
                        <a:ext cx="4064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3500" name="Object 17"/>
          <p:cNvGraphicFramePr>
            <a:graphicFrameLocks noChangeAspect="1"/>
          </p:cNvGraphicFramePr>
          <p:nvPr/>
        </p:nvGraphicFramePr>
        <p:xfrm>
          <a:off x="6267450" y="4030663"/>
          <a:ext cx="728663" cy="409575"/>
        </p:xfrm>
        <a:graphic>
          <a:graphicData uri="http://schemas.openxmlformats.org/presentationml/2006/ole">
            <mc:AlternateContent xmlns:mc="http://schemas.openxmlformats.org/markup-compatibility/2006">
              <mc:Choice xmlns:v="urn:schemas-microsoft-com:vml" Requires="v">
                <p:oleObj spid="_x0000_s34825" name="Equation" r:id="rId10" imgW="406224" imgH="228501" progId="Equation.DSMT4">
                  <p:embed/>
                </p:oleObj>
              </mc:Choice>
              <mc:Fallback>
                <p:oleObj name="Equation" r:id="rId10" imgW="406224" imgH="228501" progId="Equation.DSMT4">
                  <p:embed/>
                  <p:pic>
                    <p:nvPicPr>
                      <p:cNvPr id="63500" name="Object 17"/>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267450" y="4030663"/>
                        <a:ext cx="728663" cy="4095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 name="Slide Number Placeholder 5">
            <a:extLst>
              <a:ext uri="{FF2B5EF4-FFF2-40B4-BE49-F238E27FC236}">
                <a16:creationId xmlns:a16="http://schemas.microsoft.com/office/drawing/2014/main" id="{4B74F5BC-5C14-4756-B878-64DC9593634A}"/>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82</a:t>
            </a:fld>
            <a:endParaRPr lang="en-US" dirty="0"/>
          </a:p>
        </p:txBody>
      </p:sp>
    </p:spTree>
    <p:extLst>
      <p:ext uri="{BB962C8B-B14F-4D97-AF65-F5344CB8AC3E}">
        <p14:creationId xmlns:p14="http://schemas.microsoft.com/office/powerpoint/2010/main" val="6161126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Rectangle 2"/>
          <p:cNvSpPr>
            <a:spLocks noGrp="1" noChangeArrowheads="1"/>
          </p:cNvSpPr>
          <p:nvPr>
            <p:ph type="title"/>
          </p:nvPr>
        </p:nvSpPr>
        <p:spPr/>
        <p:txBody>
          <a:bodyPr/>
          <a:lstStyle/>
          <a:p>
            <a:r>
              <a:rPr lang="en-US" altLang="en-US" sz="3200"/>
              <a:t>Updating the value function approximation</a:t>
            </a:r>
          </a:p>
        </p:txBody>
      </p:sp>
      <p:sp>
        <p:nvSpPr>
          <p:cNvPr id="64516" name="Rectangle 3"/>
          <p:cNvSpPr>
            <a:spLocks noGrp="1" noChangeArrowheads="1"/>
          </p:cNvSpPr>
          <p:nvPr>
            <p:ph type="body" idx="1"/>
          </p:nvPr>
        </p:nvSpPr>
        <p:spPr>
          <a:xfrm>
            <a:off x="685800" y="1143000"/>
            <a:ext cx="7772400" cy="508000"/>
          </a:xfrm>
        </p:spPr>
        <p:txBody>
          <a:bodyPr/>
          <a:lstStyle/>
          <a:p>
            <a:pPr>
              <a:lnSpc>
                <a:spcPct val="90000"/>
              </a:lnSpc>
            </a:pPr>
            <a:r>
              <a:rPr lang="en-US" altLang="en-US"/>
              <a:t>Update the value function at </a:t>
            </a:r>
          </a:p>
        </p:txBody>
      </p:sp>
      <p:grpSp>
        <p:nvGrpSpPr>
          <p:cNvPr id="64517" name="Group 4"/>
          <p:cNvGrpSpPr>
            <a:grpSpLocks/>
          </p:cNvGrpSpPr>
          <p:nvPr/>
        </p:nvGrpSpPr>
        <p:grpSpPr bwMode="auto">
          <a:xfrm>
            <a:off x="2146300" y="2305050"/>
            <a:ext cx="4521200" cy="2965450"/>
            <a:chOff x="1352" y="1452"/>
            <a:chExt cx="2848" cy="1868"/>
          </a:xfrm>
        </p:grpSpPr>
        <p:sp>
          <p:nvSpPr>
            <p:cNvPr id="64530" name="Line 5"/>
            <p:cNvSpPr>
              <a:spLocks noChangeShapeType="1"/>
            </p:cNvSpPr>
            <p:nvPr/>
          </p:nvSpPr>
          <p:spPr bwMode="auto">
            <a:xfrm flipV="1">
              <a:off x="1352" y="1452"/>
              <a:ext cx="0" cy="1834"/>
            </a:xfrm>
            <a:prstGeom prst="line">
              <a:avLst/>
            </a:prstGeom>
            <a:noFill/>
            <a:ln w="28575">
              <a:solidFill>
                <a:srgbClr val="3333CC"/>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4531" name="Line 6"/>
            <p:cNvSpPr>
              <a:spLocks noChangeShapeType="1"/>
            </p:cNvSpPr>
            <p:nvPr/>
          </p:nvSpPr>
          <p:spPr bwMode="auto">
            <a:xfrm>
              <a:off x="1352" y="3320"/>
              <a:ext cx="2848" cy="0"/>
            </a:xfrm>
            <a:prstGeom prst="line">
              <a:avLst/>
            </a:prstGeom>
            <a:noFill/>
            <a:ln w="28575">
              <a:solidFill>
                <a:srgbClr val="3333CC"/>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4532" name="Freeform 7"/>
            <p:cNvSpPr>
              <a:spLocks/>
            </p:cNvSpPr>
            <p:nvPr/>
          </p:nvSpPr>
          <p:spPr bwMode="auto">
            <a:xfrm>
              <a:off x="1352" y="1876"/>
              <a:ext cx="2589" cy="1444"/>
            </a:xfrm>
            <a:custGeom>
              <a:avLst/>
              <a:gdLst>
                <a:gd name="T0" fmla="*/ 0 w 640"/>
                <a:gd name="T1" fmla="*/ 6061 h 344"/>
                <a:gd name="T2" fmla="*/ 918 w 640"/>
                <a:gd name="T3" fmla="*/ 2397 h 344"/>
                <a:gd name="T4" fmla="*/ 3402 w 640"/>
                <a:gd name="T5" fmla="*/ 143 h 344"/>
                <a:gd name="T6" fmla="*/ 6675 w 640"/>
                <a:gd name="T7" fmla="*/ 0 h 344"/>
                <a:gd name="T8" fmla="*/ 10473 w 640"/>
                <a:gd name="T9" fmla="*/ 2116 h 344"/>
                <a:gd name="T10" fmla="*/ 0 60000 65536"/>
                <a:gd name="T11" fmla="*/ 0 60000 65536"/>
                <a:gd name="T12" fmla="*/ 0 60000 65536"/>
                <a:gd name="T13" fmla="*/ 0 60000 65536"/>
                <a:gd name="T14" fmla="*/ 0 60000 65536"/>
                <a:gd name="T15" fmla="*/ 0 w 640"/>
                <a:gd name="T16" fmla="*/ 0 h 344"/>
                <a:gd name="T17" fmla="*/ 640 w 640"/>
                <a:gd name="T18" fmla="*/ 344 h 344"/>
              </a:gdLst>
              <a:ahLst/>
              <a:cxnLst>
                <a:cxn ang="T10">
                  <a:pos x="T0" y="T1"/>
                </a:cxn>
                <a:cxn ang="T11">
                  <a:pos x="T2" y="T3"/>
                </a:cxn>
                <a:cxn ang="T12">
                  <a:pos x="T4" y="T5"/>
                </a:cxn>
                <a:cxn ang="T13">
                  <a:pos x="T6" y="T7"/>
                </a:cxn>
                <a:cxn ang="T14">
                  <a:pos x="T8" y="T9"/>
                </a:cxn>
              </a:cxnLst>
              <a:rect l="T15" t="T16" r="T17" b="T18"/>
              <a:pathLst>
                <a:path w="640" h="344">
                  <a:moveTo>
                    <a:pt x="0" y="344"/>
                  </a:moveTo>
                  <a:lnTo>
                    <a:pt x="56" y="136"/>
                  </a:lnTo>
                  <a:lnTo>
                    <a:pt x="208" y="8"/>
                  </a:lnTo>
                  <a:lnTo>
                    <a:pt x="408" y="0"/>
                  </a:lnTo>
                  <a:lnTo>
                    <a:pt x="640" y="120"/>
                  </a:lnTo>
                </a:path>
              </a:pathLst>
            </a:custGeom>
            <a:noFill/>
            <a:ln w="38100">
              <a:solidFill>
                <a:srgbClr val="3333CC"/>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pSp>
      <p:graphicFrame>
        <p:nvGraphicFramePr>
          <p:cNvPr id="64518" name="Object 8"/>
          <p:cNvGraphicFramePr>
            <a:graphicFrameLocks noChangeAspect="1"/>
          </p:cNvGraphicFramePr>
          <p:nvPr/>
        </p:nvGraphicFramePr>
        <p:xfrm>
          <a:off x="3308350" y="5402263"/>
          <a:ext cx="558800" cy="482600"/>
        </p:xfrm>
        <a:graphic>
          <a:graphicData uri="http://schemas.openxmlformats.org/presentationml/2006/ole">
            <mc:AlternateContent xmlns:mc="http://schemas.openxmlformats.org/markup-compatibility/2006">
              <mc:Choice xmlns:v="urn:schemas-microsoft-com:vml" Requires="v">
                <p:oleObj spid="_x0000_s35848" name="Equation" r:id="rId4" imgW="279279" imgH="241195" progId="Equation.DSMT4">
                  <p:embed/>
                </p:oleObj>
              </mc:Choice>
              <mc:Fallback>
                <p:oleObj name="Equation" r:id="rId4" imgW="279279" imgH="241195" progId="Equation.DSMT4">
                  <p:embed/>
                  <p:pic>
                    <p:nvPicPr>
                      <p:cNvPr id="64518" name="Object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08350" y="5402263"/>
                        <a:ext cx="5588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4519" name="Line 9"/>
          <p:cNvSpPr>
            <a:spLocks noChangeShapeType="1"/>
          </p:cNvSpPr>
          <p:nvPr/>
        </p:nvSpPr>
        <p:spPr bwMode="auto">
          <a:xfrm>
            <a:off x="3479800" y="2324100"/>
            <a:ext cx="0" cy="3060700"/>
          </a:xfrm>
          <a:prstGeom prst="line">
            <a:avLst/>
          </a:prstGeom>
          <a:noFill/>
          <a:ln w="19050">
            <a:solidFill>
              <a:srgbClr val="3333CC"/>
            </a:solidFill>
            <a:round/>
            <a:headEnd/>
            <a:tailEnd type="none" w="med" len="lg"/>
          </a:ln>
          <a:extLst>
            <a:ext uri="{909E8E84-426E-40DD-AFC4-6F175D3DCCD1}">
              <a14:hiddenFill xmlns:a14="http://schemas.microsoft.com/office/drawing/2010/main">
                <a:noFill/>
              </a14:hiddenFill>
            </a:ext>
          </a:extLst>
        </p:spPr>
        <p:txBody>
          <a:bodyPr/>
          <a:lstStyle/>
          <a:p>
            <a:endParaRPr lang="en-US"/>
          </a:p>
        </p:txBody>
      </p:sp>
      <p:graphicFrame>
        <p:nvGraphicFramePr>
          <p:cNvPr id="64520" name="Object 10"/>
          <p:cNvGraphicFramePr>
            <a:graphicFrameLocks noChangeAspect="1"/>
          </p:cNvGraphicFramePr>
          <p:nvPr/>
        </p:nvGraphicFramePr>
        <p:xfrm>
          <a:off x="4959350" y="2686050"/>
          <a:ext cx="1136650" cy="431800"/>
        </p:xfrm>
        <a:graphic>
          <a:graphicData uri="http://schemas.openxmlformats.org/presentationml/2006/ole">
            <mc:AlternateContent xmlns:mc="http://schemas.openxmlformats.org/markup-compatibility/2006">
              <mc:Choice xmlns:v="urn:schemas-microsoft-com:vml" Requires="v">
                <p:oleObj spid="_x0000_s35849" name="Equation" r:id="rId6" imgW="634725" imgH="241195" progId="Equation.DSMT4">
                  <p:embed/>
                </p:oleObj>
              </mc:Choice>
              <mc:Fallback>
                <p:oleObj name="Equation" r:id="rId6" imgW="634725" imgH="241195" progId="Equation.DSMT4">
                  <p:embed/>
                  <p:pic>
                    <p:nvPicPr>
                      <p:cNvPr id="64520" name="Object 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59350" y="2686050"/>
                        <a:ext cx="1136650" cy="431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4521" name="Object 11"/>
          <p:cNvGraphicFramePr>
            <a:graphicFrameLocks noChangeAspect="1"/>
          </p:cNvGraphicFramePr>
          <p:nvPr/>
        </p:nvGraphicFramePr>
        <p:xfrm>
          <a:off x="5164138" y="1162050"/>
          <a:ext cx="558800" cy="482600"/>
        </p:xfrm>
        <a:graphic>
          <a:graphicData uri="http://schemas.openxmlformats.org/presentationml/2006/ole">
            <mc:AlternateContent xmlns:mc="http://schemas.openxmlformats.org/markup-compatibility/2006">
              <mc:Choice xmlns:v="urn:schemas-microsoft-com:vml" Requires="v">
                <p:oleObj spid="_x0000_s35850" name="Equation" r:id="rId8" imgW="279279" imgH="241195" progId="Equation.DSMT4">
                  <p:embed/>
                </p:oleObj>
              </mc:Choice>
              <mc:Fallback>
                <p:oleObj name="Equation" r:id="rId8" imgW="279279" imgH="241195" progId="Equation.DSMT4">
                  <p:embed/>
                  <p:pic>
                    <p:nvPicPr>
                      <p:cNvPr id="64521" name="Object 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164138" y="1162050"/>
                        <a:ext cx="5588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4522" name="Freeform 20"/>
          <p:cNvSpPr>
            <a:spLocks/>
          </p:cNvSpPr>
          <p:nvPr/>
        </p:nvSpPr>
        <p:spPr bwMode="auto">
          <a:xfrm>
            <a:off x="2146300" y="3175000"/>
            <a:ext cx="4191000" cy="2095500"/>
          </a:xfrm>
          <a:custGeom>
            <a:avLst/>
            <a:gdLst>
              <a:gd name="T0" fmla="*/ 0 w 2640"/>
              <a:gd name="T1" fmla="*/ 2147483647 h 1320"/>
              <a:gd name="T2" fmla="*/ 866933750 w 2640"/>
              <a:gd name="T3" fmla="*/ 1290320000 h 1320"/>
              <a:gd name="T4" fmla="*/ 2147483647 w 2640"/>
              <a:gd name="T5" fmla="*/ 201612500 h 1320"/>
              <a:gd name="T6" fmla="*/ 2147483647 w 2640"/>
              <a:gd name="T7" fmla="*/ 0 h 1320"/>
              <a:gd name="T8" fmla="*/ 2147483647 w 2640"/>
              <a:gd name="T9" fmla="*/ 1633061250 h 1320"/>
              <a:gd name="T10" fmla="*/ 0 60000 65536"/>
              <a:gd name="T11" fmla="*/ 0 60000 65536"/>
              <a:gd name="T12" fmla="*/ 0 60000 65536"/>
              <a:gd name="T13" fmla="*/ 0 60000 65536"/>
              <a:gd name="T14" fmla="*/ 0 60000 65536"/>
              <a:gd name="T15" fmla="*/ 0 w 2640"/>
              <a:gd name="T16" fmla="*/ 0 h 1320"/>
              <a:gd name="T17" fmla="*/ 2640 w 2640"/>
              <a:gd name="T18" fmla="*/ 1320 h 1320"/>
            </a:gdLst>
            <a:ahLst/>
            <a:cxnLst>
              <a:cxn ang="T10">
                <a:pos x="T0" y="T1"/>
              </a:cxn>
              <a:cxn ang="T11">
                <a:pos x="T2" y="T3"/>
              </a:cxn>
              <a:cxn ang="T12">
                <a:pos x="T4" y="T5"/>
              </a:cxn>
              <a:cxn ang="T13">
                <a:pos x="T6" y="T7"/>
              </a:cxn>
              <a:cxn ang="T14">
                <a:pos x="T8" y="T9"/>
              </a:cxn>
            </a:cxnLst>
            <a:rect l="T15" t="T16" r="T17" b="T18"/>
            <a:pathLst>
              <a:path w="2640" h="1320">
                <a:moveTo>
                  <a:pt x="0" y="1320"/>
                </a:moveTo>
                <a:lnTo>
                  <a:pt x="344" y="512"/>
                </a:lnTo>
                <a:lnTo>
                  <a:pt x="872" y="80"/>
                </a:lnTo>
                <a:lnTo>
                  <a:pt x="1632" y="0"/>
                </a:lnTo>
                <a:lnTo>
                  <a:pt x="2640" y="648"/>
                </a:lnTo>
              </a:path>
            </a:pathLst>
          </a:custGeom>
          <a:noFill/>
          <a:ln w="38100">
            <a:solidFill>
              <a:schemeClr val="tx1"/>
            </a:solidFill>
            <a:prstDash val="dash"/>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 name="Group 21"/>
          <p:cNvGrpSpPr>
            <a:grpSpLocks/>
          </p:cNvGrpSpPr>
          <p:nvPr/>
        </p:nvGrpSpPr>
        <p:grpSpPr bwMode="auto">
          <a:xfrm>
            <a:off x="2476500" y="2374900"/>
            <a:ext cx="4884738" cy="1485900"/>
            <a:chOff x="1560" y="1496"/>
            <a:chExt cx="3077" cy="936"/>
          </a:xfrm>
        </p:grpSpPr>
        <p:sp>
          <p:nvSpPr>
            <p:cNvPr id="64527" name="Line 22"/>
            <p:cNvSpPr>
              <a:spLocks noChangeShapeType="1"/>
            </p:cNvSpPr>
            <p:nvPr/>
          </p:nvSpPr>
          <p:spPr bwMode="auto">
            <a:xfrm>
              <a:off x="1560" y="1496"/>
              <a:ext cx="2656" cy="936"/>
            </a:xfrm>
            <a:prstGeom prst="line">
              <a:avLst/>
            </a:prstGeom>
            <a:noFill/>
            <a:ln w="28575">
              <a:solidFill>
                <a:schemeClr val="tx1"/>
              </a:solidFill>
              <a:prstDash val="dash"/>
              <a:round/>
              <a:headEnd/>
              <a:tailEnd type="none" w="med" len="lg"/>
            </a:ln>
            <a:extLst>
              <a:ext uri="{909E8E84-426E-40DD-AFC4-6F175D3DCCD1}">
                <a14:hiddenFill xmlns:a14="http://schemas.microsoft.com/office/drawing/2010/main">
                  <a:noFill/>
                </a14:hiddenFill>
              </a:ext>
            </a:extLst>
          </p:spPr>
          <p:txBody>
            <a:bodyPr/>
            <a:lstStyle/>
            <a:p>
              <a:endParaRPr lang="en-US"/>
            </a:p>
          </p:txBody>
        </p:sp>
        <p:sp>
          <p:nvSpPr>
            <p:cNvPr id="64528" name="Freeform 23"/>
            <p:cNvSpPr>
              <a:spLocks/>
            </p:cNvSpPr>
            <p:nvPr/>
          </p:nvSpPr>
          <p:spPr bwMode="auto">
            <a:xfrm rot="10800000" flipH="1">
              <a:off x="3528" y="2176"/>
              <a:ext cx="496" cy="184"/>
            </a:xfrm>
            <a:custGeom>
              <a:avLst/>
              <a:gdLst>
                <a:gd name="T0" fmla="*/ 0 w 496"/>
                <a:gd name="T1" fmla="*/ 111 h 304"/>
                <a:gd name="T2" fmla="*/ 496 w 496"/>
                <a:gd name="T3" fmla="*/ 111 h 304"/>
                <a:gd name="T4" fmla="*/ 496 w 496"/>
                <a:gd name="T5" fmla="*/ 0 h 304"/>
                <a:gd name="T6" fmla="*/ 0 60000 65536"/>
                <a:gd name="T7" fmla="*/ 0 60000 65536"/>
                <a:gd name="T8" fmla="*/ 0 60000 65536"/>
                <a:gd name="T9" fmla="*/ 0 w 496"/>
                <a:gd name="T10" fmla="*/ 0 h 304"/>
                <a:gd name="T11" fmla="*/ 496 w 496"/>
                <a:gd name="T12" fmla="*/ 304 h 304"/>
              </a:gdLst>
              <a:ahLst/>
              <a:cxnLst>
                <a:cxn ang="T6">
                  <a:pos x="T0" y="T1"/>
                </a:cxn>
                <a:cxn ang="T7">
                  <a:pos x="T2" y="T3"/>
                </a:cxn>
                <a:cxn ang="T8">
                  <a:pos x="T4" y="T5"/>
                </a:cxn>
              </a:cxnLst>
              <a:rect l="T9" t="T10" r="T11" b="T12"/>
              <a:pathLst>
                <a:path w="496" h="304">
                  <a:moveTo>
                    <a:pt x="0" y="304"/>
                  </a:moveTo>
                  <a:lnTo>
                    <a:pt x="496" y="304"/>
                  </a:lnTo>
                  <a:lnTo>
                    <a:pt x="496" y="0"/>
                  </a:lnTo>
                </a:path>
              </a:pathLst>
            </a:custGeom>
            <a:noFill/>
            <a:ln w="12700">
              <a:solidFill>
                <a:schemeClr val="tx1"/>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aphicFrame>
          <p:nvGraphicFramePr>
            <p:cNvPr id="64529" name="Object 24"/>
            <p:cNvGraphicFramePr>
              <a:graphicFrameLocks noChangeAspect="1"/>
            </p:cNvGraphicFramePr>
            <p:nvPr/>
          </p:nvGraphicFramePr>
          <p:xfrm>
            <a:off x="4029" y="2093"/>
            <a:ext cx="608" cy="311"/>
          </p:xfrm>
          <a:graphic>
            <a:graphicData uri="http://schemas.openxmlformats.org/presentationml/2006/ole">
              <mc:AlternateContent xmlns:mc="http://schemas.openxmlformats.org/markup-compatibility/2006">
                <mc:Choice xmlns:v="urn:schemas-microsoft-com:vml" Requires="v">
                  <p:oleObj spid="_x0000_s35851" name="Equation" r:id="rId10" imgW="494870" imgH="253780" progId="Equation.DSMT4">
                    <p:embed/>
                  </p:oleObj>
                </mc:Choice>
                <mc:Fallback>
                  <p:oleObj name="Equation" r:id="rId10" imgW="494870" imgH="253780" progId="Equation.DSMT4">
                    <p:embed/>
                    <p:pic>
                      <p:nvPicPr>
                        <p:cNvPr id="64529" name="Object 2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029" y="2093"/>
                          <a:ext cx="608" cy="311"/>
                        </a:xfrm>
                        <a:prstGeom prst="rect">
                          <a:avLst/>
                        </a:prstGeom>
                        <a:solidFill>
                          <a:schemeClr val="bg1"/>
                        </a:solidFill>
                        <a:ln>
                          <a:noFill/>
                        </a:ln>
                        <a:effectLst/>
                        <a:extLs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4524" name="Object 25"/>
          <p:cNvGraphicFramePr>
            <a:graphicFrameLocks noChangeAspect="1"/>
          </p:cNvGraphicFramePr>
          <p:nvPr/>
        </p:nvGraphicFramePr>
        <p:xfrm>
          <a:off x="6267450" y="4030663"/>
          <a:ext cx="728663" cy="409575"/>
        </p:xfrm>
        <a:graphic>
          <a:graphicData uri="http://schemas.openxmlformats.org/presentationml/2006/ole">
            <mc:AlternateContent xmlns:mc="http://schemas.openxmlformats.org/markup-compatibility/2006">
              <mc:Choice xmlns:v="urn:schemas-microsoft-com:vml" Requires="v">
                <p:oleObj spid="_x0000_s35852" name="Equation" r:id="rId12" imgW="406224" imgH="228501" progId="Equation.DSMT4">
                  <p:embed/>
                </p:oleObj>
              </mc:Choice>
              <mc:Fallback>
                <p:oleObj name="Equation" r:id="rId12" imgW="406224" imgH="228501" progId="Equation.DSMT4">
                  <p:embed/>
                  <p:pic>
                    <p:nvPicPr>
                      <p:cNvPr id="64524" name="Object 25"/>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267450" y="4030663"/>
                        <a:ext cx="728663" cy="4095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4525" name="Object 26"/>
          <p:cNvGraphicFramePr>
            <a:graphicFrameLocks noChangeAspect="1"/>
          </p:cNvGraphicFramePr>
          <p:nvPr/>
        </p:nvGraphicFramePr>
        <p:xfrm>
          <a:off x="4324350" y="5389563"/>
          <a:ext cx="1041400" cy="508000"/>
        </p:xfrm>
        <a:graphic>
          <a:graphicData uri="http://schemas.openxmlformats.org/presentationml/2006/ole">
            <mc:AlternateContent xmlns:mc="http://schemas.openxmlformats.org/markup-compatibility/2006">
              <mc:Choice xmlns:v="urn:schemas-microsoft-com:vml" Requires="v">
                <p:oleObj spid="_x0000_s35853" name="Equation" r:id="rId14" imgW="520474" imgH="253890" progId="Equation.DSMT4">
                  <p:embed/>
                </p:oleObj>
              </mc:Choice>
              <mc:Fallback>
                <p:oleObj name="Equation" r:id="rId14" imgW="520474" imgH="253890" progId="Equation.DSMT4">
                  <p:embed/>
                  <p:pic>
                    <p:nvPicPr>
                      <p:cNvPr id="64525" name="Object 26"/>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324350" y="5389563"/>
                        <a:ext cx="1041400"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4526" name="Line 27"/>
          <p:cNvSpPr>
            <a:spLocks noChangeShapeType="1"/>
          </p:cNvSpPr>
          <p:nvPr/>
        </p:nvSpPr>
        <p:spPr bwMode="auto">
          <a:xfrm>
            <a:off x="4775200" y="2324100"/>
            <a:ext cx="0" cy="3060700"/>
          </a:xfrm>
          <a:prstGeom prst="line">
            <a:avLst/>
          </a:prstGeom>
          <a:noFill/>
          <a:ln w="9525">
            <a:solidFill>
              <a:schemeClr val="tx1"/>
            </a:solidFill>
            <a:round/>
            <a:headEnd/>
            <a:tailEnd type="none" w="med" len="lg"/>
          </a:ln>
          <a:extLst>
            <a:ext uri="{909E8E84-426E-40DD-AFC4-6F175D3DCCD1}">
              <a14:hiddenFill xmlns:a14="http://schemas.microsoft.com/office/drawing/2010/main">
                <a:noFill/>
              </a14:hiddenFill>
            </a:ext>
          </a:extLst>
        </p:spPr>
        <p:txBody>
          <a:bodyPr/>
          <a:lstStyle/>
          <a:p>
            <a:endParaRPr lang="en-US"/>
          </a:p>
        </p:txBody>
      </p:sp>
      <p:sp>
        <p:nvSpPr>
          <p:cNvPr id="20" name="Slide Number Placeholder 5">
            <a:extLst>
              <a:ext uri="{FF2B5EF4-FFF2-40B4-BE49-F238E27FC236}">
                <a16:creationId xmlns:a16="http://schemas.microsoft.com/office/drawing/2014/main" id="{526F2E89-BAA6-41EC-ADB2-E93143E9CFAB}"/>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83</a:t>
            </a:fld>
            <a:endParaRPr lang="en-US" dirty="0"/>
          </a:p>
        </p:txBody>
      </p:sp>
    </p:spTree>
    <p:extLst>
      <p:ext uri="{BB962C8B-B14F-4D97-AF65-F5344CB8AC3E}">
        <p14:creationId xmlns:p14="http://schemas.microsoft.com/office/powerpoint/2010/main" val="602676049"/>
      </p:ext>
    </p:extLst>
  </p:cSld>
  <p:clrMapOvr>
    <a:masterClrMapping/>
  </p:clrMapOvr>
  <p:transition>
    <p:wip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nodeType="clickEffect">
                                  <p:stCondLst>
                                    <p:cond delay="0"/>
                                  </p:stCondLst>
                                  <p:childTnLst>
                                    <p:animMotion origin="layout" path="M -5E-6 -3.33333E-6 L -0.14306 -3.33333E-6 L -0.14306 -0.02592 " pathEditMode="relative" ptsTypes="AAA">
                                      <p:cBhvr>
                                        <p:cTn id="6" dur="2000" fill="hold"/>
                                        <p:tgtEl>
                                          <p:spTgt spid="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9" name="Rectangle 2"/>
          <p:cNvSpPr>
            <a:spLocks noGrp="1" noChangeArrowheads="1"/>
          </p:cNvSpPr>
          <p:nvPr>
            <p:ph type="title"/>
          </p:nvPr>
        </p:nvSpPr>
        <p:spPr/>
        <p:txBody>
          <a:bodyPr/>
          <a:lstStyle/>
          <a:p>
            <a:r>
              <a:rPr lang="en-US" altLang="en-US" sz="3200"/>
              <a:t>Updating the value function approximation</a:t>
            </a:r>
          </a:p>
        </p:txBody>
      </p:sp>
      <p:sp>
        <p:nvSpPr>
          <p:cNvPr id="65540" name="Rectangle 3"/>
          <p:cNvSpPr>
            <a:spLocks noGrp="1" noChangeArrowheads="1"/>
          </p:cNvSpPr>
          <p:nvPr>
            <p:ph type="body" idx="1"/>
          </p:nvPr>
        </p:nvSpPr>
        <p:spPr>
          <a:xfrm>
            <a:off x="685800" y="1143000"/>
            <a:ext cx="7772400" cy="508000"/>
          </a:xfrm>
        </p:spPr>
        <p:txBody>
          <a:bodyPr/>
          <a:lstStyle/>
          <a:p>
            <a:pPr>
              <a:lnSpc>
                <a:spcPct val="90000"/>
              </a:lnSpc>
            </a:pPr>
            <a:r>
              <a:rPr lang="en-US" altLang="en-US"/>
              <a:t>Update the value function at </a:t>
            </a:r>
          </a:p>
        </p:txBody>
      </p:sp>
      <p:sp>
        <p:nvSpPr>
          <p:cNvPr id="65541" name="Line 4"/>
          <p:cNvSpPr>
            <a:spLocks noChangeShapeType="1"/>
          </p:cNvSpPr>
          <p:nvPr/>
        </p:nvSpPr>
        <p:spPr bwMode="auto">
          <a:xfrm flipV="1">
            <a:off x="2146300" y="2305050"/>
            <a:ext cx="0" cy="2911475"/>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5542" name="Line 5"/>
          <p:cNvSpPr>
            <a:spLocks noChangeShapeType="1"/>
          </p:cNvSpPr>
          <p:nvPr/>
        </p:nvSpPr>
        <p:spPr bwMode="auto">
          <a:xfrm>
            <a:off x="2146300" y="5270500"/>
            <a:ext cx="4521200" cy="0"/>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5543" name="Freeform 6"/>
          <p:cNvSpPr>
            <a:spLocks/>
          </p:cNvSpPr>
          <p:nvPr/>
        </p:nvSpPr>
        <p:spPr bwMode="auto">
          <a:xfrm>
            <a:off x="2146300" y="2978150"/>
            <a:ext cx="4110038" cy="2292350"/>
          </a:xfrm>
          <a:custGeom>
            <a:avLst/>
            <a:gdLst>
              <a:gd name="T0" fmla="*/ 0 w 640"/>
              <a:gd name="T1" fmla="*/ 2147483647 h 344"/>
              <a:gd name="T2" fmla="*/ 2147483647 w 640"/>
              <a:gd name="T3" fmla="*/ 2147483647 h 344"/>
              <a:gd name="T4" fmla="*/ 2147483647 w 640"/>
              <a:gd name="T5" fmla="*/ 355247612 h 344"/>
              <a:gd name="T6" fmla="*/ 2147483647 w 640"/>
              <a:gd name="T7" fmla="*/ 0 h 344"/>
              <a:gd name="T8" fmla="*/ 2147483647 w 640"/>
              <a:gd name="T9" fmla="*/ 2147483647 h 344"/>
              <a:gd name="T10" fmla="*/ 0 60000 65536"/>
              <a:gd name="T11" fmla="*/ 0 60000 65536"/>
              <a:gd name="T12" fmla="*/ 0 60000 65536"/>
              <a:gd name="T13" fmla="*/ 0 60000 65536"/>
              <a:gd name="T14" fmla="*/ 0 60000 65536"/>
              <a:gd name="T15" fmla="*/ 0 w 640"/>
              <a:gd name="T16" fmla="*/ 0 h 344"/>
              <a:gd name="T17" fmla="*/ 640 w 640"/>
              <a:gd name="T18" fmla="*/ 344 h 344"/>
            </a:gdLst>
            <a:ahLst/>
            <a:cxnLst>
              <a:cxn ang="T10">
                <a:pos x="T0" y="T1"/>
              </a:cxn>
              <a:cxn ang="T11">
                <a:pos x="T2" y="T3"/>
              </a:cxn>
              <a:cxn ang="T12">
                <a:pos x="T4" y="T5"/>
              </a:cxn>
              <a:cxn ang="T13">
                <a:pos x="T6" y="T7"/>
              </a:cxn>
              <a:cxn ang="T14">
                <a:pos x="T8" y="T9"/>
              </a:cxn>
            </a:cxnLst>
            <a:rect l="T15" t="T16" r="T17" b="T18"/>
            <a:pathLst>
              <a:path w="640" h="344">
                <a:moveTo>
                  <a:pt x="0" y="344"/>
                </a:moveTo>
                <a:lnTo>
                  <a:pt x="56" y="136"/>
                </a:lnTo>
                <a:lnTo>
                  <a:pt x="208" y="8"/>
                </a:lnTo>
                <a:lnTo>
                  <a:pt x="408" y="0"/>
                </a:lnTo>
                <a:lnTo>
                  <a:pt x="640" y="120"/>
                </a:lnTo>
              </a:path>
            </a:pathLst>
          </a:custGeom>
          <a:noFill/>
          <a:ln w="38100">
            <a:solidFill>
              <a:srgbClr val="3333CC"/>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aphicFrame>
        <p:nvGraphicFramePr>
          <p:cNvPr id="65544" name="Object 10"/>
          <p:cNvGraphicFramePr>
            <a:graphicFrameLocks noChangeAspect="1"/>
          </p:cNvGraphicFramePr>
          <p:nvPr/>
        </p:nvGraphicFramePr>
        <p:xfrm>
          <a:off x="5164138" y="1162050"/>
          <a:ext cx="558800" cy="482600"/>
        </p:xfrm>
        <a:graphic>
          <a:graphicData uri="http://schemas.openxmlformats.org/presentationml/2006/ole">
            <mc:AlternateContent xmlns:mc="http://schemas.openxmlformats.org/markup-compatibility/2006">
              <mc:Choice xmlns:v="urn:schemas-microsoft-com:vml" Requires="v">
                <p:oleObj spid="_x0000_s36870" name="Equation" r:id="rId4" imgW="279279" imgH="241195" progId="Equation.DSMT4">
                  <p:embed/>
                </p:oleObj>
              </mc:Choice>
              <mc:Fallback>
                <p:oleObj name="Equation" r:id="rId4" imgW="279279" imgH="241195" progId="Equation.DSMT4">
                  <p:embed/>
                  <p:pic>
                    <p:nvPicPr>
                      <p:cNvPr id="65544" name="Object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64138" y="1162050"/>
                        <a:ext cx="5588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5545" name="Freeform 11"/>
          <p:cNvSpPr>
            <a:spLocks/>
          </p:cNvSpPr>
          <p:nvPr/>
        </p:nvSpPr>
        <p:spPr bwMode="auto">
          <a:xfrm>
            <a:off x="2147888" y="3022600"/>
            <a:ext cx="4011612" cy="2249488"/>
          </a:xfrm>
          <a:custGeom>
            <a:avLst/>
            <a:gdLst>
              <a:gd name="T0" fmla="*/ 0 w 2527"/>
              <a:gd name="T1" fmla="*/ 2147483647 h 1417"/>
              <a:gd name="T2" fmla="*/ 561993980 w 2527"/>
              <a:gd name="T3" fmla="*/ 987901470 h 1417"/>
              <a:gd name="T4" fmla="*/ 2114410036 w 2527"/>
              <a:gd name="T5" fmla="*/ 0 h 1417"/>
              <a:gd name="T6" fmla="*/ 2147483647 w 2527"/>
              <a:gd name="T7" fmla="*/ 221773799 h 1417"/>
              <a:gd name="T8" fmla="*/ 2147483647 w 2527"/>
              <a:gd name="T9" fmla="*/ 1491932832 h 1417"/>
              <a:gd name="T10" fmla="*/ 0 60000 65536"/>
              <a:gd name="T11" fmla="*/ 0 60000 65536"/>
              <a:gd name="T12" fmla="*/ 0 60000 65536"/>
              <a:gd name="T13" fmla="*/ 0 60000 65536"/>
              <a:gd name="T14" fmla="*/ 0 60000 65536"/>
              <a:gd name="T15" fmla="*/ 0 w 2527"/>
              <a:gd name="T16" fmla="*/ 0 h 1417"/>
              <a:gd name="T17" fmla="*/ 2527 w 2527"/>
              <a:gd name="T18" fmla="*/ 1417 h 1417"/>
            </a:gdLst>
            <a:ahLst/>
            <a:cxnLst>
              <a:cxn ang="T10">
                <a:pos x="T0" y="T1"/>
              </a:cxn>
              <a:cxn ang="T11">
                <a:pos x="T2" y="T3"/>
              </a:cxn>
              <a:cxn ang="T12">
                <a:pos x="T4" y="T5"/>
              </a:cxn>
              <a:cxn ang="T13">
                <a:pos x="T6" y="T7"/>
              </a:cxn>
              <a:cxn ang="T14">
                <a:pos x="T8" y="T9"/>
              </a:cxn>
            </a:cxnLst>
            <a:rect l="T15" t="T16" r="T17" b="T18"/>
            <a:pathLst>
              <a:path w="2527" h="1417">
                <a:moveTo>
                  <a:pt x="0" y="1417"/>
                </a:moveTo>
                <a:lnTo>
                  <a:pt x="223" y="392"/>
                </a:lnTo>
                <a:lnTo>
                  <a:pt x="839" y="0"/>
                </a:lnTo>
                <a:lnTo>
                  <a:pt x="1623" y="88"/>
                </a:lnTo>
                <a:lnTo>
                  <a:pt x="2527" y="592"/>
                </a:lnTo>
              </a:path>
            </a:pathLst>
          </a:custGeom>
          <a:noFill/>
          <a:ln w="38100">
            <a:solidFill>
              <a:srgbClr val="3333CC"/>
            </a:solidFill>
            <a:prstDash val="sysDot"/>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65546" name="Group 16"/>
          <p:cNvGrpSpPr>
            <a:grpSpLocks/>
          </p:cNvGrpSpPr>
          <p:nvPr/>
        </p:nvGrpSpPr>
        <p:grpSpPr bwMode="auto">
          <a:xfrm>
            <a:off x="1346200" y="2260600"/>
            <a:ext cx="4884738" cy="1485900"/>
            <a:chOff x="1560" y="1496"/>
            <a:chExt cx="3077" cy="936"/>
          </a:xfrm>
        </p:grpSpPr>
        <p:sp>
          <p:nvSpPr>
            <p:cNvPr id="65550" name="Line 17"/>
            <p:cNvSpPr>
              <a:spLocks noChangeShapeType="1"/>
            </p:cNvSpPr>
            <p:nvPr/>
          </p:nvSpPr>
          <p:spPr bwMode="auto">
            <a:xfrm>
              <a:off x="1560" y="1496"/>
              <a:ext cx="2656" cy="936"/>
            </a:xfrm>
            <a:prstGeom prst="line">
              <a:avLst/>
            </a:prstGeom>
            <a:noFill/>
            <a:ln w="28575">
              <a:solidFill>
                <a:schemeClr val="tx1"/>
              </a:solidFill>
              <a:prstDash val="dash"/>
              <a:round/>
              <a:headEnd/>
              <a:tailEnd type="none" w="med" len="lg"/>
            </a:ln>
            <a:extLst>
              <a:ext uri="{909E8E84-426E-40DD-AFC4-6F175D3DCCD1}">
                <a14:hiddenFill xmlns:a14="http://schemas.microsoft.com/office/drawing/2010/main">
                  <a:noFill/>
                </a14:hiddenFill>
              </a:ext>
            </a:extLst>
          </p:spPr>
          <p:txBody>
            <a:bodyPr/>
            <a:lstStyle/>
            <a:p>
              <a:endParaRPr lang="en-US"/>
            </a:p>
          </p:txBody>
        </p:sp>
        <p:sp>
          <p:nvSpPr>
            <p:cNvPr id="65551" name="Freeform 18"/>
            <p:cNvSpPr>
              <a:spLocks/>
            </p:cNvSpPr>
            <p:nvPr/>
          </p:nvSpPr>
          <p:spPr bwMode="auto">
            <a:xfrm rot="10800000" flipH="1">
              <a:off x="3528" y="2176"/>
              <a:ext cx="496" cy="184"/>
            </a:xfrm>
            <a:custGeom>
              <a:avLst/>
              <a:gdLst>
                <a:gd name="T0" fmla="*/ 0 w 496"/>
                <a:gd name="T1" fmla="*/ 111 h 304"/>
                <a:gd name="T2" fmla="*/ 496 w 496"/>
                <a:gd name="T3" fmla="*/ 111 h 304"/>
                <a:gd name="T4" fmla="*/ 496 w 496"/>
                <a:gd name="T5" fmla="*/ 0 h 304"/>
                <a:gd name="T6" fmla="*/ 0 60000 65536"/>
                <a:gd name="T7" fmla="*/ 0 60000 65536"/>
                <a:gd name="T8" fmla="*/ 0 60000 65536"/>
                <a:gd name="T9" fmla="*/ 0 w 496"/>
                <a:gd name="T10" fmla="*/ 0 h 304"/>
                <a:gd name="T11" fmla="*/ 496 w 496"/>
                <a:gd name="T12" fmla="*/ 304 h 304"/>
              </a:gdLst>
              <a:ahLst/>
              <a:cxnLst>
                <a:cxn ang="T6">
                  <a:pos x="T0" y="T1"/>
                </a:cxn>
                <a:cxn ang="T7">
                  <a:pos x="T2" y="T3"/>
                </a:cxn>
                <a:cxn ang="T8">
                  <a:pos x="T4" y="T5"/>
                </a:cxn>
              </a:cxnLst>
              <a:rect l="T9" t="T10" r="T11" b="T12"/>
              <a:pathLst>
                <a:path w="496" h="304">
                  <a:moveTo>
                    <a:pt x="0" y="304"/>
                  </a:moveTo>
                  <a:lnTo>
                    <a:pt x="496" y="304"/>
                  </a:lnTo>
                  <a:lnTo>
                    <a:pt x="496" y="0"/>
                  </a:lnTo>
                </a:path>
              </a:pathLst>
            </a:custGeom>
            <a:noFill/>
            <a:ln w="12700">
              <a:solidFill>
                <a:schemeClr val="tx1"/>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aphicFrame>
          <p:nvGraphicFramePr>
            <p:cNvPr id="65552" name="Object 19"/>
            <p:cNvGraphicFramePr>
              <a:graphicFrameLocks noChangeAspect="1"/>
            </p:cNvGraphicFramePr>
            <p:nvPr/>
          </p:nvGraphicFramePr>
          <p:xfrm>
            <a:off x="4029" y="2093"/>
            <a:ext cx="608" cy="311"/>
          </p:xfrm>
          <a:graphic>
            <a:graphicData uri="http://schemas.openxmlformats.org/presentationml/2006/ole">
              <mc:AlternateContent xmlns:mc="http://schemas.openxmlformats.org/markup-compatibility/2006">
                <mc:Choice xmlns:v="urn:schemas-microsoft-com:vml" Requires="v">
                  <p:oleObj spid="_x0000_s36871" name="Equation" r:id="rId6" imgW="494870" imgH="253780" progId="Equation.DSMT4">
                    <p:embed/>
                  </p:oleObj>
                </mc:Choice>
                <mc:Fallback>
                  <p:oleObj name="Equation" r:id="rId6" imgW="494870" imgH="253780" progId="Equation.DSMT4">
                    <p:embed/>
                    <p:pic>
                      <p:nvPicPr>
                        <p:cNvPr id="65552" name="Object 1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29" y="2093"/>
                          <a:ext cx="608" cy="311"/>
                        </a:xfrm>
                        <a:prstGeom prst="rect">
                          <a:avLst/>
                        </a:prstGeom>
                        <a:solidFill>
                          <a:schemeClr val="bg1"/>
                        </a:solidFill>
                        <a:ln>
                          <a:noFill/>
                        </a:ln>
                        <a:effectLst/>
                        <a:extLs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5547" name="Object 21"/>
          <p:cNvGraphicFramePr>
            <a:graphicFrameLocks noChangeAspect="1"/>
          </p:cNvGraphicFramePr>
          <p:nvPr/>
        </p:nvGraphicFramePr>
        <p:xfrm>
          <a:off x="3308350" y="5402263"/>
          <a:ext cx="558800" cy="482600"/>
        </p:xfrm>
        <a:graphic>
          <a:graphicData uri="http://schemas.openxmlformats.org/presentationml/2006/ole">
            <mc:AlternateContent xmlns:mc="http://schemas.openxmlformats.org/markup-compatibility/2006">
              <mc:Choice xmlns:v="urn:schemas-microsoft-com:vml" Requires="v">
                <p:oleObj spid="_x0000_s36872" name="Equation" r:id="rId8" imgW="279279" imgH="241195" progId="Equation.DSMT4">
                  <p:embed/>
                </p:oleObj>
              </mc:Choice>
              <mc:Fallback>
                <p:oleObj name="Equation" r:id="rId8" imgW="279279" imgH="241195" progId="Equation.DSMT4">
                  <p:embed/>
                  <p:pic>
                    <p:nvPicPr>
                      <p:cNvPr id="65547" name="Object 2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308350" y="5402263"/>
                        <a:ext cx="5588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5548" name="Line 22"/>
          <p:cNvSpPr>
            <a:spLocks noChangeShapeType="1"/>
          </p:cNvSpPr>
          <p:nvPr/>
        </p:nvSpPr>
        <p:spPr bwMode="auto">
          <a:xfrm>
            <a:off x="3479800" y="2324100"/>
            <a:ext cx="0" cy="3060700"/>
          </a:xfrm>
          <a:prstGeom prst="line">
            <a:avLst/>
          </a:prstGeom>
          <a:noFill/>
          <a:ln w="19050">
            <a:solidFill>
              <a:srgbClr val="3333CC"/>
            </a:solidFill>
            <a:round/>
            <a:headEnd/>
            <a:tailEnd type="none" w="med" len="lg"/>
          </a:ln>
          <a:extLst>
            <a:ext uri="{909E8E84-426E-40DD-AFC4-6F175D3DCCD1}">
              <a14:hiddenFill xmlns:a14="http://schemas.microsoft.com/office/drawing/2010/main">
                <a:noFill/>
              </a14:hiddenFill>
            </a:ext>
          </a:extLst>
        </p:spPr>
        <p:txBody>
          <a:bodyPr/>
          <a:lstStyle/>
          <a:p>
            <a:endParaRPr lang="en-US"/>
          </a:p>
        </p:txBody>
      </p:sp>
      <p:graphicFrame>
        <p:nvGraphicFramePr>
          <p:cNvPr id="65549" name="Object 23"/>
          <p:cNvGraphicFramePr>
            <a:graphicFrameLocks noChangeAspect="1"/>
          </p:cNvGraphicFramePr>
          <p:nvPr/>
        </p:nvGraphicFramePr>
        <p:xfrm>
          <a:off x="4959350" y="2686050"/>
          <a:ext cx="1136650" cy="431800"/>
        </p:xfrm>
        <a:graphic>
          <a:graphicData uri="http://schemas.openxmlformats.org/presentationml/2006/ole">
            <mc:AlternateContent xmlns:mc="http://schemas.openxmlformats.org/markup-compatibility/2006">
              <mc:Choice xmlns:v="urn:schemas-microsoft-com:vml" Requires="v">
                <p:oleObj spid="_x0000_s36873" name="Equation" r:id="rId10" imgW="634725" imgH="241195" progId="Equation.DSMT4">
                  <p:embed/>
                </p:oleObj>
              </mc:Choice>
              <mc:Fallback>
                <p:oleObj name="Equation" r:id="rId10" imgW="634725" imgH="241195" progId="Equation.DSMT4">
                  <p:embed/>
                  <p:pic>
                    <p:nvPicPr>
                      <p:cNvPr id="65549" name="Object 2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959350" y="2686050"/>
                        <a:ext cx="1136650" cy="431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6" name="Slide Number Placeholder 5">
            <a:extLst>
              <a:ext uri="{FF2B5EF4-FFF2-40B4-BE49-F238E27FC236}">
                <a16:creationId xmlns:a16="http://schemas.microsoft.com/office/drawing/2014/main" id="{2D98C999-ED8F-4FA7-A5E9-DF723D1D9ACA}"/>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84</a:t>
            </a:fld>
            <a:endParaRPr lang="en-US" dirty="0"/>
          </a:p>
        </p:txBody>
      </p:sp>
    </p:spTree>
    <p:extLst>
      <p:ext uri="{BB962C8B-B14F-4D97-AF65-F5344CB8AC3E}">
        <p14:creationId xmlns:p14="http://schemas.microsoft.com/office/powerpoint/2010/main" val="2067024036"/>
      </p:ext>
    </p:extLst>
  </p:cSld>
  <p:clrMapOvr>
    <a:masterClrMapping/>
  </p:clrMapOvr>
  <p:transition>
    <p:wipe dir="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Rectangle 2"/>
          <p:cNvSpPr>
            <a:spLocks noGrp="1" noChangeArrowheads="1"/>
          </p:cNvSpPr>
          <p:nvPr>
            <p:ph type="title"/>
          </p:nvPr>
        </p:nvSpPr>
        <p:spPr/>
        <p:txBody>
          <a:bodyPr/>
          <a:lstStyle/>
          <a:p>
            <a:r>
              <a:rPr lang="en-US" altLang="en-US" sz="3200"/>
              <a:t>Updating the value function approximation</a:t>
            </a:r>
          </a:p>
        </p:txBody>
      </p:sp>
      <p:sp>
        <p:nvSpPr>
          <p:cNvPr id="66564" name="Rectangle 3"/>
          <p:cNvSpPr>
            <a:spLocks noGrp="1" noChangeArrowheads="1"/>
          </p:cNvSpPr>
          <p:nvPr>
            <p:ph type="body" idx="1"/>
          </p:nvPr>
        </p:nvSpPr>
        <p:spPr>
          <a:xfrm>
            <a:off x="685800" y="1143000"/>
            <a:ext cx="7772400" cy="508000"/>
          </a:xfrm>
        </p:spPr>
        <p:txBody>
          <a:bodyPr/>
          <a:lstStyle/>
          <a:p>
            <a:pPr>
              <a:lnSpc>
                <a:spcPct val="90000"/>
              </a:lnSpc>
            </a:pPr>
            <a:r>
              <a:rPr lang="en-US" altLang="en-US"/>
              <a:t>Update the value function at </a:t>
            </a:r>
          </a:p>
        </p:txBody>
      </p:sp>
      <p:sp>
        <p:nvSpPr>
          <p:cNvPr id="66565" name="Line 4"/>
          <p:cNvSpPr>
            <a:spLocks noChangeShapeType="1"/>
          </p:cNvSpPr>
          <p:nvPr/>
        </p:nvSpPr>
        <p:spPr bwMode="auto">
          <a:xfrm flipV="1">
            <a:off x="2146300" y="2305050"/>
            <a:ext cx="0" cy="2911475"/>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6566" name="Line 5"/>
          <p:cNvSpPr>
            <a:spLocks noChangeShapeType="1"/>
          </p:cNvSpPr>
          <p:nvPr/>
        </p:nvSpPr>
        <p:spPr bwMode="auto">
          <a:xfrm>
            <a:off x="2146300" y="5270500"/>
            <a:ext cx="4521200" cy="0"/>
          </a:xfrm>
          <a:prstGeom prst="line">
            <a:avLst/>
          </a:prstGeom>
          <a:noFill/>
          <a:ln w="2857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66567" name="Freeform 6"/>
          <p:cNvSpPr>
            <a:spLocks/>
          </p:cNvSpPr>
          <p:nvPr/>
        </p:nvSpPr>
        <p:spPr bwMode="auto">
          <a:xfrm>
            <a:off x="2146300" y="2978150"/>
            <a:ext cx="4110038" cy="2292350"/>
          </a:xfrm>
          <a:custGeom>
            <a:avLst/>
            <a:gdLst>
              <a:gd name="T0" fmla="*/ 0 w 640"/>
              <a:gd name="T1" fmla="*/ 2147483647 h 344"/>
              <a:gd name="T2" fmla="*/ 2147483647 w 640"/>
              <a:gd name="T3" fmla="*/ 2147483647 h 344"/>
              <a:gd name="T4" fmla="*/ 2147483647 w 640"/>
              <a:gd name="T5" fmla="*/ 355247612 h 344"/>
              <a:gd name="T6" fmla="*/ 2147483647 w 640"/>
              <a:gd name="T7" fmla="*/ 0 h 344"/>
              <a:gd name="T8" fmla="*/ 2147483647 w 640"/>
              <a:gd name="T9" fmla="*/ 2147483647 h 344"/>
              <a:gd name="T10" fmla="*/ 0 60000 65536"/>
              <a:gd name="T11" fmla="*/ 0 60000 65536"/>
              <a:gd name="T12" fmla="*/ 0 60000 65536"/>
              <a:gd name="T13" fmla="*/ 0 60000 65536"/>
              <a:gd name="T14" fmla="*/ 0 60000 65536"/>
              <a:gd name="T15" fmla="*/ 0 w 640"/>
              <a:gd name="T16" fmla="*/ 0 h 344"/>
              <a:gd name="T17" fmla="*/ 640 w 640"/>
              <a:gd name="T18" fmla="*/ 344 h 344"/>
            </a:gdLst>
            <a:ahLst/>
            <a:cxnLst>
              <a:cxn ang="T10">
                <a:pos x="T0" y="T1"/>
              </a:cxn>
              <a:cxn ang="T11">
                <a:pos x="T2" y="T3"/>
              </a:cxn>
              <a:cxn ang="T12">
                <a:pos x="T4" y="T5"/>
              </a:cxn>
              <a:cxn ang="T13">
                <a:pos x="T6" y="T7"/>
              </a:cxn>
              <a:cxn ang="T14">
                <a:pos x="T8" y="T9"/>
              </a:cxn>
            </a:cxnLst>
            <a:rect l="T15" t="T16" r="T17" b="T18"/>
            <a:pathLst>
              <a:path w="640" h="344">
                <a:moveTo>
                  <a:pt x="0" y="344"/>
                </a:moveTo>
                <a:lnTo>
                  <a:pt x="56" y="136"/>
                </a:lnTo>
                <a:lnTo>
                  <a:pt x="208" y="8"/>
                </a:lnTo>
                <a:lnTo>
                  <a:pt x="408" y="0"/>
                </a:lnTo>
                <a:lnTo>
                  <a:pt x="640" y="120"/>
                </a:lnTo>
              </a:path>
            </a:pathLst>
          </a:custGeom>
          <a:noFill/>
          <a:ln w="38100">
            <a:solidFill>
              <a:srgbClr val="3333CC"/>
            </a:solidFill>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aphicFrame>
        <p:nvGraphicFramePr>
          <p:cNvPr id="66568" name="Object 10"/>
          <p:cNvGraphicFramePr>
            <a:graphicFrameLocks noChangeAspect="1"/>
          </p:cNvGraphicFramePr>
          <p:nvPr/>
        </p:nvGraphicFramePr>
        <p:xfrm>
          <a:off x="5164138" y="1162050"/>
          <a:ext cx="558800" cy="482600"/>
        </p:xfrm>
        <a:graphic>
          <a:graphicData uri="http://schemas.openxmlformats.org/presentationml/2006/ole">
            <mc:AlternateContent xmlns:mc="http://schemas.openxmlformats.org/markup-compatibility/2006">
              <mc:Choice xmlns:v="urn:schemas-microsoft-com:vml" Requires="v">
                <p:oleObj spid="_x0000_s37894" name="Equation" r:id="rId4" imgW="279279" imgH="241195" progId="Equation.DSMT4">
                  <p:embed/>
                </p:oleObj>
              </mc:Choice>
              <mc:Fallback>
                <p:oleObj name="Equation" r:id="rId4" imgW="279279" imgH="241195" progId="Equation.DSMT4">
                  <p:embed/>
                  <p:pic>
                    <p:nvPicPr>
                      <p:cNvPr id="66568" name="Object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64138" y="1162050"/>
                        <a:ext cx="5588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6569" name="Freeform 11"/>
          <p:cNvSpPr>
            <a:spLocks/>
          </p:cNvSpPr>
          <p:nvPr/>
        </p:nvSpPr>
        <p:spPr bwMode="auto">
          <a:xfrm>
            <a:off x="2147888" y="3022600"/>
            <a:ext cx="4011612" cy="2249488"/>
          </a:xfrm>
          <a:custGeom>
            <a:avLst/>
            <a:gdLst>
              <a:gd name="T0" fmla="*/ 0 w 2527"/>
              <a:gd name="T1" fmla="*/ 2147483647 h 1417"/>
              <a:gd name="T2" fmla="*/ 561993980 w 2527"/>
              <a:gd name="T3" fmla="*/ 987901470 h 1417"/>
              <a:gd name="T4" fmla="*/ 2114410036 w 2527"/>
              <a:gd name="T5" fmla="*/ 0 h 1417"/>
              <a:gd name="T6" fmla="*/ 2147483647 w 2527"/>
              <a:gd name="T7" fmla="*/ 221773799 h 1417"/>
              <a:gd name="T8" fmla="*/ 2147483647 w 2527"/>
              <a:gd name="T9" fmla="*/ 1491932832 h 1417"/>
              <a:gd name="T10" fmla="*/ 0 60000 65536"/>
              <a:gd name="T11" fmla="*/ 0 60000 65536"/>
              <a:gd name="T12" fmla="*/ 0 60000 65536"/>
              <a:gd name="T13" fmla="*/ 0 60000 65536"/>
              <a:gd name="T14" fmla="*/ 0 60000 65536"/>
              <a:gd name="T15" fmla="*/ 0 w 2527"/>
              <a:gd name="T16" fmla="*/ 0 h 1417"/>
              <a:gd name="T17" fmla="*/ 2527 w 2527"/>
              <a:gd name="T18" fmla="*/ 1417 h 1417"/>
            </a:gdLst>
            <a:ahLst/>
            <a:cxnLst>
              <a:cxn ang="T10">
                <a:pos x="T0" y="T1"/>
              </a:cxn>
              <a:cxn ang="T11">
                <a:pos x="T2" y="T3"/>
              </a:cxn>
              <a:cxn ang="T12">
                <a:pos x="T4" y="T5"/>
              </a:cxn>
              <a:cxn ang="T13">
                <a:pos x="T6" y="T7"/>
              </a:cxn>
              <a:cxn ang="T14">
                <a:pos x="T8" y="T9"/>
              </a:cxn>
            </a:cxnLst>
            <a:rect l="T15" t="T16" r="T17" b="T18"/>
            <a:pathLst>
              <a:path w="2527" h="1417">
                <a:moveTo>
                  <a:pt x="0" y="1417"/>
                </a:moveTo>
                <a:lnTo>
                  <a:pt x="223" y="392"/>
                </a:lnTo>
                <a:lnTo>
                  <a:pt x="839" y="0"/>
                </a:lnTo>
                <a:lnTo>
                  <a:pt x="1623" y="88"/>
                </a:lnTo>
                <a:lnTo>
                  <a:pt x="2527" y="592"/>
                </a:lnTo>
              </a:path>
            </a:pathLst>
          </a:custGeom>
          <a:noFill/>
          <a:ln w="38100">
            <a:solidFill>
              <a:srgbClr val="3333CC"/>
            </a:solidFill>
            <a:prstDash val="sysDot"/>
            <a:round/>
            <a:headEnd/>
            <a:tailEnd type="none" w="med" len="lg"/>
          </a:ln>
          <a:extLst>
            <a:ext uri="{909E8E84-426E-40DD-AFC4-6F175D3DCCD1}">
              <a14:hiddenFill xmlns:a14="http://schemas.microsoft.com/office/drawing/2010/main">
                <a:solidFill>
                  <a:srgbClr val="FFFFFF"/>
                </a:solidFill>
              </a14:hiddenFill>
            </a:ext>
          </a:extLst>
        </p:spPr>
        <p:txBody>
          <a:bodyPr/>
          <a:lstStyle/>
          <a:p>
            <a:endParaRPr lang="en-US"/>
          </a:p>
        </p:txBody>
      </p:sp>
      <p:graphicFrame>
        <p:nvGraphicFramePr>
          <p:cNvPr id="66570" name="Object 16"/>
          <p:cNvGraphicFramePr>
            <a:graphicFrameLocks noChangeAspect="1"/>
          </p:cNvGraphicFramePr>
          <p:nvPr/>
        </p:nvGraphicFramePr>
        <p:xfrm>
          <a:off x="3308350" y="5402263"/>
          <a:ext cx="558800" cy="482600"/>
        </p:xfrm>
        <a:graphic>
          <a:graphicData uri="http://schemas.openxmlformats.org/presentationml/2006/ole">
            <mc:AlternateContent xmlns:mc="http://schemas.openxmlformats.org/markup-compatibility/2006">
              <mc:Choice xmlns:v="urn:schemas-microsoft-com:vml" Requires="v">
                <p:oleObj spid="_x0000_s37895" name="Equation" r:id="rId6" imgW="279279" imgH="241195" progId="Equation.DSMT4">
                  <p:embed/>
                </p:oleObj>
              </mc:Choice>
              <mc:Fallback>
                <p:oleObj name="Equation" r:id="rId6" imgW="279279" imgH="241195" progId="Equation.DSMT4">
                  <p:embed/>
                  <p:pic>
                    <p:nvPicPr>
                      <p:cNvPr id="66570" name="Object 1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08350" y="5402263"/>
                        <a:ext cx="5588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6571" name="Line 17"/>
          <p:cNvSpPr>
            <a:spLocks noChangeShapeType="1"/>
          </p:cNvSpPr>
          <p:nvPr/>
        </p:nvSpPr>
        <p:spPr bwMode="auto">
          <a:xfrm>
            <a:off x="3479800" y="2324100"/>
            <a:ext cx="0" cy="3060700"/>
          </a:xfrm>
          <a:prstGeom prst="line">
            <a:avLst/>
          </a:prstGeom>
          <a:noFill/>
          <a:ln w="19050">
            <a:solidFill>
              <a:srgbClr val="3333CC"/>
            </a:solidFill>
            <a:round/>
            <a:headEnd/>
            <a:tailEnd type="none" w="med" len="lg"/>
          </a:ln>
          <a:extLst>
            <a:ext uri="{909E8E84-426E-40DD-AFC4-6F175D3DCCD1}">
              <a14:hiddenFill xmlns:a14="http://schemas.microsoft.com/office/drawing/2010/main">
                <a:noFill/>
              </a14:hiddenFill>
            </a:ext>
          </a:extLst>
        </p:spPr>
        <p:txBody>
          <a:bodyPr/>
          <a:lstStyle/>
          <a:p>
            <a:endParaRPr lang="en-US"/>
          </a:p>
        </p:txBody>
      </p:sp>
      <p:graphicFrame>
        <p:nvGraphicFramePr>
          <p:cNvPr id="66572" name="Object 18"/>
          <p:cNvGraphicFramePr>
            <a:graphicFrameLocks noChangeAspect="1"/>
          </p:cNvGraphicFramePr>
          <p:nvPr/>
        </p:nvGraphicFramePr>
        <p:xfrm>
          <a:off x="4959350" y="2686050"/>
          <a:ext cx="1136650" cy="431800"/>
        </p:xfrm>
        <a:graphic>
          <a:graphicData uri="http://schemas.openxmlformats.org/presentationml/2006/ole">
            <mc:AlternateContent xmlns:mc="http://schemas.openxmlformats.org/markup-compatibility/2006">
              <mc:Choice xmlns:v="urn:schemas-microsoft-com:vml" Requires="v">
                <p:oleObj spid="_x0000_s37896" name="Equation" r:id="rId8" imgW="634725" imgH="241195" progId="Equation.DSMT4">
                  <p:embed/>
                </p:oleObj>
              </mc:Choice>
              <mc:Fallback>
                <p:oleObj name="Equation" r:id="rId8" imgW="634725" imgH="241195" progId="Equation.DSMT4">
                  <p:embed/>
                  <p:pic>
                    <p:nvPicPr>
                      <p:cNvPr id="66572" name="Object 1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59350" y="2686050"/>
                        <a:ext cx="1136650" cy="431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6573" name="Object 19"/>
          <p:cNvGraphicFramePr>
            <a:graphicFrameLocks noChangeAspect="1"/>
          </p:cNvGraphicFramePr>
          <p:nvPr/>
        </p:nvGraphicFramePr>
        <p:xfrm>
          <a:off x="4270375" y="3398838"/>
          <a:ext cx="1044575" cy="431800"/>
        </p:xfrm>
        <a:graphic>
          <a:graphicData uri="http://schemas.openxmlformats.org/presentationml/2006/ole">
            <mc:AlternateContent xmlns:mc="http://schemas.openxmlformats.org/markup-compatibility/2006">
              <mc:Choice xmlns:v="urn:schemas-microsoft-com:vml" Requires="v">
                <p:oleObj spid="_x0000_s37897" name="Equation" r:id="rId10" imgW="583947" imgH="241195" progId="Equation.DSMT4">
                  <p:embed/>
                </p:oleObj>
              </mc:Choice>
              <mc:Fallback>
                <p:oleObj name="Equation" r:id="rId10" imgW="583947" imgH="241195" progId="Equation.DSMT4">
                  <p:embed/>
                  <p:pic>
                    <p:nvPicPr>
                      <p:cNvPr id="66573" name="Object 1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270375" y="3398838"/>
                        <a:ext cx="1044575" cy="431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 name="Slide Number Placeholder 5">
            <a:extLst>
              <a:ext uri="{FF2B5EF4-FFF2-40B4-BE49-F238E27FC236}">
                <a16:creationId xmlns:a16="http://schemas.microsoft.com/office/drawing/2014/main" id="{4F68502B-9F76-4BED-B105-9192E28CA154}"/>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85</a:t>
            </a:fld>
            <a:endParaRPr lang="en-US" dirty="0"/>
          </a:p>
        </p:txBody>
      </p:sp>
    </p:spTree>
    <p:extLst>
      <p:ext uri="{BB962C8B-B14F-4D97-AF65-F5344CB8AC3E}">
        <p14:creationId xmlns:p14="http://schemas.microsoft.com/office/powerpoint/2010/main" val="3217346235"/>
      </p:ext>
    </p:extLst>
  </p:cSld>
  <p:clrMapOvr>
    <a:masterClrMapping/>
  </p:clrMapOvr>
  <p:transition>
    <p:wipe dir="d"/>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Rectangle 2"/>
          <p:cNvSpPr>
            <a:spLocks noGrp="1" noChangeArrowheads="1"/>
          </p:cNvSpPr>
          <p:nvPr>
            <p:ph type="title"/>
          </p:nvPr>
        </p:nvSpPr>
        <p:spPr/>
        <p:txBody>
          <a:bodyPr/>
          <a:lstStyle/>
          <a:p>
            <a:r>
              <a:rPr lang="en-US" altLang="en-US" sz="3200"/>
              <a:t>Updating the value function approximation</a:t>
            </a:r>
          </a:p>
        </p:txBody>
      </p:sp>
      <p:sp>
        <p:nvSpPr>
          <p:cNvPr id="66564" name="Rectangle 3"/>
          <p:cNvSpPr>
            <a:spLocks noGrp="1" noChangeArrowheads="1"/>
          </p:cNvSpPr>
          <p:nvPr>
            <p:ph type="body" idx="1"/>
          </p:nvPr>
        </p:nvSpPr>
        <p:spPr>
          <a:xfrm>
            <a:off x="685800" y="1143000"/>
            <a:ext cx="7772400" cy="508000"/>
          </a:xfrm>
        </p:spPr>
        <p:txBody>
          <a:bodyPr/>
          <a:lstStyle/>
          <a:p>
            <a:pPr>
              <a:lnSpc>
                <a:spcPct val="90000"/>
              </a:lnSpc>
            </a:pPr>
            <a:r>
              <a:rPr lang="en-US" altLang="en-US" dirty="0"/>
              <a:t>Notes:</a:t>
            </a:r>
          </a:p>
          <a:p>
            <a:pPr lvl="1">
              <a:lnSpc>
                <a:spcPct val="90000"/>
              </a:lnSpc>
            </a:pPr>
            <a:r>
              <a:rPr lang="en-US" altLang="en-US" dirty="0"/>
              <a:t>We get a marginal value for </a:t>
            </a:r>
            <a:r>
              <a:rPr lang="en-US" altLang="en-US" i="1" dirty="0"/>
              <a:t>each</a:t>
            </a:r>
            <a:r>
              <a:rPr lang="en-US" altLang="en-US" dirty="0"/>
              <a:t> supply node.</a:t>
            </a:r>
          </a:p>
          <a:p>
            <a:pPr lvl="1">
              <a:lnSpc>
                <a:spcPct val="90000"/>
              </a:lnSpc>
            </a:pPr>
            <a:r>
              <a:rPr lang="en-US" altLang="en-US" dirty="0"/>
              <a:t>These are provided automatically by linear programming solvers.</a:t>
            </a:r>
          </a:p>
          <a:p>
            <a:pPr lvl="1">
              <a:lnSpc>
                <a:spcPct val="90000"/>
              </a:lnSpc>
            </a:pPr>
            <a:r>
              <a:rPr lang="en-US" altLang="en-US" dirty="0"/>
              <a:t>Be careful when the supply at the node = 0.  While we would like to have the marginal value of one more, if we use the marginal values produced by the linear programming code, it might be the slope to the left (where the “supply” would be negative).   </a:t>
            </a:r>
          </a:p>
        </p:txBody>
      </p:sp>
      <p:sp>
        <p:nvSpPr>
          <p:cNvPr id="4" name="Slide Number Placeholder 5">
            <a:extLst>
              <a:ext uri="{FF2B5EF4-FFF2-40B4-BE49-F238E27FC236}">
                <a16:creationId xmlns:a16="http://schemas.microsoft.com/office/drawing/2014/main" id="{9DDCA5E0-4055-47DB-B29E-39B5CCCA05BC}"/>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86</a:t>
            </a:fld>
            <a:endParaRPr lang="en-US" dirty="0"/>
          </a:p>
        </p:txBody>
      </p:sp>
    </p:spTree>
    <p:extLst>
      <p:ext uri="{BB962C8B-B14F-4D97-AF65-F5344CB8AC3E}">
        <p14:creationId xmlns:p14="http://schemas.microsoft.com/office/powerpoint/2010/main" val="2108611092"/>
      </p:ext>
    </p:extLst>
  </p:cSld>
  <p:clrMapOvr>
    <a:masterClrMapping/>
  </p:clrMapOvr>
  <p:transition>
    <p:wipe dir="d"/>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2514" name="Rectangle 2"/>
          <p:cNvSpPr>
            <a:spLocks noGrp="1" noChangeArrowheads="1"/>
          </p:cNvSpPr>
          <p:nvPr>
            <p:ph type="title"/>
          </p:nvPr>
        </p:nvSpPr>
        <p:spPr>
          <a:noFill/>
          <a:ln/>
          <a:extLs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r>
              <a:rPr lang="en-US" dirty="0"/>
              <a:t>Exploiting concavity</a:t>
            </a:r>
            <a:endParaRPr lang="en-US" altLang="en-US" dirty="0"/>
          </a:p>
        </p:txBody>
      </p:sp>
      <p:sp>
        <p:nvSpPr>
          <p:cNvPr id="2112515" name="Rectangle 3"/>
          <p:cNvSpPr>
            <a:spLocks noGrp="1" noChangeArrowheads="1"/>
          </p:cNvSpPr>
          <p:nvPr>
            <p:ph type="body" idx="1"/>
          </p:nvPr>
        </p:nvSpPr>
        <p:spPr>
          <a:xfrm>
            <a:off x="533400" y="1295400"/>
            <a:ext cx="8329613" cy="636588"/>
          </a:xfrm>
          <a:noFill/>
          <a:ln/>
          <a:extLs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a:lnSpc>
                <a:spcPct val="90000"/>
              </a:lnSpc>
            </a:pPr>
            <a:r>
              <a:rPr lang="en-US" altLang="en-US" sz="2400" dirty="0"/>
              <a:t>Derivatives are used to estimate a piecewise linear approximation</a:t>
            </a:r>
          </a:p>
        </p:txBody>
      </p:sp>
      <p:sp>
        <p:nvSpPr>
          <p:cNvPr id="2112516" name="Rectangle 4"/>
          <p:cNvSpPr>
            <a:spLocks noChangeArrowheads="1"/>
          </p:cNvSpPr>
          <p:nvPr/>
        </p:nvSpPr>
        <p:spPr bwMode="auto">
          <a:xfrm>
            <a:off x="1263650" y="2571750"/>
            <a:ext cx="7150100" cy="370840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12517" name="Line 5"/>
          <p:cNvSpPr>
            <a:spLocks noChangeShapeType="1"/>
          </p:cNvSpPr>
          <p:nvPr/>
        </p:nvSpPr>
        <p:spPr bwMode="auto">
          <a:xfrm>
            <a:off x="2222500" y="5702300"/>
            <a:ext cx="5651500" cy="0"/>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12518" name="Line 6"/>
          <p:cNvSpPr>
            <a:spLocks noChangeShapeType="1"/>
          </p:cNvSpPr>
          <p:nvPr/>
        </p:nvSpPr>
        <p:spPr bwMode="auto">
          <a:xfrm flipV="1">
            <a:off x="2209800" y="3200400"/>
            <a:ext cx="0" cy="2514600"/>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112521" name="Object 9">
            <a:hlinkClick r:id="" action="ppaction://ole?verb=0"/>
          </p:cNvPr>
          <p:cNvGraphicFramePr>
            <a:graphicFrameLocks/>
          </p:cNvGraphicFramePr>
          <p:nvPr>
            <p:extLst/>
          </p:nvPr>
        </p:nvGraphicFramePr>
        <p:xfrm>
          <a:off x="1362075" y="3200400"/>
          <a:ext cx="847725" cy="487363"/>
        </p:xfrm>
        <a:graphic>
          <a:graphicData uri="http://schemas.openxmlformats.org/presentationml/2006/ole">
            <mc:AlternateContent xmlns:mc="http://schemas.openxmlformats.org/markup-compatibility/2006">
              <mc:Choice xmlns:v="urn:schemas-microsoft-com:vml" Requires="v">
                <p:oleObj spid="_x0000_s38916" name="Equation" r:id="rId4" imgW="406080" imgH="241200" progId="Equation.DSMT4">
                  <p:embed/>
                </p:oleObj>
              </mc:Choice>
              <mc:Fallback>
                <p:oleObj name="Equation" r:id="rId4" imgW="406080" imgH="241200" progId="Equation.DSMT4">
                  <p:embed/>
                  <p:pic>
                    <p:nvPicPr>
                      <p:cNvPr id="2112521" name="Object 9">
                        <a:hlinkClick r:id="" action="ppaction://ole?verb=0"/>
                      </p:cNvPr>
                      <p:cNvPicPr>
                        <a:picLocks noChangeArrowheads="1"/>
                      </p:cNvPicPr>
                      <p:nvPr/>
                    </p:nvPicPr>
                    <p:blipFill>
                      <a:blip r:embed="rId5"/>
                      <a:srcRect/>
                      <a:stretch>
                        <a:fillRect/>
                      </a:stretch>
                    </p:blipFill>
                    <p:spPr bwMode="auto">
                      <a:xfrm>
                        <a:off x="1362075" y="3200400"/>
                        <a:ext cx="847725" cy="487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112522" name="Object 10">
            <a:hlinkClick r:id="" action="ppaction://ole?verb=0"/>
          </p:cNvPr>
          <p:cNvGraphicFramePr>
            <a:graphicFrameLocks/>
          </p:cNvGraphicFramePr>
          <p:nvPr>
            <p:extLst/>
          </p:nvPr>
        </p:nvGraphicFramePr>
        <p:xfrm>
          <a:off x="4491038" y="5783263"/>
          <a:ext cx="285750" cy="398462"/>
        </p:xfrm>
        <a:graphic>
          <a:graphicData uri="http://schemas.openxmlformats.org/presentationml/2006/ole">
            <mc:AlternateContent xmlns:mc="http://schemas.openxmlformats.org/markup-compatibility/2006">
              <mc:Choice xmlns:v="urn:schemas-microsoft-com:vml" Requires="v">
                <p:oleObj spid="_x0000_s38917" name="Equation" r:id="rId6" imgW="164880" imgH="228600" progId="Equation.DSMT4">
                  <p:embed/>
                </p:oleObj>
              </mc:Choice>
              <mc:Fallback>
                <p:oleObj name="Equation" r:id="rId6" imgW="164880" imgH="228600" progId="Equation.DSMT4">
                  <p:embed/>
                  <p:pic>
                    <p:nvPicPr>
                      <p:cNvPr id="2112522" name="Object 10">
                        <a:hlinkClick r:id="" action="ppaction://ole?verb=0"/>
                      </p:cNvPr>
                      <p:cNvPicPr>
                        <a:picLocks noChangeArrowheads="1"/>
                      </p:cNvPicPr>
                      <p:nvPr/>
                    </p:nvPicPr>
                    <p:blipFill>
                      <a:blip r:embed="rId7"/>
                      <a:srcRect/>
                      <a:stretch>
                        <a:fillRect/>
                      </a:stretch>
                    </p:blipFill>
                    <p:spPr bwMode="auto">
                      <a:xfrm>
                        <a:off x="4491038" y="5783263"/>
                        <a:ext cx="285750" cy="398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 name="Freeform 1"/>
          <p:cNvSpPr/>
          <p:nvPr/>
        </p:nvSpPr>
        <p:spPr>
          <a:xfrm>
            <a:off x="2215166" y="5705341"/>
            <a:ext cx="5486400" cy="0"/>
          </a:xfrm>
          <a:custGeom>
            <a:avLst/>
            <a:gdLst>
              <a:gd name="connsiteX0" fmla="*/ 0 w 5486400"/>
              <a:gd name="connsiteY0" fmla="*/ 0 h 0"/>
              <a:gd name="connsiteX1" fmla="*/ 5486400 w 5486400"/>
              <a:gd name="connsiteY1" fmla="*/ 0 h 0"/>
            </a:gdLst>
            <a:ahLst/>
            <a:cxnLst>
              <a:cxn ang="0">
                <a:pos x="connsiteX0" y="connsiteY0"/>
              </a:cxn>
              <a:cxn ang="0">
                <a:pos x="connsiteX1" y="connsiteY1"/>
              </a:cxn>
            </a:cxnLst>
            <a:rect l="l" t="t" r="r" b="b"/>
            <a:pathLst>
              <a:path w="5486400">
                <a:moveTo>
                  <a:pt x="0" y="0"/>
                </a:moveTo>
                <a:lnTo>
                  <a:pt x="5486400" y="0"/>
                </a:lnTo>
              </a:path>
            </a:pathLst>
          </a:custGeom>
          <a:noFill/>
          <a:ln w="38100">
            <a:solidFill>
              <a:srgbClr val="0033CC"/>
            </a:solidFill>
          </a:ln>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cxnSp>
        <p:nvCxnSpPr>
          <p:cNvPr id="8" name="Straight Connector 7"/>
          <p:cNvCxnSpPr/>
          <p:nvPr/>
        </p:nvCxnSpPr>
        <p:spPr bwMode="auto">
          <a:xfrm>
            <a:off x="2683042" y="3200400"/>
            <a:ext cx="0" cy="2498552"/>
          </a:xfrm>
          <a:prstGeom prst="line">
            <a:avLst/>
          </a:prstGeom>
          <a:noFill/>
          <a:ln w="9525" cap="flat" cmpd="sng" algn="ctr">
            <a:solidFill>
              <a:schemeClr val="tx1"/>
            </a:solidFill>
            <a:prstDash val="solid"/>
            <a:round/>
            <a:headEnd type="none" w="med" len="med"/>
            <a:tailEnd type="none" w="med" len="med"/>
          </a:ln>
          <a:effectLst/>
        </p:spPr>
      </p:cxnSp>
      <p:cxnSp>
        <p:nvCxnSpPr>
          <p:cNvPr id="21" name="Straight Connector 20"/>
          <p:cNvCxnSpPr/>
          <p:nvPr/>
        </p:nvCxnSpPr>
        <p:spPr bwMode="auto">
          <a:xfrm>
            <a:off x="3160306" y="3196384"/>
            <a:ext cx="0" cy="2498552"/>
          </a:xfrm>
          <a:prstGeom prst="line">
            <a:avLst/>
          </a:prstGeom>
          <a:noFill/>
          <a:ln w="9525" cap="flat" cmpd="sng" algn="ctr">
            <a:solidFill>
              <a:schemeClr val="tx1"/>
            </a:solidFill>
            <a:prstDash val="solid"/>
            <a:round/>
            <a:headEnd type="none" w="med" len="med"/>
            <a:tailEnd type="none" w="med" len="med"/>
          </a:ln>
          <a:effectLst/>
        </p:spPr>
      </p:cxnSp>
      <p:cxnSp>
        <p:nvCxnSpPr>
          <p:cNvPr id="23" name="Straight Connector 22"/>
          <p:cNvCxnSpPr/>
          <p:nvPr/>
        </p:nvCxnSpPr>
        <p:spPr bwMode="auto">
          <a:xfrm>
            <a:off x="3637570" y="3204400"/>
            <a:ext cx="0" cy="2498552"/>
          </a:xfrm>
          <a:prstGeom prst="line">
            <a:avLst/>
          </a:prstGeom>
          <a:noFill/>
          <a:ln w="9525" cap="flat" cmpd="sng" algn="ctr">
            <a:solidFill>
              <a:schemeClr val="tx1"/>
            </a:solidFill>
            <a:prstDash val="solid"/>
            <a:round/>
            <a:headEnd type="none" w="med" len="med"/>
            <a:tailEnd type="none" w="med" len="med"/>
          </a:ln>
          <a:effectLst/>
        </p:spPr>
      </p:cxnSp>
      <p:cxnSp>
        <p:nvCxnSpPr>
          <p:cNvPr id="25" name="Straight Connector 24"/>
          <p:cNvCxnSpPr/>
          <p:nvPr/>
        </p:nvCxnSpPr>
        <p:spPr bwMode="auto">
          <a:xfrm>
            <a:off x="4102802" y="3200384"/>
            <a:ext cx="0" cy="2498552"/>
          </a:xfrm>
          <a:prstGeom prst="line">
            <a:avLst/>
          </a:prstGeom>
          <a:noFill/>
          <a:ln w="9525" cap="flat" cmpd="sng" algn="ctr">
            <a:solidFill>
              <a:schemeClr val="tx1"/>
            </a:solidFill>
            <a:prstDash val="solid"/>
            <a:round/>
            <a:headEnd type="none" w="med" len="med"/>
            <a:tailEnd type="none" w="med" len="med"/>
          </a:ln>
          <a:effectLst/>
        </p:spPr>
      </p:cxnSp>
      <p:cxnSp>
        <p:nvCxnSpPr>
          <p:cNvPr id="27" name="Straight Connector 26"/>
          <p:cNvCxnSpPr/>
          <p:nvPr/>
        </p:nvCxnSpPr>
        <p:spPr bwMode="auto">
          <a:xfrm>
            <a:off x="4568034" y="3196368"/>
            <a:ext cx="0" cy="2498552"/>
          </a:xfrm>
          <a:prstGeom prst="line">
            <a:avLst/>
          </a:prstGeom>
          <a:noFill/>
          <a:ln w="9525" cap="flat" cmpd="sng" algn="ctr">
            <a:solidFill>
              <a:schemeClr val="tx1"/>
            </a:solidFill>
            <a:prstDash val="solid"/>
            <a:round/>
            <a:headEnd type="none" w="med" len="med"/>
            <a:tailEnd type="none" w="med" len="med"/>
          </a:ln>
          <a:effectLst/>
        </p:spPr>
      </p:cxnSp>
      <p:cxnSp>
        <p:nvCxnSpPr>
          <p:cNvPr id="29" name="Straight Connector 28"/>
          <p:cNvCxnSpPr/>
          <p:nvPr/>
        </p:nvCxnSpPr>
        <p:spPr bwMode="auto">
          <a:xfrm>
            <a:off x="5045298" y="3204384"/>
            <a:ext cx="0" cy="2498552"/>
          </a:xfrm>
          <a:prstGeom prst="line">
            <a:avLst/>
          </a:prstGeom>
          <a:noFill/>
          <a:ln w="9525" cap="flat" cmpd="sng" algn="ctr">
            <a:solidFill>
              <a:schemeClr val="tx1"/>
            </a:solidFill>
            <a:prstDash val="solid"/>
            <a:round/>
            <a:headEnd type="none" w="med" len="med"/>
            <a:tailEnd type="none" w="med" len="med"/>
          </a:ln>
          <a:effectLst/>
        </p:spPr>
      </p:cxnSp>
      <p:cxnSp>
        <p:nvCxnSpPr>
          <p:cNvPr id="31" name="Straight Connector 30"/>
          <p:cNvCxnSpPr/>
          <p:nvPr/>
        </p:nvCxnSpPr>
        <p:spPr bwMode="auto">
          <a:xfrm>
            <a:off x="5522562" y="3200368"/>
            <a:ext cx="0" cy="2498552"/>
          </a:xfrm>
          <a:prstGeom prst="line">
            <a:avLst/>
          </a:prstGeom>
          <a:noFill/>
          <a:ln w="9525" cap="flat" cmpd="sng" algn="ctr">
            <a:solidFill>
              <a:schemeClr val="tx1"/>
            </a:solidFill>
            <a:prstDash val="solid"/>
            <a:round/>
            <a:headEnd type="none" w="med" len="med"/>
            <a:tailEnd type="none" w="med" len="med"/>
          </a:ln>
          <a:effectLst/>
        </p:spPr>
      </p:cxnSp>
      <p:cxnSp>
        <p:nvCxnSpPr>
          <p:cNvPr id="33" name="Straight Connector 32"/>
          <p:cNvCxnSpPr/>
          <p:nvPr/>
        </p:nvCxnSpPr>
        <p:spPr bwMode="auto">
          <a:xfrm>
            <a:off x="5999826" y="3196352"/>
            <a:ext cx="0" cy="2498552"/>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6477090" y="3204368"/>
            <a:ext cx="0" cy="2498552"/>
          </a:xfrm>
          <a:prstGeom prst="line">
            <a:avLst/>
          </a:prstGeom>
          <a:noFill/>
          <a:ln w="9525" cap="flat" cmpd="sng" algn="ctr">
            <a:solidFill>
              <a:schemeClr val="tx1"/>
            </a:solidFill>
            <a:prstDash val="solid"/>
            <a:round/>
            <a:headEnd type="none" w="med" len="med"/>
            <a:tailEnd type="none" w="med" len="med"/>
          </a:ln>
          <a:effectLst/>
        </p:spPr>
      </p:cxnSp>
      <p:cxnSp>
        <p:nvCxnSpPr>
          <p:cNvPr id="37" name="Straight Connector 36"/>
          <p:cNvCxnSpPr/>
          <p:nvPr/>
        </p:nvCxnSpPr>
        <p:spPr bwMode="auto">
          <a:xfrm>
            <a:off x="6942322" y="3200352"/>
            <a:ext cx="0" cy="2498552"/>
          </a:xfrm>
          <a:prstGeom prst="line">
            <a:avLst/>
          </a:prstGeom>
          <a:noFill/>
          <a:ln w="9525" cap="flat" cmpd="sng" algn="ctr">
            <a:solidFill>
              <a:schemeClr val="tx1"/>
            </a:solidFill>
            <a:prstDash val="solid"/>
            <a:round/>
            <a:headEnd type="none" w="med" len="med"/>
            <a:tailEnd type="none" w="med" len="med"/>
          </a:ln>
          <a:effectLst/>
        </p:spPr>
      </p:cxnSp>
      <p:cxnSp>
        <p:nvCxnSpPr>
          <p:cNvPr id="39" name="Straight Connector 38"/>
          <p:cNvCxnSpPr/>
          <p:nvPr/>
        </p:nvCxnSpPr>
        <p:spPr bwMode="auto">
          <a:xfrm>
            <a:off x="7419586" y="3196336"/>
            <a:ext cx="0" cy="2498552"/>
          </a:xfrm>
          <a:prstGeom prst="line">
            <a:avLst/>
          </a:prstGeom>
          <a:noFill/>
          <a:ln w="9525" cap="flat" cmpd="sng" algn="ctr">
            <a:solidFill>
              <a:schemeClr val="tx1"/>
            </a:solidFill>
            <a:prstDash val="solid"/>
            <a:round/>
            <a:headEnd type="none" w="med" len="med"/>
            <a:tailEnd type="none" w="med" len="med"/>
          </a:ln>
          <a:effectLst/>
        </p:spPr>
      </p:cxnSp>
      <p:sp>
        <p:nvSpPr>
          <p:cNvPr id="11" name="Freeform 10"/>
          <p:cNvSpPr/>
          <p:nvPr/>
        </p:nvSpPr>
        <p:spPr>
          <a:xfrm>
            <a:off x="2213811" y="4547937"/>
            <a:ext cx="5462336" cy="1155031"/>
          </a:xfrm>
          <a:custGeom>
            <a:avLst/>
            <a:gdLst>
              <a:gd name="connsiteX0" fmla="*/ 0 w 5462336"/>
              <a:gd name="connsiteY0" fmla="*/ 1155031 h 1155031"/>
              <a:gd name="connsiteX1" fmla="*/ 2370221 w 5462336"/>
              <a:gd name="connsiteY1" fmla="*/ 0 h 1155031"/>
              <a:gd name="connsiteX2" fmla="*/ 5462336 w 5462336"/>
              <a:gd name="connsiteY2" fmla="*/ 0 h 1155031"/>
            </a:gdLst>
            <a:ahLst/>
            <a:cxnLst>
              <a:cxn ang="0">
                <a:pos x="connsiteX0" y="connsiteY0"/>
              </a:cxn>
              <a:cxn ang="0">
                <a:pos x="connsiteX1" y="connsiteY1"/>
              </a:cxn>
              <a:cxn ang="0">
                <a:pos x="connsiteX2" y="connsiteY2"/>
              </a:cxn>
            </a:cxnLst>
            <a:rect l="l" t="t" r="r" b="b"/>
            <a:pathLst>
              <a:path w="5462336" h="1155031">
                <a:moveTo>
                  <a:pt x="0" y="1155031"/>
                </a:moveTo>
                <a:lnTo>
                  <a:pt x="2370221" y="0"/>
                </a:lnTo>
                <a:lnTo>
                  <a:pt x="5462336" y="0"/>
                </a:lnTo>
              </a:path>
            </a:pathLst>
          </a:custGeom>
          <a:noFill/>
          <a:ln w="28575">
            <a:solidFill>
              <a:srgbClr val="0033CC"/>
            </a:solidFill>
          </a:ln>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12" name="Freeform 11"/>
          <p:cNvSpPr/>
          <p:nvPr/>
        </p:nvSpPr>
        <p:spPr>
          <a:xfrm>
            <a:off x="2189747" y="4199021"/>
            <a:ext cx="5257800" cy="1503947"/>
          </a:xfrm>
          <a:custGeom>
            <a:avLst/>
            <a:gdLst>
              <a:gd name="connsiteX0" fmla="*/ 0 w 5257800"/>
              <a:gd name="connsiteY0" fmla="*/ 1503947 h 1503947"/>
              <a:gd name="connsiteX1" fmla="*/ 2406316 w 5257800"/>
              <a:gd name="connsiteY1" fmla="*/ 336884 h 1503947"/>
              <a:gd name="connsiteX2" fmla="*/ 3838074 w 5257800"/>
              <a:gd name="connsiteY2" fmla="*/ 0 h 1503947"/>
              <a:gd name="connsiteX3" fmla="*/ 5257800 w 5257800"/>
              <a:gd name="connsiteY3" fmla="*/ 324853 h 1503947"/>
            </a:gdLst>
            <a:ahLst/>
            <a:cxnLst>
              <a:cxn ang="0">
                <a:pos x="connsiteX0" y="connsiteY0"/>
              </a:cxn>
              <a:cxn ang="0">
                <a:pos x="connsiteX1" y="connsiteY1"/>
              </a:cxn>
              <a:cxn ang="0">
                <a:pos x="connsiteX2" y="connsiteY2"/>
              </a:cxn>
              <a:cxn ang="0">
                <a:pos x="connsiteX3" y="connsiteY3"/>
              </a:cxn>
            </a:cxnLst>
            <a:rect l="l" t="t" r="r" b="b"/>
            <a:pathLst>
              <a:path w="5257800" h="1503947">
                <a:moveTo>
                  <a:pt x="0" y="1503947"/>
                </a:moveTo>
                <a:lnTo>
                  <a:pt x="2406316" y="336884"/>
                </a:lnTo>
                <a:lnTo>
                  <a:pt x="3838074" y="0"/>
                </a:lnTo>
                <a:lnTo>
                  <a:pt x="5257800" y="324853"/>
                </a:lnTo>
              </a:path>
            </a:pathLst>
          </a:custGeom>
          <a:noFill/>
          <a:ln w="28575">
            <a:solidFill>
              <a:srgbClr val="0033CC"/>
            </a:solidFill>
          </a:ln>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13" name="Freeform 12"/>
          <p:cNvSpPr/>
          <p:nvPr/>
        </p:nvSpPr>
        <p:spPr>
          <a:xfrm>
            <a:off x="2189747" y="3886200"/>
            <a:ext cx="5257800" cy="1840832"/>
          </a:xfrm>
          <a:custGeom>
            <a:avLst/>
            <a:gdLst>
              <a:gd name="connsiteX0" fmla="*/ 0 w 5257800"/>
              <a:gd name="connsiteY0" fmla="*/ 1840832 h 1840832"/>
              <a:gd name="connsiteX1" fmla="*/ 998621 w 5257800"/>
              <a:gd name="connsiteY1" fmla="*/ 745958 h 1840832"/>
              <a:gd name="connsiteX2" fmla="*/ 2394285 w 5257800"/>
              <a:gd name="connsiteY2" fmla="*/ 132347 h 1840832"/>
              <a:gd name="connsiteX3" fmla="*/ 3826042 w 5257800"/>
              <a:gd name="connsiteY3" fmla="*/ 0 h 1840832"/>
              <a:gd name="connsiteX4" fmla="*/ 5257800 w 5257800"/>
              <a:gd name="connsiteY4" fmla="*/ 324853 h 1840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1840832">
                <a:moveTo>
                  <a:pt x="0" y="1840832"/>
                </a:moveTo>
                <a:lnTo>
                  <a:pt x="998621" y="745958"/>
                </a:lnTo>
                <a:lnTo>
                  <a:pt x="2394285" y="132347"/>
                </a:lnTo>
                <a:lnTo>
                  <a:pt x="3826042" y="0"/>
                </a:lnTo>
                <a:lnTo>
                  <a:pt x="5257800" y="324853"/>
                </a:lnTo>
              </a:path>
            </a:pathLst>
          </a:custGeom>
          <a:noFill/>
          <a:ln w="28575">
            <a:solidFill>
              <a:srgbClr val="0033CC"/>
            </a:solidFill>
          </a:ln>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14" name="Freeform 13"/>
          <p:cNvSpPr/>
          <p:nvPr/>
        </p:nvSpPr>
        <p:spPr>
          <a:xfrm>
            <a:off x="2201779" y="3741821"/>
            <a:ext cx="5233737" cy="1973179"/>
          </a:xfrm>
          <a:custGeom>
            <a:avLst/>
            <a:gdLst>
              <a:gd name="connsiteX0" fmla="*/ 0 w 5233737"/>
              <a:gd name="connsiteY0" fmla="*/ 1973179 h 1973179"/>
              <a:gd name="connsiteX1" fmla="*/ 986589 w 5233737"/>
              <a:gd name="connsiteY1" fmla="*/ 914400 h 1973179"/>
              <a:gd name="connsiteX2" fmla="*/ 1913021 w 5233737"/>
              <a:gd name="connsiteY2" fmla="*/ 312821 h 1973179"/>
              <a:gd name="connsiteX3" fmla="*/ 2358189 w 5233737"/>
              <a:gd name="connsiteY3" fmla="*/ 132347 h 1973179"/>
              <a:gd name="connsiteX4" fmla="*/ 3826042 w 5233737"/>
              <a:gd name="connsiteY4" fmla="*/ 0 h 1973179"/>
              <a:gd name="connsiteX5" fmla="*/ 5233737 w 5233737"/>
              <a:gd name="connsiteY5" fmla="*/ 324853 h 197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3737" h="1973179">
                <a:moveTo>
                  <a:pt x="0" y="1973179"/>
                </a:moveTo>
                <a:lnTo>
                  <a:pt x="986589" y="914400"/>
                </a:lnTo>
                <a:lnTo>
                  <a:pt x="1913021" y="312821"/>
                </a:lnTo>
                <a:lnTo>
                  <a:pt x="2358189" y="132347"/>
                </a:lnTo>
                <a:lnTo>
                  <a:pt x="3826042" y="0"/>
                </a:lnTo>
                <a:lnTo>
                  <a:pt x="5233737" y="324853"/>
                </a:lnTo>
              </a:path>
            </a:pathLst>
          </a:custGeom>
          <a:noFill/>
          <a:ln w="28575">
            <a:solidFill>
              <a:srgbClr val="0033CC"/>
            </a:solidFill>
          </a:ln>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16" name="Freeform 15"/>
          <p:cNvSpPr/>
          <p:nvPr/>
        </p:nvSpPr>
        <p:spPr>
          <a:xfrm>
            <a:off x="2189747" y="3814011"/>
            <a:ext cx="5233737" cy="1913021"/>
          </a:xfrm>
          <a:custGeom>
            <a:avLst/>
            <a:gdLst>
              <a:gd name="connsiteX0" fmla="*/ 0 w 5233737"/>
              <a:gd name="connsiteY0" fmla="*/ 1913021 h 1913021"/>
              <a:gd name="connsiteX1" fmla="*/ 974558 w 5233737"/>
              <a:gd name="connsiteY1" fmla="*/ 830178 h 1913021"/>
              <a:gd name="connsiteX2" fmla="*/ 1900990 w 5233737"/>
              <a:gd name="connsiteY2" fmla="*/ 252663 h 1913021"/>
              <a:gd name="connsiteX3" fmla="*/ 2394285 w 5233737"/>
              <a:gd name="connsiteY3" fmla="*/ 36094 h 1913021"/>
              <a:gd name="connsiteX4" fmla="*/ 2875548 w 5233737"/>
              <a:gd name="connsiteY4" fmla="*/ 12031 h 1913021"/>
              <a:gd name="connsiteX5" fmla="*/ 3838074 w 5233737"/>
              <a:gd name="connsiteY5" fmla="*/ 0 h 1913021"/>
              <a:gd name="connsiteX6" fmla="*/ 5233737 w 5233737"/>
              <a:gd name="connsiteY6" fmla="*/ 312821 h 19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3737" h="1913021">
                <a:moveTo>
                  <a:pt x="0" y="1913021"/>
                </a:moveTo>
                <a:lnTo>
                  <a:pt x="974558" y="830178"/>
                </a:lnTo>
                <a:lnTo>
                  <a:pt x="1900990" y="252663"/>
                </a:lnTo>
                <a:lnTo>
                  <a:pt x="2394285" y="36094"/>
                </a:lnTo>
                <a:lnTo>
                  <a:pt x="2875548" y="12031"/>
                </a:lnTo>
                <a:lnTo>
                  <a:pt x="3838074" y="0"/>
                </a:lnTo>
                <a:lnTo>
                  <a:pt x="5233737" y="312821"/>
                </a:lnTo>
              </a:path>
            </a:pathLst>
          </a:custGeom>
          <a:noFill/>
          <a:ln w="28575">
            <a:solidFill>
              <a:srgbClr val="0033CC"/>
            </a:solidFill>
          </a:ln>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17" name="Freeform 16"/>
          <p:cNvSpPr/>
          <p:nvPr/>
        </p:nvSpPr>
        <p:spPr>
          <a:xfrm>
            <a:off x="2189747" y="3838074"/>
            <a:ext cx="5245769" cy="1913021"/>
          </a:xfrm>
          <a:custGeom>
            <a:avLst/>
            <a:gdLst>
              <a:gd name="connsiteX0" fmla="*/ 0 w 5245769"/>
              <a:gd name="connsiteY0" fmla="*/ 1913021 h 1913021"/>
              <a:gd name="connsiteX1" fmla="*/ 974558 w 5245769"/>
              <a:gd name="connsiteY1" fmla="*/ 794084 h 1913021"/>
              <a:gd name="connsiteX2" fmla="*/ 1900990 w 5245769"/>
              <a:gd name="connsiteY2" fmla="*/ 204537 h 1913021"/>
              <a:gd name="connsiteX3" fmla="*/ 2394285 w 5245769"/>
              <a:gd name="connsiteY3" fmla="*/ 12031 h 1913021"/>
              <a:gd name="connsiteX4" fmla="*/ 2863516 w 5245769"/>
              <a:gd name="connsiteY4" fmla="*/ 0 h 1913021"/>
              <a:gd name="connsiteX5" fmla="*/ 3332748 w 5245769"/>
              <a:gd name="connsiteY5" fmla="*/ 36094 h 1913021"/>
              <a:gd name="connsiteX6" fmla="*/ 3826042 w 5245769"/>
              <a:gd name="connsiteY6" fmla="*/ 144379 h 1913021"/>
              <a:gd name="connsiteX7" fmla="*/ 5245769 w 5245769"/>
              <a:gd name="connsiteY7" fmla="*/ 601579 h 19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5769" h="1913021">
                <a:moveTo>
                  <a:pt x="0" y="1913021"/>
                </a:moveTo>
                <a:lnTo>
                  <a:pt x="974558" y="794084"/>
                </a:lnTo>
                <a:lnTo>
                  <a:pt x="1900990" y="204537"/>
                </a:lnTo>
                <a:lnTo>
                  <a:pt x="2394285" y="12031"/>
                </a:lnTo>
                <a:lnTo>
                  <a:pt x="2863516" y="0"/>
                </a:lnTo>
                <a:lnTo>
                  <a:pt x="3332748" y="36094"/>
                </a:lnTo>
                <a:lnTo>
                  <a:pt x="3826042" y="144379"/>
                </a:lnTo>
                <a:lnTo>
                  <a:pt x="5245769" y="601579"/>
                </a:lnTo>
              </a:path>
            </a:pathLst>
          </a:custGeom>
          <a:noFill/>
          <a:ln w="28575">
            <a:solidFill>
              <a:srgbClr val="0033CC"/>
            </a:solidFill>
          </a:ln>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1" u="none" strike="noStrike" cap="none" normalizeH="0" baseline="0">
              <a:ln>
                <a:noFill/>
              </a:ln>
              <a:solidFill>
                <a:schemeClr val="tx1"/>
              </a:solidFill>
              <a:effectLst/>
              <a:latin typeface="Times New Roman" pitchFamily="18" charset="0"/>
            </a:endParaRPr>
          </a:p>
        </p:txBody>
      </p:sp>
      <p:sp>
        <p:nvSpPr>
          <p:cNvPr id="28" name="Slide Number Placeholder 5">
            <a:extLst>
              <a:ext uri="{FF2B5EF4-FFF2-40B4-BE49-F238E27FC236}">
                <a16:creationId xmlns:a16="http://schemas.microsoft.com/office/drawing/2014/main" id="{ADCB0B7C-5E3F-47C2-890A-F9E872E09CA0}"/>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87</a:t>
            </a:fld>
            <a:endParaRPr lang="en-US" dirty="0"/>
          </a:p>
        </p:txBody>
      </p:sp>
    </p:spTree>
    <p:extLst>
      <p:ext uri="{BB962C8B-B14F-4D97-AF65-F5344CB8AC3E}">
        <p14:creationId xmlns:p14="http://schemas.microsoft.com/office/powerpoint/2010/main" val="26262480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subTnLst>
                                    <p:set>
                                      <p:cBhvr override="childStyle">
                                        <p:cTn dur="1" fill="hold" display="0" masterRel="nextClick" afterEffect="1"/>
                                        <p:tgtEl>
                                          <p:spTgt spid="11"/>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left)">
                                      <p:cBhvr>
                                        <p:cTn id="21" dur="500"/>
                                        <p:tgtEl>
                                          <p:spTgt spid="13"/>
                                        </p:tgtEl>
                                      </p:cBhvr>
                                    </p:animEffec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par>
                          <p:cTn id="22" fill="hold">
                            <p:stCondLst>
                              <p:cond delay="1000"/>
                            </p:stCondLst>
                            <p:childTnLst>
                              <p:par>
                                <p:cTn id="23" presetID="22" presetClass="entr" presetSubtype="8"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wipe(left)">
                                      <p:cBhvr>
                                        <p:cTn id="25" dur="500"/>
                                        <p:tgtEl>
                                          <p:spTgt spid="14"/>
                                        </p:tgtEl>
                                      </p:cBhvr>
                                    </p:animEffec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par>
                          <p:cTn id="26" fill="hold">
                            <p:stCondLst>
                              <p:cond delay="1500"/>
                            </p:stCondLst>
                            <p:childTnLst>
                              <p:par>
                                <p:cTn id="27" presetID="22" presetClass="entr" presetSubtype="8"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left)">
                                      <p:cBhvr>
                                        <p:cTn id="29" dur="500"/>
                                        <p:tgtEl>
                                          <p:spTgt spid="16"/>
                                        </p:tgtEl>
                                      </p:cBhvr>
                                    </p:animEffec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par>
                          <p:cTn id="30" fill="hold">
                            <p:stCondLst>
                              <p:cond delay="2000"/>
                            </p:stCondLst>
                            <p:childTnLst>
                              <p:par>
                                <p:cTn id="31" presetID="22" presetClass="entr" presetSubtype="8" fill="hold" grpId="0" nodeType="after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wipe(left)">
                                      <p:cBhvr>
                                        <p:cTn id="3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animBg="1"/>
      <p:bldP spid="12" grpId="0" animBg="1"/>
      <p:bldP spid="13" grpId="0" animBg="1"/>
      <p:bldP spid="14" grpId="0" animBg="1"/>
      <p:bldP spid="16" grpId="0" animBg="1"/>
      <p:bldP spid="1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idx="4294967295"/>
          </p:nvPr>
        </p:nvSpPr>
        <p:spPr/>
        <p:txBody>
          <a:bodyPr/>
          <a:lstStyle/>
          <a:p>
            <a:r>
              <a:rPr lang="en-US" sz="3200"/>
              <a:t>Approximate value iteration</a:t>
            </a:r>
          </a:p>
        </p:txBody>
      </p:sp>
      <p:sp>
        <p:nvSpPr>
          <p:cNvPr id="57347" name="Rectangle 3"/>
          <p:cNvSpPr>
            <a:spLocks noGrp="1" noChangeArrowheads="1"/>
          </p:cNvSpPr>
          <p:nvPr>
            <p:ph type="body" idx="4294967295"/>
          </p:nvPr>
        </p:nvSpPr>
        <p:spPr>
          <a:xfrm>
            <a:off x="406400" y="1231900"/>
            <a:ext cx="7772400" cy="5321300"/>
          </a:xfrm>
        </p:spPr>
        <p:txBody>
          <a:bodyPr/>
          <a:lstStyle/>
          <a:p>
            <a:pPr lvl="1">
              <a:buFontTx/>
              <a:buNone/>
            </a:pPr>
            <a:r>
              <a:rPr lang="en-US" dirty="0"/>
              <a:t>Step 1: Start with a pre-decision state </a:t>
            </a:r>
          </a:p>
          <a:p>
            <a:pPr lvl="1">
              <a:buFontTx/>
              <a:buNone/>
            </a:pPr>
            <a:r>
              <a:rPr lang="en-US" dirty="0">
                <a:solidFill>
                  <a:srgbClr val="009900"/>
                </a:solidFill>
              </a:rPr>
              <a:t>Step 2: Solve the deterministic optimization using</a:t>
            </a:r>
          </a:p>
          <a:p>
            <a:pPr lvl="1">
              <a:buFontTx/>
              <a:buNone/>
            </a:pPr>
            <a:r>
              <a:rPr lang="en-US" dirty="0">
                <a:solidFill>
                  <a:srgbClr val="009900"/>
                </a:solidFill>
              </a:rPr>
              <a:t>            an approximate value function:</a:t>
            </a:r>
          </a:p>
          <a:p>
            <a:pPr lvl="1">
              <a:buFontTx/>
              <a:buNone/>
            </a:pPr>
            <a:endParaRPr lang="en-US" dirty="0">
              <a:solidFill>
                <a:srgbClr val="009900"/>
              </a:solidFill>
            </a:endParaRPr>
          </a:p>
          <a:p>
            <a:pPr lvl="1">
              <a:buNone/>
            </a:pPr>
            <a:r>
              <a:rPr lang="en-US" dirty="0">
                <a:solidFill>
                  <a:srgbClr val="009900"/>
                </a:solidFill>
              </a:rPr>
              <a:t>            to obtain      </a:t>
            </a:r>
            <a:r>
              <a:rPr lang="en-US" altLang="en-US" dirty="0">
                <a:solidFill>
                  <a:srgbClr val="009900"/>
                </a:solidFill>
              </a:rPr>
              <a:t>and dual variables     . </a:t>
            </a:r>
            <a:endParaRPr lang="en-US" dirty="0">
              <a:solidFill>
                <a:srgbClr val="009900"/>
              </a:solidFill>
            </a:endParaRPr>
          </a:p>
          <a:p>
            <a:pPr lvl="1">
              <a:buFontTx/>
              <a:buNone/>
            </a:pPr>
            <a:r>
              <a:rPr lang="en-US" dirty="0">
                <a:solidFill>
                  <a:schemeClr val="accent2"/>
                </a:solidFill>
              </a:rPr>
              <a:t>Step 3: Update the value function approximation</a:t>
            </a:r>
          </a:p>
          <a:p>
            <a:pPr lvl="1">
              <a:buFontTx/>
              <a:buNone/>
            </a:pPr>
            <a:endParaRPr lang="en-US" dirty="0">
              <a:solidFill>
                <a:schemeClr val="accent2"/>
              </a:solidFill>
            </a:endParaRPr>
          </a:p>
          <a:p>
            <a:pPr lvl="1">
              <a:buFontTx/>
              <a:buNone/>
            </a:pPr>
            <a:r>
              <a:rPr lang="en-US" dirty="0">
                <a:solidFill>
                  <a:srgbClr val="FF0000"/>
                </a:solidFill>
              </a:rPr>
              <a:t>Step 4: Obtain Monte Carlo sample of               and</a:t>
            </a:r>
          </a:p>
          <a:p>
            <a:pPr lvl="1">
              <a:buFontTx/>
              <a:buNone/>
            </a:pPr>
            <a:r>
              <a:rPr lang="en-US" dirty="0">
                <a:solidFill>
                  <a:srgbClr val="FF0000"/>
                </a:solidFill>
              </a:rPr>
              <a:t>            compute the next pre-decision state:</a:t>
            </a:r>
          </a:p>
          <a:p>
            <a:pPr lvl="1">
              <a:buFontTx/>
              <a:buNone/>
            </a:pPr>
            <a:endParaRPr lang="en-US" dirty="0">
              <a:solidFill>
                <a:srgbClr val="FF0000"/>
              </a:solidFill>
            </a:endParaRPr>
          </a:p>
          <a:p>
            <a:pPr lvl="1">
              <a:buFontTx/>
              <a:buNone/>
            </a:pPr>
            <a:r>
              <a:rPr lang="en-US" dirty="0"/>
              <a:t>Step 5: Return to step 1. </a:t>
            </a:r>
          </a:p>
          <a:p>
            <a:pPr lvl="1"/>
            <a:endParaRPr lang="en-US" dirty="0"/>
          </a:p>
        </p:txBody>
      </p:sp>
      <p:graphicFrame>
        <p:nvGraphicFramePr>
          <p:cNvPr id="57348" name="Object 4"/>
          <p:cNvGraphicFramePr>
            <a:graphicFrameLocks noChangeAspect="1"/>
          </p:cNvGraphicFramePr>
          <p:nvPr/>
        </p:nvGraphicFramePr>
        <p:xfrm>
          <a:off x="1992313" y="3887788"/>
          <a:ext cx="4108450" cy="419100"/>
        </p:xfrm>
        <a:graphic>
          <a:graphicData uri="http://schemas.openxmlformats.org/presentationml/2006/ole">
            <mc:AlternateContent xmlns:mc="http://schemas.openxmlformats.org/markup-compatibility/2006">
              <mc:Choice xmlns:v="urn:schemas-microsoft-com:vml" Requires="v">
                <p:oleObj spid="_x0000_s39945" name="Equation" r:id="rId4" imgW="2362200" imgH="241300" progId="Equation.DSMT4">
                  <p:embed/>
                </p:oleObj>
              </mc:Choice>
              <mc:Fallback>
                <p:oleObj name="Equation" r:id="rId4" imgW="2362200" imgH="241300" progId="Equation.DSMT4">
                  <p:embed/>
                  <p:pic>
                    <p:nvPicPr>
                      <p:cNvPr id="57348"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92313" y="3887788"/>
                        <a:ext cx="410845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7351" name="Object 8"/>
          <p:cNvGraphicFramePr>
            <a:graphicFrameLocks noChangeAspect="1"/>
          </p:cNvGraphicFramePr>
          <p:nvPr/>
        </p:nvGraphicFramePr>
        <p:xfrm>
          <a:off x="5553075" y="1250950"/>
          <a:ext cx="373063" cy="476250"/>
        </p:xfrm>
        <a:graphic>
          <a:graphicData uri="http://schemas.openxmlformats.org/presentationml/2006/ole">
            <mc:AlternateContent xmlns:mc="http://schemas.openxmlformats.org/markup-compatibility/2006">
              <mc:Choice xmlns:v="urn:schemas-microsoft-com:vml" Requires="v">
                <p:oleObj spid="_x0000_s39946" name="Equation" r:id="rId6" imgW="190417" imgH="241195" progId="Equation.DSMT4">
                  <p:embed/>
                </p:oleObj>
              </mc:Choice>
              <mc:Fallback>
                <p:oleObj name="Equation" r:id="rId6" imgW="190417" imgH="241195" progId="Equation.DSMT4">
                  <p:embed/>
                  <p:pic>
                    <p:nvPicPr>
                      <p:cNvPr id="57351"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553075" y="1250950"/>
                        <a:ext cx="373063" cy="4762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7352" name="Object 9"/>
          <p:cNvGraphicFramePr>
            <a:graphicFrameLocks noChangeAspect="1"/>
          </p:cNvGraphicFramePr>
          <p:nvPr/>
        </p:nvGraphicFramePr>
        <p:xfrm>
          <a:off x="5727700" y="4286250"/>
          <a:ext cx="1016000" cy="508000"/>
        </p:xfrm>
        <a:graphic>
          <a:graphicData uri="http://schemas.openxmlformats.org/presentationml/2006/ole">
            <mc:AlternateContent xmlns:mc="http://schemas.openxmlformats.org/markup-compatibility/2006">
              <mc:Choice xmlns:v="urn:schemas-microsoft-com:vml" Requires="v">
                <p:oleObj spid="_x0000_s39947" name="Equation" r:id="rId8" imgW="482391" imgH="241195" progId="Equation.DSMT4">
                  <p:embed/>
                </p:oleObj>
              </mc:Choice>
              <mc:Fallback>
                <p:oleObj name="Equation" r:id="rId8" imgW="482391" imgH="241195" progId="Equation.DSMT4">
                  <p:embed/>
                  <p:pic>
                    <p:nvPicPr>
                      <p:cNvPr id="57352" name="Object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727700" y="4286250"/>
                        <a:ext cx="1016000" cy="5080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7353" name="Object 16"/>
          <p:cNvGraphicFramePr>
            <a:graphicFrameLocks noChangeAspect="1"/>
          </p:cNvGraphicFramePr>
          <p:nvPr/>
        </p:nvGraphicFramePr>
        <p:xfrm>
          <a:off x="2095500" y="5162550"/>
          <a:ext cx="3298825" cy="482600"/>
        </p:xfrm>
        <a:graphic>
          <a:graphicData uri="http://schemas.openxmlformats.org/presentationml/2006/ole">
            <mc:AlternateContent xmlns:mc="http://schemas.openxmlformats.org/markup-compatibility/2006">
              <mc:Choice xmlns:v="urn:schemas-microsoft-com:vml" Requires="v">
                <p:oleObj spid="_x0000_s39948" name="Equation" r:id="rId10" imgW="1651000" imgH="241300" progId="Equation.DSMT4">
                  <p:embed/>
                </p:oleObj>
              </mc:Choice>
              <mc:Fallback>
                <p:oleObj name="Equation" r:id="rId10" imgW="1651000" imgH="241300" progId="Equation.DSMT4">
                  <p:embed/>
                  <p:pic>
                    <p:nvPicPr>
                      <p:cNvPr id="57353" name="Object 1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095500" y="5162550"/>
                        <a:ext cx="3298825" cy="4826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7354" name="Text Box 18"/>
          <p:cNvSpPr txBox="1">
            <a:spLocks noChangeArrowheads="1"/>
          </p:cNvSpPr>
          <p:nvPr/>
        </p:nvSpPr>
        <p:spPr bwMode="auto">
          <a:xfrm>
            <a:off x="7267575" y="4511675"/>
            <a:ext cx="1519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sz="2400" i="0">
                <a:solidFill>
                  <a:srgbClr val="FF0000"/>
                </a:solidFill>
              </a:rPr>
              <a:t>Simulation</a:t>
            </a:r>
          </a:p>
        </p:txBody>
      </p:sp>
      <p:sp>
        <p:nvSpPr>
          <p:cNvPr id="57355" name="Text Box 19"/>
          <p:cNvSpPr txBox="1">
            <a:spLocks noChangeArrowheads="1"/>
          </p:cNvSpPr>
          <p:nvPr/>
        </p:nvSpPr>
        <p:spPr bwMode="auto">
          <a:xfrm>
            <a:off x="7165975" y="1909763"/>
            <a:ext cx="18399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sz="2400" i="0">
                <a:solidFill>
                  <a:srgbClr val="009900"/>
                </a:solidFill>
              </a:rPr>
              <a:t>Deterministic</a:t>
            </a:r>
          </a:p>
          <a:p>
            <a:r>
              <a:rPr lang="en-US" sz="2400" i="0">
                <a:solidFill>
                  <a:srgbClr val="009900"/>
                </a:solidFill>
              </a:rPr>
              <a:t>optimization</a:t>
            </a:r>
          </a:p>
        </p:txBody>
      </p:sp>
      <p:sp>
        <p:nvSpPr>
          <p:cNvPr id="57356" name="Text Box 20"/>
          <p:cNvSpPr txBox="1">
            <a:spLocks noChangeArrowheads="1"/>
          </p:cNvSpPr>
          <p:nvPr/>
        </p:nvSpPr>
        <p:spPr bwMode="auto">
          <a:xfrm>
            <a:off x="7369175" y="3460750"/>
            <a:ext cx="14017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sz="2400" i="0">
                <a:solidFill>
                  <a:schemeClr val="accent2"/>
                </a:solidFill>
              </a:rPr>
              <a:t>Recursive</a:t>
            </a:r>
          </a:p>
          <a:p>
            <a:r>
              <a:rPr lang="en-US" sz="2400" i="0">
                <a:solidFill>
                  <a:schemeClr val="accent2"/>
                </a:solidFill>
              </a:rPr>
              <a:t>statistics</a:t>
            </a:r>
          </a:p>
        </p:txBody>
      </p:sp>
      <p:graphicFrame>
        <p:nvGraphicFramePr>
          <p:cNvPr id="3" name="Object 2"/>
          <p:cNvGraphicFramePr>
            <a:graphicFrameLocks noChangeAspect="1"/>
          </p:cNvGraphicFramePr>
          <p:nvPr>
            <p:extLst/>
          </p:nvPr>
        </p:nvGraphicFramePr>
        <p:xfrm>
          <a:off x="5576888" y="3025775"/>
          <a:ext cx="474662" cy="434975"/>
        </p:xfrm>
        <a:graphic>
          <a:graphicData uri="http://schemas.openxmlformats.org/presentationml/2006/ole">
            <mc:AlternateContent xmlns:mc="http://schemas.openxmlformats.org/markup-compatibility/2006">
              <mc:Choice xmlns:v="urn:schemas-microsoft-com:vml" Requires="v">
                <p:oleObj spid="_x0000_s39949" name="Equation" r:id="rId12" imgW="304668" imgH="279279" progId="Equation.DSMT4">
                  <p:embed/>
                </p:oleObj>
              </mc:Choice>
              <mc:Fallback>
                <p:oleObj name="Equation" r:id="rId12" imgW="304668" imgH="279279" progId="Equation.DSMT4">
                  <p:embed/>
                  <p:pic>
                    <p:nvPicPr>
                      <p:cNvPr id="3" name="Object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576888" y="3025775"/>
                        <a:ext cx="474662"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4" name="Object 3"/>
          <p:cNvGraphicFramePr>
            <a:graphicFrameLocks noChangeAspect="1"/>
          </p:cNvGraphicFramePr>
          <p:nvPr>
            <p:extLst/>
          </p:nvPr>
        </p:nvGraphicFramePr>
        <p:xfrm>
          <a:off x="2409825" y="2568575"/>
          <a:ext cx="4789488" cy="485775"/>
        </p:xfrm>
        <a:graphic>
          <a:graphicData uri="http://schemas.openxmlformats.org/presentationml/2006/ole">
            <mc:AlternateContent xmlns:mc="http://schemas.openxmlformats.org/markup-compatibility/2006">
              <mc:Choice xmlns:v="urn:schemas-microsoft-com:vml" Requires="v">
                <p:oleObj spid="_x0000_s39950" name="Equation" r:id="rId14" imgW="2755900" imgH="279400" progId="Equation.DSMT4">
                  <p:embed/>
                </p:oleObj>
              </mc:Choice>
              <mc:Fallback>
                <p:oleObj name="Equation" r:id="rId14" imgW="2755900" imgH="279400" progId="Equation.DSMT4">
                  <p:embed/>
                  <p:pic>
                    <p:nvPicPr>
                      <p:cNvPr id="4" name="Object 3"/>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409825" y="2568575"/>
                        <a:ext cx="4789488" cy="4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 name="Object 6"/>
          <p:cNvGraphicFramePr>
            <a:graphicFrameLocks noChangeAspect="1"/>
          </p:cNvGraphicFramePr>
          <p:nvPr/>
        </p:nvGraphicFramePr>
        <p:xfrm>
          <a:off x="3009900" y="2973388"/>
          <a:ext cx="385763" cy="523875"/>
        </p:xfrm>
        <a:graphic>
          <a:graphicData uri="http://schemas.openxmlformats.org/presentationml/2006/ole">
            <mc:AlternateContent xmlns:mc="http://schemas.openxmlformats.org/markup-compatibility/2006">
              <mc:Choice xmlns:v="urn:schemas-microsoft-com:vml" Requires="v">
                <p:oleObj spid="_x0000_s39951" name="Equation" r:id="rId16" imgW="177646" imgH="241091" progId="Equation.DSMT4">
                  <p:embed/>
                </p:oleObj>
              </mc:Choice>
              <mc:Fallback>
                <p:oleObj name="Equation" r:id="rId16" imgW="177646" imgH="241091" progId="Equation.DSMT4">
                  <p:embed/>
                  <p:pic>
                    <p:nvPicPr>
                      <p:cNvPr id="7" name="Object 6"/>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009900" y="2973388"/>
                        <a:ext cx="385763"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 name="Slide Number Placeholder 7">
            <a:extLst>
              <a:ext uri="{FF2B5EF4-FFF2-40B4-BE49-F238E27FC236}">
                <a16:creationId xmlns:a16="http://schemas.microsoft.com/office/drawing/2014/main" id="{78E1E801-9E61-46BC-A8BC-CDEEFC2613A4}"/>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88</a:t>
            </a:fld>
            <a:endParaRPr lang="en-US"/>
          </a:p>
        </p:txBody>
      </p:sp>
    </p:spTree>
    <p:extLst>
      <p:ext uri="{BB962C8B-B14F-4D97-AF65-F5344CB8AC3E}">
        <p14:creationId xmlns:p14="http://schemas.microsoft.com/office/powerpoint/2010/main" val="2143506500"/>
      </p:ext>
    </p:extLst>
  </p:cSld>
  <p:clrMapOvr>
    <a:masterClrMapping/>
  </p:clrMapOvr>
  <p:transition>
    <p:wipe dir="d"/>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80" name="Rectangle 2"/>
          <p:cNvSpPr>
            <a:spLocks noGrp="1" noChangeArrowheads="1"/>
          </p:cNvSpPr>
          <p:nvPr>
            <p:ph type="title" idx="4294967295"/>
          </p:nvPr>
        </p:nvSpPr>
        <p:spPr/>
        <p:txBody>
          <a:bodyPr/>
          <a:lstStyle/>
          <a:p>
            <a:r>
              <a:rPr lang="en-US" altLang="en-US" sz="3200" dirty="0"/>
              <a:t>Approximate value iteration</a:t>
            </a:r>
          </a:p>
        </p:txBody>
      </p:sp>
      <p:sp>
        <p:nvSpPr>
          <p:cNvPr id="613381" name="Rectangle 3"/>
          <p:cNvSpPr>
            <a:spLocks noGrp="1" noChangeArrowheads="1"/>
          </p:cNvSpPr>
          <p:nvPr>
            <p:ph type="body" idx="4294967295"/>
          </p:nvPr>
        </p:nvSpPr>
        <p:spPr>
          <a:xfrm>
            <a:off x="406400" y="1231900"/>
            <a:ext cx="7772400" cy="5321300"/>
          </a:xfrm>
        </p:spPr>
        <p:txBody>
          <a:bodyPr/>
          <a:lstStyle/>
          <a:p>
            <a:pPr lvl="1">
              <a:buFontTx/>
              <a:buNone/>
            </a:pPr>
            <a:r>
              <a:rPr lang="en-US" altLang="en-US" dirty="0"/>
              <a:t>Step 1: Start with a pre-decision state </a:t>
            </a:r>
          </a:p>
          <a:p>
            <a:pPr lvl="1">
              <a:buFontTx/>
              <a:buNone/>
            </a:pPr>
            <a:r>
              <a:rPr lang="en-US" altLang="en-US" dirty="0">
                <a:solidFill>
                  <a:srgbClr val="009900"/>
                </a:solidFill>
              </a:rPr>
              <a:t>Step 2: Solve the deterministic optimization using</a:t>
            </a:r>
          </a:p>
          <a:p>
            <a:pPr lvl="1">
              <a:buFontTx/>
              <a:buNone/>
            </a:pPr>
            <a:r>
              <a:rPr lang="en-US" altLang="en-US" dirty="0">
                <a:solidFill>
                  <a:srgbClr val="009900"/>
                </a:solidFill>
              </a:rPr>
              <a:t>            an approximate value function:</a:t>
            </a:r>
          </a:p>
          <a:p>
            <a:pPr lvl="1">
              <a:buFontTx/>
              <a:buNone/>
            </a:pPr>
            <a:endParaRPr lang="en-US" altLang="en-US" dirty="0">
              <a:solidFill>
                <a:srgbClr val="009900"/>
              </a:solidFill>
            </a:endParaRPr>
          </a:p>
          <a:p>
            <a:pPr lvl="1">
              <a:buFontTx/>
              <a:buNone/>
            </a:pPr>
            <a:r>
              <a:rPr lang="en-US" altLang="en-US" dirty="0">
                <a:solidFill>
                  <a:srgbClr val="009900"/>
                </a:solidFill>
              </a:rPr>
              <a:t>            to obtain      and dual variables     . </a:t>
            </a:r>
          </a:p>
          <a:p>
            <a:pPr lvl="1">
              <a:buFontTx/>
              <a:buNone/>
            </a:pPr>
            <a:r>
              <a:rPr lang="en-US" altLang="en-US" dirty="0">
                <a:solidFill>
                  <a:schemeClr val="accent2"/>
                </a:solidFill>
              </a:rPr>
              <a:t>Step 3: Update the value function approximation</a:t>
            </a:r>
          </a:p>
          <a:p>
            <a:pPr lvl="1">
              <a:buFontTx/>
              <a:buNone/>
            </a:pPr>
            <a:endParaRPr lang="en-US" altLang="en-US" dirty="0">
              <a:solidFill>
                <a:schemeClr val="accent2"/>
              </a:solidFill>
            </a:endParaRPr>
          </a:p>
          <a:p>
            <a:pPr lvl="1">
              <a:buFontTx/>
              <a:buNone/>
            </a:pPr>
            <a:r>
              <a:rPr lang="en-US" altLang="en-US" dirty="0">
                <a:solidFill>
                  <a:srgbClr val="FF0000"/>
                </a:solidFill>
              </a:rPr>
              <a:t>Step 4: Obtain Monte Carlo sample of               and</a:t>
            </a:r>
          </a:p>
          <a:p>
            <a:pPr lvl="1">
              <a:buFontTx/>
              <a:buNone/>
            </a:pPr>
            <a:r>
              <a:rPr lang="en-US" altLang="en-US" dirty="0">
                <a:solidFill>
                  <a:srgbClr val="FF0000"/>
                </a:solidFill>
              </a:rPr>
              <a:t>            compute the next pre-decision state:</a:t>
            </a:r>
          </a:p>
          <a:p>
            <a:pPr lvl="1">
              <a:buFontTx/>
              <a:buNone/>
            </a:pPr>
            <a:endParaRPr lang="en-US" altLang="en-US" dirty="0">
              <a:solidFill>
                <a:srgbClr val="FF0000"/>
              </a:solidFill>
            </a:endParaRPr>
          </a:p>
          <a:p>
            <a:pPr lvl="1">
              <a:buFontTx/>
              <a:buNone/>
            </a:pPr>
            <a:r>
              <a:rPr lang="en-US" altLang="en-US" dirty="0"/>
              <a:t>Step 5: Return to step 1. </a:t>
            </a:r>
          </a:p>
          <a:p>
            <a:pPr lvl="1"/>
            <a:endParaRPr lang="en-US" altLang="en-US" dirty="0"/>
          </a:p>
        </p:txBody>
      </p:sp>
      <p:graphicFrame>
        <p:nvGraphicFramePr>
          <p:cNvPr id="613382" name="Object 4"/>
          <p:cNvGraphicFramePr>
            <a:graphicFrameLocks noChangeAspect="1"/>
          </p:cNvGraphicFramePr>
          <p:nvPr/>
        </p:nvGraphicFramePr>
        <p:xfrm>
          <a:off x="1992313" y="3887788"/>
          <a:ext cx="4108450" cy="419100"/>
        </p:xfrm>
        <a:graphic>
          <a:graphicData uri="http://schemas.openxmlformats.org/presentationml/2006/ole">
            <mc:AlternateContent xmlns:mc="http://schemas.openxmlformats.org/markup-compatibility/2006">
              <mc:Choice xmlns:v="urn:schemas-microsoft-com:vml" Requires="v">
                <p:oleObj spid="_x0000_s40969" name="Equation" r:id="rId4" imgW="2361960" imgH="241200" progId="Equation.DSMT4">
                  <p:embed/>
                </p:oleObj>
              </mc:Choice>
              <mc:Fallback>
                <p:oleObj name="Equation" r:id="rId4" imgW="2361960" imgH="241200" progId="Equation.DSMT4">
                  <p:embed/>
                  <p:pic>
                    <p:nvPicPr>
                      <p:cNvPr id="613382"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92313" y="3887788"/>
                        <a:ext cx="410845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13385" name="Object 8"/>
          <p:cNvGraphicFramePr>
            <a:graphicFrameLocks noChangeAspect="1"/>
          </p:cNvGraphicFramePr>
          <p:nvPr/>
        </p:nvGraphicFramePr>
        <p:xfrm>
          <a:off x="5553075" y="1250950"/>
          <a:ext cx="373063" cy="476250"/>
        </p:xfrm>
        <a:graphic>
          <a:graphicData uri="http://schemas.openxmlformats.org/presentationml/2006/ole">
            <mc:AlternateContent xmlns:mc="http://schemas.openxmlformats.org/markup-compatibility/2006">
              <mc:Choice xmlns:v="urn:schemas-microsoft-com:vml" Requires="v">
                <p:oleObj spid="_x0000_s40970" name="Equation" r:id="rId6" imgW="190440" imgH="241200" progId="Equation.DSMT4">
                  <p:embed/>
                </p:oleObj>
              </mc:Choice>
              <mc:Fallback>
                <p:oleObj name="Equation" r:id="rId6" imgW="190440" imgH="241200" progId="Equation.DSMT4">
                  <p:embed/>
                  <p:pic>
                    <p:nvPicPr>
                      <p:cNvPr id="613385"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553075" y="1250950"/>
                        <a:ext cx="373063" cy="4762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13386" name="Object 9"/>
          <p:cNvGraphicFramePr>
            <a:graphicFrameLocks noChangeAspect="1"/>
          </p:cNvGraphicFramePr>
          <p:nvPr/>
        </p:nvGraphicFramePr>
        <p:xfrm>
          <a:off x="5727700" y="4286250"/>
          <a:ext cx="1016000" cy="508000"/>
        </p:xfrm>
        <a:graphic>
          <a:graphicData uri="http://schemas.openxmlformats.org/presentationml/2006/ole">
            <mc:AlternateContent xmlns:mc="http://schemas.openxmlformats.org/markup-compatibility/2006">
              <mc:Choice xmlns:v="urn:schemas-microsoft-com:vml" Requires="v">
                <p:oleObj spid="_x0000_s40971" name="Equation" r:id="rId8" imgW="482400" imgH="241200" progId="Equation.DSMT4">
                  <p:embed/>
                </p:oleObj>
              </mc:Choice>
              <mc:Fallback>
                <p:oleObj name="Equation" r:id="rId8" imgW="482400" imgH="241200" progId="Equation.DSMT4">
                  <p:embed/>
                  <p:pic>
                    <p:nvPicPr>
                      <p:cNvPr id="613386" name="Object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727700" y="4286250"/>
                        <a:ext cx="1016000" cy="5080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13387" name="Object 16"/>
          <p:cNvGraphicFramePr>
            <a:graphicFrameLocks noChangeAspect="1"/>
          </p:cNvGraphicFramePr>
          <p:nvPr/>
        </p:nvGraphicFramePr>
        <p:xfrm>
          <a:off x="2095500" y="5162550"/>
          <a:ext cx="3298825" cy="482600"/>
        </p:xfrm>
        <a:graphic>
          <a:graphicData uri="http://schemas.openxmlformats.org/presentationml/2006/ole">
            <mc:AlternateContent xmlns:mc="http://schemas.openxmlformats.org/markup-compatibility/2006">
              <mc:Choice xmlns:v="urn:schemas-microsoft-com:vml" Requires="v">
                <p:oleObj spid="_x0000_s40972" name="Equation" r:id="rId10" imgW="1650960" imgH="241200" progId="Equation.DSMT4">
                  <p:embed/>
                </p:oleObj>
              </mc:Choice>
              <mc:Fallback>
                <p:oleObj name="Equation" r:id="rId10" imgW="1650960" imgH="241200" progId="Equation.DSMT4">
                  <p:embed/>
                  <p:pic>
                    <p:nvPicPr>
                      <p:cNvPr id="613387" name="Object 1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095500" y="5162550"/>
                        <a:ext cx="3298825" cy="4826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13388" name="Text Box 18"/>
          <p:cNvSpPr txBox="1">
            <a:spLocks noChangeArrowheads="1"/>
          </p:cNvSpPr>
          <p:nvPr/>
        </p:nvSpPr>
        <p:spPr bwMode="auto">
          <a:xfrm>
            <a:off x="7267575" y="4511675"/>
            <a:ext cx="1519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sz="2400" i="0">
                <a:solidFill>
                  <a:srgbClr val="FF0000"/>
                </a:solidFill>
              </a:rPr>
              <a:t>Simulation</a:t>
            </a:r>
          </a:p>
        </p:txBody>
      </p:sp>
      <p:sp>
        <p:nvSpPr>
          <p:cNvPr id="613389" name="Text Box 19"/>
          <p:cNvSpPr txBox="1">
            <a:spLocks noChangeArrowheads="1"/>
          </p:cNvSpPr>
          <p:nvPr/>
        </p:nvSpPr>
        <p:spPr bwMode="auto">
          <a:xfrm>
            <a:off x="7165975" y="1909763"/>
            <a:ext cx="18399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sz="2400" i="0">
                <a:solidFill>
                  <a:srgbClr val="009900"/>
                </a:solidFill>
              </a:rPr>
              <a:t>Deterministic</a:t>
            </a:r>
          </a:p>
          <a:p>
            <a:r>
              <a:rPr lang="en-US" altLang="en-US" sz="2400" i="0">
                <a:solidFill>
                  <a:srgbClr val="009900"/>
                </a:solidFill>
              </a:rPr>
              <a:t>optimization</a:t>
            </a:r>
          </a:p>
        </p:txBody>
      </p:sp>
      <p:sp>
        <p:nvSpPr>
          <p:cNvPr id="613390" name="Text Box 20"/>
          <p:cNvSpPr txBox="1">
            <a:spLocks noChangeArrowheads="1"/>
          </p:cNvSpPr>
          <p:nvPr/>
        </p:nvSpPr>
        <p:spPr bwMode="auto">
          <a:xfrm>
            <a:off x="7369175" y="3460750"/>
            <a:ext cx="14017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sz="2400" i="0">
                <a:solidFill>
                  <a:schemeClr val="accent2"/>
                </a:solidFill>
              </a:rPr>
              <a:t>Recursive</a:t>
            </a:r>
          </a:p>
          <a:p>
            <a:r>
              <a:rPr lang="en-US" altLang="en-US" sz="2400" i="0">
                <a:solidFill>
                  <a:schemeClr val="accent2"/>
                </a:solidFill>
              </a:rPr>
              <a:t>statistics</a:t>
            </a:r>
          </a:p>
        </p:txBody>
      </p:sp>
      <p:sp>
        <p:nvSpPr>
          <p:cNvPr id="15" name="Rectangle 14"/>
          <p:cNvSpPr>
            <a:spLocks noChangeArrowheads="1"/>
          </p:cNvSpPr>
          <p:nvPr/>
        </p:nvSpPr>
        <p:spPr bwMode="auto">
          <a:xfrm>
            <a:off x="381000" y="3378200"/>
            <a:ext cx="8585200" cy="3200400"/>
          </a:xfrm>
          <a:prstGeom prst="rect">
            <a:avLst/>
          </a:prstGeom>
          <a:solidFill>
            <a:schemeClr val="bg1"/>
          </a:solidFill>
          <a:ln>
            <a:noFill/>
          </a:ln>
          <a:extLst>
            <a:ext uri="{91240B29-F687-4F45-9708-019B960494DF}">
              <a14:hiddenLine xmlns:a14="http://schemas.microsoft.com/office/drawing/2010/main" w="28575" algn="ctr">
                <a:solidFill>
                  <a:srgbClr val="000000"/>
                </a:solidFill>
                <a:round/>
                <a:headEnd/>
                <a:tailEnd type="stealth" w="med" len="lg"/>
              </a14:hiddenLine>
            </a:ext>
          </a:extLst>
        </p:spPr>
        <p:txBody>
          <a:bodyPr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graphicFrame>
        <p:nvGraphicFramePr>
          <p:cNvPr id="3" name="Object 2"/>
          <p:cNvGraphicFramePr>
            <a:graphicFrameLocks noChangeAspect="1"/>
          </p:cNvGraphicFramePr>
          <p:nvPr>
            <p:extLst/>
          </p:nvPr>
        </p:nvGraphicFramePr>
        <p:xfrm>
          <a:off x="2409825" y="2568575"/>
          <a:ext cx="4789488" cy="485775"/>
        </p:xfrm>
        <a:graphic>
          <a:graphicData uri="http://schemas.openxmlformats.org/presentationml/2006/ole">
            <mc:AlternateContent xmlns:mc="http://schemas.openxmlformats.org/markup-compatibility/2006">
              <mc:Choice xmlns:v="urn:schemas-microsoft-com:vml" Requires="v">
                <p:oleObj spid="_x0000_s40973" name="Equation" r:id="rId12" imgW="2755800" imgH="279360" progId="Equation.DSMT4">
                  <p:embed/>
                </p:oleObj>
              </mc:Choice>
              <mc:Fallback>
                <p:oleObj name="Equation" r:id="rId12" imgW="2755800" imgH="279360" progId="Equation.DSMT4">
                  <p:embed/>
                  <p:pic>
                    <p:nvPicPr>
                      <p:cNvPr id="3" name="Object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409825" y="2568575"/>
                        <a:ext cx="4789488" cy="4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 name="Object 3"/>
          <p:cNvGraphicFramePr>
            <a:graphicFrameLocks noChangeAspect="1"/>
          </p:cNvGraphicFramePr>
          <p:nvPr>
            <p:extLst/>
          </p:nvPr>
        </p:nvGraphicFramePr>
        <p:xfrm>
          <a:off x="5576888" y="3025775"/>
          <a:ext cx="474662" cy="434975"/>
        </p:xfrm>
        <a:graphic>
          <a:graphicData uri="http://schemas.openxmlformats.org/presentationml/2006/ole">
            <mc:AlternateContent xmlns:mc="http://schemas.openxmlformats.org/markup-compatibility/2006">
              <mc:Choice xmlns:v="urn:schemas-microsoft-com:vml" Requires="v">
                <p:oleObj spid="_x0000_s40974" name="Equation" r:id="rId14" imgW="304560" imgH="279360" progId="Equation.DSMT4">
                  <p:embed/>
                </p:oleObj>
              </mc:Choice>
              <mc:Fallback>
                <p:oleObj name="Equation" r:id="rId14" imgW="304560" imgH="279360" progId="Equation.DSMT4">
                  <p:embed/>
                  <p:pic>
                    <p:nvPicPr>
                      <p:cNvPr id="4" name="Object 3"/>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576888" y="3025775"/>
                        <a:ext cx="474662"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3384" name="Object 6"/>
          <p:cNvGraphicFramePr>
            <a:graphicFrameLocks noChangeAspect="1"/>
          </p:cNvGraphicFramePr>
          <p:nvPr>
            <p:extLst/>
          </p:nvPr>
        </p:nvGraphicFramePr>
        <p:xfrm>
          <a:off x="3009900" y="2973388"/>
          <a:ext cx="385763" cy="523875"/>
        </p:xfrm>
        <a:graphic>
          <a:graphicData uri="http://schemas.openxmlformats.org/presentationml/2006/ole">
            <mc:AlternateContent xmlns:mc="http://schemas.openxmlformats.org/markup-compatibility/2006">
              <mc:Choice xmlns:v="urn:schemas-microsoft-com:vml" Requires="v">
                <p:oleObj spid="_x0000_s40975" name="Equation" r:id="rId16" imgW="177480" imgH="241200" progId="Equation.DSMT4">
                  <p:embed/>
                </p:oleObj>
              </mc:Choice>
              <mc:Fallback>
                <p:oleObj name="Equation" r:id="rId16" imgW="177480" imgH="241200" progId="Equation.DSMT4">
                  <p:embed/>
                  <p:pic>
                    <p:nvPicPr>
                      <p:cNvPr id="613384" name="Object 6"/>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009900" y="2973388"/>
                        <a:ext cx="385763"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7" name="Slide Number Placeholder 5">
            <a:extLst>
              <a:ext uri="{FF2B5EF4-FFF2-40B4-BE49-F238E27FC236}">
                <a16:creationId xmlns:a16="http://schemas.microsoft.com/office/drawing/2014/main" id="{E64B34C9-4152-4C2E-9925-0A7378FF463F}"/>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89</a:t>
            </a:fld>
            <a:endParaRPr lang="en-US" dirty="0"/>
          </a:p>
        </p:txBody>
      </p:sp>
    </p:spTree>
    <p:extLst>
      <p:ext uri="{BB962C8B-B14F-4D97-AF65-F5344CB8AC3E}">
        <p14:creationId xmlns:p14="http://schemas.microsoft.com/office/powerpoint/2010/main" val="14042660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0308" name="Rectangle 4"/>
          <p:cNvSpPr>
            <a:spLocks noGrp="1" noChangeArrowheads="1"/>
          </p:cNvSpPr>
          <p:nvPr>
            <p:ph type="title"/>
          </p:nvPr>
        </p:nvSpPr>
        <p:spPr/>
        <p:txBody>
          <a:bodyPr/>
          <a:lstStyle/>
          <a:p>
            <a:r>
              <a:rPr lang="en-US" dirty="0"/>
              <a:t>Modeling resources</a:t>
            </a:r>
          </a:p>
        </p:txBody>
      </p:sp>
      <p:grpSp>
        <p:nvGrpSpPr>
          <p:cNvPr id="3170339" name="Group 35"/>
          <p:cNvGrpSpPr>
            <a:grpSpLocks/>
          </p:cNvGrpSpPr>
          <p:nvPr/>
        </p:nvGrpSpPr>
        <p:grpSpPr bwMode="auto">
          <a:xfrm>
            <a:off x="681432" y="2418336"/>
            <a:ext cx="2277417" cy="1000125"/>
            <a:chOff x="1104" y="2088"/>
            <a:chExt cx="1820" cy="582"/>
          </a:xfrm>
        </p:grpSpPr>
        <p:grpSp>
          <p:nvGrpSpPr>
            <p:cNvPr id="3170340" name="Group 36"/>
            <p:cNvGrpSpPr>
              <a:grpSpLocks/>
            </p:cNvGrpSpPr>
            <p:nvPr/>
          </p:nvGrpSpPr>
          <p:grpSpPr bwMode="auto">
            <a:xfrm>
              <a:off x="1104" y="2088"/>
              <a:ext cx="1445" cy="582"/>
              <a:chOff x="2256" y="2352"/>
              <a:chExt cx="933" cy="365"/>
            </a:xfrm>
          </p:grpSpPr>
          <p:grpSp>
            <p:nvGrpSpPr>
              <p:cNvPr id="3170341" name="Group 37"/>
              <p:cNvGrpSpPr>
                <a:grpSpLocks/>
              </p:cNvGrpSpPr>
              <p:nvPr/>
            </p:nvGrpSpPr>
            <p:grpSpPr bwMode="auto">
              <a:xfrm flipH="1">
                <a:off x="2256" y="2352"/>
                <a:ext cx="933" cy="249"/>
                <a:chOff x="693" y="2029"/>
                <a:chExt cx="836" cy="228"/>
              </a:xfrm>
            </p:grpSpPr>
            <p:sp>
              <p:nvSpPr>
                <p:cNvPr id="3170342" name="Rectangle 38"/>
                <p:cNvSpPr>
                  <a:spLocks noChangeArrowheads="1"/>
                </p:cNvSpPr>
                <p:nvPr/>
              </p:nvSpPr>
              <p:spPr bwMode="auto">
                <a:xfrm>
                  <a:off x="693" y="2029"/>
                  <a:ext cx="836" cy="228"/>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a:p>
              </p:txBody>
            </p:sp>
            <p:sp>
              <p:nvSpPr>
                <p:cNvPr id="3170343" name="Rectangle 39"/>
                <p:cNvSpPr>
                  <a:spLocks noChangeArrowheads="1"/>
                </p:cNvSpPr>
                <p:nvPr/>
              </p:nvSpPr>
              <p:spPr bwMode="auto">
                <a:xfrm>
                  <a:off x="693" y="2037"/>
                  <a:ext cx="836" cy="213"/>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a:p>
              </p:txBody>
            </p:sp>
          </p:grpSp>
          <p:grpSp>
            <p:nvGrpSpPr>
              <p:cNvPr id="3170344" name="Group 40"/>
              <p:cNvGrpSpPr>
                <a:grpSpLocks/>
              </p:cNvGrpSpPr>
              <p:nvPr/>
            </p:nvGrpSpPr>
            <p:grpSpPr bwMode="auto">
              <a:xfrm flipH="1">
                <a:off x="2413" y="2614"/>
                <a:ext cx="624" cy="103"/>
                <a:chOff x="926" y="2258"/>
                <a:chExt cx="559" cy="94"/>
              </a:xfrm>
            </p:grpSpPr>
            <p:grpSp>
              <p:nvGrpSpPr>
                <p:cNvPr id="3170345" name="Group 41"/>
                <p:cNvGrpSpPr>
                  <a:grpSpLocks/>
                </p:cNvGrpSpPr>
                <p:nvPr/>
              </p:nvGrpSpPr>
              <p:grpSpPr bwMode="auto">
                <a:xfrm>
                  <a:off x="926" y="2258"/>
                  <a:ext cx="559" cy="81"/>
                  <a:chOff x="926" y="2258"/>
                  <a:chExt cx="559" cy="81"/>
                </a:xfrm>
              </p:grpSpPr>
              <p:grpSp>
                <p:nvGrpSpPr>
                  <p:cNvPr id="3170346" name="Group 42"/>
                  <p:cNvGrpSpPr>
                    <a:grpSpLocks/>
                  </p:cNvGrpSpPr>
                  <p:nvPr/>
                </p:nvGrpSpPr>
                <p:grpSpPr bwMode="auto">
                  <a:xfrm>
                    <a:off x="926" y="2258"/>
                    <a:ext cx="67" cy="62"/>
                    <a:chOff x="926" y="2258"/>
                    <a:chExt cx="67" cy="62"/>
                  </a:xfrm>
                </p:grpSpPr>
                <p:sp>
                  <p:nvSpPr>
                    <p:cNvPr id="3170347" name="Freeform 43"/>
                    <p:cNvSpPr>
                      <a:spLocks/>
                    </p:cNvSpPr>
                    <p:nvPr/>
                  </p:nvSpPr>
                  <p:spPr bwMode="auto">
                    <a:xfrm>
                      <a:off x="926" y="2258"/>
                      <a:ext cx="67" cy="10"/>
                    </a:xfrm>
                    <a:custGeom>
                      <a:avLst/>
                      <a:gdLst>
                        <a:gd name="T0" fmla="*/ 0 w 67"/>
                        <a:gd name="T1" fmla="*/ 0 h 10"/>
                        <a:gd name="T2" fmla="*/ 67 w 67"/>
                        <a:gd name="T3" fmla="*/ 0 h 10"/>
                        <a:gd name="T4" fmla="*/ 59 w 67"/>
                        <a:gd name="T5" fmla="*/ 10 h 10"/>
                        <a:gd name="T6" fmla="*/ 7 w 67"/>
                        <a:gd name="T7" fmla="*/ 10 h 10"/>
                        <a:gd name="T8" fmla="*/ 0 w 67"/>
                        <a:gd name="T9" fmla="*/ 0 h 10"/>
                      </a:gdLst>
                      <a:ahLst/>
                      <a:cxnLst>
                        <a:cxn ang="0">
                          <a:pos x="T0" y="T1"/>
                        </a:cxn>
                        <a:cxn ang="0">
                          <a:pos x="T2" y="T3"/>
                        </a:cxn>
                        <a:cxn ang="0">
                          <a:pos x="T4" y="T5"/>
                        </a:cxn>
                        <a:cxn ang="0">
                          <a:pos x="T6" y="T7"/>
                        </a:cxn>
                        <a:cxn ang="0">
                          <a:pos x="T8" y="T9"/>
                        </a:cxn>
                      </a:cxnLst>
                      <a:rect l="0" t="0" r="r" b="b"/>
                      <a:pathLst>
                        <a:path w="67" h="10">
                          <a:moveTo>
                            <a:pt x="0" y="0"/>
                          </a:moveTo>
                          <a:lnTo>
                            <a:pt x="67" y="0"/>
                          </a:lnTo>
                          <a:lnTo>
                            <a:pt x="59" y="10"/>
                          </a:lnTo>
                          <a:lnTo>
                            <a:pt x="7" y="10"/>
                          </a:lnTo>
                          <a:lnTo>
                            <a:pt x="0" y="0"/>
                          </a:lnTo>
                          <a:close/>
                        </a:path>
                      </a:pathLst>
                    </a:custGeom>
                    <a:solidFill>
                      <a:srgbClr val="606060"/>
                    </a:solidFill>
                    <a:ln w="3175">
                      <a:solidFill>
                        <a:srgbClr val="404040"/>
                      </a:solidFill>
                      <a:prstDash val="solid"/>
                      <a:round/>
                      <a:headEnd/>
                      <a:tailEnd/>
                    </a:ln>
                  </p:spPr>
                  <p:txBody>
                    <a:bodyPr/>
                    <a:lstStyle/>
                    <a:p>
                      <a:endParaRPr lang="en-US"/>
                    </a:p>
                  </p:txBody>
                </p:sp>
                <p:sp>
                  <p:nvSpPr>
                    <p:cNvPr id="3170348" name="Freeform 44"/>
                    <p:cNvSpPr>
                      <a:spLocks/>
                    </p:cNvSpPr>
                    <p:nvPr/>
                  </p:nvSpPr>
                  <p:spPr bwMode="auto">
                    <a:xfrm>
                      <a:off x="941" y="2268"/>
                      <a:ext cx="34" cy="4"/>
                    </a:xfrm>
                    <a:custGeom>
                      <a:avLst/>
                      <a:gdLst>
                        <a:gd name="T0" fmla="*/ 0 w 34"/>
                        <a:gd name="T1" fmla="*/ 0 h 4"/>
                        <a:gd name="T2" fmla="*/ 34 w 34"/>
                        <a:gd name="T3" fmla="*/ 0 h 4"/>
                        <a:gd name="T4" fmla="*/ 30 w 34"/>
                        <a:gd name="T5" fmla="*/ 4 h 4"/>
                        <a:gd name="T6" fmla="*/ 4 w 34"/>
                        <a:gd name="T7" fmla="*/ 4 h 4"/>
                        <a:gd name="T8" fmla="*/ 0 w 34"/>
                        <a:gd name="T9" fmla="*/ 0 h 4"/>
                      </a:gdLst>
                      <a:ahLst/>
                      <a:cxnLst>
                        <a:cxn ang="0">
                          <a:pos x="T0" y="T1"/>
                        </a:cxn>
                        <a:cxn ang="0">
                          <a:pos x="T2" y="T3"/>
                        </a:cxn>
                        <a:cxn ang="0">
                          <a:pos x="T4" y="T5"/>
                        </a:cxn>
                        <a:cxn ang="0">
                          <a:pos x="T6" y="T7"/>
                        </a:cxn>
                        <a:cxn ang="0">
                          <a:pos x="T8" y="T9"/>
                        </a:cxn>
                      </a:cxnLst>
                      <a:rect l="0" t="0" r="r" b="b"/>
                      <a:pathLst>
                        <a:path w="34" h="4">
                          <a:moveTo>
                            <a:pt x="0" y="0"/>
                          </a:moveTo>
                          <a:lnTo>
                            <a:pt x="34" y="0"/>
                          </a:lnTo>
                          <a:lnTo>
                            <a:pt x="30" y="4"/>
                          </a:lnTo>
                          <a:lnTo>
                            <a:pt x="4" y="4"/>
                          </a:lnTo>
                          <a:lnTo>
                            <a:pt x="0" y="0"/>
                          </a:lnTo>
                          <a:close/>
                        </a:path>
                      </a:pathLst>
                    </a:custGeom>
                    <a:solidFill>
                      <a:srgbClr val="606060"/>
                    </a:solidFill>
                    <a:ln w="3175">
                      <a:solidFill>
                        <a:srgbClr val="404040"/>
                      </a:solidFill>
                      <a:prstDash val="solid"/>
                      <a:round/>
                      <a:headEnd/>
                      <a:tailEnd/>
                    </a:ln>
                  </p:spPr>
                  <p:txBody>
                    <a:bodyPr/>
                    <a:lstStyle/>
                    <a:p>
                      <a:endParaRPr lang="en-US"/>
                    </a:p>
                  </p:txBody>
                </p:sp>
                <p:sp>
                  <p:nvSpPr>
                    <p:cNvPr id="3170349" name="Rectangle 45"/>
                    <p:cNvSpPr>
                      <a:spLocks noChangeArrowheads="1"/>
                    </p:cNvSpPr>
                    <p:nvPr/>
                  </p:nvSpPr>
                  <p:spPr bwMode="auto">
                    <a:xfrm>
                      <a:off x="956" y="2273"/>
                      <a:ext cx="6" cy="47"/>
                    </a:xfrm>
                    <a:prstGeom prst="rect">
                      <a:avLst/>
                    </a:prstGeom>
                    <a:solidFill>
                      <a:srgbClr val="606060"/>
                    </a:solidFill>
                    <a:ln w="3175">
                      <a:solidFill>
                        <a:srgbClr val="404040"/>
                      </a:solidFill>
                      <a:miter lim="800000"/>
                      <a:headEnd/>
                      <a:tailEnd/>
                    </a:ln>
                  </p:spPr>
                  <p:txBody>
                    <a:bodyPr/>
                    <a:lstStyle/>
                    <a:p>
                      <a:endParaRPr lang="en-US"/>
                    </a:p>
                  </p:txBody>
                </p:sp>
              </p:grpSp>
              <p:grpSp>
                <p:nvGrpSpPr>
                  <p:cNvPr id="3170350" name="Group 46"/>
                  <p:cNvGrpSpPr>
                    <a:grpSpLocks/>
                  </p:cNvGrpSpPr>
                  <p:nvPr/>
                </p:nvGrpSpPr>
                <p:grpSpPr bwMode="auto">
                  <a:xfrm>
                    <a:off x="1264" y="2258"/>
                    <a:ext cx="107" cy="81"/>
                    <a:chOff x="1264" y="2258"/>
                    <a:chExt cx="107" cy="81"/>
                  </a:xfrm>
                </p:grpSpPr>
                <p:sp>
                  <p:nvSpPr>
                    <p:cNvPr id="3170351" name="Freeform 47"/>
                    <p:cNvSpPr>
                      <a:spLocks/>
                    </p:cNvSpPr>
                    <p:nvPr/>
                  </p:nvSpPr>
                  <p:spPr bwMode="auto">
                    <a:xfrm>
                      <a:off x="1264" y="2260"/>
                      <a:ext cx="106" cy="16"/>
                    </a:xfrm>
                    <a:custGeom>
                      <a:avLst/>
                      <a:gdLst>
                        <a:gd name="T0" fmla="*/ 0 w 106"/>
                        <a:gd name="T1" fmla="*/ 0 h 16"/>
                        <a:gd name="T2" fmla="*/ 106 w 106"/>
                        <a:gd name="T3" fmla="*/ 0 h 16"/>
                        <a:gd name="T4" fmla="*/ 106 w 106"/>
                        <a:gd name="T5" fmla="*/ 16 h 16"/>
                        <a:gd name="T6" fmla="*/ 8 w 106"/>
                        <a:gd name="T7" fmla="*/ 16 h 16"/>
                        <a:gd name="T8" fmla="*/ 0 w 106"/>
                        <a:gd name="T9" fmla="*/ 0 h 16"/>
                      </a:gdLst>
                      <a:ahLst/>
                      <a:cxnLst>
                        <a:cxn ang="0">
                          <a:pos x="T0" y="T1"/>
                        </a:cxn>
                        <a:cxn ang="0">
                          <a:pos x="T2" y="T3"/>
                        </a:cxn>
                        <a:cxn ang="0">
                          <a:pos x="T4" y="T5"/>
                        </a:cxn>
                        <a:cxn ang="0">
                          <a:pos x="T6" y="T7"/>
                        </a:cxn>
                        <a:cxn ang="0">
                          <a:pos x="T8" y="T9"/>
                        </a:cxn>
                      </a:cxnLst>
                      <a:rect l="0" t="0" r="r" b="b"/>
                      <a:pathLst>
                        <a:path w="106" h="16">
                          <a:moveTo>
                            <a:pt x="0" y="0"/>
                          </a:moveTo>
                          <a:lnTo>
                            <a:pt x="106" y="0"/>
                          </a:lnTo>
                          <a:lnTo>
                            <a:pt x="106" y="16"/>
                          </a:lnTo>
                          <a:lnTo>
                            <a:pt x="8" y="16"/>
                          </a:lnTo>
                          <a:lnTo>
                            <a:pt x="0" y="0"/>
                          </a:lnTo>
                          <a:close/>
                        </a:path>
                      </a:pathLst>
                    </a:custGeom>
                    <a:solidFill>
                      <a:srgbClr val="606060"/>
                    </a:solidFill>
                    <a:ln w="3175">
                      <a:solidFill>
                        <a:srgbClr val="404040"/>
                      </a:solidFill>
                      <a:prstDash val="solid"/>
                      <a:round/>
                      <a:headEnd/>
                      <a:tailEnd/>
                    </a:ln>
                  </p:spPr>
                  <p:txBody>
                    <a:bodyPr/>
                    <a:lstStyle/>
                    <a:p>
                      <a:endParaRPr lang="en-US"/>
                    </a:p>
                  </p:txBody>
                </p:sp>
                <p:grpSp>
                  <p:nvGrpSpPr>
                    <p:cNvPr id="3170352" name="Group 48"/>
                    <p:cNvGrpSpPr>
                      <a:grpSpLocks/>
                    </p:cNvGrpSpPr>
                    <p:nvPr/>
                  </p:nvGrpSpPr>
                  <p:grpSpPr bwMode="auto">
                    <a:xfrm>
                      <a:off x="1272" y="2258"/>
                      <a:ext cx="91" cy="18"/>
                      <a:chOff x="1272" y="2258"/>
                      <a:chExt cx="91" cy="18"/>
                    </a:xfrm>
                  </p:grpSpPr>
                  <p:sp>
                    <p:nvSpPr>
                      <p:cNvPr id="3170353" name="Freeform 49"/>
                      <p:cNvSpPr>
                        <a:spLocks/>
                      </p:cNvSpPr>
                      <p:nvPr/>
                    </p:nvSpPr>
                    <p:spPr bwMode="auto">
                      <a:xfrm>
                        <a:off x="1272"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354" name="Line 50"/>
                      <p:cNvSpPr>
                        <a:spLocks noChangeShapeType="1"/>
                      </p:cNvSpPr>
                      <p:nvPr/>
                    </p:nvSpPr>
                    <p:spPr bwMode="auto">
                      <a:xfrm>
                        <a:off x="1362"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170355" name="Line 51"/>
                    <p:cNvSpPr>
                      <a:spLocks noChangeShapeType="1"/>
                    </p:cNvSpPr>
                    <p:nvPr/>
                  </p:nvSpPr>
                  <p:spPr bwMode="auto">
                    <a:xfrm>
                      <a:off x="1370"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170356" name="Group 52"/>
                  <p:cNvGrpSpPr>
                    <a:grpSpLocks/>
                  </p:cNvGrpSpPr>
                  <p:nvPr/>
                </p:nvGrpSpPr>
                <p:grpSpPr bwMode="auto">
                  <a:xfrm>
                    <a:off x="1377" y="2258"/>
                    <a:ext cx="108" cy="81"/>
                    <a:chOff x="1377" y="2258"/>
                    <a:chExt cx="108" cy="81"/>
                  </a:xfrm>
                </p:grpSpPr>
                <p:sp>
                  <p:nvSpPr>
                    <p:cNvPr id="3170357" name="Freeform 53"/>
                    <p:cNvSpPr>
                      <a:spLocks/>
                    </p:cNvSpPr>
                    <p:nvPr/>
                  </p:nvSpPr>
                  <p:spPr bwMode="auto">
                    <a:xfrm>
                      <a:off x="1377" y="2260"/>
                      <a:ext cx="107" cy="16"/>
                    </a:xfrm>
                    <a:custGeom>
                      <a:avLst/>
                      <a:gdLst>
                        <a:gd name="T0" fmla="*/ 0 w 107"/>
                        <a:gd name="T1" fmla="*/ 0 h 16"/>
                        <a:gd name="T2" fmla="*/ 107 w 107"/>
                        <a:gd name="T3" fmla="*/ 0 h 16"/>
                        <a:gd name="T4" fmla="*/ 107 w 107"/>
                        <a:gd name="T5" fmla="*/ 16 h 16"/>
                        <a:gd name="T6" fmla="*/ 10 w 107"/>
                        <a:gd name="T7" fmla="*/ 16 h 16"/>
                        <a:gd name="T8" fmla="*/ 0 w 107"/>
                        <a:gd name="T9" fmla="*/ 0 h 16"/>
                      </a:gdLst>
                      <a:ahLst/>
                      <a:cxnLst>
                        <a:cxn ang="0">
                          <a:pos x="T0" y="T1"/>
                        </a:cxn>
                        <a:cxn ang="0">
                          <a:pos x="T2" y="T3"/>
                        </a:cxn>
                        <a:cxn ang="0">
                          <a:pos x="T4" y="T5"/>
                        </a:cxn>
                        <a:cxn ang="0">
                          <a:pos x="T6" y="T7"/>
                        </a:cxn>
                        <a:cxn ang="0">
                          <a:pos x="T8" y="T9"/>
                        </a:cxn>
                      </a:cxnLst>
                      <a:rect l="0" t="0" r="r" b="b"/>
                      <a:pathLst>
                        <a:path w="107" h="16">
                          <a:moveTo>
                            <a:pt x="0" y="0"/>
                          </a:moveTo>
                          <a:lnTo>
                            <a:pt x="107" y="0"/>
                          </a:lnTo>
                          <a:lnTo>
                            <a:pt x="107" y="16"/>
                          </a:lnTo>
                          <a:lnTo>
                            <a:pt x="10" y="16"/>
                          </a:lnTo>
                          <a:lnTo>
                            <a:pt x="0" y="0"/>
                          </a:lnTo>
                          <a:close/>
                        </a:path>
                      </a:pathLst>
                    </a:custGeom>
                    <a:solidFill>
                      <a:srgbClr val="606060"/>
                    </a:solidFill>
                    <a:ln w="3175">
                      <a:solidFill>
                        <a:srgbClr val="404040"/>
                      </a:solidFill>
                      <a:prstDash val="solid"/>
                      <a:round/>
                      <a:headEnd/>
                      <a:tailEnd/>
                    </a:ln>
                  </p:spPr>
                  <p:txBody>
                    <a:bodyPr/>
                    <a:lstStyle/>
                    <a:p>
                      <a:endParaRPr lang="en-US"/>
                    </a:p>
                  </p:txBody>
                </p:sp>
                <p:grpSp>
                  <p:nvGrpSpPr>
                    <p:cNvPr id="3170358" name="Group 54"/>
                    <p:cNvGrpSpPr>
                      <a:grpSpLocks/>
                    </p:cNvGrpSpPr>
                    <p:nvPr/>
                  </p:nvGrpSpPr>
                  <p:grpSpPr bwMode="auto">
                    <a:xfrm>
                      <a:off x="1387" y="2258"/>
                      <a:ext cx="89" cy="18"/>
                      <a:chOff x="1387" y="2258"/>
                      <a:chExt cx="89" cy="18"/>
                    </a:xfrm>
                  </p:grpSpPr>
                  <p:sp>
                    <p:nvSpPr>
                      <p:cNvPr id="3170359" name="Freeform 55"/>
                      <p:cNvSpPr>
                        <a:spLocks/>
                      </p:cNvSpPr>
                      <p:nvPr/>
                    </p:nvSpPr>
                    <p:spPr bwMode="auto">
                      <a:xfrm>
                        <a:off x="1387"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360" name="Line 56"/>
                      <p:cNvSpPr>
                        <a:spLocks noChangeShapeType="1"/>
                      </p:cNvSpPr>
                      <p:nvPr/>
                    </p:nvSpPr>
                    <p:spPr bwMode="auto">
                      <a:xfrm>
                        <a:off x="1475"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170361" name="Line 57"/>
                    <p:cNvSpPr>
                      <a:spLocks noChangeShapeType="1"/>
                    </p:cNvSpPr>
                    <p:nvPr/>
                  </p:nvSpPr>
                  <p:spPr bwMode="auto">
                    <a:xfrm>
                      <a:off x="1484"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170362" name="Group 58"/>
                <p:cNvGrpSpPr>
                  <a:grpSpLocks/>
                </p:cNvGrpSpPr>
                <p:nvPr/>
              </p:nvGrpSpPr>
              <p:grpSpPr bwMode="auto">
                <a:xfrm>
                  <a:off x="1277" y="2267"/>
                  <a:ext cx="86" cy="85"/>
                  <a:chOff x="1277" y="2267"/>
                  <a:chExt cx="86" cy="85"/>
                </a:xfrm>
              </p:grpSpPr>
              <p:sp>
                <p:nvSpPr>
                  <p:cNvPr id="3170363" name="Oval 59"/>
                  <p:cNvSpPr>
                    <a:spLocks noChangeArrowheads="1"/>
                  </p:cNvSpPr>
                  <p:nvPr/>
                </p:nvSpPr>
                <p:spPr bwMode="auto">
                  <a:xfrm>
                    <a:off x="1277" y="2267"/>
                    <a:ext cx="86" cy="85"/>
                  </a:xfrm>
                  <a:prstGeom prst="ellipse">
                    <a:avLst/>
                  </a:prstGeom>
                  <a:solidFill>
                    <a:srgbClr val="202020"/>
                  </a:solidFill>
                  <a:ln w="3175">
                    <a:solidFill>
                      <a:srgbClr val="000000"/>
                    </a:solidFill>
                    <a:round/>
                    <a:headEnd/>
                    <a:tailEnd/>
                  </a:ln>
                </p:spPr>
                <p:txBody>
                  <a:bodyPr/>
                  <a:lstStyle/>
                  <a:p>
                    <a:endParaRPr lang="en-US"/>
                  </a:p>
                </p:txBody>
              </p:sp>
              <p:sp>
                <p:nvSpPr>
                  <p:cNvPr id="3170364" name="Oval 60"/>
                  <p:cNvSpPr>
                    <a:spLocks noChangeArrowheads="1"/>
                  </p:cNvSpPr>
                  <p:nvPr/>
                </p:nvSpPr>
                <p:spPr bwMode="auto">
                  <a:xfrm>
                    <a:off x="1289" y="2279"/>
                    <a:ext cx="60" cy="59"/>
                  </a:xfrm>
                  <a:prstGeom prst="ellipse">
                    <a:avLst/>
                  </a:prstGeom>
                  <a:solidFill>
                    <a:srgbClr val="A0A0A0"/>
                  </a:solidFill>
                  <a:ln w="3175">
                    <a:solidFill>
                      <a:srgbClr val="000000"/>
                    </a:solidFill>
                    <a:round/>
                    <a:headEnd/>
                    <a:tailEnd/>
                  </a:ln>
                </p:spPr>
                <p:txBody>
                  <a:bodyPr/>
                  <a:lstStyle/>
                  <a:p>
                    <a:endParaRPr lang="en-US"/>
                  </a:p>
                </p:txBody>
              </p:sp>
              <p:sp>
                <p:nvSpPr>
                  <p:cNvPr id="3170365" name="Oval 61"/>
                  <p:cNvSpPr>
                    <a:spLocks noChangeArrowheads="1"/>
                  </p:cNvSpPr>
                  <p:nvPr/>
                </p:nvSpPr>
                <p:spPr bwMode="auto">
                  <a:xfrm>
                    <a:off x="1305" y="2297"/>
                    <a:ext cx="26" cy="25"/>
                  </a:xfrm>
                  <a:prstGeom prst="ellipse">
                    <a:avLst/>
                  </a:prstGeom>
                  <a:solidFill>
                    <a:srgbClr val="606060"/>
                  </a:solidFill>
                  <a:ln w="3175">
                    <a:solidFill>
                      <a:srgbClr val="000000"/>
                    </a:solidFill>
                    <a:round/>
                    <a:headEnd/>
                    <a:tailEnd/>
                  </a:ln>
                </p:spPr>
                <p:txBody>
                  <a:bodyPr/>
                  <a:lstStyle/>
                  <a:p>
                    <a:endParaRPr lang="en-US"/>
                  </a:p>
                </p:txBody>
              </p:sp>
            </p:grpSp>
            <p:grpSp>
              <p:nvGrpSpPr>
                <p:cNvPr id="3170366" name="Group 62"/>
                <p:cNvGrpSpPr>
                  <a:grpSpLocks/>
                </p:cNvGrpSpPr>
                <p:nvPr/>
              </p:nvGrpSpPr>
              <p:grpSpPr bwMode="auto">
                <a:xfrm>
                  <a:off x="1390" y="2267"/>
                  <a:ext cx="86" cy="85"/>
                  <a:chOff x="1390" y="2267"/>
                  <a:chExt cx="86" cy="85"/>
                </a:xfrm>
              </p:grpSpPr>
              <p:sp>
                <p:nvSpPr>
                  <p:cNvPr id="3170367" name="Oval 63"/>
                  <p:cNvSpPr>
                    <a:spLocks noChangeArrowheads="1"/>
                  </p:cNvSpPr>
                  <p:nvPr/>
                </p:nvSpPr>
                <p:spPr bwMode="auto">
                  <a:xfrm>
                    <a:off x="1390" y="2267"/>
                    <a:ext cx="86" cy="85"/>
                  </a:xfrm>
                  <a:prstGeom prst="ellipse">
                    <a:avLst/>
                  </a:prstGeom>
                  <a:solidFill>
                    <a:srgbClr val="202020"/>
                  </a:solidFill>
                  <a:ln w="3175">
                    <a:solidFill>
                      <a:srgbClr val="000000"/>
                    </a:solidFill>
                    <a:round/>
                    <a:headEnd/>
                    <a:tailEnd/>
                  </a:ln>
                </p:spPr>
                <p:txBody>
                  <a:bodyPr/>
                  <a:lstStyle/>
                  <a:p>
                    <a:endParaRPr lang="en-US"/>
                  </a:p>
                </p:txBody>
              </p:sp>
              <p:sp>
                <p:nvSpPr>
                  <p:cNvPr id="3170368" name="Oval 64"/>
                  <p:cNvSpPr>
                    <a:spLocks noChangeArrowheads="1"/>
                  </p:cNvSpPr>
                  <p:nvPr/>
                </p:nvSpPr>
                <p:spPr bwMode="auto">
                  <a:xfrm>
                    <a:off x="1404" y="2279"/>
                    <a:ext cx="60" cy="59"/>
                  </a:xfrm>
                  <a:prstGeom prst="ellipse">
                    <a:avLst/>
                  </a:prstGeom>
                  <a:solidFill>
                    <a:srgbClr val="A0A0A0"/>
                  </a:solidFill>
                  <a:ln w="3175">
                    <a:solidFill>
                      <a:srgbClr val="000000"/>
                    </a:solidFill>
                    <a:round/>
                    <a:headEnd/>
                    <a:tailEnd/>
                  </a:ln>
                </p:spPr>
                <p:txBody>
                  <a:bodyPr/>
                  <a:lstStyle/>
                  <a:p>
                    <a:endParaRPr lang="en-US"/>
                  </a:p>
                </p:txBody>
              </p:sp>
              <p:sp>
                <p:nvSpPr>
                  <p:cNvPr id="3170369" name="Oval 65"/>
                  <p:cNvSpPr>
                    <a:spLocks noChangeArrowheads="1"/>
                  </p:cNvSpPr>
                  <p:nvPr/>
                </p:nvSpPr>
                <p:spPr bwMode="auto">
                  <a:xfrm>
                    <a:off x="1420" y="2297"/>
                    <a:ext cx="26" cy="25"/>
                  </a:xfrm>
                  <a:prstGeom prst="ellipse">
                    <a:avLst/>
                  </a:prstGeom>
                  <a:solidFill>
                    <a:srgbClr val="606060"/>
                  </a:solidFill>
                  <a:ln w="3175">
                    <a:solidFill>
                      <a:srgbClr val="000000"/>
                    </a:solidFill>
                    <a:round/>
                    <a:headEnd/>
                    <a:tailEnd/>
                  </a:ln>
                </p:spPr>
                <p:txBody>
                  <a:bodyPr/>
                  <a:lstStyle/>
                  <a:p>
                    <a:endParaRPr lang="en-US"/>
                  </a:p>
                </p:txBody>
              </p:sp>
            </p:grpSp>
          </p:grpSp>
        </p:grpSp>
        <p:grpSp>
          <p:nvGrpSpPr>
            <p:cNvPr id="3170370" name="Group 66"/>
            <p:cNvGrpSpPr>
              <a:grpSpLocks/>
            </p:cNvGrpSpPr>
            <p:nvPr/>
          </p:nvGrpSpPr>
          <p:grpSpPr bwMode="auto">
            <a:xfrm>
              <a:off x="2287" y="2239"/>
              <a:ext cx="637" cy="429"/>
              <a:chOff x="1727" y="2439"/>
              <a:chExt cx="469" cy="261"/>
            </a:xfrm>
          </p:grpSpPr>
          <p:grpSp>
            <p:nvGrpSpPr>
              <p:cNvPr id="3170371" name="Group 67"/>
              <p:cNvGrpSpPr>
                <a:grpSpLocks/>
              </p:cNvGrpSpPr>
              <p:nvPr/>
            </p:nvGrpSpPr>
            <p:grpSpPr bwMode="auto">
              <a:xfrm flipH="1">
                <a:off x="2004" y="2439"/>
                <a:ext cx="192" cy="205"/>
                <a:chOff x="443" y="2113"/>
                <a:chExt cx="172" cy="188"/>
              </a:xfrm>
            </p:grpSpPr>
            <p:sp>
              <p:nvSpPr>
                <p:cNvPr id="3170372" name="Rectangle 68"/>
                <p:cNvSpPr>
                  <a:spLocks noChangeArrowheads="1"/>
                </p:cNvSpPr>
                <p:nvPr/>
              </p:nvSpPr>
              <p:spPr bwMode="auto">
                <a:xfrm>
                  <a:off x="607" y="2200"/>
                  <a:ext cx="8" cy="24"/>
                </a:xfrm>
                <a:prstGeom prst="rect">
                  <a:avLst/>
                </a:prstGeom>
                <a:solidFill>
                  <a:srgbClr val="606060"/>
                </a:solidFill>
                <a:ln w="3175">
                  <a:solidFill>
                    <a:srgbClr val="000000"/>
                  </a:solidFill>
                  <a:miter lim="800000"/>
                  <a:headEnd/>
                  <a:tailEnd/>
                </a:ln>
              </p:spPr>
              <p:txBody>
                <a:bodyPr/>
                <a:lstStyle/>
                <a:p>
                  <a:endParaRPr lang="en-US"/>
                </a:p>
              </p:txBody>
            </p:sp>
            <p:sp>
              <p:nvSpPr>
                <p:cNvPr id="3170373" name="Freeform 69"/>
                <p:cNvSpPr>
                  <a:spLocks/>
                </p:cNvSpPr>
                <p:nvPr/>
              </p:nvSpPr>
              <p:spPr bwMode="auto">
                <a:xfrm>
                  <a:off x="446" y="2113"/>
                  <a:ext cx="160" cy="145"/>
                </a:xfrm>
                <a:custGeom>
                  <a:avLst/>
                  <a:gdLst>
                    <a:gd name="T0" fmla="*/ 34 w 160"/>
                    <a:gd name="T1" fmla="*/ 4 h 145"/>
                    <a:gd name="T2" fmla="*/ 44 w 160"/>
                    <a:gd name="T3" fmla="*/ 0 h 145"/>
                    <a:gd name="T4" fmla="*/ 149 w 160"/>
                    <a:gd name="T5" fmla="*/ 0 h 145"/>
                    <a:gd name="T6" fmla="*/ 157 w 160"/>
                    <a:gd name="T7" fmla="*/ 4 h 145"/>
                    <a:gd name="T8" fmla="*/ 157 w 160"/>
                    <a:gd name="T9" fmla="*/ 55 h 145"/>
                    <a:gd name="T10" fmla="*/ 160 w 160"/>
                    <a:gd name="T11" fmla="*/ 67 h 145"/>
                    <a:gd name="T12" fmla="*/ 160 w 160"/>
                    <a:gd name="T13" fmla="*/ 145 h 145"/>
                    <a:gd name="T14" fmla="*/ 0 w 160"/>
                    <a:gd name="T15" fmla="*/ 145 h 145"/>
                    <a:gd name="T16" fmla="*/ 0 w 160"/>
                    <a:gd name="T17" fmla="*/ 75 h 145"/>
                    <a:gd name="T18" fmla="*/ 12 w 160"/>
                    <a:gd name="T19" fmla="*/ 67 h 145"/>
                    <a:gd name="T20" fmla="*/ 30 w 160"/>
                    <a:gd name="T21" fmla="*/ 15 h 145"/>
                    <a:gd name="T22" fmla="*/ 34 w 160"/>
                    <a:gd name="T23" fmla="*/ 15 h 145"/>
                    <a:gd name="T24" fmla="*/ 18 w 160"/>
                    <a:gd name="T25" fmla="*/ 67 h 145"/>
                    <a:gd name="T26" fmla="*/ 48 w 160"/>
                    <a:gd name="T27" fmla="*/ 67 h 145"/>
                    <a:gd name="T28" fmla="*/ 34 w 160"/>
                    <a:gd name="T29" fmla="*/ 15 h 145"/>
                    <a:gd name="T30" fmla="*/ 38 w 160"/>
                    <a:gd name="T31" fmla="*/ 15 h 145"/>
                    <a:gd name="T32" fmla="*/ 51 w 160"/>
                    <a:gd name="T33" fmla="*/ 67 h 145"/>
                    <a:gd name="T34" fmla="*/ 105 w 160"/>
                    <a:gd name="T35" fmla="*/ 67 h 145"/>
                    <a:gd name="T36" fmla="*/ 89 w 160"/>
                    <a:gd name="T37" fmla="*/ 15 h 145"/>
                    <a:gd name="T38" fmla="*/ 97 w 160"/>
                    <a:gd name="T39" fmla="*/ 15 h 145"/>
                    <a:gd name="T40" fmla="*/ 115 w 160"/>
                    <a:gd name="T41" fmla="*/ 67 h 145"/>
                    <a:gd name="T42" fmla="*/ 157 w 160"/>
                    <a:gd name="T43" fmla="*/ 67 h 145"/>
                    <a:gd name="T44" fmla="*/ 141 w 160"/>
                    <a:gd name="T45" fmla="*/ 15 h 145"/>
                    <a:gd name="T46" fmla="*/ 97 w 160"/>
                    <a:gd name="T47" fmla="*/ 15 h 145"/>
                    <a:gd name="T48" fmla="*/ 89 w 160"/>
                    <a:gd name="T49" fmla="*/ 15 h 145"/>
                    <a:gd name="T50" fmla="*/ 38 w 160"/>
                    <a:gd name="T51" fmla="*/ 15 h 145"/>
                    <a:gd name="T52" fmla="*/ 34 w 160"/>
                    <a:gd name="T53" fmla="*/ 15 h 145"/>
                    <a:gd name="T54" fmla="*/ 30 w 160"/>
                    <a:gd name="T55" fmla="*/ 15 h 145"/>
                    <a:gd name="T56" fmla="*/ 34 w 160"/>
                    <a:gd name="T57" fmla="*/ 8 h 145"/>
                    <a:gd name="T58" fmla="*/ 34 w 160"/>
                    <a:gd name="T59"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45">
                      <a:moveTo>
                        <a:pt x="34" y="4"/>
                      </a:moveTo>
                      <a:lnTo>
                        <a:pt x="44" y="0"/>
                      </a:lnTo>
                      <a:lnTo>
                        <a:pt x="149" y="0"/>
                      </a:lnTo>
                      <a:lnTo>
                        <a:pt x="157" y="4"/>
                      </a:lnTo>
                      <a:lnTo>
                        <a:pt x="157" y="55"/>
                      </a:lnTo>
                      <a:lnTo>
                        <a:pt x="160" y="67"/>
                      </a:lnTo>
                      <a:lnTo>
                        <a:pt x="160" y="145"/>
                      </a:lnTo>
                      <a:lnTo>
                        <a:pt x="0" y="145"/>
                      </a:lnTo>
                      <a:lnTo>
                        <a:pt x="0" y="75"/>
                      </a:lnTo>
                      <a:lnTo>
                        <a:pt x="12" y="67"/>
                      </a:lnTo>
                      <a:lnTo>
                        <a:pt x="30" y="15"/>
                      </a:lnTo>
                      <a:lnTo>
                        <a:pt x="34" y="15"/>
                      </a:lnTo>
                      <a:lnTo>
                        <a:pt x="18" y="67"/>
                      </a:lnTo>
                      <a:lnTo>
                        <a:pt x="48" y="67"/>
                      </a:lnTo>
                      <a:lnTo>
                        <a:pt x="34" y="15"/>
                      </a:lnTo>
                      <a:lnTo>
                        <a:pt x="38" y="15"/>
                      </a:lnTo>
                      <a:lnTo>
                        <a:pt x="51" y="67"/>
                      </a:lnTo>
                      <a:lnTo>
                        <a:pt x="105" y="67"/>
                      </a:lnTo>
                      <a:lnTo>
                        <a:pt x="89" y="15"/>
                      </a:lnTo>
                      <a:lnTo>
                        <a:pt x="97" y="15"/>
                      </a:lnTo>
                      <a:lnTo>
                        <a:pt x="115" y="67"/>
                      </a:lnTo>
                      <a:lnTo>
                        <a:pt x="157" y="67"/>
                      </a:lnTo>
                      <a:lnTo>
                        <a:pt x="141" y="15"/>
                      </a:lnTo>
                      <a:lnTo>
                        <a:pt x="97" y="15"/>
                      </a:lnTo>
                      <a:lnTo>
                        <a:pt x="89" y="15"/>
                      </a:lnTo>
                      <a:lnTo>
                        <a:pt x="38" y="15"/>
                      </a:lnTo>
                      <a:lnTo>
                        <a:pt x="34" y="15"/>
                      </a:lnTo>
                      <a:lnTo>
                        <a:pt x="30" y="15"/>
                      </a:lnTo>
                      <a:lnTo>
                        <a:pt x="34" y="8"/>
                      </a:lnTo>
                      <a:lnTo>
                        <a:pt x="34" y="4"/>
                      </a:lnTo>
                      <a:close/>
                    </a:path>
                  </a:pathLst>
                </a:custGeom>
                <a:solidFill>
                  <a:srgbClr val="FF0000"/>
                </a:solidFill>
                <a:ln w="3175">
                  <a:solidFill>
                    <a:srgbClr val="000000"/>
                  </a:solidFill>
                  <a:prstDash val="solid"/>
                  <a:round/>
                  <a:headEnd/>
                  <a:tailEnd/>
                </a:ln>
              </p:spPr>
              <p:txBody>
                <a:bodyPr/>
                <a:lstStyle/>
                <a:p>
                  <a:endParaRPr lang="en-US"/>
                </a:p>
              </p:txBody>
            </p:sp>
            <p:sp>
              <p:nvSpPr>
                <p:cNvPr id="3170374" name="Line 70"/>
                <p:cNvSpPr>
                  <a:spLocks noChangeShapeType="1"/>
                </p:cNvSpPr>
                <p:nvPr/>
              </p:nvSpPr>
              <p:spPr bwMode="auto">
                <a:xfrm>
                  <a:off x="494" y="2180"/>
                  <a:ext cx="1" cy="7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375" name="Freeform 71"/>
                <p:cNvSpPr>
                  <a:spLocks/>
                </p:cNvSpPr>
                <p:nvPr/>
              </p:nvSpPr>
              <p:spPr bwMode="auto">
                <a:xfrm>
                  <a:off x="535" y="2121"/>
                  <a:ext cx="22" cy="118"/>
                </a:xfrm>
                <a:custGeom>
                  <a:avLst/>
                  <a:gdLst>
                    <a:gd name="T0" fmla="*/ 0 w 22"/>
                    <a:gd name="T1" fmla="*/ 0 h 118"/>
                    <a:gd name="T2" fmla="*/ 22 w 22"/>
                    <a:gd name="T3" fmla="*/ 59 h 118"/>
                    <a:gd name="T4" fmla="*/ 22 w 22"/>
                    <a:gd name="T5" fmla="*/ 118 h 118"/>
                  </a:gdLst>
                  <a:ahLst/>
                  <a:cxnLst>
                    <a:cxn ang="0">
                      <a:pos x="T0" y="T1"/>
                    </a:cxn>
                    <a:cxn ang="0">
                      <a:pos x="T2" y="T3"/>
                    </a:cxn>
                    <a:cxn ang="0">
                      <a:pos x="T4" y="T5"/>
                    </a:cxn>
                  </a:cxnLst>
                  <a:rect l="0" t="0" r="r" b="b"/>
                  <a:pathLst>
                    <a:path w="22" h="118">
                      <a:moveTo>
                        <a:pt x="0" y="0"/>
                      </a:moveTo>
                      <a:lnTo>
                        <a:pt x="22" y="59"/>
                      </a:lnTo>
                      <a:lnTo>
                        <a:pt x="22" y="1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170376" name="Group 72"/>
                <p:cNvGrpSpPr>
                  <a:grpSpLocks/>
                </p:cNvGrpSpPr>
                <p:nvPr/>
              </p:nvGrpSpPr>
              <p:grpSpPr bwMode="auto">
                <a:xfrm>
                  <a:off x="443" y="2259"/>
                  <a:ext cx="162" cy="42"/>
                  <a:chOff x="443" y="2259"/>
                  <a:chExt cx="162" cy="42"/>
                </a:xfrm>
              </p:grpSpPr>
              <p:sp>
                <p:nvSpPr>
                  <p:cNvPr id="3170377" name="Rectangle 73"/>
                  <p:cNvSpPr>
                    <a:spLocks noChangeArrowheads="1"/>
                  </p:cNvSpPr>
                  <p:nvPr/>
                </p:nvSpPr>
                <p:spPr bwMode="auto">
                  <a:xfrm>
                    <a:off x="443" y="2259"/>
                    <a:ext cx="162" cy="42"/>
                  </a:xfrm>
                  <a:prstGeom prst="rect">
                    <a:avLst/>
                  </a:prstGeom>
                  <a:solidFill>
                    <a:srgbClr val="FFFFFF"/>
                  </a:solidFill>
                  <a:ln w="3175">
                    <a:solidFill>
                      <a:srgbClr val="000000"/>
                    </a:solidFill>
                    <a:miter lim="800000"/>
                    <a:headEnd/>
                    <a:tailEnd/>
                  </a:ln>
                </p:spPr>
                <p:txBody>
                  <a:bodyPr/>
                  <a:lstStyle/>
                  <a:p>
                    <a:endParaRPr lang="en-US"/>
                  </a:p>
                </p:txBody>
              </p:sp>
              <p:grpSp>
                <p:nvGrpSpPr>
                  <p:cNvPr id="3170378" name="Group 74"/>
                  <p:cNvGrpSpPr>
                    <a:grpSpLocks/>
                  </p:cNvGrpSpPr>
                  <p:nvPr/>
                </p:nvGrpSpPr>
                <p:grpSpPr bwMode="auto">
                  <a:xfrm>
                    <a:off x="450" y="2262"/>
                    <a:ext cx="47" cy="7"/>
                    <a:chOff x="450" y="2262"/>
                    <a:chExt cx="47" cy="7"/>
                  </a:xfrm>
                </p:grpSpPr>
                <p:sp>
                  <p:nvSpPr>
                    <p:cNvPr id="3170379" name="Line 75"/>
                    <p:cNvSpPr>
                      <a:spLocks noChangeShapeType="1"/>
                    </p:cNvSpPr>
                    <p:nvPr/>
                  </p:nvSpPr>
                  <p:spPr bwMode="auto">
                    <a:xfrm>
                      <a:off x="450" y="2262"/>
                      <a:ext cx="4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380" name="Line 76"/>
                    <p:cNvSpPr>
                      <a:spLocks noChangeShapeType="1"/>
                    </p:cNvSpPr>
                    <p:nvPr/>
                  </p:nvSpPr>
                  <p:spPr bwMode="auto">
                    <a:xfrm>
                      <a:off x="454" y="2268"/>
                      <a:ext cx="4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170381" name="Group 77"/>
                <p:cNvGrpSpPr>
                  <a:grpSpLocks/>
                </p:cNvGrpSpPr>
                <p:nvPr/>
              </p:nvGrpSpPr>
              <p:grpSpPr bwMode="auto">
                <a:xfrm>
                  <a:off x="446" y="2239"/>
                  <a:ext cx="157" cy="5"/>
                  <a:chOff x="446" y="2239"/>
                  <a:chExt cx="157" cy="5"/>
                </a:xfrm>
              </p:grpSpPr>
              <p:sp>
                <p:nvSpPr>
                  <p:cNvPr id="3170382" name="Line 78"/>
                  <p:cNvSpPr>
                    <a:spLocks noChangeShapeType="1"/>
                  </p:cNvSpPr>
                  <p:nvPr/>
                </p:nvSpPr>
                <p:spPr bwMode="auto">
                  <a:xfrm>
                    <a:off x="446" y="2243"/>
                    <a:ext cx="48"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383" name="Line 79"/>
                  <p:cNvSpPr>
                    <a:spLocks noChangeShapeType="1"/>
                  </p:cNvSpPr>
                  <p:nvPr/>
                </p:nvSpPr>
                <p:spPr bwMode="auto">
                  <a:xfrm>
                    <a:off x="446" y="2239"/>
                    <a:ext cx="157"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170384" name="Line 80"/>
                <p:cNvSpPr>
                  <a:spLocks noChangeShapeType="1"/>
                </p:cNvSpPr>
                <p:nvPr/>
              </p:nvSpPr>
              <p:spPr bwMode="auto">
                <a:xfrm>
                  <a:off x="603" y="2180"/>
                  <a:ext cx="1" cy="7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170385" name="Group 81"/>
                <p:cNvGrpSpPr>
                  <a:grpSpLocks/>
                </p:cNvGrpSpPr>
                <p:nvPr/>
              </p:nvGrpSpPr>
              <p:grpSpPr bwMode="auto">
                <a:xfrm>
                  <a:off x="496" y="2145"/>
                  <a:ext cx="20" cy="59"/>
                  <a:chOff x="496" y="2145"/>
                  <a:chExt cx="20" cy="59"/>
                </a:xfrm>
              </p:grpSpPr>
              <p:sp>
                <p:nvSpPr>
                  <p:cNvPr id="3170386" name="AutoShape 82"/>
                  <p:cNvSpPr>
                    <a:spLocks noChangeArrowheads="1"/>
                  </p:cNvSpPr>
                  <p:nvPr/>
                </p:nvSpPr>
                <p:spPr bwMode="auto">
                  <a:xfrm>
                    <a:off x="496" y="2145"/>
                    <a:ext cx="14" cy="44"/>
                  </a:xfrm>
                  <a:prstGeom prst="roundRect">
                    <a:avLst>
                      <a:gd name="adj" fmla="val 50000"/>
                    </a:avLst>
                  </a:prstGeom>
                  <a:solidFill>
                    <a:srgbClr val="FFFFFF"/>
                  </a:solidFill>
                  <a:ln w="3175">
                    <a:solidFill>
                      <a:srgbClr val="000000"/>
                    </a:solidFill>
                    <a:round/>
                    <a:headEnd/>
                    <a:tailEnd/>
                  </a:ln>
                </p:spPr>
                <p:txBody>
                  <a:bodyPr/>
                  <a:lstStyle/>
                  <a:p>
                    <a:endParaRPr lang="en-US"/>
                  </a:p>
                </p:txBody>
              </p:sp>
              <p:sp>
                <p:nvSpPr>
                  <p:cNvPr id="3170387" name="AutoShape 83"/>
                  <p:cNvSpPr>
                    <a:spLocks noChangeArrowheads="1"/>
                  </p:cNvSpPr>
                  <p:nvPr/>
                </p:nvSpPr>
                <p:spPr bwMode="auto">
                  <a:xfrm>
                    <a:off x="498" y="2196"/>
                    <a:ext cx="6" cy="8"/>
                  </a:xfrm>
                  <a:prstGeom prst="roundRect">
                    <a:avLst>
                      <a:gd name="adj" fmla="val 50000"/>
                    </a:avLst>
                  </a:prstGeom>
                  <a:solidFill>
                    <a:srgbClr val="606060"/>
                  </a:solidFill>
                  <a:ln w="3175">
                    <a:solidFill>
                      <a:srgbClr val="000000"/>
                    </a:solidFill>
                    <a:round/>
                    <a:headEnd/>
                    <a:tailEnd/>
                  </a:ln>
                </p:spPr>
                <p:txBody>
                  <a:bodyPr/>
                  <a:lstStyle/>
                  <a:p>
                    <a:endParaRPr lang="en-US"/>
                  </a:p>
                </p:txBody>
              </p:sp>
              <p:sp>
                <p:nvSpPr>
                  <p:cNvPr id="3170388" name="AutoShape 84"/>
                  <p:cNvSpPr>
                    <a:spLocks noChangeArrowheads="1"/>
                  </p:cNvSpPr>
                  <p:nvPr/>
                </p:nvSpPr>
                <p:spPr bwMode="auto">
                  <a:xfrm>
                    <a:off x="512" y="2194"/>
                    <a:ext cx="4" cy="4"/>
                  </a:xfrm>
                  <a:prstGeom prst="roundRect">
                    <a:avLst>
                      <a:gd name="adj" fmla="val 50000"/>
                    </a:avLst>
                  </a:prstGeom>
                  <a:solidFill>
                    <a:srgbClr val="606060"/>
                  </a:solidFill>
                  <a:ln w="3175">
                    <a:solidFill>
                      <a:srgbClr val="000000"/>
                    </a:solidFill>
                    <a:round/>
                    <a:headEnd/>
                    <a:tailEnd/>
                  </a:ln>
                </p:spPr>
                <p:txBody>
                  <a:bodyPr/>
                  <a:lstStyle/>
                  <a:p>
                    <a:endParaRPr lang="en-US"/>
                  </a:p>
                </p:txBody>
              </p:sp>
              <p:grpSp>
                <p:nvGrpSpPr>
                  <p:cNvPr id="3170389" name="Group 85"/>
                  <p:cNvGrpSpPr>
                    <a:grpSpLocks/>
                  </p:cNvGrpSpPr>
                  <p:nvPr/>
                </p:nvGrpSpPr>
                <p:grpSpPr bwMode="auto">
                  <a:xfrm>
                    <a:off x="501" y="2170"/>
                    <a:ext cx="12" cy="29"/>
                    <a:chOff x="501" y="2170"/>
                    <a:chExt cx="12" cy="29"/>
                  </a:xfrm>
                </p:grpSpPr>
                <p:sp>
                  <p:nvSpPr>
                    <p:cNvPr id="3170390" name="Freeform 86"/>
                    <p:cNvSpPr>
                      <a:spLocks/>
                    </p:cNvSpPr>
                    <p:nvPr/>
                  </p:nvSpPr>
                  <p:spPr bwMode="auto">
                    <a:xfrm>
                      <a:off x="501" y="2170"/>
                      <a:ext cx="1" cy="29"/>
                    </a:xfrm>
                    <a:custGeom>
                      <a:avLst/>
                      <a:gdLst>
                        <a:gd name="T0" fmla="*/ 0 h 29"/>
                        <a:gd name="T1" fmla="*/ 29 h 29"/>
                        <a:gd name="T2" fmla="*/ 25 h 29"/>
                      </a:gdLst>
                      <a:ahLst/>
                      <a:cxnLst>
                        <a:cxn ang="0">
                          <a:pos x="0" y="T0"/>
                        </a:cxn>
                        <a:cxn ang="0">
                          <a:pos x="0" y="T1"/>
                        </a:cxn>
                        <a:cxn ang="0">
                          <a:pos x="0" y="T2"/>
                        </a:cxn>
                      </a:cxnLst>
                      <a:rect l="0" t="0" r="r" b="b"/>
                      <a:pathLst>
                        <a:path h="29">
                          <a:moveTo>
                            <a:pt x="0" y="0"/>
                          </a:moveTo>
                          <a:lnTo>
                            <a:pt x="0" y="29"/>
                          </a:lnTo>
                          <a:lnTo>
                            <a:pt x="0" y="2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391" name="Line 87"/>
                    <p:cNvSpPr>
                      <a:spLocks noChangeShapeType="1"/>
                    </p:cNvSpPr>
                    <p:nvPr/>
                  </p:nvSpPr>
                  <p:spPr bwMode="auto">
                    <a:xfrm>
                      <a:off x="502" y="2188"/>
                      <a:ext cx="11" cy="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170392" name="Freeform 88"/>
                <p:cNvSpPr>
                  <a:spLocks/>
                </p:cNvSpPr>
                <p:nvPr/>
              </p:nvSpPr>
              <p:spPr bwMode="auto">
                <a:xfrm>
                  <a:off x="535" y="2184"/>
                  <a:ext cx="16" cy="4"/>
                </a:xfrm>
                <a:custGeom>
                  <a:avLst/>
                  <a:gdLst>
                    <a:gd name="T0" fmla="*/ 0 w 16"/>
                    <a:gd name="T1" fmla="*/ 0 h 4"/>
                    <a:gd name="T2" fmla="*/ 16 w 16"/>
                    <a:gd name="T3" fmla="*/ 0 h 4"/>
                    <a:gd name="T4" fmla="*/ 16 w 16"/>
                    <a:gd name="T5" fmla="*/ 2 h 4"/>
                    <a:gd name="T6" fmla="*/ 16 w 16"/>
                    <a:gd name="T7" fmla="*/ 4 h 4"/>
                    <a:gd name="T8" fmla="*/ 12 w 16"/>
                    <a:gd name="T9" fmla="*/ 4 h 4"/>
                    <a:gd name="T10" fmla="*/ 12 w 16"/>
                    <a:gd name="T11" fmla="*/ 2 h 4"/>
                    <a:gd name="T12" fmla="*/ 0 w 16"/>
                    <a:gd name="T13" fmla="*/ 2 h 4"/>
                    <a:gd name="T14" fmla="*/ 0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0" y="0"/>
                      </a:moveTo>
                      <a:lnTo>
                        <a:pt x="16" y="0"/>
                      </a:lnTo>
                      <a:lnTo>
                        <a:pt x="16" y="2"/>
                      </a:lnTo>
                      <a:lnTo>
                        <a:pt x="16" y="4"/>
                      </a:lnTo>
                      <a:lnTo>
                        <a:pt x="12" y="4"/>
                      </a:lnTo>
                      <a:lnTo>
                        <a:pt x="12" y="2"/>
                      </a:lnTo>
                      <a:lnTo>
                        <a:pt x="0" y="2"/>
                      </a:lnTo>
                      <a:lnTo>
                        <a:pt x="0" y="0"/>
                      </a:lnTo>
                      <a:close/>
                    </a:path>
                  </a:pathLst>
                </a:custGeom>
                <a:solidFill>
                  <a:srgbClr val="FFFFFF"/>
                </a:solidFill>
                <a:ln w="3175">
                  <a:solidFill>
                    <a:srgbClr val="000000"/>
                  </a:solidFill>
                  <a:prstDash val="solid"/>
                  <a:round/>
                  <a:headEnd/>
                  <a:tailEnd/>
                </a:ln>
              </p:spPr>
              <p:txBody>
                <a:bodyPr/>
                <a:lstStyle/>
                <a:p>
                  <a:endParaRPr lang="en-US"/>
                </a:p>
              </p:txBody>
            </p:sp>
            <p:sp>
              <p:nvSpPr>
                <p:cNvPr id="3170393" name="Freeform 89"/>
                <p:cNvSpPr>
                  <a:spLocks/>
                </p:cNvSpPr>
                <p:nvPr/>
              </p:nvSpPr>
              <p:spPr bwMode="auto">
                <a:xfrm>
                  <a:off x="480" y="2117"/>
                  <a:ext cx="123" cy="4"/>
                </a:xfrm>
                <a:custGeom>
                  <a:avLst/>
                  <a:gdLst>
                    <a:gd name="T0" fmla="*/ 0 w 123"/>
                    <a:gd name="T1" fmla="*/ 0 h 4"/>
                    <a:gd name="T2" fmla="*/ 123 w 123"/>
                    <a:gd name="T3" fmla="*/ 0 h 4"/>
                    <a:gd name="T4" fmla="*/ 123 w 123"/>
                    <a:gd name="T5" fmla="*/ 4 h 4"/>
                    <a:gd name="T6" fmla="*/ 2 w 123"/>
                    <a:gd name="T7" fmla="*/ 4 h 4"/>
                    <a:gd name="T8" fmla="*/ 0 w 123"/>
                    <a:gd name="T9" fmla="*/ 0 h 4"/>
                  </a:gdLst>
                  <a:ahLst/>
                  <a:cxnLst>
                    <a:cxn ang="0">
                      <a:pos x="T0" y="T1"/>
                    </a:cxn>
                    <a:cxn ang="0">
                      <a:pos x="T2" y="T3"/>
                    </a:cxn>
                    <a:cxn ang="0">
                      <a:pos x="T4" y="T5"/>
                    </a:cxn>
                    <a:cxn ang="0">
                      <a:pos x="T6" y="T7"/>
                    </a:cxn>
                    <a:cxn ang="0">
                      <a:pos x="T8" y="T9"/>
                    </a:cxn>
                  </a:cxnLst>
                  <a:rect l="0" t="0" r="r" b="b"/>
                  <a:pathLst>
                    <a:path w="123" h="4">
                      <a:moveTo>
                        <a:pt x="0" y="0"/>
                      </a:moveTo>
                      <a:lnTo>
                        <a:pt x="123" y="0"/>
                      </a:lnTo>
                      <a:lnTo>
                        <a:pt x="123" y="4"/>
                      </a:lnTo>
                      <a:lnTo>
                        <a:pt x="2" y="4"/>
                      </a:lnTo>
                      <a:lnTo>
                        <a:pt x="0" y="0"/>
                      </a:lnTo>
                      <a:close/>
                    </a:path>
                  </a:pathLst>
                </a:custGeom>
                <a:solidFill>
                  <a:srgbClr val="FFFFFF"/>
                </a:solidFill>
                <a:ln w="3175">
                  <a:solidFill>
                    <a:srgbClr val="000000"/>
                  </a:solidFill>
                  <a:prstDash val="solid"/>
                  <a:round/>
                  <a:headEnd/>
                  <a:tailEnd/>
                </a:ln>
              </p:spPr>
              <p:txBody>
                <a:bodyPr/>
                <a:lstStyle/>
                <a:p>
                  <a:endParaRPr lang="en-US"/>
                </a:p>
              </p:txBody>
            </p:sp>
          </p:grpSp>
          <p:grpSp>
            <p:nvGrpSpPr>
              <p:cNvPr id="3170394" name="Group 90"/>
              <p:cNvGrpSpPr>
                <a:grpSpLocks/>
              </p:cNvGrpSpPr>
              <p:nvPr/>
            </p:nvGrpSpPr>
            <p:grpSpPr bwMode="auto">
              <a:xfrm flipH="1">
                <a:off x="2005" y="2581"/>
                <a:ext cx="150" cy="64"/>
                <a:chOff x="480" y="2243"/>
                <a:chExt cx="134" cy="59"/>
              </a:xfrm>
            </p:grpSpPr>
            <p:sp>
              <p:nvSpPr>
                <p:cNvPr id="3170395" name="Freeform 91"/>
                <p:cNvSpPr>
                  <a:spLocks/>
                </p:cNvSpPr>
                <p:nvPr/>
              </p:nvSpPr>
              <p:spPr bwMode="auto">
                <a:xfrm>
                  <a:off x="480" y="2243"/>
                  <a:ext cx="134" cy="59"/>
                </a:xfrm>
                <a:custGeom>
                  <a:avLst/>
                  <a:gdLst>
                    <a:gd name="T0" fmla="*/ 0 w 134"/>
                    <a:gd name="T1" fmla="*/ 59 h 59"/>
                    <a:gd name="T2" fmla="*/ 0 w 134"/>
                    <a:gd name="T3" fmla="*/ 53 h 59"/>
                    <a:gd name="T4" fmla="*/ 2 w 134"/>
                    <a:gd name="T5" fmla="*/ 45 h 59"/>
                    <a:gd name="T6" fmla="*/ 4 w 134"/>
                    <a:gd name="T7" fmla="*/ 39 h 59"/>
                    <a:gd name="T8" fmla="*/ 6 w 134"/>
                    <a:gd name="T9" fmla="*/ 31 h 59"/>
                    <a:gd name="T10" fmla="*/ 12 w 134"/>
                    <a:gd name="T11" fmla="*/ 25 h 59"/>
                    <a:gd name="T12" fmla="*/ 15 w 134"/>
                    <a:gd name="T13" fmla="*/ 19 h 59"/>
                    <a:gd name="T14" fmla="*/ 21 w 134"/>
                    <a:gd name="T15" fmla="*/ 15 h 59"/>
                    <a:gd name="T16" fmla="*/ 29 w 134"/>
                    <a:gd name="T17" fmla="*/ 10 h 59"/>
                    <a:gd name="T18" fmla="*/ 37 w 134"/>
                    <a:gd name="T19" fmla="*/ 6 h 59"/>
                    <a:gd name="T20" fmla="*/ 43 w 134"/>
                    <a:gd name="T21" fmla="*/ 4 h 59"/>
                    <a:gd name="T22" fmla="*/ 51 w 134"/>
                    <a:gd name="T23" fmla="*/ 2 h 59"/>
                    <a:gd name="T24" fmla="*/ 61 w 134"/>
                    <a:gd name="T25" fmla="*/ 0 h 59"/>
                    <a:gd name="T26" fmla="*/ 71 w 134"/>
                    <a:gd name="T27" fmla="*/ 0 h 59"/>
                    <a:gd name="T28" fmla="*/ 79 w 134"/>
                    <a:gd name="T29" fmla="*/ 0 h 59"/>
                    <a:gd name="T30" fmla="*/ 87 w 134"/>
                    <a:gd name="T31" fmla="*/ 2 h 59"/>
                    <a:gd name="T32" fmla="*/ 97 w 134"/>
                    <a:gd name="T33" fmla="*/ 6 h 59"/>
                    <a:gd name="T34" fmla="*/ 103 w 134"/>
                    <a:gd name="T35" fmla="*/ 10 h 59"/>
                    <a:gd name="T36" fmla="*/ 109 w 134"/>
                    <a:gd name="T37" fmla="*/ 12 h 59"/>
                    <a:gd name="T38" fmla="*/ 115 w 134"/>
                    <a:gd name="T39" fmla="*/ 15 h 59"/>
                    <a:gd name="T40" fmla="*/ 119 w 134"/>
                    <a:gd name="T41" fmla="*/ 21 h 59"/>
                    <a:gd name="T42" fmla="*/ 124 w 134"/>
                    <a:gd name="T43" fmla="*/ 27 h 59"/>
                    <a:gd name="T44" fmla="*/ 128 w 134"/>
                    <a:gd name="T45" fmla="*/ 33 h 59"/>
                    <a:gd name="T46" fmla="*/ 130 w 134"/>
                    <a:gd name="T47" fmla="*/ 37 h 59"/>
                    <a:gd name="T48" fmla="*/ 132 w 134"/>
                    <a:gd name="T49" fmla="*/ 41 h 59"/>
                    <a:gd name="T50" fmla="*/ 134 w 134"/>
                    <a:gd name="T51" fmla="*/ 47 h 59"/>
                    <a:gd name="T52" fmla="*/ 134 w 134"/>
                    <a:gd name="T53" fmla="*/ 51 h 59"/>
                    <a:gd name="T54" fmla="*/ 134 w 134"/>
                    <a:gd name="T55" fmla="*/ 57 h 59"/>
                    <a:gd name="T56" fmla="*/ 134 w 134"/>
                    <a:gd name="T57" fmla="*/ 59 h 59"/>
                    <a:gd name="T58" fmla="*/ 0 w 134"/>
                    <a:gd name="T5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59">
                      <a:moveTo>
                        <a:pt x="0" y="59"/>
                      </a:moveTo>
                      <a:lnTo>
                        <a:pt x="0" y="53"/>
                      </a:lnTo>
                      <a:lnTo>
                        <a:pt x="2" y="45"/>
                      </a:lnTo>
                      <a:lnTo>
                        <a:pt x="4" y="39"/>
                      </a:lnTo>
                      <a:lnTo>
                        <a:pt x="6" y="31"/>
                      </a:lnTo>
                      <a:lnTo>
                        <a:pt x="12" y="25"/>
                      </a:lnTo>
                      <a:lnTo>
                        <a:pt x="15" y="19"/>
                      </a:lnTo>
                      <a:lnTo>
                        <a:pt x="21" y="15"/>
                      </a:lnTo>
                      <a:lnTo>
                        <a:pt x="29" y="10"/>
                      </a:lnTo>
                      <a:lnTo>
                        <a:pt x="37" y="6"/>
                      </a:lnTo>
                      <a:lnTo>
                        <a:pt x="43" y="4"/>
                      </a:lnTo>
                      <a:lnTo>
                        <a:pt x="51" y="2"/>
                      </a:lnTo>
                      <a:lnTo>
                        <a:pt x="61" y="0"/>
                      </a:lnTo>
                      <a:lnTo>
                        <a:pt x="71" y="0"/>
                      </a:lnTo>
                      <a:lnTo>
                        <a:pt x="79" y="0"/>
                      </a:lnTo>
                      <a:lnTo>
                        <a:pt x="87" y="2"/>
                      </a:lnTo>
                      <a:lnTo>
                        <a:pt x="97" y="6"/>
                      </a:lnTo>
                      <a:lnTo>
                        <a:pt x="103" y="10"/>
                      </a:lnTo>
                      <a:lnTo>
                        <a:pt x="109" y="12"/>
                      </a:lnTo>
                      <a:lnTo>
                        <a:pt x="115" y="15"/>
                      </a:lnTo>
                      <a:lnTo>
                        <a:pt x="119" y="21"/>
                      </a:lnTo>
                      <a:lnTo>
                        <a:pt x="124" y="27"/>
                      </a:lnTo>
                      <a:lnTo>
                        <a:pt x="128" y="33"/>
                      </a:lnTo>
                      <a:lnTo>
                        <a:pt x="130" y="37"/>
                      </a:lnTo>
                      <a:lnTo>
                        <a:pt x="132" y="41"/>
                      </a:lnTo>
                      <a:lnTo>
                        <a:pt x="134" y="47"/>
                      </a:lnTo>
                      <a:lnTo>
                        <a:pt x="134" y="51"/>
                      </a:lnTo>
                      <a:lnTo>
                        <a:pt x="134" y="57"/>
                      </a:lnTo>
                      <a:lnTo>
                        <a:pt x="134" y="59"/>
                      </a:lnTo>
                      <a:lnTo>
                        <a:pt x="0" y="59"/>
                      </a:lnTo>
                      <a:close/>
                    </a:path>
                  </a:pathLst>
                </a:custGeom>
                <a:solidFill>
                  <a:srgbClr val="FFFFFF"/>
                </a:solidFill>
                <a:ln w="3175">
                  <a:solidFill>
                    <a:srgbClr val="000000"/>
                  </a:solidFill>
                  <a:prstDash val="solid"/>
                  <a:round/>
                  <a:headEnd/>
                  <a:tailEnd/>
                </a:ln>
              </p:spPr>
              <p:txBody>
                <a:bodyPr/>
                <a:lstStyle/>
                <a:p>
                  <a:endParaRPr lang="en-US"/>
                </a:p>
              </p:txBody>
            </p:sp>
            <p:sp>
              <p:nvSpPr>
                <p:cNvPr id="3170396" name="Freeform 92"/>
                <p:cNvSpPr>
                  <a:spLocks/>
                </p:cNvSpPr>
                <p:nvPr/>
              </p:nvSpPr>
              <p:spPr bwMode="auto">
                <a:xfrm>
                  <a:off x="499" y="2258"/>
                  <a:ext cx="98" cy="44"/>
                </a:xfrm>
                <a:custGeom>
                  <a:avLst/>
                  <a:gdLst>
                    <a:gd name="T0" fmla="*/ 0 w 98"/>
                    <a:gd name="T1" fmla="*/ 44 h 44"/>
                    <a:gd name="T2" fmla="*/ 0 w 98"/>
                    <a:gd name="T3" fmla="*/ 38 h 44"/>
                    <a:gd name="T4" fmla="*/ 0 w 98"/>
                    <a:gd name="T5" fmla="*/ 34 h 44"/>
                    <a:gd name="T6" fmla="*/ 2 w 98"/>
                    <a:gd name="T7" fmla="*/ 30 h 44"/>
                    <a:gd name="T8" fmla="*/ 4 w 98"/>
                    <a:gd name="T9" fmla="*/ 24 h 44"/>
                    <a:gd name="T10" fmla="*/ 8 w 98"/>
                    <a:gd name="T11" fmla="*/ 20 h 44"/>
                    <a:gd name="T12" fmla="*/ 12 w 98"/>
                    <a:gd name="T13" fmla="*/ 16 h 44"/>
                    <a:gd name="T14" fmla="*/ 16 w 98"/>
                    <a:gd name="T15" fmla="*/ 12 h 44"/>
                    <a:gd name="T16" fmla="*/ 20 w 98"/>
                    <a:gd name="T17" fmla="*/ 8 h 44"/>
                    <a:gd name="T18" fmla="*/ 26 w 98"/>
                    <a:gd name="T19" fmla="*/ 6 h 44"/>
                    <a:gd name="T20" fmla="*/ 32 w 98"/>
                    <a:gd name="T21" fmla="*/ 4 h 44"/>
                    <a:gd name="T22" fmla="*/ 38 w 98"/>
                    <a:gd name="T23" fmla="*/ 2 h 44"/>
                    <a:gd name="T24" fmla="*/ 44 w 98"/>
                    <a:gd name="T25" fmla="*/ 0 h 44"/>
                    <a:gd name="T26" fmla="*/ 50 w 98"/>
                    <a:gd name="T27" fmla="*/ 0 h 44"/>
                    <a:gd name="T28" fmla="*/ 56 w 98"/>
                    <a:gd name="T29" fmla="*/ 2 h 44"/>
                    <a:gd name="T30" fmla="*/ 64 w 98"/>
                    <a:gd name="T31" fmla="*/ 2 h 44"/>
                    <a:gd name="T32" fmla="*/ 70 w 98"/>
                    <a:gd name="T33" fmla="*/ 4 h 44"/>
                    <a:gd name="T34" fmla="*/ 74 w 98"/>
                    <a:gd name="T35" fmla="*/ 8 h 44"/>
                    <a:gd name="T36" fmla="*/ 78 w 98"/>
                    <a:gd name="T37" fmla="*/ 10 h 44"/>
                    <a:gd name="T38" fmla="*/ 82 w 98"/>
                    <a:gd name="T39" fmla="*/ 14 h 44"/>
                    <a:gd name="T40" fmla="*/ 86 w 98"/>
                    <a:gd name="T41" fmla="*/ 16 h 44"/>
                    <a:gd name="T42" fmla="*/ 90 w 98"/>
                    <a:gd name="T43" fmla="*/ 20 h 44"/>
                    <a:gd name="T44" fmla="*/ 92 w 98"/>
                    <a:gd name="T45" fmla="*/ 26 h 44"/>
                    <a:gd name="T46" fmla="*/ 94 w 98"/>
                    <a:gd name="T47" fmla="*/ 28 h 44"/>
                    <a:gd name="T48" fmla="*/ 94 w 98"/>
                    <a:gd name="T49" fmla="*/ 32 h 44"/>
                    <a:gd name="T50" fmla="*/ 96 w 98"/>
                    <a:gd name="T51" fmla="*/ 36 h 44"/>
                    <a:gd name="T52" fmla="*/ 96 w 98"/>
                    <a:gd name="T53" fmla="*/ 38 h 44"/>
                    <a:gd name="T54" fmla="*/ 96 w 98"/>
                    <a:gd name="T55" fmla="*/ 42 h 44"/>
                    <a:gd name="T56" fmla="*/ 98 w 98"/>
                    <a:gd name="T57" fmla="*/ 44 h 44"/>
                    <a:gd name="T58" fmla="*/ 0 w 98"/>
                    <a:gd name="T5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44">
                      <a:moveTo>
                        <a:pt x="0" y="44"/>
                      </a:moveTo>
                      <a:lnTo>
                        <a:pt x="0" y="38"/>
                      </a:lnTo>
                      <a:lnTo>
                        <a:pt x="0" y="34"/>
                      </a:lnTo>
                      <a:lnTo>
                        <a:pt x="2" y="30"/>
                      </a:lnTo>
                      <a:lnTo>
                        <a:pt x="4" y="24"/>
                      </a:lnTo>
                      <a:lnTo>
                        <a:pt x="8" y="20"/>
                      </a:lnTo>
                      <a:lnTo>
                        <a:pt x="12" y="16"/>
                      </a:lnTo>
                      <a:lnTo>
                        <a:pt x="16" y="12"/>
                      </a:lnTo>
                      <a:lnTo>
                        <a:pt x="20" y="8"/>
                      </a:lnTo>
                      <a:lnTo>
                        <a:pt x="26" y="6"/>
                      </a:lnTo>
                      <a:lnTo>
                        <a:pt x="32" y="4"/>
                      </a:lnTo>
                      <a:lnTo>
                        <a:pt x="38" y="2"/>
                      </a:lnTo>
                      <a:lnTo>
                        <a:pt x="44" y="0"/>
                      </a:lnTo>
                      <a:lnTo>
                        <a:pt x="50" y="0"/>
                      </a:lnTo>
                      <a:lnTo>
                        <a:pt x="56" y="2"/>
                      </a:lnTo>
                      <a:lnTo>
                        <a:pt x="64" y="2"/>
                      </a:lnTo>
                      <a:lnTo>
                        <a:pt x="70" y="4"/>
                      </a:lnTo>
                      <a:lnTo>
                        <a:pt x="74" y="8"/>
                      </a:lnTo>
                      <a:lnTo>
                        <a:pt x="78" y="10"/>
                      </a:lnTo>
                      <a:lnTo>
                        <a:pt x="82" y="14"/>
                      </a:lnTo>
                      <a:lnTo>
                        <a:pt x="86" y="16"/>
                      </a:lnTo>
                      <a:lnTo>
                        <a:pt x="90" y="20"/>
                      </a:lnTo>
                      <a:lnTo>
                        <a:pt x="92" y="26"/>
                      </a:lnTo>
                      <a:lnTo>
                        <a:pt x="94" y="28"/>
                      </a:lnTo>
                      <a:lnTo>
                        <a:pt x="94" y="32"/>
                      </a:lnTo>
                      <a:lnTo>
                        <a:pt x="96" y="36"/>
                      </a:lnTo>
                      <a:lnTo>
                        <a:pt x="96" y="38"/>
                      </a:lnTo>
                      <a:lnTo>
                        <a:pt x="96" y="42"/>
                      </a:lnTo>
                      <a:lnTo>
                        <a:pt x="98" y="44"/>
                      </a:lnTo>
                      <a:lnTo>
                        <a:pt x="0" y="44"/>
                      </a:lnTo>
                      <a:close/>
                    </a:path>
                  </a:pathLst>
                </a:custGeom>
                <a:solidFill>
                  <a:srgbClr val="808080"/>
                </a:solidFill>
                <a:ln w="3175">
                  <a:solidFill>
                    <a:srgbClr val="000000"/>
                  </a:solidFill>
                  <a:prstDash val="solid"/>
                  <a:round/>
                  <a:headEnd/>
                  <a:tailEnd/>
                </a:ln>
              </p:spPr>
              <p:txBody>
                <a:bodyPr/>
                <a:lstStyle/>
                <a:p>
                  <a:endParaRPr lang="en-US"/>
                </a:p>
              </p:txBody>
            </p:sp>
          </p:grpSp>
          <p:grpSp>
            <p:nvGrpSpPr>
              <p:cNvPr id="3170397" name="Group 93"/>
              <p:cNvGrpSpPr>
                <a:grpSpLocks/>
              </p:cNvGrpSpPr>
              <p:nvPr/>
            </p:nvGrpSpPr>
            <p:grpSpPr bwMode="auto">
              <a:xfrm flipH="1">
                <a:off x="1918" y="2475"/>
                <a:ext cx="85" cy="115"/>
                <a:chOff x="616" y="2146"/>
                <a:chExt cx="76" cy="105"/>
              </a:xfrm>
            </p:grpSpPr>
            <p:sp>
              <p:nvSpPr>
                <p:cNvPr id="3170398" name="Freeform 94"/>
                <p:cNvSpPr>
                  <a:spLocks/>
                </p:cNvSpPr>
                <p:nvPr/>
              </p:nvSpPr>
              <p:spPr bwMode="auto">
                <a:xfrm>
                  <a:off x="616" y="2166"/>
                  <a:ext cx="76" cy="73"/>
                </a:xfrm>
                <a:custGeom>
                  <a:avLst/>
                  <a:gdLst>
                    <a:gd name="T0" fmla="*/ 0 w 76"/>
                    <a:gd name="T1" fmla="*/ 39 h 73"/>
                    <a:gd name="T2" fmla="*/ 2 w 76"/>
                    <a:gd name="T3" fmla="*/ 43 h 73"/>
                    <a:gd name="T4" fmla="*/ 6 w 76"/>
                    <a:gd name="T5" fmla="*/ 47 h 73"/>
                    <a:gd name="T6" fmla="*/ 10 w 76"/>
                    <a:gd name="T7" fmla="*/ 51 h 73"/>
                    <a:gd name="T8" fmla="*/ 12 w 76"/>
                    <a:gd name="T9" fmla="*/ 55 h 73"/>
                    <a:gd name="T10" fmla="*/ 16 w 76"/>
                    <a:gd name="T11" fmla="*/ 59 h 73"/>
                    <a:gd name="T12" fmla="*/ 20 w 76"/>
                    <a:gd name="T13" fmla="*/ 61 h 73"/>
                    <a:gd name="T14" fmla="*/ 22 w 76"/>
                    <a:gd name="T15" fmla="*/ 65 h 73"/>
                    <a:gd name="T16" fmla="*/ 24 w 76"/>
                    <a:gd name="T17" fmla="*/ 67 h 73"/>
                    <a:gd name="T18" fmla="*/ 26 w 76"/>
                    <a:gd name="T19" fmla="*/ 69 h 73"/>
                    <a:gd name="T20" fmla="*/ 28 w 76"/>
                    <a:gd name="T21" fmla="*/ 71 h 73"/>
                    <a:gd name="T22" fmla="*/ 32 w 76"/>
                    <a:gd name="T23" fmla="*/ 71 h 73"/>
                    <a:gd name="T24" fmla="*/ 34 w 76"/>
                    <a:gd name="T25" fmla="*/ 73 h 73"/>
                    <a:gd name="T26" fmla="*/ 38 w 76"/>
                    <a:gd name="T27" fmla="*/ 71 h 73"/>
                    <a:gd name="T28" fmla="*/ 42 w 76"/>
                    <a:gd name="T29" fmla="*/ 71 h 73"/>
                    <a:gd name="T30" fmla="*/ 44 w 76"/>
                    <a:gd name="T31" fmla="*/ 69 h 73"/>
                    <a:gd name="T32" fmla="*/ 46 w 76"/>
                    <a:gd name="T33" fmla="*/ 69 h 73"/>
                    <a:gd name="T34" fmla="*/ 50 w 76"/>
                    <a:gd name="T35" fmla="*/ 67 h 73"/>
                    <a:gd name="T36" fmla="*/ 52 w 76"/>
                    <a:gd name="T37" fmla="*/ 63 h 73"/>
                    <a:gd name="T38" fmla="*/ 54 w 76"/>
                    <a:gd name="T39" fmla="*/ 59 h 73"/>
                    <a:gd name="T40" fmla="*/ 58 w 76"/>
                    <a:gd name="T41" fmla="*/ 55 h 73"/>
                    <a:gd name="T42" fmla="*/ 60 w 76"/>
                    <a:gd name="T43" fmla="*/ 51 h 73"/>
                    <a:gd name="T44" fmla="*/ 62 w 76"/>
                    <a:gd name="T45" fmla="*/ 47 h 73"/>
                    <a:gd name="T46" fmla="*/ 64 w 76"/>
                    <a:gd name="T47" fmla="*/ 43 h 73"/>
                    <a:gd name="T48" fmla="*/ 64 w 76"/>
                    <a:gd name="T49" fmla="*/ 37 h 73"/>
                    <a:gd name="T50" fmla="*/ 66 w 76"/>
                    <a:gd name="T51" fmla="*/ 31 h 73"/>
                    <a:gd name="T52" fmla="*/ 66 w 76"/>
                    <a:gd name="T53" fmla="*/ 27 h 73"/>
                    <a:gd name="T54" fmla="*/ 66 w 76"/>
                    <a:gd name="T55" fmla="*/ 22 h 73"/>
                    <a:gd name="T56" fmla="*/ 68 w 76"/>
                    <a:gd name="T57" fmla="*/ 18 h 73"/>
                    <a:gd name="T58" fmla="*/ 68 w 76"/>
                    <a:gd name="T59" fmla="*/ 16 h 73"/>
                    <a:gd name="T60" fmla="*/ 70 w 76"/>
                    <a:gd name="T61" fmla="*/ 14 h 73"/>
                    <a:gd name="T62" fmla="*/ 72 w 76"/>
                    <a:gd name="T63" fmla="*/ 8 h 73"/>
                    <a:gd name="T64" fmla="*/ 74 w 76"/>
                    <a:gd name="T65" fmla="*/ 4 h 73"/>
                    <a:gd name="T66" fmla="*/ 76 w 7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73">
                      <a:moveTo>
                        <a:pt x="0" y="39"/>
                      </a:moveTo>
                      <a:lnTo>
                        <a:pt x="2" y="43"/>
                      </a:lnTo>
                      <a:lnTo>
                        <a:pt x="6" y="47"/>
                      </a:lnTo>
                      <a:lnTo>
                        <a:pt x="10" y="51"/>
                      </a:lnTo>
                      <a:lnTo>
                        <a:pt x="12" y="55"/>
                      </a:lnTo>
                      <a:lnTo>
                        <a:pt x="16" y="59"/>
                      </a:lnTo>
                      <a:lnTo>
                        <a:pt x="20" y="61"/>
                      </a:lnTo>
                      <a:lnTo>
                        <a:pt x="22" y="65"/>
                      </a:lnTo>
                      <a:lnTo>
                        <a:pt x="24" y="67"/>
                      </a:lnTo>
                      <a:lnTo>
                        <a:pt x="26" y="69"/>
                      </a:lnTo>
                      <a:lnTo>
                        <a:pt x="28" y="71"/>
                      </a:lnTo>
                      <a:lnTo>
                        <a:pt x="32" y="71"/>
                      </a:lnTo>
                      <a:lnTo>
                        <a:pt x="34" y="73"/>
                      </a:lnTo>
                      <a:lnTo>
                        <a:pt x="38" y="71"/>
                      </a:lnTo>
                      <a:lnTo>
                        <a:pt x="42" y="71"/>
                      </a:lnTo>
                      <a:lnTo>
                        <a:pt x="44" y="69"/>
                      </a:lnTo>
                      <a:lnTo>
                        <a:pt x="46" y="69"/>
                      </a:lnTo>
                      <a:lnTo>
                        <a:pt x="50" y="67"/>
                      </a:lnTo>
                      <a:lnTo>
                        <a:pt x="52" y="63"/>
                      </a:lnTo>
                      <a:lnTo>
                        <a:pt x="54" y="59"/>
                      </a:lnTo>
                      <a:lnTo>
                        <a:pt x="58" y="55"/>
                      </a:lnTo>
                      <a:lnTo>
                        <a:pt x="60" y="51"/>
                      </a:lnTo>
                      <a:lnTo>
                        <a:pt x="62" y="47"/>
                      </a:lnTo>
                      <a:lnTo>
                        <a:pt x="64" y="43"/>
                      </a:lnTo>
                      <a:lnTo>
                        <a:pt x="64" y="37"/>
                      </a:lnTo>
                      <a:lnTo>
                        <a:pt x="66" y="31"/>
                      </a:lnTo>
                      <a:lnTo>
                        <a:pt x="66" y="27"/>
                      </a:lnTo>
                      <a:lnTo>
                        <a:pt x="66" y="22"/>
                      </a:lnTo>
                      <a:lnTo>
                        <a:pt x="68" y="18"/>
                      </a:lnTo>
                      <a:lnTo>
                        <a:pt x="68" y="16"/>
                      </a:lnTo>
                      <a:lnTo>
                        <a:pt x="70" y="14"/>
                      </a:lnTo>
                      <a:lnTo>
                        <a:pt x="72" y="8"/>
                      </a:lnTo>
                      <a:lnTo>
                        <a:pt x="74" y="4"/>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399" name="Freeform 95"/>
                <p:cNvSpPr>
                  <a:spLocks/>
                </p:cNvSpPr>
                <p:nvPr/>
              </p:nvSpPr>
              <p:spPr bwMode="auto">
                <a:xfrm>
                  <a:off x="616" y="2146"/>
                  <a:ext cx="76" cy="105"/>
                </a:xfrm>
                <a:custGeom>
                  <a:avLst/>
                  <a:gdLst>
                    <a:gd name="T0" fmla="*/ 0 w 76"/>
                    <a:gd name="T1" fmla="*/ 71 h 105"/>
                    <a:gd name="T2" fmla="*/ 2 w 76"/>
                    <a:gd name="T3" fmla="*/ 73 h 105"/>
                    <a:gd name="T4" fmla="*/ 2 w 76"/>
                    <a:gd name="T5" fmla="*/ 75 h 105"/>
                    <a:gd name="T6" fmla="*/ 4 w 76"/>
                    <a:gd name="T7" fmla="*/ 77 h 105"/>
                    <a:gd name="T8" fmla="*/ 8 w 76"/>
                    <a:gd name="T9" fmla="*/ 79 h 105"/>
                    <a:gd name="T10" fmla="*/ 8 w 76"/>
                    <a:gd name="T11" fmla="*/ 81 h 105"/>
                    <a:gd name="T12" fmla="*/ 10 w 76"/>
                    <a:gd name="T13" fmla="*/ 85 h 105"/>
                    <a:gd name="T14" fmla="*/ 12 w 76"/>
                    <a:gd name="T15" fmla="*/ 89 h 105"/>
                    <a:gd name="T16" fmla="*/ 16 w 76"/>
                    <a:gd name="T17" fmla="*/ 95 h 105"/>
                    <a:gd name="T18" fmla="*/ 20 w 76"/>
                    <a:gd name="T19" fmla="*/ 97 h 105"/>
                    <a:gd name="T20" fmla="*/ 22 w 76"/>
                    <a:gd name="T21" fmla="*/ 99 h 105"/>
                    <a:gd name="T22" fmla="*/ 24 w 76"/>
                    <a:gd name="T23" fmla="*/ 101 h 105"/>
                    <a:gd name="T24" fmla="*/ 26 w 76"/>
                    <a:gd name="T25" fmla="*/ 101 h 105"/>
                    <a:gd name="T26" fmla="*/ 28 w 76"/>
                    <a:gd name="T27" fmla="*/ 103 h 105"/>
                    <a:gd name="T28" fmla="*/ 32 w 76"/>
                    <a:gd name="T29" fmla="*/ 103 h 105"/>
                    <a:gd name="T30" fmla="*/ 36 w 76"/>
                    <a:gd name="T31" fmla="*/ 105 h 105"/>
                    <a:gd name="T32" fmla="*/ 38 w 76"/>
                    <a:gd name="T33" fmla="*/ 105 h 105"/>
                    <a:gd name="T34" fmla="*/ 40 w 76"/>
                    <a:gd name="T35" fmla="*/ 105 h 105"/>
                    <a:gd name="T36" fmla="*/ 44 w 76"/>
                    <a:gd name="T37" fmla="*/ 103 h 105"/>
                    <a:gd name="T38" fmla="*/ 46 w 76"/>
                    <a:gd name="T39" fmla="*/ 103 h 105"/>
                    <a:gd name="T40" fmla="*/ 50 w 76"/>
                    <a:gd name="T41" fmla="*/ 101 h 105"/>
                    <a:gd name="T42" fmla="*/ 54 w 76"/>
                    <a:gd name="T43" fmla="*/ 101 h 105"/>
                    <a:gd name="T44" fmla="*/ 56 w 76"/>
                    <a:gd name="T45" fmla="*/ 99 h 105"/>
                    <a:gd name="T46" fmla="*/ 56 w 76"/>
                    <a:gd name="T47" fmla="*/ 97 h 105"/>
                    <a:gd name="T48" fmla="*/ 58 w 76"/>
                    <a:gd name="T49" fmla="*/ 95 h 105"/>
                    <a:gd name="T50" fmla="*/ 60 w 76"/>
                    <a:gd name="T51" fmla="*/ 93 h 105"/>
                    <a:gd name="T52" fmla="*/ 60 w 76"/>
                    <a:gd name="T53" fmla="*/ 91 h 105"/>
                    <a:gd name="T54" fmla="*/ 62 w 76"/>
                    <a:gd name="T55" fmla="*/ 89 h 105"/>
                    <a:gd name="T56" fmla="*/ 64 w 76"/>
                    <a:gd name="T57" fmla="*/ 85 h 105"/>
                    <a:gd name="T58" fmla="*/ 66 w 76"/>
                    <a:gd name="T59" fmla="*/ 81 h 105"/>
                    <a:gd name="T60" fmla="*/ 66 w 76"/>
                    <a:gd name="T61" fmla="*/ 77 h 105"/>
                    <a:gd name="T62" fmla="*/ 68 w 76"/>
                    <a:gd name="T63" fmla="*/ 73 h 105"/>
                    <a:gd name="T64" fmla="*/ 68 w 76"/>
                    <a:gd name="T65" fmla="*/ 69 h 105"/>
                    <a:gd name="T66" fmla="*/ 68 w 76"/>
                    <a:gd name="T67" fmla="*/ 65 h 105"/>
                    <a:gd name="T68" fmla="*/ 70 w 76"/>
                    <a:gd name="T69" fmla="*/ 61 h 105"/>
                    <a:gd name="T70" fmla="*/ 72 w 76"/>
                    <a:gd name="T71" fmla="*/ 59 h 105"/>
                    <a:gd name="T72" fmla="*/ 72 w 76"/>
                    <a:gd name="T73" fmla="*/ 55 h 105"/>
                    <a:gd name="T74" fmla="*/ 72 w 76"/>
                    <a:gd name="T75" fmla="*/ 51 h 105"/>
                    <a:gd name="T76" fmla="*/ 72 w 76"/>
                    <a:gd name="T77" fmla="*/ 47 h 105"/>
                    <a:gd name="T78" fmla="*/ 72 w 76"/>
                    <a:gd name="T79" fmla="*/ 42 h 105"/>
                    <a:gd name="T80" fmla="*/ 72 w 76"/>
                    <a:gd name="T81" fmla="*/ 20 h 105"/>
                    <a:gd name="T82" fmla="*/ 72 w 76"/>
                    <a:gd name="T83" fmla="*/ 10 h 105"/>
                    <a:gd name="T84" fmla="*/ 72 w 76"/>
                    <a:gd name="T85" fmla="*/ 8 h 105"/>
                    <a:gd name="T86" fmla="*/ 72 w 76"/>
                    <a:gd name="T87" fmla="*/ 6 h 105"/>
                    <a:gd name="T88" fmla="*/ 72 w 76"/>
                    <a:gd name="T89" fmla="*/ 2 h 105"/>
                    <a:gd name="T90" fmla="*/ 74 w 76"/>
                    <a:gd name="T91" fmla="*/ 0 h 105"/>
                    <a:gd name="T92" fmla="*/ 76 w 76"/>
                    <a:gd name="T9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105">
                      <a:moveTo>
                        <a:pt x="0" y="71"/>
                      </a:moveTo>
                      <a:lnTo>
                        <a:pt x="2" y="73"/>
                      </a:lnTo>
                      <a:lnTo>
                        <a:pt x="2" y="75"/>
                      </a:lnTo>
                      <a:lnTo>
                        <a:pt x="4" y="77"/>
                      </a:lnTo>
                      <a:lnTo>
                        <a:pt x="8" y="79"/>
                      </a:lnTo>
                      <a:lnTo>
                        <a:pt x="8" y="81"/>
                      </a:lnTo>
                      <a:lnTo>
                        <a:pt x="10" y="85"/>
                      </a:lnTo>
                      <a:lnTo>
                        <a:pt x="12" y="89"/>
                      </a:lnTo>
                      <a:lnTo>
                        <a:pt x="16" y="95"/>
                      </a:lnTo>
                      <a:lnTo>
                        <a:pt x="20" y="97"/>
                      </a:lnTo>
                      <a:lnTo>
                        <a:pt x="22" y="99"/>
                      </a:lnTo>
                      <a:lnTo>
                        <a:pt x="24" y="101"/>
                      </a:lnTo>
                      <a:lnTo>
                        <a:pt x="26" y="101"/>
                      </a:lnTo>
                      <a:lnTo>
                        <a:pt x="28" y="103"/>
                      </a:lnTo>
                      <a:lnTo>
                        <a:pt x="32" y="103"/>
                      </a:lnTo>
                      <a:lnTo>
                        <a:pt x="36" y="105"/>
                      </a:lnTo>
                      <a:lnTo>
                        <a:pt x="38" y="105"/>
                      </a:lnTo>
                      <a:lnTo>
                        <a:pt x="40" y="105"/>
                      </a:lnTo>
                      <a:lnTo>
                        <a:pt x="44" y="103"/>
                      </a:lnTo>
                      <a:lnTo>
                        <a:pt x="46" y="103"/>
                      </a:lnTo>
                      <a:lnTo>
                        <a:pt x="50" y="101"/>
                      </a:lnTo>
                      <a:lnTo>
                        <a:pt x="54" y="101"/>
                      </a:lnTo>
                      <a:lnTo>
                        <a:pt x="56" y="99"/>
                      </a:lnTo>
                      <a:lnTo>
                        <a:pt x="56" y="97"/>
                      </a:lnTo>
                      <a:lnTo>
                        <a:pt x="58" y="95"/>
                      </a:lnTo>
                      <a:lnTo>
                        <a:pt x="60" y="93"/>
                      </a:lnTo>
                      <a:lnTo>
                        <a:pt x="60" y="91"/>
                      </a:lnTo>
                      <a:lnTo>
                        <a:pt x="62" y="89"/>
                      </a:lnTo>
                      <a:lnTo>
                        <a:pt x="64" y="85"/>
                      </a:lnTo>
                      <a:lnTo>
                        <a:pt x="66" y="81"/>
                      </a:lnTo>
                      <a:lnTo>
                        <a:pt x="66" y="77"/>
                      </a:lnTo>
                      <a:lnTo>
                        <a:pt x="68" y="73"/>
                      </a:lnTo>
                      <a:lnTo>
                        <a:pt x="68" y="69"/>
                      </a:lnTo>
                      <a:lnTo>
                        <a:pt x="68" y="65"/>
                      </a:lnTo>
                      <a:lnTo>
                        <a:pt x="70" y="61"/>
                      </a:lnTo>
                      <a:lnTo>
                        <a:pt x="72" y="59"/>
                      </a:lnTo>
                      <a:lnTo>
                        <a:pt x="72" y="55"/>
                      </a:lnTo>
                      <a:lnTo>
                        <a:pt x="72" y="51"/>
                      </a:lnTo>
                      <a:lnTo>
                        <a:pt x="72" y="47"/>
                      </a:lnTo>
                      <a:lnTo>
                        <a:pt x="72" y="42"/>
                      </a:lnTo>
                      <a:lnTo>
                        <a:pt x="72" y="20"/>
                      </a:lnTo>
                      <a:lnTo>
                        <a:pt x="72" y="10"/>
                      </a:lnTo>
                      <a:lnTo>
                        <a:pt x="72" y="8"/>
                      </a:lnTo>
                      <a:lnTo>
                        <a:pt x="72" y="6"/>
                      </a:lnTo>
                      <a:lnTo>
                        <a:pt x="72" y="2"/>
                      </a:lnTo>
                      <a:lnTo>
                        <a:pt x="74" y="0"/>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400" name="Arc 96"/>
                <p:cNvSpPr>
                  <a:spLocks/>
                </p:cNvSpPr>
                <p:nvPr/>
              </p:nvSpPr>
              <p:spPr bwMode="auto">
                <a:xfrm>
                  <a:off x="679" y="2159"/>
                  <a:ext cx="13" cy="85"/>
                </a:xfrm>
                <a:custGeom>
                  <a:avLst/>
                  <a:gdLst>
                    <a:gd name="G0" fmla="+- 21600 0 0"/>
                    <a:gd name="G1" fmla="+- 21600 0 0"/>
                    <a:gd name="G2" fmla="+- 21600 0 0"/>
                    <a:gd name="T0" fmla="*/ 21600 w 21600"/>
                    <a:gd name="T1" fmla="*/ 43200 h 43200"/>
                    <a:gd name="T2" fmla="*/ 21600 w 21600"/>
                    <a:gd name="T3" fmla="*/ 0 h 43200"/>
                    <a:gd name="T4" fmla="*/ 21600 w 21600"/>
                    <a:gd name="T5" fmla="*/ 21600 h 43200"/>
                  </a:gdLst>
                  <a:ahLst/>
                  <a:cxnLst>
                    <a:cxn ang="0">
                      <a:pos x="T0" y="T1"/>
                    </a:cxn>
                    <a:cxn ang="0">
                      <a:pos x="T2" y="T3"/>
                    </a:cxn>
                    <a:cxn ang="0">
                      <a:pos x="T4" y="T5"/>
                    </a:cxn>
                  </a:cxnLst>
                  <a:rect l="0" t="0" r="r" b="b"/>
                  <a:pathLst>
                    <a:path w="21600" h="43200" fill="none" extrusionOk="0">
                      <a:moveTo>
                        <a:pt x="21600" y="43200"/>
                      </a:moveTo>
                      <a:cubicBezTo>
                        <a:pt x="9670" y="43200"/>
                        <a:pt x="0" y="33529"/>
                        <a:pt x="0" y="21600"/>
                      </a:cubicBezTo>
                      <a:cubicBezTo>
                        <a:pt x="-1" y="9670"/>
                        <a:pt x="9670" y="0"/>
                        <a:pt x="21599" y="0"/>
                      </a:cubicBezTo>
                    </a:path>
                    <a:path w="21600" h="43200" stroke="0" extrusionOk="0">
                      <a:moveTo>
                        <a:pt x="21600" y="43200"/>
                      </a:moveTo>
                      <a:cubicBezTo>
                        <a:pt x="9670" y="43200"/>
                        <a:pt x="0" y="33529"/>
                        <a:pt x="0" y="21600"/>
                      </a:cubicBezTo>
                      <a:cubicBezTo>
                        <a:pt x="-1" y="9670"/>
                        <a:pt x="9670" y="0"/>
                        <a:pt x="21599" y="0"/>
                      </a:cubicBezTo>
                      <a:lnTo>
                        <a:pt x="21600" y="21600"/>
                      </a:lnTo>
                      <a:close/>
                    </a:path>
                  </a:pathLst>
                </a:custGeom>
                <a:solidFill>
                  <a:srgbClr val="808080"/>
                </a:solidFill>
                <a:ln w="3175">
                  <a:solidFill>
                    <a:srgbClr val="000000"/>
                  </a:solidFill>
                  <a:round/>
                  <a:headEnd/>
                  <a:tailEnd/>
                </a:ln>
              </p:spPr>
              <p:txBody>
                <a:bodyPr/>
                <a:lstStyle/>
                <a:p>
                  <a:endParaRPr lang="en-US"/>
                </a:p>
              </p:txBody>
            </p:sp>
          </p:grpSp>
          <p:grpSp>
            <p:nvGrpSpPr>
              <p:cNvPr id="3170401" name="Group 97"/>
              <p:cNvGrpSpPr>
                <a:grpSpLocks/>
              </p:cNvGrpSpPr>
              <p:nvPr/>
            </p:nvGrpSpPr>
            <p:grpSpPr bwMode="auto">
              <a:xfrm flipH="1">
                <a:off x="1727" y="2597"/>
                <a:ext cx="287" cy="82"/>
                <a:chOff x="606" y="2258"/>
                <a:chExt cx="257" cy="75"/>
              </a:xfrm>
            </p:grpSpPr>
            <p:sp>
              <p:nvSpPr>
                <p:cNvPr id="3170402" name="Line 98"/>
                <p:cNvSpPr>
                  <a:spLocks noChangeShapeType="1"/>
                </p:cNvSpPr>
                <p:nvPr/>
              </p:nvSpPr>
              <p:spPr bwMode="auto">
                <a:xfrm>
                  <a:off x="862" y="2288"/>
                  <a:ext cx="1" cy="45"/>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403" name="Rectangle 99"/>
                <p:cNvSpPr>
                  <a:spLocks noChangeArrowheads="1"/>
                </p:cNvSpPr>
                <p:nvPr/>
              </p:nvSpPr>
              <p:spPr bwMode="auto">
                <a:xfrm>
                  <a:off x="606" y="2268"/>
                  <a:ext cx="252" cy="28"/>
                </a:xfrm>
                <a:prstGeom prst="rect">
                  <a:avLst/>
                </a:prstGeom>
                <a:solidFill>
                  <a:srgbClr val="A00000"/>
                </a:solidFill>
                <a:ln w="6350">
                  <a:solidFill>
                    <a:srgbClr val="000000"/>
                  </a:solidFill>
                  <a:miter lim="800000"/>
                  <a:headEnd/>
                  <a:tailEnd/>
                </a:ln>
              </p:spPr>
              <p:txBody>
                <a:bodyPr/>
                <a:lstStyle/>
                <a:p>
                  <a:endParaRPr lang="en-US"/>
                </a:p>
              </p:txBody>
            </p:sp>
            <p:grpSp>
              <p:nvGrpSpPr>
                <p:cNvPr id="3170404" name="Group 100"/>
                <p:cNvGrpSpPr>
                  <a:grpSpLocks/>
                </p:cNvGrpSpPr>
                <p:nvPr/>
              </p:nvGrpSpPr>
              <p:grpSpPr bwMode="auto">
                <a:xfrm>
                  <a:off x="619" y="2268"/>
                  <a:ext cx="54" cy="43"/>
                  <a:chOff x="619" y="2268"/>
                  <a:chExt cx="54" cy="43"/>
                </a:xfrm>
              </p:grpSpPr>
              <p:sp>
                <p:nvSpPr>
                  <p:cNvPr id="3170405" name="Rectangle 101"/>
                  <p:cNvSpPr>
                    <a:spLocks noChangeArrowheads="1"/>
                  </p:cNvSpPr>
                  <p:nvPr/>
                </p:nvSpPr>
                <p:spPr bwMode="auto">
                  <a:xfrm>
                    <a:off x="619" y="2271"/>
                    <a:ext cx="54" cy="40"/>
                  </a:xfrm>
                  <a:prstGeom prst="rect">
                    <a:avLst/>
                  </a:prstGeom>
                  <a:solidFill>
                    <a:srgbClr val="FFFFFF"/>
                  </a:solidFill>
                  <a:ln w="3175">
                    <a:solidFill>
                      <a:srgbClr val="000000"/>
                    </a:solidFill>
                    <a:miter lim="800000"/>
                    <a:headEnd/>
                    <a:tailEnd/>
                  </a:ln>
                </p:spPr>
                <p:txBody>
                  <a:bodyPr/>
                  <a:lstStyle/>
                  <a:p>
                    <a:endParaRPr lang="en-US"/>
                  </a:p>
                </p:txBody>
              </p:sp>
              <p:grpSp>
                <p:nvGrpSpPr>
                  <p:cNvPr id="3170406" name="Group 102"/>
                  <p:cNvGrpSpPr>
                    <a:grpSpLocks/>
                  </p:cNvGrpSpPr>
                  <p:nvPr/>
                </p:nvGrpSpPr>
                <p:grpSpPr bwMode="auto">
                  <a:xfrm>
                    <a:off x="626" y="2268"/>
                    <a:ext cx="39" cy="42"/>
                    <a:chOff x="626" y="2268"/>
                    <a:chExt cx="39" cy="42"/>
                  </a:xfrm>
                </p:grpSpPr>
                <p:sp>
                  <p:nvSpPr>
                    <p:cNvPr id="3170407" name="Line 103"/>
                    <p:cNvSpPr>
                      <a:spLocks noChangeShapeType="1"/>
                    </p:cNvSpPr>
                    <p:nvPr/>
                  </p:nvSpPr>
                  <p:spPr bwMode="auto">
                    <a:xfrm>
                      <a:off x="626"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408" name="Line 104"/>
                    <p:cNvSpPr>
                      <a:spLocks noChangeShapeType="1"/>
                    </p:cNvSpPr>
                    <p:nvPr/>
                  </p:nvSpPr>
                  <p:spPr bwMode="auto">
                    <a:xfrm>
                      <a:off x="63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409" name="Line 105"/>
                    <p:cNvSpPr>
                      <a:spLocks noChangeShapeType="1"/>
                    </p:cNvSpPr>
                    <p:nvPr/>
                  </p:nvSpPr>
                  <p:spPr bwMode="auto">
                    <a:xfrm>
                      <a:off x="66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0410" name="Line 106"/>
                    <p:cNvSpPr>
                      <a:spLocks noChangeShapeType="1"/>
                    </p:cNvSpPr>
                    <p:nvPr/>
                  </p:nvSpPr>
                  <p:spPr bwMode="auto">
                    <a:xfrm>
                      <a:off x="664"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170411" name="Freeform 107"/>
                <p:cNvSpPr>
                  <a:spLocks/>
                </p:cNvSpPr>
                <p:nvPr/>
              </p:nvSpPr>
              <p:spPr bwMode="auto">
                <a:xfrm>
                  <a:off x="725" y="2258"/>
                  <a:ext cx="68" cy="10"/>
                </a:xfrm>
                <a:custGeom>
                  <a:avLst/>
                  <a:gdLst>
                    <a:gd name="T0" fmla="*/ 0 w 68"/>
                    <a:gd name="T1" fmla="*/ 0 h 10"/>
                    <a:gd name="T2" fmla="*/ 68 w 68"/>
                    <a:gd name="T3" fmla="*/ 0 h 10"/>
                    <a:gd name="T4" fmla="*/ 68 w 68"/>
                    <a:gd name="T5" fmla="*/ 4 h 10"/>
                    <a:gd name="T6" fmla="*/ 52 w 68"/>
                    <a:gd name="T7" fmla="*/ 4 h 10"/>
                    <a:gd name="T8" fmla="*/ 52 w 68"/>
                    <a:gd name="T9" fmla="*/ 10 h 10"/>
                    <a:gd name="T10" fmla="*/ 18 w 68"/>
                    <a:gd name="T11" fmla="*/ 10 h 10"/>
                    <a:gd name="T12" fmla="*/ 18 w 68"/>
                    <a:gd name="T13" fmla="*/ 4 h 10"/>
                    <a:gd name="T14" fmla="*/ 0 w 68"/>
                    <a:gd name="T15" fmla="*/ 6 h 10"/>
                    <a:gd name="T16" fmla="*/ 0 w 6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0">
                      <a:moveTo>
                        <a:pt x="0" y="0"/>
                      </a:moveTo>
                      <a:lnTo>
                        <a:pt x="68" y="0"/>
                      </a:lnTo>
                      <a:lnTo>
                        <a:pt x="68" y="4"/>
                      </a:lnTo>
                      <a:lnTo>
                        <a:pt x="52" y="4"/>
                      </a:lnTo>
                      <a:lnTo>
                        <a:pt x="52" y="10"/>
                      </a:lnTo>
                      <a:lnTo>
                        <a:pt x="18" y="10"/>
                      </a:lnTo>
                      <a:lnTo>
                        <a:pt x="18" y="4"/>
                      </a:lnTo>
                      <a:lnTo>
                        <a:pt x="0" y="6"/>
                      </a:lnTo>
                      <a:lnTo>
                        <a:pt x="0" y="0"/>
                      </a:lnTo>
                      <a:close/>
                    </a:path>
                  </a:pathLst>
                </a:custGeom>
                <a:solidFill>
                  <a:srgbClr val="404040"/>
                </a:solidFill>
                <a:ln w="3175">
                  <a:solidFill>
                    <a:srgbClr val="000000"/>
                  </a:solidFill>
                  <a:prstDash val="solid"/>
                  <a:round/>
                  <a:headEnd/>
                  <a:tailEnd/>
                </a:ln>
              </p:spPr>
              <p:txBody>
                <a:bodyPr/>
                <a:lstStyle/>
                <a:p>
                  <a:endParaRPr lang="en-US"/>
                </a:p>
              </p:txBody>
            </p:sp>
          </p:grpSp>
          <p:grpSp>
            <p:nvGrpSpPr>
              <p:cNvPr id="3170412" name="Group 108"/>
              <p:cNvGrpSpPr>
                <a:grpSpLocks/>
              </p:cNvGrpSpPr>
              <p:nvPr/>
            </p:nvGrpSpPr>
            <p:grpSpPr bwMode="auto">
              <a:xfrm flipH="1">
                <a:off x="1747" y="2607"/>
                <a:ext cx="379" cy="93"/>
                <a:chOff x="506" y="2267"/>
                <a:chExt cx="339" cy="85"/>
              </a:xfrm>
            </p:grpSpPr>
            <p:grpSp>
              <p:nvGrpSpPr>
                <p:cNvPr id="3170413" name="Group 109"/>
                <p:cNvGrpSpPr>
                  <a:grpSpLocks/>
                </p:cNvGrpSpPr>
                <p:nvPr/>
              </p:nvGrpSpPr>
              <p:grpSpPr bwMode="auto">
                <a:xfrm>
                  <a:off x="675" y="2267"/>
                  <a:ext cx="85" cy="85"/>
                  <a:chOff x="675" y="2267"/>
                  <a:chExt cx="85" cy="85"/>
                </a:xfrm>
              </p:grpSpPr>
              <p:sp>
                <p:nvSpPr>
                  <p:cNvPr id="3170414" name="Oval 110"/>
                  <p:cNvSpPr>
                    <a:spLocks noChangeArrowheads="1"/>
                  </p:cNvSpPr>
                  <p:nvPr/>
                </p:nvSpPr>
                <p:spPr bwMode="auto">
                  <a:xfrm>
                    <a:off x="675" y="2267"/>
                    <a:ext cx="85" cy="85"/>
                  </a:xfrm>
                  <a:prstGeom prst="ellipse">
                    <a:avLst/>
                  </a:prstGeom>
                  <a:solidFill>
                    <a:srgbClr val="202020"/>
                  </a:solidFill>
                  <a:ln w="3175">
                    <a:solidFill>
                      <a:srgbClr val="000000"/>
                    </a:solidFill>
                    <a:round/>
                    <a:headEnd/>
                    <a:tailEnd/>
                  </a:ln>
                </p:spPr>
                <p:txBody>
                  <a:bodyPr/>
                  <a:lstStyle/>
                  <a:p>
                    <a:endParaRPr lang="en-US"/>
                  </a:p>
                </p:txBody>
              </p:sp>
              <p:sp>
                <p:nvSpPr>
                  <p:cNvPr id="3170415" name="Oval 111"/>
                  <p:cNvSpPr>
                    <a:spLocks noChangeArrowheads="1"/>
                  </p:cNvSpPr>
                  <p:nvPr/>
                </p:nvSpPr>
                <p:spPr bwMode="auto">
                  <a:xfrm>
                    <a:off x="687" y="2279"/>
                    <a:ext cx="61" cy="59"/>
                  </a:xfrm>
                  <a:prstGeom prst="ellipse">
                    <a:avLst/>
                  </a:prstGeom>
                  <a:solidFill>
                    <a:srgbClr val="A0A0A0"/>
                  </a:solidFill>
                  <a:ln w="3175">
                    <a:solidFill>
                      <a:srgbClr val="000000"/>
                    </a:solidFill>
                    <a:round/>
                    <a:headEnd/>
                    <a:tailEnd/>
                  </a:ln>
                </p:spPr>
                <p:txBody>
                  <a:bodyPr/>
                  <a:lstStyle/>
                  <a:p>
                    <a:endParaRPr lang="en-US"/>
                  </a:p>
                </p:txBody>
              </p:sp>
              <p:sp>
                <p:nvSpPr>
                  <p:cNvPr id="3170416" name="Oval 112"/>
                  <p:cNvSpPr>
                    <a:spLocks noChangeArrowheads="1"/>
                  </p:cNvSpPr>
                  <p:nvPr/>
                </p:nvSpPr>
                <p:spPr bwMode="auto">
                  <a:xfrm>
                    <a:off x="705" y="2297"/>
                    <a:ext cx="25" cy="25"/>
                  </a:xfrm>
                  <a:prstGeom prst="ellipse">
                    <a:avLst/>
                  </a:prstGeom>
                  <a:solidFill>
                    <a:srgbClr val="606060"/>
                  </a:solidFill>
                  <a:ln w="3175">
                    <a:solidFill>
                      <a:srgbClr val="000000"/>
                    </a:solidFill>
                    <a:round/>
                    <a:headEnd/>
                    <a:tailEnd/>
                  </a:ln>
                </p:spPr>
                <p:txBody>
                  <a:bodyPr/>
                  <a:lstStyle/>
                  <a:p>
                    <a:endParaRPr lang="en-US"/>
                  </a:p>
                </p:txBody>
              </p:sp>
            </p:grpSp>
            <p:grpSp>
              <p:nvGrpSpPr>
                <p:cNvPr id="3170417" name="Group 113"/>
                <p:cNvGrpSpPr>
                  <a:grpSpLocks/>
                </p:cNvGrpSpPr>
                <p:nvPr/>
              </p:nvGrpSpPr>
              <p:grpSpPr bwMode="auto">
                <a:xfrm>
                  <a:off x="760" y="2267"/>
                  <a:ext cx="85" cy="85"/>
                  <a:chOff x="760" y="2267"/>
                  <a:chExt cx="85" cy="85"/>
                </a:xfrm>
              </p:grpSpPr>
              <p:sp>
                <p:nvSpPr>
                  <p:cNvPr id="3170418" name="Oval 114"/>
                  <p:cNvSpPr>
                    <a:spLocks noChangeArrowheads="1"/>
                  </p:cNvSpPr>
                  <p:nvPr/>
                </p:nvSpPr>
                <p:spPr bwMode="auto">
                  <a:xfrm>
                    <a:off x="760" y="2267"/>
                    <a:ext cx="85" cy="85"/>
                  </a:xfrm>
                  <a:prstGeom prst="ellipse">
                    <a:avLst/>
                  </a:prstGeom>
                  <a:solidFill>
                    <a:srgbClr val="202020"/>
                  </a:solidFill>
                  <a:ln w="3175">
                    <a:solidFill>
                      <a:srgbClr val="000000"/>
                    </a:solidFill>
                    <a:round/>
                    <a:headEnd/>
                    <a:tailEnd/>
                  </a:ln>
                </p:spPr>
                <p:txBody>
                  <a:bodyPr/>
                  <a:lstStyle/>
                  <a:p>
                    <a:endParaRPr lang="en-US"/>
                  </a:p>
                </p:txBody>
              </p:sp>
              <p:sp>
                <p:nvSpPr>
                  <p:cNvPr id="3170419" name="Oval 115"/>
                  <p:cNvSpPr>
                    <a:spLocks noChangeArrowheads="1"/>
                  </p:cNvSpPr>
                  <p:nvPr/>
                </p:nvSpPr>
                <p:spPr bwMode="auto">
                  <a:xfrm>
                    <a:off x="772" y="2279"/>
                    <a:ext cx="59" cy="59"/>
                  </a:xfrm>
                  <a:prstGeom prst="ellipse">
                    <a:avLst/>
                  </a:prstGeom>
                  <a:solidFill>
                    <a:srgbClr val="A0A0A0"/>
                  </a:solidFill>
                  <a:ln w="3175">
                    <a:solidFill>
                      <a:srgbClr val="000000"/>
                    </a:solidFill>
                    <a:round/>
                    <a:headEnd/>
                    <a:tailEnd/>
                  </a:ln>
                </p:spPr>
                <p:txBody>
                  <a:bodyPr/>
                  <a:lstStyle/>
                  <a:p>
                    <a:endParaRPr lang="en-US"/>
                  </a:p>
                </p:txBody>
              </p:sp>
              <p:sp>
                <p:nvSpPr>
                  <p:cNvPr id="3170420" name="Oval 116"/>
                  <p:cNvSpPr>
                    <a:spLocks noChangeArrowheads="1"/>
                  </p:cNvSpPr>
                  <p:nvPr/>
                </p:nvSpPr>
                <p:spPr bwMode="auto">
                  <a:xfrm>
                    <a:off x="790" y="2297"/>
                    <a:ext cx="26" cy="25"/>
                  </a:xfrm>
                  <a:prstGeom prst="ellipse">
                    <a:avLst/>
                  </a:prstGeom>
                  <a:solidFill>
                    <a:srgbClr val="606060"/>
                  </a:solidFill>
                  <a:ln w="3175">
                    <a:solidFill>
                      <a:srgbClr val="000000"/>
                    </a:solidFill>
                    <a:round/>
                    <a:headEnd/>
                    <a:tailEnd/>
                  </a:ln>
                </p:spPr>
                <p:txBody>
                  <a:bodyPr/>
                  <a:lstStyle/>
                  <a:p>
                    <a:endParaRPr lang="en-US"/>
                  </a:p>
                </p:txBody>
              </p:sp>
            </p:grpSp>
            <p:grpSp>
              <p:nvGrpSpPr>
                <p:cNvPr id="3170421" name="Group 117"/>
                <p:cNvGrpSpPr>
                  <a:grpSpLocks/>
                </p:cNvGrpSpPr>
                <p:nvPr/>
              </p:nvGrpSpPr>
              <p:grpSpPr bwMode="auto">
                <a:xfrm>
                  <a:off x="506" y="2267"/>
                  <a:ext cx="84" cy="85"/>
                  <a:chOff x="506" y="2267"/>
                  <a:chExt cx="84" cy="85"/>
                </a:xfrm>
              </p:grpSpPr>
              <p:sp>
                <p:nvSpPr>
                  <p:cNvPr id="3170422" name="Oval 118"/>
                  <p:cNvSpPr>
                    <a:spLocks noChangeArrowheads="1"/>
                  </p:cNvSpPr>
                  <p:nvPr/>
                </p:nvSpPr>
                <p:spPr bwMode="auto">
                  <a:xfrm>
                    <a:off x="506" y="2267"/>
                    <a:ext cx="84" cy="85"/>
                  </a:xfrm>
                  <a:prstGeom prst="ellipse">
                    <a:avLst/>
                  </a:prstGeom>
                  <a:solidFill>
                    <a:srgbClr val="202020"/>
                  </a:solidFill>
                  <a:ln w="3175">
                    <a:solidFill>
                      <a:srgbClr val="000000"/>
                    </a:solidFill>
                    <a:round/>
                    <a:headEnd/>
                    <a:tailEnd/>
                  </a:ln>
                </p:spPr>
                <p:txBody>
                  <a:bodyPr/>
                  <a:lstStyle/>
                  <a:p>
                    <a:endParaRPr lang="en-US"/>
                  </a:p>
                </p:txBody>
              </p:sp>
              <p:sp>
                <p:nvSpPr>
                  <p:cNvPr id="3170423" name="Oval 119"/>
                  <p:cNvSpPr>
                    <a:spLocks noChangeArrowheads="1"/>
                  </p:cNvSpPr>
                  <p:nvPr/>
                </p:nvSpPr>
                <p:spPr bwMode="auto">
                  <a:xfrm>
                    <a:off x="518" y="2279"/>
                    <a:ext cx="60" cy="59"/>
                  </a:xfrm>
                  <a:prstGeom prst="ellipse">
                    <a:avLst/>
                  </a:prstGeom>
                  <a:solidFill>
                    <a:srgbClr val="A0A0A0"/>
                  </a:solidFill>
                  <a:ln w="3175">
                    <a:solidFill>
                      <a:srgbClr val="000000"/>
                    </a:solidFill>
                    <a:round/>
                    <a:headEnd/>
                    <a:tailEnd/>
                  </a:ln>
                </p:spPr>
                <p:txBody>
                  <a:bodyPr/>
                  <a:lstStyle/>
                  <a:p>
                    <a:endParaRPr lang="en-US"/>
                  </a:p>
                </p:txBody>
              </p:sp>
              <p:sp>
                <p:nvSpPr>
                  <p:cNvPr id="3170424" name="Oval 120"/>
                  <p:cNvSpPr>
                    <a:spLocks noChangeArrowheads="1"/>
                  </p:cNvSpPr>
                  <p:nvPr/>
                </p:nvSpPr>
                <p:spPr bwMode="auto">
                  <a:xfrm>
                    <a:off x="534" y="2297"/>
                    <a:ext cx="26" cy="25"/>
                  </a:xfrm>
                  <a:prstGeom prst="ellipse">
                    <a:avLst/>
                  </a:prstGeom>
                  <a:solidFill>
                    <a:srgbClr val="606060"/>
                  </a:solidFill>
                  <a:ln w="3175">
                    <a:solidFill>
                      <a:srgbClr val="000000"/>
                    </a:solidFill>
                    <a:round/>
                    <a:headEnd/>
                    <a:tailEnd/>
                  </a:ln>
                </p:spPr>
                <p:txBody>
                  <a:bodyPr/>
                  <a:lstStyle/>
                  <a:p>
                    <a:endParaRPr lang="en-US"/>
                  </a:p>
                </p:txBody>
              </p:sp>
            </p:grpSp>
          </p:grpSp>
        </p:grpSp>
      </p:grpSp>
      <p:sp>
        <p:nvSpPr>
          <p:cNvPr id="3170513" name="Text Box 209"/>
          <p:cNvSpPr txBox="1">
            <a:spLocks noChangeArrowheads="1"/>
          </p:cNvSpPr>
          <p:nvPr/>
        </p:nvSpPr>
        <p:spPr bwMode="auto">
          <a:xfrm>
            <a:off x="516983" y="1177587"/>
            <a:ext cx="2762936"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2400" i="0" dirty="0"/>
              <a:t>A single commodity:</a:t>
            </a:r>
          </a:p>
        </p:txBody>
      </p:sp>
      <p:grpSp>
        <p:nvGrpSpPr>
          <p:cNvPr id="2" name="Group 1"/>
          <p:cNvGrpSpPr/>
          <p:nvPr/>
        </p:nvGrpSpPr>
        <p:grpSpPr>
          <a:xfrm>
            <a:off x="4866783" y="1184105"/>
            <a:ext cx="2991525" cy="2945147"/>
            <a:chOff x="4866783" y="1184105"/>
            <a:chExt cx="2991525" cy="2945147"/>
          </a:xfrm>
        </p:grpSpPr>
        <p:grpSp>
          <p:nvGrpSpPr>
            <p:cNvPr id="202" name="Group 35"/>
            <p:cNvGrpSpPr>
              <a:grpSpLocks/>
            </p:cNvGrpSpPr>
            <p:nvPr/>
          </p:nvGrpSpPr>
          <p:grpSpPr bwMode="auto">
            <a:xfrm>
              <a:off x="5622772" y="1767016"/>
              <a:ext cx="1698622" cy="745948"/>
              <a:chOff x="1104" y="2088"/>
              <a:chExt cx="1820" cy="582"/>
            </a:xfrm>
          </p:grpSpPr>
          <p:grpSp>
            <p:nvGrpSpPr>
              <p:cNvPr id="203" name="Group 36"/>
              <p:cNvGrpSpPr>
                <a:grpSpLocks/>
              </p:cNvGrpSpPr>
              <p:nvPr/>
            </p:nvGrpSpPr>
            <p:grpSpPr bwMode="auto">
              <a:xfrm>
                <a:off x="1104" y="2088"/>
                <a:ext cx="1445" cy="582"/>
                <a:chOff x="2256" y="2352"/>
                <a:chExt cx="933" cy="365"/>
              </a:xfrm>
            </p:grpSpPr>
            <p:grpSp>
              <p:nvGrpSpPr>
                <p:cNvPr id="259" name="Group 37"/>
                <p:cNvGrpSpPr>
                  <a:grpSpLocks/>
                </p:cNvGrpSpPr>
                <p:nvPr/>
              </p:nvGrpSpPr>
              <p:grpSpPr bwMode="auto">
                <a:xfrm flipH="1">
                  <a:off x="2256" y="2352"/>
                  <a:ext cx="933" cy="249"/>
                  <a:chOff x="693" y="2029"/>
                  <a:chExt cx="836" cy="228"/>
                </a:xfrm>
              </p:grpSpPr>
              <p:sp>
                <p:nvSpPr>
                  <p:cNvPr id="286" name="Rectangle 38"/>
                  <p:cNvSpPr>
                    <a:spLocks noChangeArrowheads="1"/>
                  </p:cNvSpPr>
                  <p:nvPr/>
                </p:nvSpPr>
                <p:spPr bwMode="auto">
                  <a:xfrm>
                    <a:off x="693" y="2029"/>
                    <a:ext cx="836" cy="228"/>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i="0"/>
                  </a:p>
                </p:txBody>
              </p:sp>
              <p:sp>
                <p:nvSpPr>
                  <p:cNvPr id="287" name="Rectangle 39"/>
                  <p:cNvSpPr>
                    <a:spLocks noChangeArrowheads="1"/>
                  </p:cNvSpPr>
                  <p:nvPr/>
                </p:nvSpPr>
                <p:spPr bwMode="auto">
                  <a:xfrm>
                    <a:off x="693" y="2037"/>
                    <a:ext cx="836" cy="213"/>
                  </a:xfrm>
                  <a:prstGeom prst="rect">
                    <a:avLst/>
                  </a:prstGeom>
                  <a:solidFill>
                    <a:srgbClr val="008000"/>
                  </a:solidFill>
                  <a:ln w="3175">
                    <a:solidFill>
                      <a:srgbClr val="000000"/>
                    </a:solidFill>
                    <a:miter lim="800000"/>
                    <a:headEnd/>
                    <a:tailEnd/>
                  </a:ln>
                </p:spPr>
                <p:txBody>
                  <a:bodyPr/>
                  <a:lstStyle/>
                  <a:p>
                    <a:endParaRPr lang="en-US" i="0"/>
                  </a:p>
                </p:txBody>
              </p:sp>
            </p:grpSp>
            <p:grpSp>
              <p:nvGrpSpPr>
                <p:cNvPr id="260" name="Group 40"/>
                <p:cNvGrpSpPr>
                  <a:grpSpLocks/>
                </p:cNvGrpSpPr>
                <p:nvPr/>
              </p:nvGrpSpPr>
              <p:grpSpPr bwMode="auto">
                <a:xfrm flipH="1">
                  <a:off x="2413" y="2614"/>
                  <a:ext cx="624" cy="103"/>
                  <a:chOff x="926" y="2258"/>
                  <a:chExt cx="559" cy="94"/>
                </a:xfrm>
              </p:grpSpPr>
              <p:grpSp>
                <p:nvGrpSpPr>
                  <p:cNvPr id="261" name="Group 41"/>
                  <p:cNvGrpSpPr>
                    <a:grpSpLocks/>
                  </p:cNvGrpSpPr>
                  <p:nvPr/>
                </p:nvGrpSpPr>
                <p:grpSpPr bwMode="auto">
                  <a:xfrm>
                    <a:off x="926" y="2258"/>
                    <a:ext cx="559" cy="81"/>
                    <a:chOff x="926" y="2258"/>
                    <a:chExt cx="559" cy="81"/>
                  </a:xfrm>
                </p:grpSpPr>
                <p:grpSp>
                  <p:nvGrpSpPr>
                    <p:cNvPr id="270" name="Group 42"/>
                    <p:cNvGrpSpPr>
                      <a:grpSpLocks/>
                    </p:cNvGrpSpPr>
                    <p:nvPr/>
                  </p:nvGrpSpPr>
                  <p:grpSpPr bwMode="auto">
                    <a:xfrm>
                      <a:off x="926" y="2258"/>
                      <a:ext cx="67" cy="62"/>
                      <a:chOff x="926" y="2258"/>
                      <a:chExt cx="67" cy="62"/>
                    </a:xfrm>
                  </p:grpSpPr>
                  <p:sp>
                    <p:nvSpPr>
                      <p:cNvPr id="283" name="Freeform 43"/>
                      <p:cNvSpPr>
                        <a:spLocks/>
                      </p:cNvSpPr>
                      <p:nvPr/>
                    </p:nvSpPr>
                    <p:spPr bwMode="auto">
                      <a:xfrm>
                        <a:off x="926" y="2258"/>
                        <a:ext cx="67" cy="10"/>
                      </a:xfrm>
                      <a:custGeom>
                        <a:avLst/>
                        <a:gdLst>
                          <a:gd name="T0" fmla="*/ 0 w 67"/>
                          <a:gd name="T1" fmla="*/ 0 h 10"/>
                          <a:gd name="T2" fmla="*/ 67 w 67"/>
                          <a:gd name="T3" fmla="*/ 0 h 10"/>
                          <a:gd name="T4" fmla="*/ 59 w 67"/>
                          <a:gd name="T5" fmla="*/ 10 h 10"/>
                          <a:gd name="T6" fmla="*/ 7 w 67"/>
                          <a:gd name="T7" fmla="*/ 10 h 10"/>
                          <a:gd name="T8" fmla="*/ 0 w 67"/>
                          <a:gd name="T9" fmla="*/ 0 h 10"/>
                        </a:gdLst>
                        <a:ahLst/>
                        <a:cxnLst>
                          <a:cxn ang="0">
                            <a:pos x="T0" y="T1"/>
                          </a:cxn>
                          <a:cxn ang="0">
                            <a:pos x="T2" y="T3"/>
                          </a:cxn>
                          <a:cxn ang="0">
                            <a:pos x="T4" y="T5"/>
                          </a:cxn>
                          <a:cxn ang="0">
                            <a:pos x="T6" y="T7"/>
                          </a:cxn>
                          <a:cxn ang="0">
                            <a:pos x="T8" y="T9"/>
                          </a:cxn>
                        </a:cxnLst>
                        <a:rect l="0" t="0" r="r" b="b"/>
                        <a:pathLst>
                          <a:path w="67" h="10">
                            <a:moveTo>
                              <a:pt x="0" y="0"/>
                            </a:moveTo>
                            <a:lnTo>
                              <a:pt x="67" y="0"/>
                            </a:lnTo>
                            <a:lnTo>
                              <a:pt x="59" y="10"/>
                            </a:lnTo>
                            <a:lnTo>
                              <a:pt x="7" y="10"/>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284" name="Freeform 44"/>
                      <p:cNvSpPr>
                        <a:spLocks/>
                      </p:cNvSpPr>
                      <p:nvPr/>
                    </p:nvSpPr>
                    <p:spPr bwMode="auto">
                      <a:xfrm>
                        <a:off x="941" y="2268"/>
                        <a:ext cx="34" cy="4"/>
                      </a:xfrm>
                      <a:custGeom>
                        <a:avLst/>
                        <a:gdLst>
                          <a:gd name="T0" fmla="*/ 0 w 34"/>
                          <a:gd name="T1" fmla="*/ 0 h 4"/>
                          <a:gd name="T2" fmla="*/ 34 w 34"/>
                          <a:gd name="T3" fmla="*/ 0 h 4"/>
                          <a:gd name="T4" fmla="*/ 30 w 34"/>
                          <a:gd name="T5" fmla="*/ 4 h 4"/>
                          <a:gd name="T6" fmla="*/ 4 w 34"/>
                          <a:gd name="T7" fmla="*/ 4 h 4"/>
                          <a:gd name="T8" fmla="*/ 0 w 34"/>
                          <a:gd name="T9" fmla="*/ 0 h 4"/>
                        </a:gdLst>
                        <a:ahLst/>
                        <a:cxnLst>
                          <a:cxn ang="0">
                            <a:pos x="T0" y="T1"/>
                          </a:cxn>
                          <a:cxn ang="0">
                            <a:pos x="T2" y="T3"/>
                          </a:cxn>
                          <a:cxn ang="0">
                            <a:pos x="T4" y="T5"/>
                          </a:cxn>
                          <a:cxn ang="0">
                            <a:pos x="T6" y="T7"/>
                          </a:cxn>
                          <a:cxn ang="0">
                            <a:pos x="T8" y="T9"/>
                          </a:cxn>
                        </a:cxnLst>
                        <a:rect l="0" t="0" r="r" b="b"/>
                        <a:pathLst>
                          <a:path w="34" h="4">
                            <a:moveTo>
                              <a:pt x="0" y="0"/>
                            </a:moveTo>
                            <a:lnTo>
                              <a:pt x="34" y="0"/>
                            </a:lnTo>
                            <a:lnTo>
                              <a:pt x="30" y="4"/>
                            </a:lnTo>
                            <a:lnTo>
                              <a:pt x="4" y="4"/>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285" name="Rectangle 45"/>
                      <p:cNvSpPr>
                        <a:spLocks noChangeArrowheads="1"/>
                      </p:cNvSpPr>
                      <p:nvPr/>
                    </p:nvSpPr>
                    <p:spPr bwMode="auto">
                      <a:xfrm>
                        <a:off x="956" y="2273"/>
                        <a:ext cx="6" cy="47"/>
                      </a:xfrm>
                      <a:prstGeom prst="rect">
                        <a:avLst/>
                      </a:prstGeom>
                      <a:solidFill>
                        <a:srgbClr val="606060"/>
                      </a:solidFill>
                      <a:ln w="3175">
                        <a:solidFill>
                          <a:srgbClr val="404040"/>
                        </a:solidFill>
                        <a:miter lim="800000"/>
                        <a:headEnd/>
                        <a:tailEnd/>
                      </a:ln>
                    </p:spPr>
                    <p:txBody>
                      <a:bodyPr/>
                      <a:lstStyle/>
                      <a:p>
                        <a:endParaRPr lang="en-US" i="0"/>
                      </a:p>
                    </p:txBody>
                  </p:sp>
                </p:grpSp>
                <p:grpSp>
                  <p:nvGrpSpPr>
                    <p:cNvPr id="271" name="Group 46"/>
                    <p:cNvGrpSpPr>
                      <a:grpSpLocks/>
                    </p:cNvGrpSpPr>
                    <p:nvPr/>
                  </p:nvGrpSpPr>
                  <p:grpSpPr bwMode="auto">
                    <a:xfrm>
                      <a:off x="1264" y="2258"/>
                      <a:ext cx="107" cy="81"/>
                      <a:chOff x="1264" y="2258"/>
                      <a:chExt cx="107" cy="81"/>
                    </a:xfrm>
                  </p:grpSpPr>
                  <p:sp>
                    <p:nvSpPr>
                      <p:cNvPr id="278" name="Freeform 47"/>
                      <p:cNvSpPr>
                        <a:spLocks/>
                      </p:cNvSpPr>
                      <p:nvPr/>
                    </p:nvSpPr>
                    <p:spPr bwMode="auto">
                      <a:xfrm>
                        <a:off x="1264" y="2260"/>
                        <a:ext cx="106" cy="16"/>
                      </a:xfrm>
                      <a:custGeom>
                        <a:avLst/>
                        <a:gdLst>
                          <a:gd name="T0" fmla="*/ 0 w 106"/>
                          <a:gd name="T1" fmla="*/ 0 h 16"/>
                          <a:gd name="T2" fmla="*/ 106 w 106"/>
                          <a:gd name="T3" fmla="*/ 0 h 16"/>
                          <a:gd name="T4" fmla="*/ 106 w 106"/>
                          <a:gd name="T5" fmla="*/ 16 h 16"/>
                          <a:gd name="T6" fmla="*/ 8 w 106"/>
                          <a:gd name="T7" fmla="*/ 16 h 16"/>
                          <a:gd name="T8" fmla="*/ 0 w 106"/>
                          <a:gd name="T9" fmla="*/ 0 h 16"/>
                        </a:gdLst>
                        <a:ahLst/>
                        <a:cxnLst>
                          <a:cxn ang="0">
                            <a:pos x="T0" y="T1"/>
                          </a:cxn>
                          <a:cxn ang="0">
                            <a:pos x="T2" y="T3"/>
                          </a:cxn>
                          <a:cxn ang="0">
                            <a:pos x="T4" y="T5"/>
                          </a:cxn>
                          <a:cxn ang="0">
                            <a:pos x="T6" y="T7"/>
                          </a:cxn>
                          <a:cxn ang="0">
                            <a:pos x="T8" y="T9"/>
                          </a:cxn>
                        </a:cxnLst>
                        <a:rect l="0" t="0" r="r" b="b"/>
                        <a:pathLst>
                          <a:path w="106" h="16">
                            <a:moveTo>
                              <a:pt x="0" y="0"/>
                            </a:moveTo>
                            <a:lnTo>
                              <a:pt x="106" y="0"/>
                            </a:lnTo>
                            <a:lnTo>
                              <a:pt x="106" y="16"/>
                            </a:lnTo>
                            <a:lnTo>
                              <a:pt x="8"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279" name="Group 48"/>
                      <p:cNvGrpSpPr>
                        <a:grpSpLocks/>
                      </p:cNvGrpSpPr>
                      <p:nvPr/>
                    </p:nvGrpSpPr>
                    <p:grpSpPr bwMode="auto">
                      <a:xfrm>
                        <a:off x="1272" y="2258"/>
                        <a:ext cx="91" cy="18"/>
                        <a:chOff x="1272" y="2258"/>
                        <a:chExt cx="91" cy="18"/>
                      </a:xfrm>
                    </p:grpSpPr>
                    <p:sp>
                      <p:nvSpPr>
                        <p:cNvPr id="281" name="Freeform 49"/>
                        <p:cNvSpPr>
                          <a:spLocks/>
                        </p:cNvSpPr>
                        <p:nvPr/>
                      </p:nvSpPr>
                      <p:spPr bwMode="auto">
                        <a:xfrm>
                          <a:off x="1272"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282" name="Line 50"/>
                        <p:cNvSpPr>
                          <a:spLocks noChangeShapeType="1"/>
                        </p:cNvSpPr>
                        <p:nvPr/>
                      </p:nvSpPr>
                      <p:spPr bwMode="auto">
                        <a:xfrm>
                          <a:off x="1362"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280" name="Line 51"/>
                      <p:cNvSpPr>
                        <a:spLocks noChangeShapeType="1"/>
                      </p:cNvSpPr>
                      <p:nvPr/>
                    </p:nvSpPr>
                    <p:spPr bwMode="auto">
                      <a:xfrm>
                        <a:off x="1370"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nvGrpSpPr>
                    <p:cNvPr id="272" name="Group 52"/>
                    <p:cNvGrpSpPr>
                      <a:grpSpLocks/>
                    </p:cNvGrpSpPr>
                    <p:nvPr/>
                  </p:nvGrpSpPr>
                  <p:grpSpPr bwMode="auto">
                    <a:xfrm>
                      <a:off x="1377" y="2258"/>
                      <a:ext cx="108" cy="81"/>
                      <a:chOff x="1377" y="2258"/>
                      <a:chExt cx="108" cy="81"/>
                    </a:xfrm>
                  </p:grpSpPr>
                  <p:sp>
                    <p:nvSpPr>
                      <p:cNvPr id="273" name="Freeform 53"/>
                      <p:cNvSpPr>
                        <a:spLocks/>
                      </p:cNvSpPr>
                      <p:nvPr/>
                    </p:nvSpPr>
                    <p:spPr bwMode="auto">
                      <a:xfrm>
                        <a:off x="1377" y="2260"/>
                        <a:ext cx="107" cy="16"/>
                      </a:xfrm>
                      <a:custGeom>
                        <a:avLst/>
                        <a:gdLst>
                          <a:gd name="T0" fmla="*/ 0 w 107"/>
                          <a:gd name="T1" fmla="*/ 0 h 16"/>
                          <a:gd name="T2" fmla="*/ 107 w 107"/>
                          <a:gd name="T3" fmla="*/ 0 h 16"/>
                          <a:gd name="T4" fmla="*/ 107 w 107"/>
                          <a:gd name="T5" fmla="*/ 16 h 16"/>
                          <a:gd name="T6" fmla="*/ 10 w 107"/>
                          <a:gd name="T7" fmla="*/ 16 h 16"/>
                          <a:gd name="T8" fmla="*/ 0 w 107"/>
                          <a:gd name="T9" fmla="*/ 0 h 16"/>
                        </a:gdLst>
                        <a:ahLst/>
                        <a:cxnLst>
                          <a:cxn ang="0">
                            <a:pos x="T0" y="T1"/>
                          </a:cxn>
                          <a:cxn ang="0">
                            <a:pos x="T2" y="T3"/>
                          </a:cxn>
                          <a:cxn ang="0">
                            <a:pos x="T4" y="T5"/>
                          </a:cxn>
                          <a:cxn ang="0">
                            <a:pos x="T6" y="T7"/>
                          </a:cxn>
                          <a:cxn ang="0">
                            <a:pos x="T8" y="T9"/>
                          </a:cxn>
                        </a:cxnLst>
                        <a:rect l="0" t="0" r="r" b="b"/>
                        <a:pathLst>
                          <a:path w="107" h="16">
                            <a:moveTo>
                              <a:pt x="0" y="0"/>
                            </a:moveTo>
                            <a:lnTo>
                              <a:pt x="107" y="0"/>
                            </a:lnTo>
                            <a:lnTo>
                              <a:pt x="107" y="16"/>
                            </a:lnTo>
                            <a:lnTo>
                              <a:pt x="10"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274" name="Group 54"/>
                      <p:cNvGrpSpPr>
                        <a:grpSpLocks/>
                      </p:cNvGrpSpPr>
                      <p:nvPr/>
                    </p:nvGrpSpPr>
                    <p:grpSpPr bwMode="auto">
                      <a:xfrm>
                        <a:off x="1387" y="2258"/>
                        <a:ext cx="89" cy="18"/>
                        <a:chOff x="1387" y="2258"/>
                        <a:chExt cx="89" cy="18"/>
                      </a:xfrm>
                    </p:grpSpPr>
                    <p:sp>
                      <p:nvSpPr>
                        <p:cNvPr id="276" name="Freeform 55"/>
                        <p:cNvSpPr>
                          <a:spLocks/>
                        </p:cNvSpPr>
                        <p:nvPr/>
                      </p:nvSpPr>
                      <p:spPr bwMode="auto">
                        <a:xfrm>
                          <a:off x="1387"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277" name="Line 56"/>
                        <p:cNvSpPr>
                          <a:spLocks noChangeShapeType="1"/>
                        </p:cNvSpPr>
                        <p:nvPr/>
                      </p:nvSpPr>
                      <p:spPr bwMode="auto">
                        <a:xfrm>
                          <a:off x="1475"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275" name="Line 57"/>
                      <p:cNvSpPr>
                        <a:spLocks noChangeShapeType="1"/>
                      </p:cNvSpPr>
                      <p:nvPr/>
                    </p:nvSpPr>
                    <p:spPr bwMode="auto">
                      <a:xfrm>
                        <a:off x="1484"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262" name="Group 58"/>
                  <p:cNvGrpSpPr>
                    <a:grpSpLocks/>
                  </p:cNvGrpSpPr>
                  <p:nvPr/>
                </p:nvGrpSpPr>
                <p:grpSpPr bwMode="auto">
                  <a:xfrm>
                    <a:off x="1277" y="2267"/>
                    <a:ext cx="86" cy="85"/>
                    <a:chOff x="1277" y="2267"/>
                    <a:chExt cx="86" cy="85"/>
                  </a:xfrm>
                </p:grpSpPr>
                <p:sp>
                  <p:nvSpPr>
                    <p:cNvPr id="267" name="Oval 59"/>
                    <p:cNvSpPr>
                      <a:spLocks noChangeArrowheads="1"/>
                    </p:cNvSpPr>
                    <p:nvPr/>
                  </p:nvSpPr>
                  <p:spPr bwMode="auto">
                    <a:xfrm>
                      <a:off x="1277"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268" name="Oval 60"/>
                    <p:cNvSpPr>
                      <a:spLocks noChangeArrowheads="1"/>
                    </p:cNvSpPr>
                    <p:nvPr/>
                  </p:nvSpPr>
                  <p:spPr bwMode="auto">
                    <a:xfrm>
                      <a:off x="1289"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269" name="Oval 61"/>
                    <p:cNvSpPr>
                      <a:spLocks noChangeArrowheads="1"/>
                    </p:cNvSpPr>
                    <p:nvPr/>
                  </p:nvSpPr>
                  <p:spPr bwMode="auto">
                    <a:xfrm>
                      <a:off x="1305"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263" name="Group 62"/>
                  <p:cNvGrpSpPr>
                    <a:grpSpLocks/>
                  </p:cNvGrpSpPr>
                  <p:nvPr/>
                </p:nvGrpSpPr>
                <p:grpSpPr bwMode="auto">
                  <a:xfrm>
                    <a:off x="1390" y="2267"/>
                    <a:ext cx="86" cy="85"/>
                    <a:chOff x="1390" y="2267"/>
                    <a:chExt cx="86" cy="85"/>
                  </a:xfrm>
                </p:grpSpPr>
                <p:sp>
                  <p:nvSpPr>
                    <p:cNvPr id="264" name="Oval 63"/>
                    <p:cNvSpPr>
                      <a:spLocks noChangeArrowheads="1"/>
                    </p:cNvSpPr>
                    <p:nvPr/>
                  </p:nvSpPr>
                  <p:spPr bwMode="auto">
                    <a:xfrm>
                      <a:off x="1390"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265" name="Oval 64"/>
                    <p:cNvSpPr>
                      <a:spLocks noChangeArrowheads="1"/>
                    </p:cNvSpPr>
                    <p:nvPr/>
                  </p:nvSpPr>
                  <p:spPr bwMode="auto">
                    <a:xfrm>
                      <a:off x="1404"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266" name="Oval 65"/>
                    <p:cNvSpPr>
                      <a:spLocks noChangeArrowheads="1"/>
                    </p:cNvSpPr>
                    <p:nvPr/>
                  </p:nvSpPr>
                  <p:spPr bwMode="auto">
                    <a:xfrm>
                      <a:off x="1420"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nvGrpSpPr>
              <p:cNvPr id="204" name="Group 66"/>
              <p:cNvGrpSpPr>
                <a:grpSpLocks/>
              </p:cNvGrpSpPr>
              <p:nvPr/>
            </p:nvGrpSpPr>
            <p:grpSpPr bwMode="auto">
              <a:xfrm>
                <a:off x="2287" y="2239"/>
                <a:ext cx="637" cy="429"/>
                <a:chOff x="1727" y="2439"/>
                <a:chExt cx="469" cy="261"/>
              </a:xfrm>
            </p:grpSpPr>
            <p:grpSp>
              <p:nvGrpSpPr>
                <p:cNvPr id="205" name="Group 67"/>
                <p:cNvGrpSpPr>
                  <a:grpSpLocks/>
                </p:cNvGrpSpPr>
                <p:nvPr/>
              </p:nvGrpSpPr>
              <p:grpSpPr bwMode="auto">
                <a:xfrm flipH="1">
                  <a:off x="2004" y="2439"/>
                  <a:ext cx="192" cy="205"/>
                  <a:chOff x="443" y="2113"/>
                  <a:chExt cx="172" cy="188"/>
                </a:xfrm>
              </p:grpSpPr>
              <p:sp>
                <p:nvSpPr>
                  <p:cNvPr id="237" name="Rectangle 68"/>
                  <p:cNvSpPr>
                    <a:spLocks noChangeArrowheads="1"/>
                  </p:cNvSpPr>
                  <p:nvPr/>
                </p:nvSpPr>
                <p:spPr bwMode="auto">
                  <a:xfrm>
                    <a:off x="607" y="2200"/>
                    <a:ext cx="8" cy="24"/>
                  </a:xfrm>
                  <a:prstGeom prst="rect">
                    <a:avLst/>
                  </a:prstGeom>
                  <a:solidFill>
                    <a:srgbClr val="606060"/>
                  </a:solidFill>
                  <a:ln w="3175">
                    <a:solidFill>
                      <a:srgbClr val="000000"/>
                    </a:solidFill>
                    <a:miter lim="800000"/>
                    <a:headEnd/>
                    <a:tailEnd/>
                  </a:ln>
                </p:spPr>
                <p:txBody>
                  <a:bodyPr/>
                  <a:lstStyle/>
                  <a:p>
                    <a:endParaRPr lang="en-US" i="0"/>
                  </a:p>
                </p:txBody>
              </p:sp>
              <p:sp>
                <p:nvSpPr>
                  <p:cNvPr id="238" name="Freeform 69"/>
                  <p:cNvSpPr>
                    <a:spLocks/>
                  </p:cNvSpPr>
                  <p:nvPr/>
                </p:nvSpPr>
                <p:spPr bwMode="auto">
                  <a:xfrm>
                    <a:off x="446" y="2113"/>
                    <a:ext cx="160" cy="145"/>
                  </a:xfrm>
                  <a:custGeom>
                    <a:avLst/>
                    <a:gdLst>
                      <a:gd name="T0" fmla="*/ 34 w 160"/>
                      <a:gd name="T1" fmla="*/ 4 h 145"/>
                      <a:gd name="T2" fmla="*/ 44 w 160"/>
                      <a:gd name="T3" fmla="*/ 0 h 145"/>
                      <a:gd name="T4" fmla="*/ 149 w 160"/>
                      <a:gd name="T5" fmla="*/ 0 h 145"/>
                      <a:gd name="T6" fmla="*/ 157 w 160"/>
                      <a:gd name="T7" fmla="*/ 4 h 145"/>
                      <a:gd name="T8" fmla="*/ 157 w 160"/>
                      <a:gd name="T9" fmla="*/ 55 h 145"/>
                      <a:gd name="T10" fmla="*/ 160 w 160"/>
                      <a:gd name="T11" fmla="*/ 67 h 145"/>
                      <a:gd name="T12" fmla="*/ 160 w 160"/>
                      <a:gd name="T13" fmla="*/ 145 h 145"/>
                      <a:gd name="T14" fmla="*/ 0 w 160"/>
                      <a:gd name="T15" fmla="*/ 145 h 145"/>
                      <a:gd name="T16" fmla="*/ 0 w 160"/>
                      <a:gd name="T17" fmla="*/ 75 h 145"/>
                      <a:gd name="T18" fmla="*/ 12 w 160"/>
                      <a:gd name="T19" fmla="*/ 67 h 145"/>
                      <a:gd name="T20" fmla="*/ 30 w 160"/>
                      <a:gd name="T21" fmla="*/ 15 h 145"/>
                      <a:gd name="T22" fmla="*/ 34 w 160"/>
                      <a:gd name="T23" fmla="*/ 15 h 145"/>
                      <a:gd name="T24" fmla="*/ 18 w 160"/>
                      <a:gd name="T25" fmla="*/ 67 h 145"/>
                      <a:gd name="T26" fmla="*/ 48 w 160"/>
                      <a:gd name="T27" fmla="*/ 67 h 145"/>
                      <a:gd name="T28" fmla="*/ 34 w 160"/>
                      <a:gd name="T29" fmla="*/ 15 h 145"/>
                      <a:gd name="T30" fmla="*/ 38 w 160"/>
                      <a:gd name="T31" fmla="*/ 15 h 145"/>
                      <a:gd name="T32" fmla="*/ 51 w 160"/>
                      <a:gd name="T33" fmla="*/ 67 h 145"/>
                      <a:gd name="T34" fmla="*/ 105 w 160"/>
                      <a:gd name="T35" fmla="*/ 67 h 145"/>
                      <a:gd name="T36" fmla="*/ 89 w 160"/>
                      <a:gd name="T37" fmla="*/ 15 h 145"/>
                      <a:gd name="T38" fmla="*/ 97 w 160"/>
                      <a:gd name="T39" fmla="*/ 15 h 145"/>
                      <a:gd name="T40" fmla="*/ 115 w 160"/>
                      <a:gd name="T41" fmla="*/ 67 h 145"/>
                      <a:gd name="T42" fmla="*/ 157 w 160"/>
                      <a:gd name="T43" fmla="*/ 67 h 145"/>
                      <a:gd name="T44" fmla="*/ 141 w 160"/>
                      <a:gd name="T45" fmla="*/ 15 h 145"/>
                      <a:gd name="T46" fmla="*/ 97 w 160"/>
                      <a:gd name="T47" fmla="*/ 15 h 145"/>
                      <a:gd name="T48" fmla="*/ 89 w 160"/>
                      <a:gd name="T49" fmla="*/ 15 h 145"/>
                      <a:gd name="T50" fmla="*/ 38 w 160"/>
                      <a:gd name="T51" fmla="*/ 15 h 145"/>
                      <a:gd name="T52" fmla="*/ 34 w 160"/>
                      <a:gd name="T53" fmla="*/ 15 h 145"/>
                      <a:gd name="T54" fmla="*/ 30 w 160"/>
                      <a:gd name="T55" fmla="*/ 15 h 145"/>
                      <a:gd name="T56" fmla="*/ 34 w 160"/>
                      <a:gd name="T57" fmla="*/ 8 h 145"/>
                      <a:gd name="T58" fmla="*/ 34 w 160"/>
                      <a:gd name="T59"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45">
                        <a:moveTo>
                          <a:pt x="34" y="4"/>
                        </a:moveTo>
                        <a:lnTo>
                          <a:pt x="44" y="0"/>
                        </a:lnTo>
                        <a:lnTo>
                          <a:pt x="149" y="0"/>
                        </a:lnTo>
                        <a:lnTo>
                          <a:pt x="157" y="4"/>
                        </a:lnTo>
                        <a:lnTo>
                          <a:pt x="157" y="55"/>
                        </a:lnTo>
                        <a:lnTo>
                          <a:pt x="160" y="67"/>
                        </a:lnTo>
                        <a:lnTo>
                          <a:pt x="160" y="145"/>
                        </a:lnTo>
                        <a:lnTo>
                          <a:pt x="0" y="145"/>
                        </a:lnTo>
                        <a:lnTo>
                          <a:pt x="0" y="75"/>
                        </a:lnTo>
                        <a:lnTo>
                          <a:pt x="12" y="67"/>
                        </a:lnTo>
                        <a:lnTo>
                          <a:pt x="30" y="15"/>
                        </a:lnTo>
                        <a:lnTo>
                          <a:pt x="34" y="15"/>
                        </a:lnTo>
                        <a:lnTo>
                          <a:pt x="18" y="67"/>
                        </a:lnTo>
                        <a:lnTo>
                          <a:pt x="48" y="67"/>
                        </a:lnTo>
                        <a:lnTo>
                          <a:pt x="34" y="15"/>
                        </a:lnTo>
                        <a:lnTo>
                          <a:pt x="38" y="15"/>
                        </a:lnTo>
                        <a:lnTo>
                          <a:pt x="51" y="67"/>
                        </a:lnTo>
                        <a:lnTo>
                          <a:pt x="105" y="67"/>
                        </a:lnTo>
                        <a:lnTo>
                          <a:pt x="89" y="15"/>
                        </a:lnTo>
                        <a:lnTo>
                          <a:pt x="97" y="15"/>
                        </a:lnTo>
                        <a:lnTo>
                          <a:pt x="115" y="67"/>
                        </a:lnTo>
                        <a:lnTo>
                          <a:pt x="157" y="67"/>
                        </a:lnTo>
                        <a:lnTo>
                          <a:pt x="141" y="15"/>
                        </a:lnTo>
                        <a:lnTo>
                          <a:pt x="97" y="15"/>
                        </a:lnTo>
                        <a:lnTo>
                          <a:pt x="89" y="15"/>
                        </a:lnTo>
                        <a:lnTo>
                          <a:pt x="38" y="15"/>
                        </a:lnTo>
                        <a:lnTo>
                          <a:pt x="34" y="15"/>
                        </a:lnTo>
                        <a:lnTo>
                          <a:pt x="30" y="15"/>
                        </a:lnTo>
                        <a:lnTo>
                          <a:pt x="34" y="8"/>
                        </a:lnTo>
                        <a:lnTo>
                          <a:pt x="34" y="4"/>
                        </a:lnTo>
                        <a:close/>
                      </a:path>
                    </a:pathLst>
                  </a:custGeom>
                  <a:solidFill>
                    <a:srgbClr val="FF0000"/>
                  </a:solidFill>
                  <a:ln w="3175">
                    <a:solidFill>
                      <a:srgbClr val="000000"/>
                    </a:solidFill>
                    <a:prstDash val="solid"/>
                    <a:round/>
                    <a:headEnd/>
                    <a:tailEnd/>
                  </a:ln>
                </p:spPr>
                <p:txBody>
                  <a:bodyPr/>
                  <a:lstStyle/>
                  <a:p>
                    <a:endParaRPr lang="en-US" i="0"/>
                  </a:p>
                </p:txBody>
              </p:sp>
              <p:sp>
                <p:nvSpPr>
                  <p:cNvPr id="239" name="Line 70"/>
                  <p:cNvSpPr>
                    <a:spLocks noChangeShapeType="1"/>
                  </p:cNvSpPr>
                  <p:nvPr/>
                </p:nvSpPr>
                <p:spPr bwMode="auto">
                  <a:xfrm>
                    <a:off x="494" y="2180"/>
                    <a:ext cx="1" cy="7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40" name="Freeform 71"/>
                  <p:cNvSpPr>
                    <a:spLocks/>
                  </p:cNvSpPr>
                  <p:nvPr/>
                </p:nvSpPr>
                <p:spPr bwMode="auto">
                  <a:xfrm>
                    <a:off x="535" y="2121"/>
                    <a:ext cx="22" cy="118"/>
                  </a:xfrm>
                  <a:custGeom>
                    <a:avLst/>
                    <a:gdLst>
                      <a:gd name="T0" fmla="*/ 0 w 22"/>
                      <a:gd name="T1" fmla="*/ 0 h 118"/>
                      <a:gd name="T2" fmla="*/ 22 w 22"/>
                      <a:gd name="T3" fmla="*/ 59 h 118"/>
                      <a:gd name="T4" fmla="*/ 22 w 22"/>
                      <a:gd name="T5" fmla="*/ 118 h 118"/>
                    </a:gdLst>
                    <a:ahLst/>
                    <a:cxnLst>
                      <a:cxn ang="0">
                        <a:pos x="T0" y="T1"/>
                      </a:cxn>
                      <a:cxn ang="0">
                        <a:pos x="T2" y="T3"/>
                      </a:cxn>
                      <a:cxn ang="0">
                        <a:pos x="T4" y="T5"/>
                      </a:cxn>
                    </a:cxnLst>
                    <a:rect l="0" t="0" r="r" b="b"/>
                    <a:pathLst>
                      <a:path w="22" h="118">
                        <a:moveTo>
                          <a:pt x="0" y="0"/>
                        </a:moveTo>
                        <a:lnTo>
                          <a:pt x="22" y="59"/>
                        </a:lnTo>
                        <a:lnTo>
                          <a:pt x="22" y="1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grpSp>
                <p:nvGrpSpPr>
                  <p:cNvPr id="241" name="Group 72"/>
                  <p:cNvGrpSpPr>
                    <a:grpSpLocks/>
                  </p:cNvGrpSpPr>
                  <p:nvPr/>
                </p:nvGrpSpPr>
                <p:grpSpPr bwMode="auto">
                  <a:xfrm>
                    <a:off x="443" y="2259"/>
                    <a:ext cx="162" cy="42"/>
                    <a:chOff x="443" y="2259"/>
                    <a:chExt cx="162" cy="42"/>
                  </a:xfrm>
                </p:grpSpPr>
                <p:sp>
                  <p:nvSpPr>
                    <p:cNvPr id="255" name="Rectangle 73"/>
                    <p:cNvSpPr>
                      <a:spLocks noChangeArrowheads="1"/>
                    </p:cNvSpPr>
                    <p:nvPr/>
                  </p:nvSpPr>
                  <p:spPr bwMode="auto">
                    <a:xfrm>
                      <a:off x="443" y="2259"/>
                      <a:ext cx="162" cy="42"/>
                    </a:xfrm>
                    <a:prstGeom prst="rect">
                      <a:avLst/>
                    </a:prstGeom>
                    <a:solidFill>
                      <a:srgbClr val="FFFFFF"/>
                    </a:solidFill>
                    <a:ln w="3175">
                      <a:solidFill>
                        <a:srgbClr val="000000"/>
                      </a:solidFill>
                      <a:miter lim="800000"/>
                      <a:headEnd/>
                      <a:tailEnd/>
                    </a:ln>
                  </p:spPr>
                  <p:txBody>
                    <a:bodyPr/>
                    <a:lstStyle/>
                    <a:p>
                      <a:endParaRPr lang="en-US" i="0"/>
                    </a:p>
                  </p:txBody>
                </p:sp>
                <p:grpSp>
                  <p:nvGrpSpPr>
                    <p:cNvPr id="256" name="Group 74"/>
                    <p:cNvGrpSpPr>
                      <a:grpSpLocks/>
                    </p:cNvGrpSpPr>
                    <p:nvPr/>
                  </p:nvGrpSpPr>
                  <p:grpSpPr bwMode="auto">
                    <a:xfrm>
                      <a:off x="450" y="2262"/>
                      <a:ext cx="47" cy="7"/>
                      <a:chOff x="450" y="2262"/>
                      <a:chExt cx="47" cy="7"/>
                    </a:xfrm>
                  </p:grpSpPr>
                  <p:sp>
                    <p:nvSpPr>
                      <p:cNvPr id="257" name="Line 75"/>
                      <p:cNvSpPr>
                        <a:spLocks noChangeShapeType="1"/>
                      </p:cNvSpPr>
                      <p:nvPr/>
                    </p:nvSpPr>
                    <p:spPr bwMode="auto">
                      <a:xfrm>
                        <a:off x="450" y="2262"/>
                        <a:ext cx="4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58" name="Line 76"/>
                      <p:cNvSpPr>
                        <a:spLocks noChangeShapeType="1"/>
                      </p:cNvSpPr>
                      <p:nvPr/>
                    </p:nvSpPr>
                    <p:spPr bwMode="auto">
                      <a:xfrm>
                        <a:off x="454" y="2268"/>
                        <a:ext cx="4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242" name="Group 77"/>
                  <p:cNvGrpSpPr>
                    <a:grpSpLocks/>
                  </p:cNvGrpSpPr>
                  <p:nvPr/>
                </p:nvGrpSpPr>
                <p:grpSpPr bwMode="auto">
                  <a:xfrm>
                    <a:off x="446" y="2239"/>
                    <a:ext cx="157" cy="5"/>
                    <a:chOff x="446" y="2239"/>
                    <a:chExt cx="157" cy="5"/>
                  </a:xfrm>
                </p:grpSpPr>
                <p:sp>
                  <p:nvSpPr>
                    <p:cNvPr id="253" name="Line 78"/>
                    <p:cNvSpPr>
                      <a:spLocks noChangeShapeType="1"/>
                    </p:cNvSpPr>
                    <p:nvPr/>
                  </p:nvSpPr>
                  <p:spPr bwMode="auto">
                    <a:xfrm>
                      <a:off x="446" y="2243"/>
                      <a:ext cx="48"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54" name="Line 79"/>
                    <p:cNvSpPr>
                      <a:spLocks noChangeShapeType="1"/>
                    </p:cNvSpPr>
                    <p:nvPr/>
                  </p:nvSpPr>
                  <p:spPr bwMode="auto">
                    <a:xfrm>
                      <a:off x="446" y="2239"/>
                      <a:ext cx="157"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243" name="Line 80"/>
                  <p:cNvSpPr>
                    <a:spLocks noChangeShapeType="1"/>
                  </p:cNvSpPr>
                  <p:nvPr/>
                </p:nvSpPr>
                <p:spPr bwMode="auto">
                  <a:xfrm>
                    <a:off x="603" y="2180"/>
                    <a:ext cx="1" cy="7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nvGrpSpPr>
                  <p:cNvPr id="244" name="Group 81"/>
                  <p:cNvGrpSpPr>
                    <a:grpSpLocks/>
                  </p:cNvGrpSpPr>
                  <p:nvPr/>
                </p:nvGrpSpPr>
                <p:grpSpPr bwMode="auto">
                  <a:xfrm>
                    <a:off x="496" y="2145"/>
                    <a:ext cx="20" cy="59"/>
                    <a:chOff x="496" y="2145"/>
                    <a:chExt cx="20" cy="59"/>
                  </a:xfrm>
                </p:grpSpPr>
                <p:sp>
                  <p:nvSpPr>
                    <p:cNvPr id="247" name="AutoShape 82"/>
                    <p:cNvSpPr>
                      <a:spLocks noChangeArrowheads="1"/>
                    </p:cNvSpPr>
                    <p:nvPr/>
                  </p:nvSpPr>
                  <p:spPr bwMode="auto">
                    <a:xfrm>
                      <a:off x="496" y="2145"/>
                      <a:ext cx="14" cy="44"/>
                    </a:xfrm>
                    <a:prstGeom prst="roundRect">
                      <a:avLst>
                        <a:gd name="adj" fmla="val 50000"/>
                      </a:avLst>
                    </a:prstGeom>
                    <a:solidFill>
                      <a:srgbClr val="FFFFFF"/>
                    </a:solidFill>
                    <a:ln w="3175">
                      <a:solidFill>
                        <a:srgbClr val="000000"/>
                      </a:solidFill>
                      <a:round/>
                      <a:headEnd/>
                      <a:tailEnd/>
                    </a:ln>
                  </p:spPr>
                  <p:txBody>
                    <a:bodyPr/>
                    <a:lstStyle/>
                    <a:p>
                      <a:endParaRPr lang="en-US" i="0"/>
                    </a:p>
                  </p:txBody>
                </p:sp>
                <p:sp>
                  <p:nvSpPr>
                    <p:cNvPr id="248" name="AutoShape 83"/>
                    <p:cNvSpPr>
                      <a:spLocks noChangeArrowheads="1"/>
                    </p:cNvSpPr>
                    <p:nvPr/>
                  </p:nvSpPr>
                  <p:spPr bwMode="auto">
                    <a:xfrm>
                      <a:off x="498" y="2196"/>
                      <a:ext cx="6" cy="8"/>
                    </a:xfrm>
                    <a:prstGeom prst="roundRect">
                      <a:avLst>
                        <a:gd name="adj" fmla="val 50000"/>
                      </a:avLst>
                    </a:prstGeom>
                    <a:solidFill>
                      <a:srgbClr val="606060"/>
                    </a:solidFill>
                    <a:ln w="3175">
                      <a:solidFill>
                        <a:srgbClr val="000000"/>
                      </a:solidFill>
                      <a:round/>
                      <a:headEnd/>
                      <a:tailEnd/>
                    </a:ln>
                  </p:spPr>
                  <p:txBody>
                    <a:bodyPr/>
                    <a:lstStyle/>
                    <a:p>
                      <a:endParaRPr lang="en-US" i="0"/>
                    </a:p>
                  </p:txBody>
                </p:sp>
                <p:sp>
                  <p:nvSpPr>
                    <p:cNvPr id="249" name="AutoShape 84"/>
                    <p:cNvSpPr>
                      <a:spLocks noChangeArrowheads="1"/>
                    </p:cNvSpPr>
                    <p:nvPr/>
                  </p:nvSpPr>
                  <p:spPr bwMode="auto">
                    <a:xfrm>
                      <a:off x="512" y="2194"/>
                      <a:ext cx="4" cy="4"/>
                    </a:xfrm>
                    <a:prstGeom prst="roundRect">
                      <a:avLst>
                        <a:gd name="adj" fmla="val 50000"/>
                      </a:avLst>
                    </a:prstGeom>
                    <a:solidFill>
                      <a:srgbClr val="606060"/>
                    </a:solidFill>
                    <a:ln w="3175">
                      <a:solidFill>
                        <a:srgbClr val="000000"/>
                      </a:solidFill>
                      <a:round/>
                      <a:headEnd/>
                      <a:tailEnd/>
                    </a:ln>
                  </p:spPr>
                  <p:txBody>
                    <a:bodyPr/>
                    <a:lstStyle/>
                    <a:p>
                      <a:endParaRPr lang="en-US" i="0"/>
                    </a:p>
                  </p:txBody>
                </p:sp>
                <p:grpSp>
                  <p:nvGrpSpPr>
                    <p:cNvPr id="250" name="Group 85"/>
                    <p:cNvGrpSpPr>
                      <a:grpSpLocks/>
                    </p:cNvGrpSpPr>
                    <p:nvPr/>
                  </p:nvGrpSpPr>
                  <p:grpSpPr bwMode="auto">
                    <a:xfrm>
                      <a:off x="501" y="2170"/>
                      <a:ext cx="12" cy="29"/>
                      <a:chOff x="501" y="2170"/>
                      <a:chExt cx="12" cy="29"/>
                    </a:xfrm>
                  </p:grpSpPr>
                  <p:sp>
                    <p:nvSpPr>
                      <p:cNvPr id="251" name="Freeform 86"/>
                      <p:cNvSpPr>
                        <a:spLocks/>
                      </p:cNvSpPr>
                      <p:nvPr/>
                    </p:nvSpPr>
                    <p:spPr bwMode="auto">
                      <a:xfrm>
                        <a:off x="501" y="2170"/>
                        <a:ext cx="1" cy="29"/>
                      </a:xfrm>
                      <a:custGeom>
                        <a:avLst/>
                        <a:gdLst>
                          <a:gd name="T0" fmla="*/ 0 h 29"/>
                          <a:gd name="T1" fmla="*/ 29 h 29"/>
                          <a:gd name="T2" fmla="*/ 25 h 29"/>
                        </a:gdLst>
                        <a:ahLst/>
                        <a:cxnLst>
                          <a:cxn ang="0">
                            <a:pos x="0" y="T0"/>
                          </a:cxn>
                          <a:cxn ang="0">
                            <a:pos x="0" y="T1"/>
                          </a:cxn>
                          <a:cxn ang="0">
                            <a:pos x="0" y="T2"/>
                          </a:cxn>
                        </a:cxnLst>
                        <a:rect l="0" t="0" r="r" b="b"/>
                        <a:pathLst>
                          <a:path h="29">
                            <a:moveTo>
                              <a:pt x="0" y="0"/>
                            </a:moveTo>
                            <a:lnTo>
                              <a:pt x="0" y="29"/>
                            </a:lnTo>
                            <a:lnTo>
                              <a:pt x="0" y="2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252" name="Line 87"/>
                      <p:cNvSpPr>
                        <a:spLocks noChangeShapeType="1"/>
                      </p:cNvSpPr>
                      <p:nvPr/>
                    </p:nvSpPr>
                    <p:spPr bwMode="auto">
                      <a:xfrm>
                        <a:off x="502" y="2188"/>
                        <a:ext cx="11" cy="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245" name="Freeform 88"/>
                  <p:cNvSpPr>
                    <a:spLocks/>
                  </p:cNvSpPr>
                  <p:nvPr/>
                </p:nvSpPr>
                <p:spPr bwMode="auto">
                  <a:xfrm>
                    <a:off x="535" y="2184"/>
                    <a:ext cx="16" cy="4"/>
                  </a:xfrm>
                  <a:custGeom>
                    <a:avLst/>
                    <a:gdLst>
                      <a:gd name="T0" fmla="*/ 0 w 16"/>
                      <a:gd name="T1" fmla="*/ 0 h 4"/>
                      <a:gd name="T2" fmla="*/ 16 w 16"/>
                      <a:gd name="T3" fmla="*/ 0 h 4"/>
                      <a:gd name="T4" fmla="*/ 16 w 16"/>
                      <a:gd name="T5" fmla="*/ 2 h 4"/>
                      <a:gd name="T6" fmla="*/ 16 w 16"/>
                      <a:gd name="T7" fmla="*/ 4 h 4"/>
                      <a:gd name="T8" fmla="*/ 12 w 16"/>
                      <a:gd name="T9" fmla="*/ 4 h 4"/>
                      <a:gd name="T10" fmla="*/ 12 w 16"/>
                      <a:gd name="T11" fmla="*/ 2 h 4"/>
                      <a:gd name="T12" fmla="*/ 0 w 16"/>
                      <a:gd name="T13" fmla="*/ 2 h 4"/>
                      <a:gd name="T14" fmla="*/ 0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0" y="0"/>
                        </a:moveTo>
                        <a:lnTo>
                          <a:pt x="16" y="0"/>
                        </a:lnTo>
                        <a:lnTo>
                          <a:pt x="16" y="2"/>
                        </a:lnTo>
                        <a:lnTo>
                          <a:pt x="16" y="4"/>
                        </a:lnTo>
                        <a:lnTo>
                          <a:pt x="12" y="4"/>
                        </a:lnTo>
                        <a:lnTo>
                          <a:pt x="12" y="2"/>
                        </a:lnTo>
                        <a:lnTo>
                          <a:pt x="0" y="2"/>
                        </a:lnTo>
                        <a:lnTo>
                          <a:pt x="0" y="0"/>
                        </a:lnTo>
                        <a:close/>
                      </a:path>
                    </a:pathLst>
                  </a:custGeom>
                  <a:solidFill>
                    <a:srgbClr val="FFFFFF"/>
                  </a:solidFill>
                  <a:ln w="3175">
                    <a:solidFill>
                      <a:srgbClr val="000000"/>
                    </a:solidFill>
                    <a:prstDash val="solid"/>
                    <a:round/>
                    <a:headEnd/>
                    <a:tailEnd/>
                  </a:ln>
                </p:spPr>
                <p:txBody>
                  <a:bodyPr/>
                  <a:lstStyle/>
                  <a:p>
                    <a:endParaRPr lang="en-US" i="0"/>
                  </a:p>
                </p:txBody>
              </p:sp>
              <p:sp>
                <p:nvSpPr>
                  <p:cNvPr id="246" name="Freeform 89"/>
                  <p:cNvSpPr>
                    <a:spLocks/>
                  </p:cNvSpPr>
                  <p:nvPr/>
                </p:nvSpPr>
                <p:spPr bwMode="auto">
                  <a:xfrm>
                    <a:off x="480" y="2117"/>
                    <a:ext cx="123" cy="4"/>
                  </a:xfrm>
                  <a:custGeom>
                    <a:avLst/>
                    <a:gdLst>
                      <a:gd name="T0" fmla="*/ 0 w 123"/>
                      <a:gd name="T1" fmla="*/ 0 h 4"/>
                      <a:gd name="T2" fmla="*/ 123 w 123"/>
                      <a:gd name="T3" fmla="*/ 0 h 4"/>
                      <a:gd name="T4" fmla="*/ 123 w 123"/>
                      <a:gd name="T5" fmla="*/ 4 h 4"/>
                      <a:gd name="T6" fmla="*/ 2 w 123"/>
                      <a:gd name="T7" fmla="*/ 4 h 4"/>
                      <a:gd name="T8" fmla="*/ 0 w 123"/>
                      <a:gd name="T9" fmla="*/ 0 h 4"/>
                    </a:gdLst>
                    <a:ahLst/>
                    <a:cxnLst>
                      <a:cxn ang="0">
                        <a:pos x="T0" y="T1"/>
                      </a:cxn>
                      <a:cxn ang="0">
                        <a:pos x="T2" y="T3"/>
                      </a:cxn>
                      <a:cxn ang="0">
                        <a:pos x="T4" y="T5"/>
                      </a:cxn>
                      <a:cxn ang="0">
                        <a:pos x="T6" y="T7"/>
                      </a:cxn>
                      <a:cxn ang="0">
                        <a:pos x="T8" y="T9"/>
                      </a:cxn>
                    </a:cxnLst>
                    <a:rect l="0" t="0" r="r" b="b"/>
                    <a:pathLst>
                      <a:path w="123" h="4">
                        <a:moveTo>
                          <a:pt x="0" y="0"/>
                        </a:moveTo>
                        <a:lnTo>
                          <a:pt x="123" y="0"/>
                        </a:lnTo>
                        <a:lnTo>
                          <a:pt x="123" y="4"/>
                        </a:lnTo>
                        <a:lnTo>
                          <a:pt x="2" y="4"/>
                        </a:lnTo>
                        <a:lnTo>
                          <a:pt x="0" y="0"/>
                        </a:lnTo>
                        <a:close/>
                      </a:path>
                    </a:pathLst>
                  </a:custGeom>
                  <a:solidFill>
                    <a:srgbClr val="FFFFFF"/>
                  </a:solidFill>
                  <a:ln w="3175">
                    <a:solidFill>
                      <a:srgbClr val="000000"/>
                    </a:solidFill>
                    <a:prstDash val="solid"/>
                    <a:round/>
                    <a:headEnd/>
                    <a:tailEnd/>
                  </a:ln>
                </p:spPr>
                <p:txBody>
                  <a:bodyPr/>
                  <a:lstStyle/>
                  <a:p>
                    <a:endParaRPr lang="en-US" i="0"/>
                  </a:p>
                </p:txBody>
              </p:sp>
            </p:grpSp>
            <p:grpSp>
              <p:nvGrpSpPr>
                <p:cNvPr id="206" name="Group 90"/>
                <p:cNvGrpSpPr>
                  <a:grpSpLocks/>
                </p:cNvGrpSpPr>
                <p:nvPr/>
              </p:nvGrpSpPr>
              <p:grpSpPr bwMode="auto">
                <a:xfrm flipH="1">
                  <a:off x="2005" y="2581"/>
                  <a:ext cx="150" cy="64"/>
                  <a:chOff x="480" y="2243"/>
                  <a:chExt cx="134" cy="59"/>
                </a:xfrm>
              </p:grpSpPr>
              <p:sp>
                <p:nvSpPr>
                  <p:cNvPr id="235" name="Freeform 91"/>
                  <p:cNvSpPr>
                    <a:spLocks/>
                  </p:cNvSpPr>
                  <p:nvPr/>
                </p:nvSpPr>
                <p:spPr bwMode="auto">
                  <a:xfrm>
                    <a:off x="480" y="2243"/>
                    <a:ext cx="134" cy="59"/>
                  </a:xfrm>
                  <a:custGeom>
                    <a:avLst/>
                    <a:gdLst>
                      <a:gd name="T0" fmla="*/ 0 w 134"/>
                      <a:gd name="T1" fmla="*/ 59 h 59"/>
                      <a:gd name="T2" fmla="*/ 0 w 134"/>
                      <a:gd name="T3" fmla="*/ 53 h 59"/>
                      <a:gd name="T4" fmla="*/ 2 w 134"/>
                      <a:gd name="T5" fmla="*/ 45 h 59"/>
                      <a:gd name="T6" fmla="*/ 4 w 134"/>
                      <a:gd name="T7" fmla="*/ 39 h 59"/>
                      <a:gd name="T8" fmla="*/ 6 w 134"/>
                      <a:gd name="T9" fmla="*/ 31 h 59"/>
                      <a:gd name="T10" fmla="*/ 12 w 134"/>
                      <a:gd name="T11" fmla="*/ 25 h 59"/>
                      <a:gd name="T12" fmla="*/ 15 w 134"/>
                      <a:gd name="T13" fmla="*/ 19 h 59"/>
                      <a:gd name="T14" fmla="*/ 21 w 134"/>
                      <a:gd name="T15" fmla="*/ 15 h 59"/>
                      <a:gd name="T16" fmla="*/ 29 w 134"/>
                      <a:gd name="T17" fmla="*/ 10 h 59"/>
                      <a:gd name="T18" fmla="*/ 37 w 134"/>
                      <a:gd name="T19" fmla="*/ 6 h 59"/>
                      <a:gd name="T20" fmla="*/ 43 w 134"/>
                      <a:gd name="T21" fmla="*/ 4 h 59"/>
                      <a:gd name="T22" fmla="*/ 51 w 134"/>
                      <a:gd name="T23" fmla="*/ 2 h 59"/>
                      <a:gd name="T24" fmla="*/ 61 w 134"/>
                      <a:gd name="T25" fmla="*/ 0 h 59"/>
                      <a:gd name="T26" fmla="*/ 71 w 134"/>
                      <a:gd name="T27" fmla="*/ 0 h 59"/>
                      <a:gd name="T28" fmla="*/ 79 w 134"/>
                      <a:gd name="T29" fmla="*/ 0 h 59"/>
                      <a:gd name="T30" fmla="*/ 87 w 134"/>
                      <a:gd name="T31" fmla="*/ 2 h 59"/>
                      <a:gd name="T32" fmla="*/ 97 w 134"/>
                      <a:gd name="T33" fmla="*/ 6 h 59"/>
                      <a:gd name="T34" fmla="*/ 103 w 134"/>
                      <a:gd name="T35" fmla="*/ 10 h 59"/>
                      <a:gd name="T36" fmla="*/ 109 w 134"/>
                      <a:gd name="T37" fmla="*/ 12 h 59"/>
                      <a:gd name="T38" fmla="*/ 115 w 134"/>
                      <a:gd name="T39" fmla="*/ 15 h 59"/>
                      <a:gd name="T40" fmla="*/ 119 w 134"/>
                      <a:gd name="T41" fmla="*/ 21 h 59"/>
                      <a:gd name="T42" fmla="*/ 124 w 134"/>
                      <a:gd name="T43" fmla="*/ 27 h 59"/>
                      <a:gd name="T44" fmla="*/ 128 w 134"/>
                      <a:gd name="T45" fmla="*/ 33 h 59"/>
                      <a:gd name="T46" fmla="*/ 130 w 134"/>
                      <a:gd name="T47" fmla="*/ 37 h 59"/>
                      <a:gd name="T48" fmla="*/ 132 w 134"/>
                      <a:gd name="T49" fmla="*/ 41 h 59"/>
                      <a:gd name="T50" fmla="*/ 134 w 134"/>
                      <a:gd name="T51" fmla="*/ 47 h 59"/>
                      <a:gd name="T52" fmla="*/ 134 w 134"/>
                      <a:gd name="T53" fmla="*/ 51 h 59"/>
                      <a:gd name="T54" fmla="*/ 134 w 134"/>
                      <a:gd name="T55" fmla="*/ 57 h 59"/>
                      <a:gd name="T56" fmla="*/ 134 w 134"/>
                      <a:gd name="T57" fmla="*/ 59 h 59"/>
                      <a:gd name="T58" fmla="*/ 0 w 134"/>
                      <a:gd name="T5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59">
                        <a:moveTo>
                          <a:pt x="0" y="59"/>
                        </a:moveTo>
                        <a:lnTo>
                          <a:pt x="0" y="53"/>
                        </a:lnTo>
                        <a:lnTo>
                          <a:pt x="2" y="45"/>
                        </a:lnTo>
                        <a:lnTo>
                          <a:pt x="4" y="39"/>
                        </a:lnTo>
                        <a:lnTo>
                          <a:pt x="6" y="31"/>
                        </a:lnTo>
                        <a:lnTo>
                          <a:pt x="12" y="25"/>
                        </a:lnTo>
                        <a:lnTo>
                          <a:pt x="15" y="19"/>
                        </a:lnTo>
                        <a:lnTo>
                          <a:pt x="21" y="15"/>
                        </a:lnTo>
                        <a:lnTo>
                          <a:pt x="29" y="10"/>
                        </a:lnTo>
                        <a:lnTo>
                          <a:pt x="37" y="6"/>
                        </a:lnTo>
                        <a:lnTo>
                          <a:pt x="43" y="4"/>
                        </a:lnTo>
                        <a:lnTo>
                          <a:pt x="51" y="2"/>
                        </a:lnTo>
                        <a:lnTo>
                          <a:pt x="61" y="0"/>
                        </a:lnTo>
                        <a:lnTo>
                          <a:pt x="71" y="0"/>
                        </a:lnTo>
                        <a:lnTo>
                          <a:pt x="79" y="0"/>
                        </a:lnTo>
                        <a:lnTo>
                          <a:pt x="87" y="2"/>
                        </a:lnTo>
                        <a:lnTo>
                          <a:pt x="97" y="6"/>
                        </a:lnTo>
                        <a:lnTo>
                          <a:pt x="103" y="10"/>
                        </a:lnTo>
                        <a:lnTo>
                          <a:pt x="109" y="12"/>
                        </a:lnTo>
                        <a:lnTo>
                          <a:pt x="115" y="15"/>
                        </a:lnTo>
                        <a:lnTo>
                          <a:pt x="119" y="21"/>
                        </a:lnTo>
                        <a:lnTo>
                          <a:pt x="124" y="27"/>
                        </a:lnTo>
                        <a:lnTo>
                          <a:pt x="128" y="33"/>
                        </a:lnTo>
                        <a:lnTo>
                          <a:pt x="130" y="37"/>
                        </a:lnTo>
                        <a:lnTo>
                          <a:pt x="132" y="41"/>
                        </a:lnTo>
                        <a:lnTo>
                          <a:pt x="134" y="47"/>
                        </a:lnTo>
                        <a:lnTo>
                          <a:pt x="134" y="51"/>
                        </a:lnTo>
                        <a:lnTo>
                          <a:pt x="134" y="57"/>
                        </a:lnTo>
                        <a:lnTo>
                          <a:pt x="134" y="59"/>
                        </a:lnTo>
                        <a:lnTo>
                          <a:pt x="0" y="59"/>
                        </a:lnTo>
                        <a:close/>
                      </a:path>
                    </a:pathLst>
                  </a:custGeom>
                  <a:solidFill>
                    <a:srgbClr val="FFFFFF"/>
                  </a:solidFill>
                  <a:ln w="3175">
                    <a:solidFill>
                      <a:srgbClr val="000000"/>
                    </a:solidFill>
                    <a:prstDash val="solid"/>
                    <a:round/>
                    <a:headEnd/>
                    <a:tailEnd/>
                  </a:ln>
                </p:spPr>
                <p:txBody>
                  <a:bodyPr/>
                  <a:lstStyle/>
                  <a:p>
                    <a:endParaRPr lang="en-US" i="0"/>
                  </a:p>
                </p:txBody>
              </p:sp>
              <p:sp>
                <p:nvSpPr>
                  <p:cNvPr id="236" name="Freeform 92"/>
                  <p:cNvSpPr>
                    <a:spLocks/>
                  </p:cNvSpPr>
                  <p:nvPr/>
                </p:nvSpPr>
                <p:spPr bwMode="auto">
                  <a:xfrm>
                    <a:off x="499" y="2258"/>
                    <a:ext cx="98" cy="44"/>
                  </a:xfrm>
                  <a:custGeom>
                    <a:avLst/>
                    <a:gdLst>
                      <a:gd name="T0" fmla="*/ 0 w 98"/>
                      <a:gd name="T1" fmla="*/ 44 h 44"/>
                      <a:gd name="T2" fmla="*/ 0 w 98"/>
                      <a:gd name="T3" fmla="*/ 38 h 44"/>
                      <a:gd name="T4" fmla="*/ 0 w 98"/>
                      <a:gd name="T5" fmla="*/ 34 h 44"/>
                      <a:gd name="T6" fmla="*/ 2 w 98"/>
                      <a:gd name="T7" fmla="*/ 30 h 44"/>
                      <a:gd name="T8" fmla="*/ 4 w 98"/>
                      <a:gd name="T9" fmla="*/ 24 h 44"/>
                      <a:gd name="T10" fmla="*/ 8 w 98"/>
                      <a:gd name="T11" fmla="*/ 20 h 44"/>
                      <a:gd name="T12" fmla="*/ 12 w 98"/>
                      <a:gd name="T13" fmla="*/ 16 h 44"/>
                      <a:gd name="T14" fmla="*/ 16 w 98"/>
                      <a:gd name="T15" fmla="*/ 12 h 44"/>
                      <a:gd name="T16" fmla="*/ 20 w 98"/>
                      <a:gd name="T17" fmla="*/ 8 h 44"/>
                      <a:gd name="T18" fmla="*/ 26 w 98"/>
                      <a:gd name="T19" fmla="*/ 6 h 44"/>
                      <a:gd name="T20" fmla="*/ 32 w 98"/>
                      <a:gd name="T21" fmla="*/ 4 h 44"/>
                      <a:gd name="T22" fmla="*/ 38 w 98"/>
                      <a:gd name="T23" fmla="*/ 2 h 44"/>
                      <a:gd name="T24" fmla="*/ 44 w 98"/>
                      <a:gd name="T25" fmla="*/ 0 h 44"/>
                      <a:gd name="T26" fmla="*/ 50 w 98"/>
                      <a:gd name="T27" fmla="*/ 0 h 44"/>
                      <a:gd name="T28" fmla="*/ 56 w 98"/>
                      <a:gd name="T29" fmla="*/ 2 h 44"/>
                      <a:gd name="T30" fmla="*/ 64 w 98"/>
                      <a:gd name="T31" fmla="*/ 2 h 44"/>
                      <a:gd name="T32" fmla="*/ 70 w 98"/>
                      <a:gd name="T33" fmla="*/ 4 h 44"/>
                      <a:gd name="T34" fmla="*/ 74 w 98"/>
                      <a:gd name="T35" fmla="*/ 8 h 44"/>
                      <a:gd name="T36" fmla="*/ 78 w 98"/>
                      <a:gd name="T37" fmla="*/ 10 h 44"/>
                      <a:gd name="T38" fmla="*/ 82 w 98"/>
                      <a:gd name="T39" fmla="*/ 14 h 44"/>
                      <a:gd name="T40" fmla="*/ 86 w 98"/>
                      <a:gd name="T41" fmla="*/ 16 h 44"/>
                      <a:gd name="T42" fmla="*/ 90 w 98"/>
                      <a:gd name="T43" fmla="*/ 20 h 44"/>
                      <a:gd name="T44" fmla="*/ 92 w 98"/>
                      <a:gd name="T45" fmla="*/ 26 h 44"/>
                      <a:gd name="T46" fmla="*/ 94 w 98"/>
                      <a:gd name="T47" fmla="*/ 28 h 44"/>
                      <a:gd name="T48" fmla="*/ 94 w 98"/>
                      <a:gd name="T49" fmla="*/ 32 h 44"/>
                      <a:gd name="T50" fmla="*/ 96 w 98"/>
                      <a:gd name="T51" fmla="*/ 36 h 44"/>
                      <a:gd name="T52" fmla="*/ 96 w 98"/>
                      <a:gd name="T53" fmla="*/ 38 h 44"/>
                      <a:gd name="T54" fmla="*/ 96 w 98"/>
                      <a:gd name="T55" fmla="*/ 42 h 44"/>
                      <a:gd name="T56" fmla="*/ 98 w 98"/>
                      <a:gd name="T57" fmla="*/ 44 h 44"/>
                      <a:gd name="T58" fmla="*/ 0 w 98"/>
                      <a:gd name="T5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44">
                        <a:moveTo>
                          <a:pt x="0" y="44"/>
                        </a:moveTo>
                        <a:lnTo>
                          <a:pt x="0" y="38"/>
                        </a:lnTo>
                        <a:lnTo>
                          <a:pt x="0" y="34"/>
                        </a:lnTo>
                        <a:lnTo>
                          <a:pt x="2" y="30"/>
                        </a:lnTo>
                        <a:lnTo>
                          <a:pt x="4" y="24"/>
                        </a:lnTo>
                        <a:lnTo>
                          <a:pt x="8" y="20"/>
                        </a:lnTo>
                        <a:lnTo>
                          <a:pt x="12" y="16"/>
                        </a:lnTo>
                        <a:lnTo>
                          <a:pt x="16" y="12"/>
                        </a:lnTo>
                        <a:lnTo>
                          <a:pt x="20" y="8"/>
                        </a:lnTo>
                        <a:lnTo>
                          <a:pt x="26" y="6"/>
                        </a:lnTo>
                        <a:lnTo>
                          <a:pt x="32" y="4"/>
                        </a:lnTo>
                        <a:lnTo>
                          <a:pt x="38" y="2"/>
                        </a:lnTo>
                        <a:lnTo>
                          <a:pt x="44" y="0"/>
                        </a:lnTo>
                        <a:lnTo>
                          <a:pt x="50" y="0"/>
                        </a:lnTo>
                        <a:lnTo>
                          <a:pt x="56" y="2"/>
                        </a:lnTo>
                        <a:lnTo>
                          <a:pt x="64" y="2"/>
                        </a:lnTo>
                        <a:lnTo>
                          <a:pt x="70" y="4"/>
                        </a:lnTo>
                        <a:lnTo>
                          <a:pt x="74" y="8"/>
                        </a:lnTo>
                        <a:lnTo>
                          <a:pt x="78" y="10"/>
                        </a:lnTo>
                        <a:lnTo>
                          <a:pt x="82" y="14"/>
                        </a:lnTo>
                        <a:lnTo>
                          <a:pt x="86" y="16"/>
                        </a:lnTo>
                        <a:lnTo>
                          <a:pt x="90" y="20"/>
                        </a:lnTo>
                        <a:lnTo>
                          <a:pt x="92" y="26"/>
                        </a:lnTo>
                        <a:lnTo>
                          <a:pt x="94" y="28"/>
                        </a:lnTo>
                        <a:lnTo>
                          <a:pt x="94" y="32"/>
                        </a:lnTo>
                        <a:lnTo>
                          <a:pt x="96" y="36"/>
                        </a:lnTo>
                        <a:lnTo>
                          <a:pt x="96" y="38"/>
                        </a:lnTo>
                        <a:lnTo>
                          <a:pt x="96" y="42"/>
                        </a:lnTo>
                        <a:lnTo>
                          <a:pt x="98" y="44"/>
                        </a:lnTo>
                        <a:lnTo>
                          <a:pt x="0" y="44"/>
                        </a:lnTo>
                        <a:close/>
                      </a:path>
                    </a:pathLst>
                  </a:custGeom>
                  <a:solidFill>
                    <a:srgbClr val="808080"/>
                  </a:solidFill>
                  <a:ln w="3175">
                    <a:solidFill>
                      <a:srgbClr val="000000"/>
                    </a:solidFill>
                    <a:prstDash val="solid"/>
                    <a:round/>
                    <a:headEnd/>
                    <a:tailEnd/>
                  </a:ln>
                </p:spPr>
                <p:txBody>
                  <a:bodyPr/>
                  <a:lstStyle/>
                  <a:p>
                    <a:endParaRPr lang="en-US" i="0"/>
                  </a:p>
                </p:txBody>
              </p:sp>
            </p:grpSp>
            <p:grpSp>
              <p:nvGrpSpPr>
                <p:cNvPr id="207" name="Group 93"/>
                <p:cNvGrpSpPr>
                  <a:grpSpLocks/>
                </p:cNvGrpSpPr>
                <p:nvPr/>
              </p:nvGrpSpPr>
              <p:grpSpPr bwMode="auto">
                <a:xfrm flipH="1">
                  <a:off x="1918" y="2475"/>
                  <a:ext cx="85" cy="115"/>
                  <a:chOff x="616" y="2146"/>
                  <a:chExt cx="76" cy="105"/>
                </a:xfrm>
              </p:grpSpPr>
              <p:sp>
                <p:nvSpPr>
                  <p:cNvPr id="232" name="Freeform 94"/>
                  <p:cNvSpPr>
                    <a:spLocks/>
                  </p:cNvSpPr>
                  <p:nvPr/>
                </p:nvSpPr>
                <p:spPr bwMode="auto">
                  <a:xfrm>
                    <a:off x="616" y="2166"/>
                    <a:ext cx="76" cy="73"/>
                  </a:xfrm>
                  <a:custGeom>
                    <a:avLst/>
                    <a:gdLst>
                      <a:gd name="T0" fmla="*/ 0 w 76"/>
                      <a:gd name="T1" fmla="*/ 39 h 73"/>
                      <a:gd name="T2" fmla="*/ 2 w 76"/>
                      <a:gd name="T3" fmla="*/ 43 h 73"/>
                      <a:gd name="T4" fmla="*/ 6 w 76"/>
                      <a:gd name="T5" fmla="*/ 47 h 73"/>
                      <a:gd name="T6" fmla="*/ 10 w 76"/>
                      <a:gd name="T7" fmla="*/ 51 h 73"/>
                      <a:gd name="T8" fmla="*/ 12 w 76"/>
                      <a:gd name="T9" fmla="*/ 55 h 73"/>
                      <a:gd name="T10" fmla="*/ 16 w 76"/>
                      <a:gd name="T11" fmla="*/ 59 h 73"/>
                      <a:gd name="T12" fmla="*/ 20 w 76"/>
                      <a:gd name="T13" fmla="*/ 61 h 73"/>
                      <a:gd name="T14" fmla="*/ 22 w 76"/>
                      <a:gd name="T15" fmla="*/ 65 h 73"/>
                      <a:gd name="T16" fmla="*/ 24 w 76"/>
                      <a:gd name="T17" fmla="*/ 67 h 73"/>
                      <a:gd name="T18" fmla="*/ 26 w 76"/>
                      <a:gd name="T19" fmla="*/ 69 h 73"/>
                      <a:gd name="T20" fmla="*/ 28 w 76"/>
                      <a:gd name="T21" fmla="*/ 71 h 73"/>
                      <a:gd name="T22" fmla="*/ 32 w 76"/>
                      <a:gd name="T23" fmla="*/ 71 h 73"/>
                      <a:gd name="T24" fmla="*/ 34 w 76"/>
                      <a:gd name="T25" fmla="*/ 73 h 73"/>
                      <a:gd name="T26" fmla="*/ 38 w 76"/>
                      <a:gd name="T27" fmla="*/ 71 h 73"/>
                      <a:gd name="T28" fmla="*/ 42 w 76"/>
                      <a:gd name="T29" fmla="*/ 71 h 73"/>
                      <a:gd name="T30" fmla="*/ 44 w 76"/>
                      <a:gd name="T31" fmla="*/ 69 h 73"/>
                      <a:gd name="T32" fmla="*/ 46 w 76"/>
                      <a:gd name="T33" fmla="*/ 69 h 73"/>
                      <a:gd name="T34" fmla="*/ 50 w 76"/>
                      <a:gd name="T35" fmla="*/ 67 h 73"/>
                      <a:gd name="T36" fmla="*/ 52 w 76"/>
                      <a:gd name="T37" fmla="*/ 63 h 73"/>
                      <a:gd name="T38" fmla="*/ 54 w 76"/>
                      <a:gd name="T39" fmla="*/ 59 h 73"/>
                      <a:gd name="T40" fmla="*/ 58 w 76"/>
                      <a:gd name="T41" fmla="*/ 55 h 73"/>
                      <a:gd name="T42" fmla="*/ 60 w 76"/>
                      <a:gd name="T43" fmla="*/ 51 h 73"/>
                      <a:gd name="T44" fmla="*/ 62 w 76"/>
                      <a:gd name="T45" fmla="*/ 47 h 73"/>
                      <a:gd name="T46" fmla="*/ 64 w 76"/>
                      <a:gd name="T47" fmla="*/ 43 h 73"/>
                      <a:gd name="T48" fmla="*/ 64 w 76"/>
                      <a:gd name="T49" fmla="*/ 37 h 73"/>
                      <a:gd name="T50" fmla="*/ 66 w 76"/>
                      <a:gd name="T51" fmla="*/ 31 h 73"/>
                      <a:gd name="T52" fmla="*/ 66 w 76"/>
                      <a:gd name="T53" fmla="*/ 27 h 73"/>
                      <a:gd name="T54" fmla="*/ 66 w 76"/>
                      <a:gd name="T55" fmla="*/ 22 h 73"/>
                      <a:gd name="T56" fmla="*/ 68 w 76"/>
                      <a:gd name="T57" fmla="*/ 18 h 73"/>
                      <a:gd name="T58" fmla="*/ 68 w 76"/>
                      <a:gd name="T59" fmla="*/ 16 h 73"/>
                      <a:gd name="T60" fmla="*/ 70 w 76"/>
                      <a:gd name="T61" fmla="*/ 14 h 73"/>
                      <a:gd name="T62" fmla="*/ 72 w 76"/>
                      <a:gd name="T63" fmla="*/ 8 h 73"/>
                      <a:gd name="T64" fmla="*/ 74 w 76"/>
                      <a:gd name="T65" fmla="*/ 4 h 73"/>
                      <a:gd name="T66" fmla="*/ 76 w 7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73">
                        <a:moveTo>
                          <a:pt x="0" y="39"/>
                        </a:moveTo>
                        <a:lnTo>
                          <a:pt x="2" y="43"/>
                        </a:lnTo>
                        <a:lnTo>
                          <a:pt x="6" y="47"/>
                        </a:lnTo>
                        <a:lnTo>
                          <a:pt x="10" y="51"/>
                        </a:lnTo>
                        <a:lnTo>
                          <a:pt x="12" y="55"/>
                        </a:lnTo>
                        <a:lnTo>
                          <a:pt x="16" y="59"/>
                        </a:lnTo>
                        <a:lnTo>
                          <a:pt x="20" y="61"/>
                        </a:lnTo>
                        <a:lnTo>
                          <a:pt x="22" y="65"/>
                        </a:lnTo>
                        <a:lnTo>
                          <a:pt x="24" y="67"/>
                        </a:lnTo>
                        <a:lnTo>
                          <a:pt x="26" y="69"/>
                        </a:lnTo>
                        <a:lnTo>
                          <a:pt x="28" y="71"/>
                        </a:lnTo>
                        <a:lnTo>
                          <a:pt x="32" y="71"/>
                        </a:lnTo>
                        <a:lnTo>
                          <a:pt x="34" y="73"/>
                        </a:lnTo>
                        <a:lnTo>
                          <a:pt x="38" y="71"/>
                        </a:lnTo>
                        <a:lnTo>
                          <a:pt x="42" y="71"/>
                        </a:lnTo>
                        <a:lnTo>
                          <a:pt x="44" y="69"/>
                        </a:lnTo>
                        <a:lnTo>
                          <a:pt x="46" y="69"/>
                        </a:lnTo>
                        <a:lnTo>
                          <a:pt x="50" y="67"/>
                        </a:lnTo>
                        <a:lnTo>
                          <a:pt x="52" y="63"/>
                        </a:lnTo>
                        <a:lnTo>
                          <a:pt x="54" y="59"/>
                        </a:lnTo>
                        <a:lnTo>
                          <a:pt x="58" y="55"/>
                        </a:lnTo>
                        <a:lnTo>
                          <a:pt x="60" y="51"/>
                        </a:lnTo>
                        <a:lnTo>
                          <a:pt x="62" y="47"/>
                        </a:lnTo>
                        <a:lnTo>
                          <a:pt x="64" y="43"/>
                        </a:lnTo>
                        <a:lnTo>
                          <a:pt x="64" y="37"/>
                        </a:lnTo>
                        <a:lnTo>
                          <a:pt x="66" y="31"/>
                        </a:lnTo>
                        <a:lnTo>
                          <a:pt x="66" y="27"/>
                        </a:lnTo>
                        <a:lnTo>
                          <a:pt x="66" y="22"/>
                        </a:lnTo>
                        <a:lnTo>
                          <a:pt x="68" y="18"/>
                        </a:lnTo>
                        <a:lnTo>
                          <a:pt x="68" y="16"/>
                        </a:lnTo>
                        <a:lnTo>
                          <a:pt x="70" y="14"/>
                        </a:lnTo>
                        <a:lnTo>
                          <a:pt x="72" y="8"/>
                        </a:lnTo>
                        <a:lnTo>
                          <a:pt x="74" y="4"/>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233" name="Freeform 95"/>
                  <p:cNvSpPr>
                    <a:spLocks/>
                  </p:cNvSpPr>
                  <p:nvPr/>
                </p:nvSpPr>
                <p:spPr bwMode="auto">
                  <a:xfrm>
                    <a:off x="616" y="2146"/>
                    <a:ext cx="76" cy="105"/>
                  </a:xfrm>
                  <a:custGeom>
                    <a:avLst/>
                    <a:gdLst>
                      <a:gd name="T0" fmla="*/ 0 w 76"/>
                      <a:gd name="T1" fmla="*/ 71 h 105"/>
                      <a:gd name="T2" fmla="*/ 2 w 76"/>
                      <a:gd name="T3" fmla="*/ 73 h 105"/>
                      <a:gd name="T4" fmla="*/ 2 w 76"/>
                      <a:gd name="T5" fmla="*/ 75 h 105"/>
                      <a:gd name="T6" fmla="*/ 4 w 76"/>
                      <a:gd name="T7" fmla="*/ 77 h 105"/>
                      <a:gd name="T8" fmla="*/ 8 w 76"/>
                      <a:gd name="T9" fmla="*/ 79 h 105"/>
                      <a:gd name="T10" fmla="*/ 8 w 76"/>
                      <a:gd name="T11" fmla="*/ 81 h 105"/>
                      <a:gd name="T12" fmla="*/ 10 w 76"/>
                      <a:gd name="T13" fmla="*/ 85 h 105"/>
                      <a:gd name="T14" fmla="*/ 12 w 76"/>
                      <a:gd name="T15" fmla="*/ 89 h 105"/>
                      <a:gd name="T16" fmla="*/ 16 w 76"/>
                      <a:gd name="T17" fmla="*/ 95 h 105"/>
                      <a:gd name="T18" fmla="*/ 20 w 76"/>
                      <a:gd name="T19" fmla="*/ 97 h 105"/>
                      <a:gd name="T20" fmla="*/ 22 w 76"/>
                      <a:gd name="T21" fmla="*/ 99 h 105"/>
                      <a:gd name="T22" fmla="*/ 24 w 76"/>
                      <a:gd name="T23" fmla="*/ 101 h 105"/>
                      <a:gd name="T24" fmla="*/ 26 w 76"/>
                      <a:gd name="T25" fmla="*/ 101 h 105"/>
                      <a:gd name="T26" fmla="*/ 28 w 76"/>
                      <a:gd name="T27" fmla="*/ 103 h 105"/>
                      <a:gd name="T28" fmla="*/ 32 w 76"/>
                      <a:gd name="T29" fmla="*/ 103 h 105"/>
                      <a:gd name="T30" fmla="*/ 36 w 76"/>
                      <a:gd name="T31" fmla="*/ 105 h 105"/>
                      <a:gd name="T32" fmla="*/ 38 w 76"/>
                      <a:gd name="T33" fmla="*/ 105 h 105"/>
                      <a:gd name="T34" fmla="*/ 40 w 76"/>
                      <a:gd name="T35" fmla="*/ 105 h 105"/>
                      <a:gd name="T36" fmla="*/ 44 w 76"/>
                      <a:gd name="T37" fmla="*/ 103 h 105"/>
                      <a:gd name="T38" fmla="*/ 46 w 76"/>
                      <a:gd name="T39" fmla="*/ 103 h 105"/>
                      <a:gd name="T40" fmla="*/ 50 w 76"/>
                      <a:gd name="T41" fmla="*/ 101 h 105"/>
                      <a:gd name="T42" fmla="*/ 54 w 76"/>
                      <a:gd name="T43" fmla="*/ 101 h 105"/>
                      <a:gd name="T44" fmla="*/ 56 w 76"/>
                      <a:gd name="T45" fmla="*/ 99 h 105"/>
                      <a:gd name="T46" fmla="*/ 56 w 76"/>
                      <a:gd name="T47" fmla="*/ 97 h 105"/>
                      <a:gd name="T48" fmla="*/ 58 w 76"/>
                      <a:gd name="T49" fmla="*/ 95 h 105"/>
                      <a:gd name="T50" fmla="*/ 60 w 76"/>
                      <a:gd name="T51" fmla="*/ 93 h 105"/>
                      <a:gd name="T52" fmla="*/ 60 w 76"/>
                      <a:gd name="T53" fmla="*/ 91 h 105"/>
                      <a:gd name="T54" fmla="*/ 62 w 76"/>
                      <a:gd name="T55" fmla="*/ 89 h 105"/>
                      <a:gd name="T56" fmla="*/ 64 w 76"/>
                      <a:gd name="T57" fmla="*/ 85 h 105"/>
                      <a:gd name="T58" fmla="*/ 66 w 76"/>
                      <a:gd name="T59" fmla="*/ 81 h 105"/>
                      <a:gd name="T60" fmla="*/ 66 w 76"/>
                      <a:gd name="T61" fmla="*/ 77 h 105"/>
                      <a:gd name="T62" fmla="*/ 68 w 76"/>
                      <a:gd name="T63" fmla="*/ 73 h 105"/>
                      <a:gd name="T64" fmla="*/ 68 w 76"/>
                      <a:gd name="T65" fmla="*/ 69 h 105"/>
                      <a:gd name="T66" fmla="*/ 68 w 76"/>
                      <a:gd name="T67" fmla="*/ 65 h 105"/>
                      <a:gd name="T68" fmla="*/ 70 w 76"/>
                      <a:gd name="T69" fmla="*/ 61 h 105"/>
                      <a:gd name="T70" fmla="*/ 72 w 76"/>
                      <a:gd name="T71" fmla="*/ 59 h 105"/>
                      <a:gd name="T72" fmla="*/ 72 w 76"/>
                      <a:gd name="T73" fmla="*/ 55 h 105"/>
                      <a:gd name="T74" fmla="*/ 72 w 76"/>
                      <a:gd name="T75" fmla="*/ 51 h 105"/>
                      <a:gd name="T76" fmla="*/ 72 w 76"/>
                      <a:gd name="T77" fmla="*/ 47 h 105"/>
                      <a:gd name="T78" fmla="*/ 72 w 76"/>
                      <a:gd name="T79" fmla="*/ 42 h 105"/>
                      <a:gd name="T80" fmla="*/ 72 w 76"/>
                      <a:gd name="T81" fmla="*/ 20 h 105"/>
                      <a:gd name="T82" fmla="*/ 72 w 76"/>
                      <a:gd name="T83" fmla="*/ 10 h 105"/>
                      <a:gd name="T84" fmla="*/ 72 w 76"/>
                      <a:gd name="T85" fmla="*/ 8 h 105"/>
                      <a:gd name="T86" fmla="*/ 72 w 76"/>
                      <a:gd name="T87" fmla="*/ 6 h 105"/>
                      <a:gd name="T88" fmla="*/ 72 w 76"/>
                      <a:gd name="T89" fmla="*/ 2 h 105"/>
                      <a:gd name="T90" fmla="*/ 74 w 76"/>
                      <a:gd name="T91" fmla="*/ 0 h 105"/>
                      <a:gd name="T92" fmla="*/ 76 w 76"/>
                      <a:gd name="T9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105">
                        <a:moveTo>
                          <a:pt x="0" y="71"/>
                        </a:moveTo>
                        <a:lnTo>
                          <a:pt x="2" y="73"/>
                        </a:lnTo>
                        <a:lnTo>
                          <a:pt x="2" y="75"/>
                        </a:lnTo>
                        <a:lnTo>
                          <a:pt x="4" y="77"/>
                        </a:lnTo>
                        <a:lnTo>
                          <a:pt x="8" y="79"/>
                        </a:lnTo>
                        <a:lnTo>
                          <a:pt x="8" y="81"/>
                        </a:lnTo>
                        <a:lnTo>
                          <a:pt x="10" y="85"/>
                        </a:lnTo>
                        <a:lnTo>
                          <a:pt x="12" y="89"/>
                        </a:lnTo>
                        <a:lnTo>
                          <a:pt x="16" y="95"/>
                        </a:lnTo>
                        <a:lnTo>
                          <a:pt x="20" y="97"/>
                        </a:lnTo>
                        <a:lnTo>
                          <a:pt x="22" y="99"/>
                        </a:lnTo>
                        <a:lnTo>
                          <a:pt x="24" y="101"/>
                        </a:lnTo>
                        <a:lnTo>
                          <a:pt x="26" y="101"/>
                        </a:lnTo>
                        <a:lnTo>
                          <a:pt x="28" y="103"/>
                        </a:lnTo>
                        <a:lnTo>
                          <a:pt x="32" y="103"/>
                        </a:lnTo>
                        <a:lnTo>
                          <a:pt x="36" y="105"/>
                        </a:lnTo>
                        <a:lnTo>
                          <a:pt x="38" y="105"/>
                        </a:lnTo>
                        <a:lnTo>
                          <a:pt x="40" y="105"/>
                        </a:lnTo>
                        <a:lnTo>
                          <a:pt x="44" y="103"/>
                        </a:lnTo>
                        <a:lnTo>
                          <a:pt x="46" y="103"/>
                        </a:lnTo>
                        <a:lnTo>
                          <a:pt x="50" y="101"/>
                        </a:lnTo>
                        <a:lnTo>
                          <a:pt x="54" y="101"/>
                        </a:lnTo>
                        <a:lnTo>
                          <a:pt x="56" y="99"/>
                        </a:lnTo>
                        <a:lnTo>
                          <a:pt x="56" y="97"/>
                        </a:lnTo>
                        <a:lnTo>
                          <a:pt x="58" y="95"/>
                        </a:lnTo>
                        <a:lnTo>
                          <a:pt x="60" y="93"/>
                        </a:lnTo>
                        <a:lnTo>
                          <a:pt x="60" y="91"/>
                        </a:lnTo>
                        <a:lnTo>
                          <a:pt x="62" y="89"/>
                        </a:lnTo>
                        <a:lnTo>
                          <a:pt x="64" y="85"/>
                        </a:lnTo>
                        <a:lnTo>
                          <a:pt x="66" y="81"/>
                        </a:lnTo>
                        <a:lnTo>
                          <a:pt x="66" y="77"/>
                        </a:lnTo>
                        <a:lnTo>
                          <a:pt x="68" y="73"/>
                        </a:lnTo>
                        <a:lnTo>
                          <a:pt x="68" y="69"/>
                        </a:lnTo>
                        <a:lnTo>
                          <a:pt x="68" y="65"/>
                        </a:lnTo>
                        <a:lnTo>
                          <a:pt x="70" y="61"/>
                        </a:lnTo>
                        <a:lnTo>
                          <a:pt x="72" y="59"/>
                        </a:lnTo>
                        <a:lnTo>
                          <a:pt x="72" y="55"/>
                        </a:lnTo>
                        <a:lnTo>
                          <a:pt x="72" y="51"/>
                        </a:lnTo>
                        <a:lnTo>
                          <a:pt x="72" y="47"/>
                        </a:lnTo>
                        <a:lnTo>
                          <a:pt x="72" y="42"/>
                        </a:lnTo>
                        <a:lnTo>
                          <a:pt x="72" y="20"/>
                        </a:lnTo>
                        <a:lnTo>
                          <a:pt x="72" y="10"/>
                        </a:lnTo>
                        <a:lnTo>
                          <a:pt x="72" y="8"/>
                        </a:lnTo>
                        <a:lnTo>
                          <a:pt x="72" y="6"/>
                        </a:lnTo>
                        <a:lnTo>
                          <a:pt x="72" y="2"/>
                        </a:lnTo>
                        <a:lnTo>
                          <a:pt x="74" y="0"/>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234" name="Arc 96"/>
                  <p:cNvSpPr>
                    <a:spLocks/>
                  </p:cNvSpPr>
                  <p:nvPr/>
                </p:nvSpPr>
                <p:spPr bwMode="auto">
                  <a:xfrm>
                    <a:off x="679" y="2159"/>
                    <a:ext cx="13" cy="85"/>
                  </a:xfrm>
                  <a:custGeom>
                    <a:avLst/>
                    <a:gdLst>
                      <a:gd name="G0" fmla="+- 21600 0 0"/>
                      <a:gd name="G1" fmla="+- 21600 0 0"/>
                      <a:gd name="G2" fmla="+- 21600 0 0"/>
                      <a:gd name="T0" fmla="*/ 21600 w 21600"/>
                      <a:gd name="T1" fmla="*/ 43200 h 43200"/>
                      <a:gd name="T2" fmla="*/ 21600 w 21600"/>
                      <a:gd name="T3" fmla="*/ 0 h 43200"/>
                      <a:gd name="T4" fmla="*/ 21600 w 21600"/>
                      <a:gd name="T5" fmla="*/ 21600 h 43200"/>
                    </a:gdLst>
                    <a:ahLst/>
                    <a:cxnLst>
                      <a:cxn ang="0">
                        <a:pos x="T0" y="T1"/>
                      </a:cxn>
                      <a:cxn ang="0">
                        <a:pos x="T2" y="T3"/>
                      </a:cxn>
                      <a:cxn ang="0">
                        <a:pos x="T4" y="T5"/>
                      </a:cxn>
                    </a:cxnLst>
                    <a:rect l="0" t="0" r="r" b="b"/>
                    <a:pathLst>
                      <a:path w="21600" h="43200" fill="none" extrusionOk="0">
                        <a:moveTo>
                          <a:pt x="21600" y="43200"/>
                        </a:moveTo>
                        <a:cubicBezTo>
                          <a:pt x="9670" y="43200"/>
                          <a:pt x="0" y="33529"/>
                          <a:pt x="0" y="21600"/>
                        </a:cubicBezTo>
                        <a:cubicBezTo>
                          <a:pt x="-1" y="9670"/>
                          <a:pt x="9670" y="0"/>
                          <a:pt x="21599" y="0"/>
                        </a:cubicBezTo>
                      </a:path>
                      <a:path w="21600" h="43200" stroke="0" extrusionOk="0">
                        <a:moveTo>
                          <a:pt x="21600" y="43200"/>
                        </a:moveTo>
                        <a:cubicBezTo>
                          <a:pt x="9670" y="43200"/>
                          <a:pt x="0" y="33529"/>
                          <a:pt x="0" y="21600"/>
                        </a:cubicBezTo>
                        <a:cubicBezTo>
                          <a:pt x="-1" y="9670"/>
                          <a:pt x="9670" y="0"/>
                          <a:pt x="21599" y="0"/>
                        </a:cubicBezTo>
                        <a:lnTo>
                          <a:pt x="21600" y="21600"/>
                        </a:lnTo>
                        <a:close/>
                      </a:path>
                    </a:pathLst>
                  </a:custGeom>
                  <a:solidFill>
                    <a:srgbClr val="808080"/>
                  </a:solidFill>
                  <a:ln w="3175">
                    <a:solidFill>
                      <a:srgbClr val="000000"/>
                    </a:solidFill>
                    <a:round/>
                    <a:headEnd/>
                    <a:tailEnd/>
                  </a:ln>
                </p:spPr>
                <p:txBody>
                  <a:bodyPr/>
                  <a:lstStyle/>
                  <a:p>
                    <a:endParaRPr lang="en-US" i="0"/>
                  </a:p>
                </p:txBody>
              </p:sp>
            </p:grpSp>
            <p:grpSp>
              <p:nvGrpSpPr>
                <p:cNvPr id="208" name="Group 97"/>
                <p:cNvGrpSpPr>
                  <a:grpSpLocks/>
                </p:cNvGrpSpPr>
                <p:nvPr/>
              </p:nvGrpSpPr>
              <p:grpSpPr bwMode="auto">
                <a:xfrm flipH="1">
                  <a:off x="1727" y="2597"/>
                  <a:ext cx="287" cy="82"/>
                  <a:chOff x="606" y="2258"/>
                  <a:chExt cx="257" cy="75"/>
                </a:xfrm>
              </p:grpSpPr>
              <p:sp>
                <p:nvSpPr>
                  <p:cNvPr id="222" name="Line 98"/>
                  <p:cNvSpPr>
                    <a:spLocks noChangeShapeType="1"/>
                  </p:cNvSpPr>
                  <p:nvPr/>
                </p:nvSpPr>
                <p:spPr bwMode="auto">
                  <a:xfrm>
                    <a:off x="862" y="2288"/>
                    <a:ext cx="1" cy="45"/>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23" name="Rectangle 99"/>
                  <p:cNvSpPr>
                    <a:spLocks noChangeArrowheads="1"/>
                  </p:cNvSpPr>
                  <p:nvPr/>
                </p:nvSpPr>
                <p:spPr bwMode="auto">
                  <a:xfrm>
                    <a:off x="606" y="2268"/>
                    <a:ext cx="252" cy="28"/>
                  </a:xfrm>
                  <a:prstGeom prst="rect">
                    <a:avLst/>
                  </a:prstGeom>
                  <a:solidFill>
                    <a:srgbClr val="A00000"/>
                  </a:solidFill>
                  <a:ln w="6350">
                    <a:solidFill>
                      <a:srgbClr val="000000"/>
                    </a:solidFill>
                    <a:miter lim="800000"/>
                    <a:headEnd/>
                    <a:tailEnd/>
                  </a:ln>
                </p:spPr>
                <p:txBody>
                  <a:bodyPr/>
                  <a:lstStyle/>
                  <a:p>
                    <a:endParaRPr lang="en-US" i="0"/>
                  </a:p>
                </p:txBody>
              </p:sp>
              <p:grpSp>
                <p:nvGrpSpPr>
                  <p:cNvPr id="224" name="Group 100"/>
                  <p:cNvGrpSpPr>
                    <a:grpSpLocks/>
                  </p:cNvGrpSpPr>
                  <p:nvPr/>
                </p:nvGrpSpPr>
                <p:grpSpPr bwMode="auto">
                  <a:xfrm>
                    <a:off x="619" y="2268"/>
                    <a:ext cx="54" cy="43"/>
                    <a:chOff x="619" y="2268"/>
                    <a:chExt cx="54" cy="43"/>
                  </a:xfrm>
                </p:grpSpPr>
                <p:sp>
                  <p:nvSpPr>
                    <p:cNvPr id="226" name="Rectangle 101"/>
                    <p:cNvSpPr>
                      <a:spLocks noChangeArrowheads="1"/>
                    </p:cNvSpPr>
                    <p:nvPr/>
                  </p:nvSpPr>
                  <p:spPr bwMode="auto">
                    <a:xfrm>
                      <a:off x="619" y="2271"/>
                      <a:ext cx="54" cy="40"/>
                    </a:xfrm>
                    <a:prstGeom prst="rect">
                      <a:avLst/>
                    </a:prstGeom>
                    <a:solidFill>
                      <a:srgbClr val="FFFFFF"/>
                    </a:solidFill>
                    <a:ln w="3175">
                      <a:solidFill>
                        <a:srgbClr val="000000"/>
                      </a:solidFill>
                      <a:miter lim="800000"/>
                      <a:headEnd/>
                      <a:tailEnd/>
                    </a:ln>
                  </p:spPr>
                  <p:txBody>
                    <a:bodyPr/>
                    <a:lstStyle/>
                    <a:p>
                      <a:endParaRPr lang="en-US" i="0"/>
                    </a:p>
                  </p:txBody>
                </p:sp>
                <p:grpSp>
                  <p:nvGrpSpPr>
                    <p:cNvPr id="227" name="Group 102"/>
                    <p:cNvGrpSpPr>
                      <a:grpSpLocks/>
                    </p:cNvGrpSpPr>
                    <p:nvPr/>
                  </p:nvGrpSpPr>
                  <p:grpSpPr bwMode="auto">
                    <a:xfrm>
                      <a:off x="626" y="2268"/>
                      <a:ext cx="39" cy="42"/>
                      <a:chOff x="626" y="2268"/>
                      <a:chExt cx="39" cy="42"/>
                    </a:xfrm>
                  </p:grpSpPr>
                  <p:sp>
                    <p:nvSpPr>
                      <p:cNvPr id="228" name="Line 103"/>
                      <p:cNvSpPr>
                        <a:spLocks noChangeShapeType="1"/>
                      </p:cNvSpPr>
                      <p:nvPr/>
                    </p:nvSpPr>
                    <p:spPr bwMode="auto">
                      <a:xfrm>
                        <a:off x="626"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29" name="Line 104"/>
                      <p:cNvSpPr>
                        <a:spLocks noChangeShapeType="1"/>
                      </p:cNvSpPr>
                      <p:nvPr/>
                    </p:nvSpPr>
                    <p:spPr bwMode="auto">
                      <a:xfrm>
                        <a:off x="63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30" name="Line 105"/>
                      <p:cNvSpPr>
                        <a:spLocks noChangeShapeType="1"/>
                      </p:cNvSpPr>
                      <p:nvPr/>
                    </p:nvSpPr>
                    <p:spPr bwMode="auto">
                      <a:xfrm>
                        <a:off x="66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231" name="Line 106"/>
                      <p:cNvSpPr>
                        <a:spLocks noChangeShapeType="1"/>
                      </p:cNvSpPr>
                      <p:nvPr/>
                    </p:nvSpPr>
                    <p:spPr bwMode="auto">
                      <a:xfrm>
                        <a:off x="664"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225" name="Freeform 107"/>
                  <p:cNvSpPr>
                    <a:spLocks/>
                  </p:cNvSpPr>
                  <p:nvPr/>
                </p:nvSpPr>
                <p:spPr bwMode="auto">
                  <a:xfrm>
                    <a:off x="725" y="2258"/>
                    <a:ext cx="68" cy="10"/>
                  </a:xfrm>
                  <a:custGeom>
                    <a:avLst/>
                    <a:gdLst>
                      <a:gd name="T0" fmla="*/ 0 w 68"/>
                      <a:gd name="T1" fmla="*/ 0 h 10"/>
                      <a:gd name="T2" fmla="*/ 68 w 68"/>
                      <a:gd name="T3" fmla="*/ 0 h 10"/>
                      <a:gd name="T4" fmla="*/ 68 w 68"/>
                      <a:gd name="T5" fmla="*/ 4 h 10"/>
                      <a:gd name="T6" fmla="*/ 52 w 68"/>
                      <a:gd name="T7" fmla="*/ 4 h 10"/>
                      <a:gd name="T8" fmla="*/ 52 w 68"/>
                      <a:gd name="T9" fmla="*/ 10 h 10"/>
                      <a:gd name="T10" fmla="*/ 18 w 68"/>
                      <a:gd name="T11" fmla="*/ 10 h 10"/>
                      <a:gd name="T12" fmla="*/ 18 w 68"/>
                      <a:gd name="T13" fmla="*/ 4 h 10"/>
                      <a:gd name="T14" fmla="*/ 0 w 68"/>
                      <a:gd name="T15" fmla="*/ 6 h 10"/>
                      <a:gd name="T16" fmla="*/ 0 w 6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0">
                        <a:moveTo>
                          <a:pt x="0" y="0"/>
                        </a:moveTo>
                        <a:lnTo>
                          <a:pt x="68" y="0"/>
                        </a:lnTo>
                        <a:lnTo>
                          <a:pt x="68" y="4"/>
                        </a:lnTo>
                        <a:lnTo>
                          <a:pt x="52" y="4"/>
                        </a:lnTo>
                        <a:lnTo>
                          <a:pt x="52" y="10"/>
                        </a:lnTo>
                        <a:lnTo>
                          <a:pt x="18" y="10"/>
                        </a:lnTo>
                        <a:lnTo>
                          <a:pt x="18" y="4"/>
                        </a:lnTo>
                        <a:lnTo>
                          <a:pt x="0" y="6"/>
                        </a:lnTo>
                        <a:lnTo>
                          <a:pt x="0" y="0"/>
                        </a:lnTo>
                        <a:close/>
                      </a:path>
                    </a:pathLst>
                  </a:custGeom>
                  <a:solidFill>
                    <a:srgbClr val="404040"/>
                  </a:solidFill>
                  <a:ln w="3175">
                    <a:solidFill>
                      <a:srgbClr val="000000"/>
                    </a:solidFill>
                    <a:prstDash val="solid"/>
                    <a:round/>
                    <a:headEnd/>
                    <a:tailEnd/>
                  </a:ln>
                </p:spPr>
                <p:txBody>
                  <a:bodyPr/>
                  <a:lstStyle/>
                  <a:p>
                    <a:endParaRPr lang="en-US" i="0"/>
                  </a:p>
                </p:txBody>
              </p:sp>
            </p:grpSp>
            <p:grpSp>
              <p:nvGrpSpPr>
                <p:cNvPr id="209" name="Group 108"/>
                <p:cNvGrpSpPr>
                  <a:grpSpLocks/>
                </p:cNvGrpSpPr>
                <p:nvPr/>
              </p:nvGrpSpPr>
              <p:grpSpPr bwMode="auto">
                <a:xfrm flipH="1">
                  <a:off x="1747" y="2607"/>
                  <a:ext cx="379" cy="93"/>
                  <a:chOff x="506" y="2267"/>
                  <a:chExt cx="339" cy="85"/>
                </a:xfrm>
              </p:grpSpPr>
              <p:grpSp>
                <p:nvGrpSpPr>
                  <p:cNvPr id="210" name="Group 109"/>
                  <p:cNvGrpSpPr>
                    <a:grpSpLocks/>
                  </p:cNvGrpSpPr>
                  <p:nvPr/>
                </p:nvGrpSpPr>
                <p:grpSpPr bwMode="auto">
                  <a:xfrm>
                    <a:off x="675" y="2267"/>
                    <a:ext cx="85" cy="85"/>
                    <a:chOff x="675" y="2267"/>
                    <a:chExt cx="85" cy="85"/>
                  </a:xfrm>
                </p:grpSpPr>
                <p:sp>
                  <p:nvSpPr>
                    <p:cNvPr id="219" name="Oval 110"/>
                    <p:cNvSpPr>
                      <a:spLocks noChangeArrowheads="1"/>
                    </p:cNvSpPr>
                    <p:nvPr/>
                  </p:nvSpPr>
                  <p:spPr bwMode="auto">
                    <a:xfrm>
                      <a:off x="675"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220" name="Oval 111"/>
                    <p:cNvSpPr>
                      <a:spLocks noChangeArrowheads="1"/>
                    </p:cNvSpPr>
                    <p:nvPr/>
                  </p:nvSpPr>
                  <p:spPr bwMode="auto">
                    <a:xfrm>
                      <a:off x="687" y="2279"/>
                      <a:ext cx="61" cy="59"/>
                    </a:xfrm>
                    <a:prstGeom prst="ellipse">
                      <a:avLst/>
                    </a:prstGeom>
                    <a:solidFill>
                      <a:srgbClr val="A0A0A0"/>
                    </a:solidFill>
                    <a:ln w="3175">
                      <a:solidFill>
                        <a:srgbClr val="000000"/>
                      </a:solidFill>
                      <a:round/>
                      <a:headEnd/>
                      <a:tailEnd/>
                    </a:ln>
                  </p:spPr>
                  <p:txBody>
                    <a:bodyPr/>
                    <a:lstStyle/>
                    <a:p>
                      <a:endParaRPr lang="en-US" i="0"/>
                    </a:p>
                  </p:txBody>
                </p:sp>
                <p:sp>
                  <p:nvSpPr>
                    <p:cNvPr id="221" name="Oval 112"/>
                    <p:cNvSpPr>
                      <a:spLocks noChangeArrowheads="1"/>
                    </p:cNvSpPr>
                    <p:nvPr/>
                  </p:nvSpPr>
                  <p:spPr bwMode="auto">
                    <a:xfrm>
                      <a:off x="705" y="2297"/>
                      <a:ext cx="25"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211" name="Group 113"/>
                  <p:cNvGrpSpPr>
                    <a:grpSpLocks/>
                  </p:cNvGrpSpPr>
                  <p:nvPr/>
                </p:nvGrpSpPr>
                <p:grpSpPr bwMode="auto">
                  <a:xfrm>
                    <a:off x="760" y="2267"/>
                    <a:ext cx="85" cy="85"/>
                    <a:chOff x="760" y="2267"/>
                    <a:chExt cx="85" cy="85"/>
                  </a:xfrm>
                </p:grpSpPr>
                <p:sp>
                  <p:nvSpPr>
                    <p:cNvPr id="216" name="Oval 114"/>
                    <p:cNvSpPr>
                      <a:spLocks noChangeArrowheads="1"/>
                    </p:cNvSpPr>
                    <p:nvPr/>
                  </p:nvSpPr>
                  <p:spPr bwMode="auto">
                    <a:xfrm>
                      <a:off x="760"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217" name="Oval 115"/>
                    <p:cNvSpPr>
                      <a:spLocks noChangeArrowheads="1"/>
                    </p:cNvSpPr>
                    <p:nvPr/>
                  </p:nvSpPr>
                  <p:spPr bwMode="auto">
                    <a:xfrm>
                      <a:off x="772" y="2279"/>
                      <a:ext cx="59" cy="59"/>
                    </a:xfrm>
                    <a:prstGeom prst="ellipse">
                      <a:avLst/>
                    </a:prstGeom>
                    <a:solidFill>
                      <a:srgbClr val="A0A0A0"/>
                    </a:solidFill>
                    <a:ln w="3175">
                      <a:solidFill>
                        <a:srgbClr val="000000"/>
                      </a:solidFill>
                      <a:round/>
                      <a:headEnd/>
                      <a:tailEnd/>
                    </a:ln>
                  </p:spPr>
                  <p:txBody>
                    <a:bodyPr/>
                    <a:lstStyle/>
                    <a:p>
                      <a:endParaRPr lang="en-US" i="0"/>
                    </a:p>
                  </p:txBody>
                </p:sp>
                <p:sp>
                  <p:nvSpPr>
                    <p:cNvPr id="218" name="Oval 116"/>
                    <p:cNvSpPr>
                      <a:spLocks noChangeArrowheads="1"/>
                    </p:cNvSpPr>
                    <p:nvPr/>
                  </p:nvSpPr>
                  <p:spPr bwMode="auto">
                    <a:xfrm>
                      <a:off x="790"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212" name="Group 117"/>
                  <p:cNvGrpSpPr>
                    <a:grpSpLocks/>
                  </p:cNvGrpSpPr>
                  <p:nvPr/>
                </p:nvGrpSpPr>
                <p:grpSpPr bwMode="auto">
                  <a:xfrm>
                    <a:off x="506" y="2267"/>
                    <a:ext cx="84" cy="85"/>
                    <a:chOff x="506" y="2267"/>
                    <a:chExt cx="84" cy="85"/>
                  </a:xfrm>
                </p:grpSpPr>
                <p:sp>
                  <p:nvSpPr>
                    <p:cNvPr id="213" name="Oval 118"/>
                    <p:cNvSpPr>
                      <a:spLocks noChangeArrowheads="1"/>
                    </p:cNvSpPr>
                    <p:nvPr/>
                  </p:nvSpPr>
                  <p:spPr bwMode="auto">
                    <a:xfrm>
                      <a:off x="506" y="2267"/>
                      <a:ext cx="84" cy="85"/>
                    </a:xfrm>
                    <a:prstGeom prst="ellipse">
                      <a:avLst/>
                    </a:prstGeom>
                    <a:solidFill>
                      <a:srgbClr val="202020"/>
                    </a:solidFill>
                    <a:ln w="3175">
                      <a:solidFill>
                        <a:srgbClr val="000000"/>
                      </a:solidFill>
                      <a:round/>
                      <a:headEnd/>
                      <a:tailEnd/>
                    </a:ln>
                  </p:spPr>
                  <p:txBody>
                    <a:bodyPr/>
                    <a:lstStyle/>
                    <a:p>
                      <a:endParaRPr lang="en-US" i="0"/>
                    </a:p>
                  </p:txBody>
                </p:sp>
                <p:sp>
                  <p:nvSpPr>
                    <p:cNvPr id="214" name="Oval 119"/>
                    <p:cNvSpPr>
                      <a:spLocks noChangeArrowheads="1"/>
                    </p:cNvSpPr>
                    <p:nvPr/>
                  </p:nvSpPr>
                  <p:spPr bwMode="auto">
                    <a:xfrm>
                      <a:off x="518"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215" name="Oval 120"/>
                    <p:cNvSpPr>
                      <a:spLocks noChangeArrowheads="1"/>
                    </p:cNvSpPr>
                    <p:nvPr/>
                  </p:nvSpPr>
                  <p:spPr bwMode="auto">
                    <a:xfrm>
                      <a:off x="534"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grpSp>
          <p:nvGrpSpPr>
            <p:cNvPr id="288" name="Group 35"/>
            <p:cNvGrpSpPr>
              <a:grpSpLocks/>
            </p:cNvGrpSpPr>
            <p:nvPr/>
          </p:nvGrpSpPr>
          <p:grpSpPr bwMode="auto">
            <a:xfrm>
              <a:off x="5618756" y="2557112"/>
              <a:ext cx="1698622" cy="745948"/>
              <a:chOff x="1104" y="2088"/>
              <a:chExt cx="1820" cy="582"/>
            </a:xfrm>
          </p:grpSpPr>
          <p:grpSp>
            <p:nvGrpSpPr>
              <p:cNvPr id="289" name="Group 36"/>
              <p:cNvGrpSpPr>
                <a:grpSpLocks/>
              </p:cNvGrpSpPr>
              <p:nvPr/>
            </p:nvGrpSpPr>
            <p:grpSpPr bwMode="auto">
              <a:xfrm>
                <a:off x="1104" y="2088"/>
                <a:ext cx="1445" cy="582"/>
                <a:chOff x="2256" y="2352"/>
                <a:chExt cx="933" cy="365"/>
              </a:xfrm>
            </p:grpSpPr>
            <p:grpSp>
              <p:nvGrpSpPr>
                <p:cNvPr id="345" name="Group 37"/>
                <p:cNvGrpSpPr>
                  <a:grpSpLocks/>
                </p:cNvGrpSpPr>
                <p:nvPr/>
              </p:nvGrpSpPr>
              <p:grpSpPr bwMode="auto">
                <a:xfrm flipH="1">
                  <a:off x="2256" y="2352"/>
                  <a:ext cx="933" cy="249"/>
                  <a:chOff x="693" y="2029"/>
                  <a:chExt cx="836" cy="228"/>
                </a:xfrm>
              </p:grpSpPr>
              <p:sp>
                <p:nvSpPr>
                  <p:cNvPr id="372" name="Rectangle 38"/>
                  <p:cNvSpPr>
                    <a:spLocks noChangeArrowheads="1"/>
                  </p:cNvSpPr>
                  <p:nvPr/>
                </p:nvSpPr>
                <p:spPr bwMode="auto">
                  <a:xfrm>
                    <a:off x="693" y="2029"/>
                    <a:ext cx="836" cy="228"/>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i="0"/>
                  </a:p>
                </p:txBody>
              </p:sp>
              <p:sp>
                <p:nvSpPr>
                  <p:cNvPr id="373" name="Rectangle 39"/>
                  <p:cNvSpPr>
                    <a:spLocks noChangeArrowheads="1"/>
                  </p:cNvSpPr>
                  <p:nvPr/>
                </p:nvSpPr>
                <p:spPr bwMode="auto">
                  <a:xfrm>
                    <a:off x="693" y="2037"/>
                    <a:ext cx="836" cy="213"/>
                  </a:xfrm>
                  <a:prstGeom prst="rect">
                    <a:avLst/>
                  </a:prstGeom>
                  <a:solidFill>
                    <a:srgbClr val="0033CC"/>
                  </a:solidFill>
                  <a:ln w="3175">
                    <a:solidFill>
                      <a:srgbClr val="000000"/>
                    </a:solidFill>
                    <a:miter lim="800000"/>
                    <a:headEnd/>
                    <a:tailEnd/>
                  </a:ln>
                </p:spPr>
                <p:txBody>
                  <a:bodyPr/>
                  <a:lstStyle/>
                  <a:p>
                    <a:endParaRPr lang="en-US" i="0"/>
                  </a:p>
                </p:txBody>
              </p:sp>
            </p:grpSp>
            <p:grpSp>
              <p:nvGrpSpPr>
                <p:cNvPr id="346" name="Group 40"/>
                <p:cNvGrpSpPr>
                  <a:grpSpLocks/>
                </p:cNvGrpSpPr>
                <p:nvPr/>
              </p:nvGrpSpPr>
              <p:grpSpPr bwMode="auto">
                <a:xfrm flipH="1">
                  <a:off x="2413" y="2614"/>
                  <a:ext cx="624" cy="103"/>
                  <a:chOff x="926" y="2258"/>
                  <a:chExt cx="559" cy="94"/>
                </a:xfrm>
              </p:grpSpPr>
              <p:grpSp>
                <p:nvGrpSpPr>
                  <p:cNvPr id="347" name="Group 41"/>
                  <p:cNvGrpSpPr>
                    <a:grpSpLocks/>
                  </p:cNvGrpSpPr>
                  <p:nvPr/>
                </p:nvGrpSpPr>
                <p:grpSpPr bwMode="auto">
                  <a:xfrm>
                    <a:off x="926" y="2258"/>
                    <a:ext cx="559" cy="81"/>
                    <a:chOff x="926" y="2258"/>
                    <a:chExt cx="559" cy="81"/>
                  </a:xfrm>
                </p:grpSpPr>
                <p:grpSp>
                  <p:nvGrpSpPr>
                    <p:cNvPr id="356" name="Group 42"/>
                    <p:cNvGrpSpPr>
                      <a:grpSpLocks/>
                    </p:cNvGrpSpPr>
                    <p:nvPr/>
                  </p:nvGrpSpPr>
                  <p:grpSpPr bwMode="auto">
                    <a:xfrm>
                      <a:off x="926" y="2258"/>
                      <a:ext cx="67" cy="62"/>
                      <a:chOff x="926" y="2258"/>
                      <a:chExt cx="67" cy="62"/>
                    </a:xfrm>
                  </p:grpSpPr>
                  <p:sp>
                    <p:nvSpPr>
                      <p:cNvPr id="369" name="Freeform 43"/>
                      <p:cNvSpPr>
                        <a:spLocks/>
                      </p:cNvSpPr>
                      <p:nvPr/>
                    </p:nvSpPr>
                    <p:spPr bwMode="auto">
                      <a:xfrm>
                        <a:off x="926" y="2258"/>
                        <a:ext cx="67" cy="10"/>
                      </a:xfrm>
                      <a:custGeom>
                        <a:avLst/>
                        <a:gdLst>
                          <a:gd name="T0" fmla="*/ 0 w 67"/>
                          <a:gd name="T1" fmla="*/ 0 h 10"/>
                          <a:gd name="T2" fmla="*/ 67 w 67"/>
                          <a:gd name="T3" fmla="*/ 0 h 10"/>
                          <a:gd name="T4" fmla="*/ 59 w 67"/>
                          <a:gd name="T5" fmla="*/ 10 h 10"/>
                          <a:gd name="T6" fmla="*/ 7 w 67"/>
                          <a:gd name="T7" fmla="*/ 10 h 10"/>
                          <a:gd name="T8" fmla="*/ 0 w 67"/>
                          <a:gd name="T9" fmla="*/ 0 h 10"/>
                        </a:gdLst>
                        <a:ahLst/>
                        <a:cxnLst>
                          <a:cxn ang="0">
                            <a:pos x="T0" y="T1"/>
                          </a:cxn>
                          <a:cxn ang="0">
                            <a:pos x="T2" y="T3"/>
                          </a:cxn>
                          <a:cxn ang="0">
                            <a:pos x="T4" y="T5"/>
                          </a:cxn>
                          <a:cxn ang="0">
                            <a:pos x="T6" y="T7"/>
                          </a:cxn>
                          <a:cxn ang="0">
                            <a:pos x="T8" y="T9"/>
                          </a:cxn>
                        </a:cxnLst>
                        <a:rect l="0" t="0" r="r" b="b"/>
                        <a:pathLst>
                          <a:path w="67" h="10">
                            <a:moveTo>
                              <a:pt x="0" y="0"/>
                            </a:moveTo>
                            <a:lnTo>
                              <a:pt x="67" y="0"/>
                            </a:lnTo>
                            <a:lnTo>
                              <a:pt x="59" y="10"/>
                            </a:lnTo>
                            <a:lnTo>
                              <a:pt x="7" y="10"/>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370" name="Freeform 44"/>
                      <p:cNvSpPr>
                        <a:spLocks/>
                      </p:cNvSpPr>
                      <p:nvPr/>
                    </p:nvSpPr>
                    <p:spPr bwMode="auto">
                      <a:xfrm>
                        <a:off x="941" y="2268"/>
                        <a:ext cx="34" cy="4"/>
                      </a:xfrm>
                      <a:custGeom>
                        <a:avLst/>
                        <a:gdLst>
                          <a:gd name="T0" fmla="*/ 0 w 34"/>
                          <a:gd name="T1" fmla="*/ 0 h 4"/>
                          <a:gd name="T2" fmla="*/ 34 w 34"/>
                          <a:gd name="T3" fmla="*/ 0 h 4"/>
                          <a:gd name="T4" fmla="*/ 30 w 34"/>
                          <a:gd name="T5" fmla="*/ 4 h 4"/>
                          <a:gd name="T6" fmla="*/ 4 w 34"/>
                          <a:gd name="T7" fmla="*/ 4 h 4"/>
                          <a:gd name="T8" fmla="*/ 0 w 34"/>
                          <a:gd name="T9" fmla="*/ 0 h 4"/>
                        </a:gdLst>
                        <a:ahLst/>
                        <a:cxnLst>
                          <a:cxn ang="0">
                            <a:pos x="T0" y="T1"/>
                          </a:cxn>
                          <a:cxn ang="0">
                            <a:pos x="T2" y="T3"/>
                          </a:cxn>
                          <a:cxn ang="0">
                            <a:pos x="T4" y="T5"/>
                          </a:cxn>
                          <a:cxn ang="0">
                            <a:pos x="T6" y="T7"/>
                          </a:cxn>
                          <a:cxn ang="0">
                            <a:pos x="T8" y="T9"/>
                          </a:cxn>
                        </a:cxnLst>
                        <a:rect l="0" t="0" r="r" b="b"/>
                        <a:pathLst>
                          <a:path w="34" h="4">
                            <a:moveTo>
                              <a:pt x="0" y="0"/>
                            </a:moveTo>
                            <a:lnTo>
                              <a:pt x="34" y="0"/>
                            </a:lnTo>
                            <a:lnTo>
                              <a:pt x="30" y="4"/>
                            </a:lnTo>
                            <a:lnTo>
                              <a:pt x="4" y="4"/>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371" name="Rectangle 45"/>
                      <p:cNvSpPr>
                        <a:spLocks noChangeArrowheads="1"/>
                      </p:cNvSpPr>
                      <p:nvPr/>
                    </p:nvSpPr>
                    <p:spPr bwMode="auto">
                      <a:xfrm>
                        <a:off x="956" y="2273"/>
                        <a:ext cx="6" cy="47"/>
                      </a:xfrm>
                      <a:prstGeom prst="rect">
                        <a:avLst/>
                      </a:prstGeom>
                      <a:solidFill>
                        <a:srgbClr val="606060"/>
                      </a:solidFill>
                      <a:ln w="3175">
                        <a:solidFill>
                          <a:srgbClr val="404040"/>
                        </a:solidFill>
                        <a:miter lim="800000"/>
                        <a:headEnd/>
                        <a:tailEnd/>
                      </a:ln>
                    </p:spPr>
                    <p:txBody>
                      <a:bodyPr/>
                      <a:lstStyle/>
                      <a:p>
                        <a:endParaRPr lang="en-US" i="0"/>
                      </a:p>
                    </p:txBody>
                  </p:sp>
                </p:grpSp>
                <p:grpSp>
                  <p:nvGrpSpPr>
                    <p:cNvPr id="357" name="Group 46"/>
                    <p:cNvGrpSpPr>
                      <a:grpSpLocks/>
                    </p:cNvGrpSpPr>
                    <p:nvPr/>
                  </p:nvGrpSpPr>
                  <p:grpSpPr bwMode="auto">
                    <a:xfrm>
                      <a:off x="1264" y="2258"/>
                      <a:ext cx="107" cy="81"/>
                      <a:chOff x="1264" y="2258"/>
                      <a:chExt cx="107" cy="81"/>
                    </a:xfrm>
                  </p:grpSpPr>
                  <p:sp>
                    <p:nvSpPr>
                      <p:cNvPr id="364" name="Freeform 47"/>
                      <p:cNvSpPr>
                        <a:spLocks/>
                      </p:cNvSpPr>
                      <p:nvPr/>
                    </p:nvSpPr>
                    <p:spPr bwMode="auto">
                      <a:xfrm>
                        <a:off x="1264" y="2260"/>
                        <a:ext cx="106" cy="16"/>
                      </a:xfrm>
                      <a:custGeom>
                        <a:avLst/>
                        <a:gdLst>
                          <a:gd name="T0" fmla="*/ 0 w 106"/>
                          <a:gd name="T1" fmla="*/ 0 h 16"/>
                          <a:gd name="T2" fmla="*/ 106 w 106"/>
                          <a:gd name="T3" fmla="*/ 0 h 16"/>
                          <a:gd name="T4" fmla="*/ 106 w 106"/>
                          <a:gd name="T5" fmla="*/ 16 h 16"/>
                          <a:gd name="T6" fmla="*/ 8 w 106"/>
                          <a:gd name="T7" fmla="*/ 16 h 16"/>
                          <a:gd name="T8" fmla="*/ 0 w 106"/>
                          <a:gd name="T9" fmla="*/ 0 h 16"/>
                        </a:gdLst>
                        <a:ahLst/>
                        <a:cxnLst>
                          <a:cxn ang="0">
                            <a:pos x="T0" y="T1"/>
                          </a:cxn>
                          <a:cxn ang="0">
                            <a:pos x="T2" y="T3"/>
                          </a:cxn>
                          <a:cxn ang="0">
                            <a:pos x="T4" y="T5"/>
                          </a:cxn>
                          <a:cxn ang="0">
                            <a:pos x="T6" y="T7"/>
                          </a:cxn>
                          <a:cxn ang="0">
                            <a:pos x="T8" y="T9"/>
                          </a:cxn>
                        </a:cxnLst>
                        <a:rect l="0" t="0" r="r" b="b"/>
                        <a:pathLst>
                          <a:path w="106" h="16">
                            <a:moveTo>
                              <a:pt x="0" y="0"/>
                            </a:moveTo>
                            <a:lnTo>
                              <a:pt x="106" y="0"/>
                            </a:lnTo>
                            <a:lnTo>
                              <a:pt x="106" y="16"/>
                            </a:lnTo>
                            <a:lnTo>
                              <a:pt x="8"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365" name="Group 48"/>
                      <p:cNvGrpSpPr>
                        <a:grpSpLocks/>
                      </p:cNvGrpSpPr>
                      <p:nvPr/>
                    </p:nvGrpSpPr>
                    <p:grpSpPr bwMode="auto">
                      <a:xfrm>
                        <a:off x="1272" y="2258"/>
                        <a:ext cx="91" cy="18"/>
                        <a:chOff x="1272" y="2258"/>
                        <a:chExt cx="91" cy="18"/>
                      </a:xfrm>
                    </p:grpSpPr>
                    <p:sp>
                      <p:nvSpPr>
                        <p:cNvPr id="367" name="Freeform 49"/>
                        <p:cNvSpPr>
                          <a:spLocks/>
                        </p:cNvSpPr>
                        <p:nvPr/>
                      </p:nvSpPr>
                      <p:spPr bwMode="auto">
                        <a:xfrm>
                          <a:off x="1272"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68" name="Line 50"/>
                        <p:cNvSpPr>
                          <a:spLocks noChangeShapeType="1"/>
                        </p:cNvSpPr>
                        <p:nvPr/>
                      </p:nvSpPr>
                      <p:spPr bwMode="auto">
                        <a:xfrm>
                          <a:off x="1362"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366" name="Line 51"/>
                      <p:cNvSpPr>
                        <a:spLocks noChangeShapeType="1"/>
                      </p:cNvSpPr>
                      <p:nvPr/>
                    </p:nvSpPr>
                    <p:spPr bwMode="auto">
                      <a:xfrm>
                        <a:off x="1370"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nvGrpSpPr>
                    <p:cNvPr id="358" name="Group 52"/>
                    <p:cNvGrpSpPr>
                      <a:grpSpLocks/>
                    </p:cNvGrpSpPr>
                    <p:nvPr/>
                  </p:nvGrpSpPr>
                  <p:grpSpPr bwMode="auto">
                    <a:xfrm>
                      <a:off x="1377" y="2258"/>
                      <a:ext cx="108" cy="81"/>
                      <a:chOff x="1377" y="2258"/>
                      <a:chExt cx="108" cy="81"/>
                    </a:xfrm>
                  </p:grpSpPr>
                  <p:sp>
                    <p:nvSpPr>
                      <p:cNvPr id="359" name="Freeform 53"/>
                      <p:cNvSpPr>
                        <a:spLocks/>
                      </p:cNvSpPr>
                      <p:nvPr/>
                    </p:nvSpPr>
                    <p:spPr bwMode="auto">
                      <a:xfrm>
                        <a:off x="1377" y="2260"/>
                        <a:ext cx="107" cy="16"/>
                      </a:xfrm>
                      <a:custGeom>
                        <a:avLst/>
                        <a:gdLst>
                          <a:gd name="T0" fmla="*/ 0 w 107"/>
                          <a:gd name="T1" fmla="*/ 0 h 16"/>
                          <a:gd name="T2" fmla="*/ 107 w 107"/>
                          <a:gd name="T3" fmla="*/ 0 h 16"/>
                          <a:gd name="T4" fmla="*/ 107 w 107"/>
                          <a:gd name="T5" fmla="*/ 16 h 16"/>
                          <a:gd name="T6" fmla="*/ 10 w 107"/>
                          <a:gd name="T7" fmla="*/ 16 h 16"/>
                          <a:gd name="T8" fmla="*/ 0 w 107"/>
                          <a:gd name="T9" fmla="*/ 0 h 16"/>
                        </a:gdLst>
                        <a:ahLst/>
                        <a:cxnLst>
                          <a:cxn ang="0">
                            <a:pos x="T0" y="T1"/>
                          </a:cxn>
                          <a:cxn ang="0">
                            <a:pos x="T2" y="T3"/>
                          </a:cxn>
                          <a:cxn ang="0">
                            <a:pos x="T4" y="T5"/>
                          </a:cxn>
                          <a:cxn ang="0">
                            <a:pos x="T6" y="T7"/>
                          </a:cxn>
                          <a:cxn ang="0">
                            <a:pos x="T8" y="T9"/>
                          </a:cxn>
                        </a:cxnLst>
                        <a:rect l="0" t="0" r="r" b="b"/>
                        <a:pathLst>
                          <a:path w="107" h="16">
                            <a:moveTo>
                              <a:pt x="0" y="0"/>
                            </a:moveTo>
                            <a:lnTo>
                              <a:pt x="107" y="0"/>
                            </a:lnTo>
                            <a:lnTo>
                              <a:pt x="107" y="16"/>
                            </a:lnTo>
                            <a:lnTo>
                              <a:pt x="10"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360" name="Group 54"/>
                      <p:cNvGrpSpPr>
                        <a:grpSpLocks/>
                      </p:cNvGrpSpPr>
                      <p:nvPr/>
                    </p:nvGrpSpPr>
                    <p:grpSpPr bwMode="auto">
                      <a:xfrm>
                        <a:off x="1387" y="2258"/>
                        <a:ext cx="89" cy="18"/>
                        <a:chOff x="1387" y="2258"/>
                        <a:chExt cx="89" cy="18"/>
                      </a:xfrm>
                    </p:grpSpPr>
                    <p:sp>
                      <p:nvSpPr>
                        <p:cNvPr id="362" name="Freeform 55"/>
                        <p:cNvSpPr>
                          <a:spLocks/>
                        </p:cNvSpPr>
                        <p:nvPr/>
                      </p:nvSpPr>
                      <p:spPr bwMode="auto">
                        <a:xfrm>
                          <a:off x="1387"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63" name="Line 56"/>
                        <p:cNvSpPr>
                          <a:spLocks noChangeShapeType="1"/>
                        </p:cNvSpPr>
                        <p:nvPr/>
                      </p:nvSpPr>
                      <p:spPr bwMode="auto">
                        <a:xfrm>
                          <a:off x="1475"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361" name="Line 57"/>
                      <p:cNvSpPr>
                        <a:spLocks noChangeShapeType="1"/>
                      </p:cNvSpPr>
                      <p:nvPr/>
                    </p:nvSpPr>
                    <p:spPr bwMode="auto">
                      <a:xfrm>
                        <a:off x="1484"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348" name="Group 58"/>
                  <p:cNvGrpSpPr>
                    <a:grpSpLocks/>
                  </p:cNvGrpSpPr>
                  <p:nvPr/>
                </p:nvGrpSpPr>
                <p:grpSpPr bwMode="auto">
                  <a:xfrm>
                    <a:off x="1277" y="2267"/>
                    <a:ext cx="86" cy="85"/>
                    <a:chOff x="1277" y="2267"/>
                    <a:chExt cx="86" cy="85"/>
                  </a:xfrm>
                </p:grpSpPr>
                <p:sp>
                  <p:nvSpPr>
                    <p:cNvPr id="353" name="Oval 59"/>
                    <p:cNvSpPr>
                      <a:spLocks noChangeArrowheads="1"/>
                    </p:cNvSpPr>
                    <p:nvPr/>
                  </p:nvSpPr>
                  <p:spPr bwMode="auto">
                    <a:xfrm>
                      <a:off x="1277"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354" name="Oval 60"/>
                    <p:cNvSpPr>
                      <a:spLocks noChangeArrowheads="1"/>
                    </p:cNvSpPr>
                    <p:nvPr/>
                  </p:nvSpPr>
                  <p:spPr bwMode="auto">
                    <a:xfrm>
                      <a:off x="1289"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355" name="Oval 61"/>
                    <p:cNvSpPr>
                      <a:spLocks noChangeArrowheads="1"/>
                    </p:cNvSpPr>
                    <p:nvPr/>
                  </p:nvSpPr>
                  <p:spPr bwMode="auto">
                    <a:xfrm>
                      <a:off x="1305"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349" name="Group 62"/>
                  <p:cNvGrpSpPr>
                    <a:grpSpLocks/>
                  </p:cNvGrpSpPr>
                  <p:nvPr/>
                </p:nvGrpSpPr>
                <p:grpSpPr bwMode="auto">
                  <a:xfrm>
                    <a:off x="1390" y="2267"/>
                    <a:ext cx="86" cy="85"/>
                    <a:chOff x="1390" y="2267"/>
                    <a:chExt cx="86" cy="85"/>
                  </a:xfrm>
                </p:grpSpPr>
                <p:sp>
                  <p:nvSpPr>
                    <p:cNvPr id="350" name="Oval 63"/>
                    <p:cNvSpPr>
                      <a:spLocks noChangeArrowheads="1"/>
                    </p:cNvSpPr>
                    <p:nvPr/>
                  </p:nvSpPr>
                  <p:spPr bwMode="auto">
                    <a:xfrm>
                      <a:off x="1390"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351" name="Oval 64"/>
                    <p:cNvSpPr>
                      <a:spLocks noChangeArrowheads="1"/>
                    </p:cNvSpPr>
                    <p:nvPr/>
                  </p:nvSpPr>
                  <p:spPr bwMode="auto">
                    <a:xfrm>
                      <a:off x="1404"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352" name="Oval 65"/>
                    <p:cNvSpPr>
                      <a:spLocks noChangeArrowheads="1"/>
                    </p:cNvSpPr>
                    <p:nvPr/>
                  </p:nvSpPr>
                  <p:spPr bwMode="auto">
                    <a:xfrm>
                      <a:off x="1420"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nvGrpSpPr>
              <p:cNvPr id="290" name="Group 66"/>
              <p:cNvGrpSpPr>
                <a:grpSpLocks/>
              </p:cNvGrpSpPr>
              <p:nvPr/>
            </p:nvGrpSpPr>
            <p:grpSpPr bwMode="auto">
              <a:xfrm>
                <a:off x="2287" y="2239"/>
                <a:ext cx="637" cy="429"/>
                <a:chOff x="1727" y="2439"/>
                <a:chExt cx="469" cy="261"/>
              </a:xfrm>
            </p:grpSpPr>
            <p:grpSp>
              <p:nvGrpSpPr>
                <p:cNvPr id="291" name="Group 67"/>
                <p:cNvGrpSpPr>
                  <a:grpSpLocks/>
                </p:cNvGrpSpPr>
                <p:nvPr/>
              </p:nvGrpSpPr>
              <p:grpSpPr bwMode="auto">
                <a:xfrm flipH="1">
                  <a:off x="2004" y="2439"/>
                  <a:ext cx="192" cy="205"/>
                  <a:chOff x="443" y="2113"/>
                  <a:chExt cx="172" cy="188"/>
                </a:xfrm>
              </p:grpSpPr>
              <p:sp>
                <p:nvSpPr>
                  <p:cNvPr id="323" name="Rectangle 68"/>
                  <p:cNvSpPr>
                    <a:spLocks noChangeArrowheads="1"/>
                  </p:cNvSpPr>
                  <p:nvPr/>
                </p:nvSpPr>
                <p:spPr bwMode="auto">
                  <a:xfrm>
                    <a:off x="607" y="2200"/>
                    <a:ext cx="8" cy="24"/>
                  </a:xfrm>
                  <a:prstGeom prst="rect">
                    <a:avLst/>
                  </a:prstGeom>
                  <a:solidFill>
                    <a:srgbClr val="606060"/>
                  </a:solidFill>
                  <a:ln w="3175">
                    <a:solidFill>
                      <a:srgbClr val="000000"/>
                    </a:solidFill>
                    <a:miter lim="800000"/>
                    <a:headEnd/>
                    <a:tailEnd/>
                  </a:ln>
                </p:spPr>
                <p:txBody>
                  <a:bodyPr/>
                  <a:lstStyle/>
                  <a:p>
                    <a:endParaRPr lang="en-US" i="0"/>
                  </a:p>
                </p:txBody>
              </p:sp>
              <p:sp>
                <p:nvSpPr>
                  <p:cNvPr id="324" name="Freeform 69"/>
                  <p:cNvSpPr>
                    <a:spLocks/>
                  </p:cNvSpPr>
                  <p:nvPr/>
                </p:nvSpPr>
                <p:spPr bwMode="auto">
                  <a:xfrm>
                    <a:off x="446" y="2113"/>
                    <a:ext cx="160" cy="145"/>
                  </a:xfrm>
                  <a:custGeom>
                    <a:avLst/>
                    <a:gdLst>
                      <a:gd name="T0" fmla="*/ 34 w 160"/>
                      <a:gd name="T1" fmla="*/ 4 h 145"/>
                      <a:gd name="T2" fmla="*/ 44 w 160"/>
                      <a:gd name="T3" fmla="*/ 0 h 145"/>
                      <a:gd name="T4" fmla="*/ 149 w 160"/>
                      <a:gd name="T5" fmla="*/ 0 h 145"/>
                      <a:gd name="T6" fmla="*/ 157 w 160"/>
                      <a:gd name="T7" fmla="*/ 4 h 145"/>
                      <a:gd name="T8" fmla="*/ 157 w 160"/>
                      <a:gd name="T9" fmla="*/ 55 h 145"/>
                      <a:gd name="T10" fmla="*/ 160 w 160"/>
                      <a:gd name="T11" fmla="*/ 67 h 145"/>
                      <a:gd name="T12" fmla="*/ 160 w 160"/>
                      <a:gd name="T13" fmla="*/ 145 h 145"/>
                      <a:gd name="T14" fmla="*/ 0 w 160"/>
                      <a:gd name="T15" fmla="*/ 145 h 145"/>
                      <a:gd name="T16" fmla="*/ 0 w 160"/>
                      <a:gd name="T17" fmla="*/ 75 h 145"/>
                      <a:gd name="T18" fmla="*/ 12 w 160"/>
                      <a:gd name="T19" fmla="*/ 67 h 145"/>
                      <a:gd name="T20" fmla="*/ 30 w 160"/>
                      <a:gd name="T21" fmla="*/ 15 h 145"/>
                      <a:gd name="T22" fmla="*/ 34 w 160"/>
                      <a:gd name="T23" fmla="*/ 15 h 145"/>
                      <a:gd name="T24" fmla="*/ 18 w 160"/>
                      <a:gd name="T25" fmla="*/ 67 h 145"/>
                      <a:gd name="T26" fmla="*/ 48 w 160"/>
                      <a:gd name="T27" fmla="*/ 67 h 145"/>
                      <a:gd name="T28" fmla="*/ 34 w 160"/>
                      <a:gd name="T29" fmla="*/ 15 h 145"/>
                      <a:gd name="T30" fmla="*/ 38 w 160"/>
                      <a:gd name="T31" fmla="*/ 15 h 145"/>
                      <a:gd name="T32" fmla="*/ 51 w 160"/>
                      <a:gd name="T33" fmla="*/ 67 h 145"/>
                      <a:gd name="T34" fmla="*/ 105 w 160"/>
                      <a:gd name="T35" fmla="*/ 67 h 145"/>
                      <a:gd name="T36" fmla="*/ 89 w 160"/>
                      <a:gd name="T37" fmla="*/ 15 h 145"/>
                      <a:gd name="T38" fmla="*/ 97 w 160"/>
                      <a:gd name="T39" fmla="*/ 15 h 145"/>
                      <a:gd name="T40" fmla="*/ 115 w 160"/>
                      <a:gd name="T41" fmla="*/ 67 h 145"/>
                      <a:gd name="T42" fmla="*/ 157 w 160"/>
                      <a:gd name="T43" fmla="*/ 67 h 145"/>
                      <a:gd name="T44" fmla="*/ 141 w 160"/>
                      <a:gd name="T45" fmla="*/ 15 h 145"/>
                      <a:gd name="T46" fmla="*/ 97 w 160"/>
                      <a:gd name="T47" fmla="*/ 15 h 145"/>
                      <a:gd name="T48" fmla="*/ 89 w 160"/>
                      <a:gd name="T49" fmla="*/ 15 h 145"/>
                      <a:gd name="T50" fmla="*/ 38 w 160"/>
                      <a:gd name="T51" fmla="*/ 15 h 145"/>
                      <a:gd name="T52" fmla="*/ 34 w 160"/>
                      <a:gd name="T53" fmla="*/ 15 h 145"/>
                      <a:gd name="T54" fmla="*/ 30 w 160"/>
                      <a:gd name="T55" fmla="*/ 15 h 145"/>
                      <a:gd name="T56" fmla="*/ 34 w 160"/>
                      <a:gd name="T57" fmla="*/ 8 h 145"/>
                      <a:gd name="T58" fmla="*/ 34 w 160"/>
                      <a:gd name="T59"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45">
                        <a:moveTo>
                          <a:pt x="34" y="4"/>
                        </a:moveTo>
                        <a:lnTo>
                          <a:pt x="44" y="0"/>
                        </a:lnTo>
                        <a:lnTo>
                          <a:pt x="149" y="0"/>
                        </a:lnTo>
                        <a:lnTo>
                          <a:pt x="157" y="4"/>
                        </a:lnTo>
                        <a:lnTo>
                          <a:pt x="157" y="55"/>
                        </a:lnTo>
                        <a:lnTo>
                          <a:pt x="160" y="67"/>
                        </a:lnTo>
                        <a:lnTo>
                          <a:pt x="160" y="145"/>
                        </a:lnTo>
                        <a:lnTo>
                          <a:pt x="0" y="145"/>
                        </a:lnTo>
                        <a:lnTo>
                          <a:pt x="0" y="75"/>
                        </a:lnTo>
                        <a:lnTo>
                          <a:pt x="12" y="67"/>
                        </a:lnTo>
                        <a:lnTo>
                          <a:pt x="30" y="15"/>
                        </a:lnTo>
                        <a:lnTo>
                          <a:pt x="34" y="15"/>
                        </a:lnTo>
                        <a:lnTo>
                          <a:pt x="18" y="67"/>
                        </a:lnTo>
                        <a:lnTo>
                          <a:pt x="48" y="67"/>
                        </a:lnTo>
                        <a:lnTo>
                          <a:pt x="34" y="15"/>
                        </a:lnTo>
                        <a:lnTo>
                          <a:pt x="38" y="15"/>
                        </a:lnTo>
                        <a:lnTo>
                          <a:pt x="51" y="67"/>
                        </a:lnTo>
                        <a:lnTo>
                          <a:pt x="105" y="67"/>
                        </a:lnTo>
                        <a:lnTo>
                          <a:pt x="89" y="15"/>
                        </a:lnTo>
                        <a:lnTo>
                          <a:pt x="97" y="15"/>
                        </a:lnTo>
                        <a:lnTo>
                          <a:pt x="115" y="67"/>
                        </a:lnTo>
                        <a:lnTo>
                          <a:pt x="157" y="67"/>
                        </a:lnTo>
                        <a:lnTo>
                          <a:pt x="141" y="15"/>
                        </a:lnTo>
                        <a:lnTo>
                          <a:pt x="97" y="15"/>
                        </a:lnTo>
                        <a:lnTo>
                          <a:pt x="89" y="15"/>
                        </a:lnTo>
                        <a:lnTo>
                          <a:pt x="38" y="15"/>
                        </a:lnTo>
                        <a:lnTo>
                          <a:pt x="34" y="15"/>
                        </a:lnTo>
                        <a:lnTo>
                          <a:pt x="30" y="15"/>
                        </a:lnTo>
                        <a:lnTo>
                          <a:pt x="34" y="8"/>
                        </a:lnTo>
                        <a:lnTo>
                          <a:pt x="34" y="4"/>
                        </a:lnTo>
                        <a:close/>
                      </a:path>
                    </a:pathLst>
                  </a:custGeom>
                  <a:solidFill>
                    <a:srgbClr val="FF0000"/>
                  </a:solidFill>
                  <a:ln w="3175">
                    <a:solidFill>
                      <a:srgbClr val="000000"/>
                    </a:solidFill>
                    <a:prstDash val="solid"/>
                    <a:round/>
                    <a:headEnd/>
                    <a:tailEnd/>
                  </a:ln>
                </p:spPr>
                <p:txBody>
                  <a:bodyPr/>
                  <a:lstStyle/>
                  <a:p>
                    <a:endParaRPr lang="en-US" i="0"/>
                  </a:p>
                </p:txBody>
              </p:sp>
              <p:sp>
                <p:nvSpPr>
                  <p:cNvPr id="325" name="Line 70"/>
                  <p:cNvSpPr>
                    <a:spLocks noChangeShapeType="1"/>
                  </p:cNvSpPr>
                  <p:nvPr/>
                </p:nvSpPr>
                <p:spPr bwMode="auto">
                  <a:xfrm>
                    <a:off x="494" y="2180"/>
                    <a:ext cx="1" cy="7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26" name="Freeform 71"/>
                  <p:cNvSpPr>
                    <a:spLocks/>
                  </p:cNvSpPr>
                  <p:nvPr/>
                </p:nvSpPr>
                <p:spPr bwMode="auto">
                  <a:xfrm>
                    <a:off x="535" y="2121"/>
                    <a:ext cx="22" cy="118"/>
                  </a:xfrm>
                  <a:custGeom>
                    <a:avLst/>
                    <a:gdLst>
                      <a:gd name="T0" fmla="*/ 0 w 22"/>
                      <a:gd name="T1" fmla="*/ 0 h 118"/>
                      <a:gd name="T2" fmla="*/ 22 w 22"/>
                      <a:gd name="T3" fmla="*/ 59 h 118"/>
                      <a:gd name="T4" fmla="*/ 22 w 22"/>
                      <a:gd name="T5" fmla="*/ 118 h 118"/>
                    </a:gdLst>
                    <a:ahLst/>
                    <a:cxnLst>
                      <a:cxn ang="0">
                        <a:pos x="T0" y="T1"/>
                      </a:cxn>
                      <a:cxn ang="0">
                        <a:pos x="T2" y="T3"/>
                      </a:cxn>
                      <a:cxn ang="0">
                        <a:pos x="T4" y="T5"/>
                      </a:cxn>
                    </a:cxnLst>
                    <a:rect l="0" t="0" r="r" b="b"/>
                    <a:pathLst>
                      <a:path w="22" h="118">
                        <a:moveTo>
                          <a:pt x="0" y="0"/>
                        </a:moveTo>
                        <a:lnTo>
                          <a:pt x="22" y="59"/>
                        </a:lnTo>
                        <a:lnTo>
                          <a:pt x="22" y="1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grpSp>
                <p:nvGrpSpPr>
                  <p:cNvPr id="327" name="Group 72"/>
                  <p:cNvGrpSpPr>
                    <a:grpSpLocks/>
                  </p:cNvGrpSpPr>
                  <p:nvPr/>
                </p:nvGrpSpPr>
                <p:grpSpPr bwMode="auto">
                  <a:xfrm>
                    <a:off x="443" y="2259"/>
                    <a:ext cx="162" cy="42"/>
                    <a:chOff x="443" y="2259"/>
                    <a:chExt cx="162" cy="42"/>
                  </a:xfrm>
                </p:grpSpPr>
                <p:sp>
                  <p:nvSpPr>
                    <p:cNvPr id="341" name="Rectangle 73"/>
                    <p:cNvSpPr>
                      <a:spLocks noChangeArrowheads="1"/>
                    </p:cNvSpPr>
                    <p:nvPr/>
                  </p:nvSpPr>
                  <p:spPr bwMode="auto">
                    <a:xfrm>
                      <a:off x="443" y="2259"/>
                      <a:ext cx="162" cy="42"/>
                    </a:xfrm>
                    <a:prstGeom prst="rect">
                      <a:avLst/>
                    </a:prstGeom>
                    <a:solidFill>
                      <a:srgbClr val="FFFFFF"/>
                    </a:solidFill>
                    <a:ln w="3175">
                      <a:solidFill>
                        <a:srgbClr val="000000"/>
                      </a:solidFill>
                      <a:miter lim="800000"/>
                      <a:headEnd/>
                      <a:tailEnd/>
                    </a:ln>
                  </p:spPr>
                  <p:txBody>
                    <a:bodyPr/>
                    <a:lstStyle/>
                    <a:p>
                      <a:endParaRPr lang="en-US" i="0"/>
                    </a:p>
                  </p:txBody>
                </p:sp>
                <p:grpSp>
                  <p:nvGrpSpPr>
                    <p:cNvPr id="342" name="Group 74"/>
                    <p:cNvGrpSpPr>
                      <a:grpSpLocks/>
                    </p:cNvGrpSpPr>
                    <p:nvPr/>
                  </p:nvGrpSpPr>
                  <p:grpSpPr bwMode="auto">
                    <a:xfrm>
                      <a:off x="450" y="2262"/>
                      <a:ext cx="47" cy="7"/>
                      <a:chOff x="450" y="2262"/>
                      <a:chExt cx="47" cy="7"/>
                    </a:xfrm>
                  </p:grpSpPr>
                  <p:sp>
                    <p:nvSpPr>
                      <p:cNvPr id="343" name="Line 75"/>
                      <p:cNvSpPr>
                        <a:spLocks noChangeShapeType="1"/>
                      </p:cNvSpPr>
                      <p:nvPr/>
                    </p:nvSpPr>
                    <p:spPr bwMode="auto">
                      <a:xfrm>
                        <a:off x="450" y="2262"/>
                        <a:ext cx="4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44" name="Line 76"/>
                      <p:cNvSpPr>
                        <a:spLocks noChangeShapeType="1"/>
                      </p:cNvSpPr>
                      <p:nvPr/>
                    </p:nvSpPr>
                    <p:spPr bwMode="auto">
                      <a:xfrm>
                        <a:off x="454" y="2268"/>
                        <a:ext cx="4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328" name="Group 77"/>
                  <p:cNvGrpSpPr>
                    <a:grpSpLocks/>
                  </p:cNvGrpSpPr>
                  <p:nvPr/>
                </p:nvGrpSpPr>
                <p:grpSpPr bwMode="auto">
                  <a:xfrm>
                    <a:off x="446" y="2239"/>
                    <a:ext cx="157" cy="5"/>
                    <a:chOff x="446" y="2239"/>
                    <a:chExt cx="157" cy="5"/>
                  </a:xfrm>
                </p:grpSpPr>
                <p:sp>
                  <p:nvSpPr>
                    <p:cNvPr id="339" name="Line 78"/>
                    <p:cNvSpPr>
                      <a:spLocks noChangeShapeType="1"/>
                    </p:cNvSpPr>
                    <p:nvPr/>
                  </p:nvSpPr>
                  <p:spPr bwMode="auto">
                    <a:xfrm>
                      <a:off x="446" y="2243"/>
                      <a:ext cx="48"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40" name="Line 79"/>
                    <p:cNvSpPr>
                      <a:spLocks noChangeShapeType="1"/>
                    </p:cNvSpPr>
                    <p:nvPr/>
                  </p:nvSpPr>
                  <p:spPr bwMode="auto">
                    <a:xfrm>
                      <a:off x="446" y="2239"/>
                      <a:ext cx="157"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329" name="Line 80"/>
                  <p:cNvSpPr>
                    <a:spLocks noChangeShapeType="1"/>
                  </p:cNvSpPr>
                  <p:nvPr/>
                </p:nvSpPr>
                <p:spPr bwMode="auto">
                  <a:xfrm>
                    <a:off x="603" y="2180"/>
                    <a:ext cx="1" cy="7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nvGrpSpPr>
                  <p:cNvPr id="330" name="Group 81"/>
                  <p:cNvGrpSpPr>
                    <a:grpSpLocks/>
                  </p:cNvGrpSpPr>
                  <p:nvPr/>
                </p:nvGrpSpPr>
                <p:grpSpPr bwMode="auto">
                  <a:xfrm>
                    <a:off x="496" y="2145"/>
                    <a:ext cx="20" cy="59"/>
                    <a:chOff x="496" y="2145"/>
                    <a:chExt cx="20" cy="59"/>
                  </a:xfrm>
                </p:grpSpPr>
                <p:sp>
                  <p:nvSpPr>
                    <p:cNvPr id="333" name="AutoShape 82"/>
                    <p:cNvSpPr>
                      <a:spLocks noChangeArrowheads="1"/>
                    </p:cNvSpPr>
                    <p:nvPr/>
                  </p:nvSpPr>
                  <p:spPr bwMode="auto">
                    <a:xfrm>
                      <a:off x="496" y="2145"/>
                      <a:ext cx="14" cy="44"/>
                    </a:xfrm>
                    <a:prstGeom prst="roundRect">
                      <a:avLst>
                        <a:gd name="adj" fmla="val 50000"/>
                      </a:avLst>
                    </a:prstGeom>
                    <a:solidFill>
                      <a:srgbClr val="FFFFFF"/>
                    </a:solidFill>
                    <a:ln w="3175">
                      <a:solidFill>
                        <a:srgbClr val="000000"/>
                      </a:solidFill>
                      <a:round/>
                      <a:headEnd/>
                      <a:tailEnd/>
                    </a:ln>
                  </p:spPr>
                  <p:txBody>
                    <a:bodyPr/>
                    <a:lstStyle/>
                    <a:p>
                      <a:endParaRPr lang="en-US" i="0"/>
                    </a:p>
                  </p:txBody>
                </p:sp>
                <p:sp>
                  <p:nvSpPr>
                    <p:cNvPr id="334" name="AutoShape 83"/>
                    <p:cNvSpPr>
                      <a:spLocks noChangeArrowheads="1"/>
                    </p:cNvSpPr>
                    <p:nvPr/>
                  </p:nvSpPr>
                  <p:spPr bwMode="auto">
                    <a:xfrm>
                      <a:off x="498" y="2196"/>
                      <a:ext cx="6" cy="8"/>
                    </a:xfrm>
                    <a:prstGeom prst="roundRect">
                      <a:avLst>
                        <a:gd name="adj" fmla="val 50000"/>
                      </a:avLst>
                    </a:prstGeom>
                    <a:solidFill>
                      <a:srgbClr val="606060"/>
                    </a:solidFill>
                    <a:ln w="3175">
                      <a:solidFill>
                        <a:srgbClr val="000000"/>
                      </a:solidFill>
                      <a:round/>
                      <a:headEnd/>
                      <a:tailEnd/>
                    </a:ln>
                  </p:spPr>
                  <p:txBody>
                    <a:bodyPr/>
                    <a:lstStyle/>
                    <a:p>
                      <a:endParaRPr lang="en-US" i="0"/>
                    </a:p>
                  </p:txBody>
                </p:sp>
                <p:sp>
                  <p:nvSpPr>
                    <p:cNvPr id="335" name="AutoShape 84"/>
                    <p:cNvSpPr>
                      <a:spLocks noChangeArrowheads="1"/>
                    </p:cNvSpPr>
                    <p:nvPr/>
                  </p:nvSpPr>
                  <p:spPr bwMode="auto">
                    <a:xfrm>
                      <a:off x="512" y="2194"/>
                      <a:ext cx="4" cy="4"/>
                    </a:xfrm>
                    <a:prstGeom prst="roundRect">
                      <a:avLst>
                        <a:gd name="adj" fmla="val 50000"/>
                      </a:avLst>
                    </a:prstGeom>
                    <a:solidFill>
                      <a:srgbClr val="606060"/>
                    </a:solidFill>
                    <a:ln w="3175">
                      <a:solidFill>
                        <a:srgbClr val="000000"/>
                      </a:solidFill>
                      <a:round/>
                      <a:headEnd/>
                      <a:tailEnd/>
                    </a:ln>
                  </p:spPr>
                  <p:txBody>
                    <a:bodyPr/>
                    <a:lstStyle/>
                    <a:p>
                      <a:endParaRPr lang="en-US" i="0"/>
                    </a:p>
                  </p:txBody>
                </p:sp>
                <p:grpSp>
                  <p:nvGrpSpPr>
                    <p:cNvPr id="336" name="Group 85"/>
                    <p:cNvGrpSpPr>
                      <a:grpSpLocks/>
                    </p:cNvGrpSpPr>
                    <p:nvPr/>
                  </p:nvGrpSpPr>
                  <p:grpSpPr bwMode="auto">
                    <a:xfrm>
                      <a:off x="501" y="2170"/>
                      <a:ext cx="12" cy="29"/>
                      <a:chOff x="501" y="2170"/>
                      <a:chExt cx="12" cy="29"/>
                    </a:xfrm>
                  </p:grpSpPr>
                  <p:sp>
                    <p:nvSpPr>
                      <p:cNvPr id="337" name="Freeform 86"/>
                      <p:cNvSpPr>
                        <a:spLocks/>
                      </p:cNvSpPr>
                      <p:nvPr/>
                    </p:nvSpPr>
                    <p:spPr bwMode="auto">
                      <a:xfrm>
                        <a:off x="501" y="2170"/>
                        <a:ext cx="1" cy="29"/>
                      </a:xfrm>
                      <a:custGeom>
                        <a:avLst/>
                        <a:gdLst>
                          <a:gd name="T0" fmla="*/ 0 h 29"/>
                          <a:gd name="T1" fmla="*/ 29 h 29"/>
                          <a:gd name="T2" fmla="*/ 25 h 29"/>
                        </a:gdLst>
                        <a:ahLst/>
                        <a:cxnLst>
                          <a:cxn ang="0">
                            <a:pos x="0" y="T0"/>
                          </a:cxn>
                          <a:cxn ang="0">
                            <a:pos x="0" y="T1"/>
                          </a:cxn>
                          <a:cxn ang="0">
                            <a:pos x="0" y="T2"/>
                          </a:cxn>
                        </a:cxnLst>
                        <a:rect l="0" t="0" r="r" b="b"/>
                        <a:pathLst>
                          <a:path h="29">
                            <a:moveTo>
                              <a:pt x="0" y="0"/>
                            </a:moveTo>
                            <a:lnTo>
                              <a:pt x="0" y="29"/>
                            </a:lnTo>
                            <a:lnTo>
                              <a:pt x="0" y="2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38" name="Line 87"/>
                      <p:cNvSpPr>
                        <a:spLocks noChangeShapeType="1"/>
                      </p:cNvSpPr>
                      <p:nvPr/>
                    </p:nvSpPr>
                    <p:spPr bwMode="auto">
                      <a:xfrm>
                        <a:off x="502" y="2188"/>
                        <a:ext cx="11" cy="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331" name="Freeform 88"/>
                  <p:cNvSpPr>
                    <a:spLocks/>
                  </p:cNvSpPr>
                  <p:nvPr/>
                </p:nvSpPr>
                <p:spPr bwMode="auto">
                  <a:xfrm>
                    <a:off x="535" y="2184"/>
                    <a:ext cx="16" cy="4"/>
                  </a:xfrm>
                  <a:custGeom>
                    <a:avLst/>
                    <a:gdLst>
                      <a:gd name="T0" fmla="*/ 0 w 16"/>
                      <a:gd name="T1" fmla="*/ 0 h 4"/>
                      <a:gd name="T2" fmla="*/ 16 w 16"/>
                      <a:gd name="T3" fmla="*/ 0 h 4"/>
                      <a:gd name="T4" fmla="*/ 16 w 16"/>
                      <a:gd name="T5" fmla="*/ 2 h 4"/>
                      <a:gd name="T6" fmla="*/ 16 w 16"/>
                      <a:gd name="T7" fmla="*/ 4 h 4"/>
                      <a:gd name="T8" fmla="*/ 12 w 16"/>
                      <a:gd name="T9" fmla="*/ 4 h 4"/>
                      <a:gd name="T10" fmla="*/ 12 w 16"/>
                      <a:gd name="T11" fmla="*/ 2 h 4"/>
                      <a:gd name="T12" fmla="*/ 0 w 16"/>
                      <a:gd name="T13" fmla="*/ 2 h 4"/>
                      <a:gd name="T14" fmla="*/ 0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0" y="0"/>
                        </a:moveTo>
                        <a:lnTo>
                          <a:pt x="16" y="0"/>
                        </a:lnTo>
                        <a:lnTo>
                          <a:pt x="16" y="2"/>
                        </a:lnTo>
                        <a:lnTo>
                          <a:pt x="16" y="4"/>
                        </a:lnTo>
                        <a:lnTo>
                          <a:pt x="12" y="4"/>
                        </a:lnTo>
                        <a:lnTo>
                          <a:pt x="12" y="2"/>
                        </a:lnTo>
                        <a:lnTo>
                          <a:pt x="0" y="2"/>
                        </a:lnTo>
                        <a:lnTo>
                          <a:pt x="0" y="0"/>
                        </a:lnTo>
                        <a:close/>
                      </a:path>
                    </a:pathLst>
                  </a:custGeom>
                  <a:solidFill>
                    <a:srgbClr val="FFFFFF"/>
                  </a:solidFill>
                  <a:ln w="3175">
                    <a:solidFill>
                      <a:srgbClr val="000000"/>
                    </a:solidFill>
                    <a:prstDash val="solid"/>
                    <a:round/>
                    <a:headEnd/>
                    <a:tailEnd/>
                  </a:ln>
                </p:spPr>
                <p:txBody>
                  <a:bodyPr/>
                  <a:lstStyle/>
                  <a:p>
                    <a:endParaRPr lang="en-US" i="0"/>
                  </a:p>
                </p:txBody>
              </p:sp>
              <p:sp>
                <p:nvSpPr>
                  <p:cNvPr id="332" name="Freeform 89"/>
                  <p:cNvSpPr>
                    <a:spLocks/>
                  </p:cNvSpPr>
                  <p:nvPr/>
                </p:nvSpPr>
                <p:spPr bwMode="auto">
                  <a:xfrm>
                    <a:off x="480" y="2117"/>
                    <a:ext cx="123" cy="4"/>
                  </a:xfrm>
                  <a:custGeom>
                    <a:avLst/>
                    <a:gdLst>
                      <a:gd name="T0" fmla="*/ 0 w 123"/>
                      <a:gd name="T1" fmla="*/ 0 h 4"/>
                      <a:gd name="T2" fmla="*/ 123 w 123"/>
                      <a:gd name="T3" fmla="*/ 0 h 4"/>
                      <a:gd name="T4" fmla="*/ 123 w 123"/>
                      <a:gd name="T5" fmla="*/ 4 h 4"/>
                      <a:gd name="T6" fmla="*/ 2 w 123"/>
                      <a:gd name="T7" fmla="*/ 4 h 4"/>
                      <a:gd name="T8" fmla="*/ 0 w 123"/>
                      <a:gd name="T9" fmla="*/ 0 h 4"/>
                    </a:gdLst>
                    <a:ahLst/>
                    <a:cxnLst>
                      <a:cxn ang="0">
                        <a:pos x="T0" y="T1"/>
                      </a:cxn>
                      <a:cxn ang="0">
                        <a:pos x="T2" y="T3"/>
                      </a:cxn>
                      <a:cxn ang="0">
                        <a:pos x="T4" y="T5"/>
                      </a:cxn>
                      <a:cxn ang="0">
                        <a:pos x="T6" y="T7"/>
                      </a:cxn>
                      <a:cxn ang="0">
                        <a:pos x="T8" y="T9"/>
                      </a:cxn>
                    </a:cxnLst>
                    <a:rect l="0" t="0" r="r" b="b"/>
                    <a:pathLst>
                      <a:path w="123" h="4">
                        <a:moveTo>
                          <a:pt x="0" y="0"/>
                        </a:moveTo>
                        <a:lnTo>
                          <a:pt x="123" y="0"/>
                        </a:lnTo>
                        <a:lnTo>
                          <a:pt x="123" y="4"/>
                        </a:lnTo>
                        <a:lnTo>
                          <a:pt x="2" y="4"/>
                        </a:lnTo>
                        <a:lnTo>
                          <a:pt x="0" y="0"/>
                        </a:lnTo>
                        <a:close/>
                      </a:path>
                    </a:pathLst>
                  </a:custGeom>
                  <a:solidFill>
                    <a:srgbClr val="FFFFFF"/>
                  </a:solidFill>
                  <a:ln w="3175">
                    <a:solidFill>
                      <a:srgbClr val="000000"/>
                    </a:solidFill>
                    <a:prstDash val="solid"/>
                    <a:round/>
                    <a:headEnd/>
                    <a:tailEnd/>
                  </a:ln>
                </p:spPr>
                <p:txBody>
                  <a:bodyPr/>
                  <a:lstStyle/>
                  <a:p>
                    <a:endParaRPr lang="en-US" i="0"/>
                  </a:p>
                </p:txBody>
              </p:sp>
            </p:grpSp>
            <p:grpSp>
              <p:nvGrpSpPr>
                <p:cNvPr id="292" name="Group 90"/>
                <p:cNvGrpSpPr>
                  <a:grpSpLocks/>
                </p:cNvGrpSpPr>
                <p:nvPr/>
              </p:nvGrpSpPr>
              <p:grpSpPr bwMode="auto">
                <a:xfrm flipH="1">
                  <a:off x="2005" y="2581"/>
                  <a:ext cx="150" cy="64"/>
                  <a:chOff x="480" y="2243"/>
                  <a:chExt cx="134" cy="59"/>
                </a:xfrm>
              </p:grpSpPr>
              <p:sp>
                <p:nvSpPr>
                  <p:cNvPr id="321" name="Freeform 91"/>
                  <p:cNvSpPr>
                    <a:spLocks/>
                  </p:cNvSpPr>
                  <p:nvPr/>
                </p:nvSpPr>
                <p:spPr bwMode="auto">
                  <a:xfrm>
                    <a:off x="480" y="2243"/>
                    <a:ext cx="134" cy="59"/>
                  </a:xfrm>
                  <a:custGeom>
                    <a:avLst/>
                    <a:gdLst>
                      <a:gd name="T0" fmla="*/ 0 w 134"/>
                      <a:gd name="T1" fmla="*/ 59 h 59"/>
                      <a:gd name="T2" fmla="*/ 0 w 134"/>
                      <a:gd name="T3" fmla="*/ 53 h 59"/>
                      <a:gd name="T4" fmla="*/ 2 w 134"/>
                      <a:gd name="T5" fmla="*/ 45 h 59"/>
                      <a:gd name="T6" fmla="*/ 4 w 134"/>
                      <a:gd name="T7" fmla="*/ 39 h 59"/>
                      <a:gd name="T8" fmla="*/ 6 w 134"/>
                      <a:gd name="T9" fmla="*/ 31 h 59"/>
                      <a:gd name="T10" fmla="*/ 12 w 134"/>
                      <a:gd name="T11" fmla="*/ 25 h 59"/>
                      <a:gd name="T12" fmla="*/ 15 w 134"/>
                      <a:gd name="T13" fmla="*/ 19 h 59"/>
                      <a:gd name="T14" fmla="*/ 21 w 134"/>
                      <a:gd name="T15" fmla="*/ 15 h 59"/>
                      <a:gd name="T16" fmla="*/ 29 w 134"/>
                      <a:gd name="T17" fmla="*/ 10 h 59"/>
                      <a:gd name="T18" fmla="*/ 37 w 134"/>
                      <a:gd name="T19" fmla="*/ 6 h 59"/>
                      <a:gd name="T20" fmla="*/ 43 w 134"/>
                      <a:gd name="T21" fmla="*/ 4 h 59"/>
                      <a:gd name="T22" fmla="*/ 51 w 134"/>
                      <a:gd name="T23" fmla="*/ 2 h 59"/>
                      <a:gd name="T24" fmla="*/ 61 w 134"/>
                      <a:gd name="T25" fmla="*/ 0 h 59"/>
                      <a:gd name="T26" fmla="*/ 71 w 134"/>
                      <a:gd name="T27" fmla="*/ 0 h 59"/>
                      <a:gd name="T28" fmla="*/ 79 w 134"/>
                      <a:gd name="T29" fmla="*/ 0 h 59"/>
                      <a:gd name="T30" fmla="*/ 87 w 134"/>
                      <a:gd name="T31" fmla="*/ 2 h 59"/>
                      <a:gd name="T32" fmla="*/ 97 w 134"/>
                      <a:gd name="T33" fmla="*/ 6 h 59"/>
                      <a:gd name="T34" fmla="*/ 103 w 134"/>
                      <a:gd name="T35" fmla="*/ 10 h 59"/>
                      <a:gd name="T36" fmla="*/ 109 w 134"/>
                      <a:gd name="T37" fmla="*/ 12 h 59"/>
                      <a:gd name="T38" fmla="*/ 115 w 134"/>
                      <a:gd name="T39" fmla="*/ 15 h 59"/>
                      <a:gd name="T40" fmla="*/ 119 w 134"/>
                      <a:gd name="T41" fmla="*/ 21 h 59"/>
                      <a:gd name="T42" fmla="*/ 124 w 134"/>
                      <a:gd name="T43" fmla="*/ 27 h 59"/>
                      <a:gd name="T44" fmla="*/ 128 w 134"/>
                      <a:gd name="T45" fmla="*/ 33 h 59"/>
                      <a:gd name="T46" fmla="*/ 130 w 134"/>
                      <a:gd name="T47" fmla="*/ 37 h 59"/>
                      <a:gd name="T48" fmla="*/ 132 w 134"/>
                      <a:gd name="T49" fmla="*/ 41 h 59"/>
                      <a:gd name="T50" fmla="*/ 134 w 134"/>
                      <a:gd name="T51" fmla="*/ 47 h 59"/>
                      <a:gd name="T52" fmla="*/ 134 w 134"/>
                      <a:gd name="T53" fmla="*/ 51 h 59"/>
                      <a:gd name="T54" fmla="*/ 134 w 134"/>
                      <a:gd name="T55" fmla="*/ 57 h 59"/>
                      <a:gd name="T56" fmla="*/ 134 w 134"/>
                      <a:gd name="T57" fmla="*/ 59 h 59"/>
                      <a:gd name="T58" fmla="*/ 0 w 134"/>
                      <a:gd name="T5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59">
                        <a:moveTo>
                          <a:pt x="0" y="59"/>
                        </a:moveTo>
                        <a:lnTo>
                          <a:pt x="0" y="53"/>
                        </a:lnTo>
                        <a:lnTo>
                          <a:pt x="2" y="45"/>
                        </a:lnTo>
                        <a:lnTo>
                          <a:pt x="4" y="39"/>
                        </a:lnTo>
                        <a:lnTo>
                          <a:pt x="6" y="31"/>
                        </a:lnTo>
                        <a:lnTo>
                          <a:pt x="12" y="25"/>
                        </a:lnTo>
                        <a:lnTo>
                          <a:pt x="15" y="19"/>
                        </a:lnTo>
                        <a:lnTo>
                          <a:pt x="21" y="15"/>
                        </a:lnTo>
                        <a:lnTo>
                          <a:pt x="29" y="10"/>
                        </a:lnTo>
                        <a:lnTo>
                          <a:pt x="37" y="6"/>
                        </a:lnTo>
                        <a:lnTo>
                          <a:pt x="43" y="4"/>
                        </a:lnTo>
                        <a:lnTo>
                          <a:pt x="51" y="2"/>
                        </a:lnTo>
                        <a:lnTo>
                          <a:pt x="61" y="0"/>
                        </a:lnTo>
                        <a:lnTo>
                          <a:pt x="71" y="0"/>
                        </a:lnTo>
                        <a:lnTo>
                          <a:pt x="79" y="0"/>
                        </a:lnTo>
                        <a:lnTo>
                          <a:pt x="87" y="2"/>
                        </a:lnTo>
                        <a:lnTo>
                          <a:pt x="97" y="6"/>
                        </a:lnTo>
                        <a:lnTo>
                          <a:pt x="103" y="10"/>
                        </a:lnTo>
                        <a:lnTo>
                          <a:pt x="109" y="12"/>
                        </a:lnTo>
                        <a:lnTo>
                          <a:pt x="115" y="15"/>
                        </a:lnTo>
                        <a:lnTo>
                          <a:pt x="119" y="21"/>
                        </a:lnTo>
                        <a:lnTo>
                          <a:pt x="124" y="27"/>
                        </a:lnTo>
                        <a:lnTo>
                          <a:pt x="128" y="33"/>
                        </a:lnTo>
                        <a:lnTo>
                          <a:pt x="130" y="37"/>
                        </a:lnTo>
                        <a:lnTo>
                          <a:pt x="132" y="41"/>
                        </a:lnTo>
                        <a:lnTo>
                          <a:pt x="134" y="47"/>
                        </a:lnTo>
                        <a:lnTo>
                          <a:pt x="134" y="51"/>
                        </a:lnTo>
                        <a:lnTo>
                          <a:pt x="134" y="57"/>
                        </a:lnTo>
                        <a:lnTo>
                          <a:pt x="134" y="59"/>
                        </a:lnTo>
                        <a:lnTo>
                          <a:pt x="0" y="59"/>
                        </a:lnTo>
                        <a:close/>
                      </a:path>
                    </a:pathLst>
                  </a:custGeom>
                  <a:solidFill>
                    <a:srgbClr val="FFFFFF"/>
                  </a:solidFill>
                  <a:ln w="3175">
                    <a:solidFill>
                      <a:srgbClr val="000000"/>
                    </a:solidFill>
                    <a:prstDash val="solid"/>
                    <a:round/>
                    <a:headEnd/>
                    <a:tailEnd/>
                  </a:ln>
                </p:spPr>
                <p:txBody>
                  <a:bodyPr/>
                  <a:lstStyle/>
                  <a:p>
                    <a:endParaRPr lang="en-US" i="0"/>
                  </a:p>
                </p:txBody>
              </p:sp>
              <p:sp>
                <p:nvSpPr>
                  <p:cNvPr id="322" name="Freeform 92"/>
                  <p:cNvSpPr>
                    <a:spLocks/>
                  </p:cNvSpPr>
                  <p:nvPr/>
                </p:nvSpPr>
                <p:spPr bwMode="auto">
                  <a:xfrm>
                    <a:off x="499" y="2258"/>
                    <a:ext cx="98" cy="44"/>
                  </a:xfrm>
                  <a:custGeom>
                    <a:avLst/>
                    <a:gdLst>
                      <a:gd name="T0" fmla="*/ 0 w 98"/>
                      <a:gd name="T1" fmla="*/ 44 h 44"/>
                      <a:gd name="T2" fmla="*/ 0 w 98"/>
                      <a:gd name="T3" fmla="*/ 38 h 44"/>
                      <a:gd name="T4" fmla="*/ 0 w 98"/>
                      <a:gd name="T5" fmla="*/ 34 h 44"/>
                      <a:gd name="T6" fmla="*/ 2 w 98"/>
                      <a:gd name="T7" fmla="*/ 30 h 44"/>
                      <a:gd name="T8" fmla="*/ 4 w 98"/>
                      <a:gd name="T9" fmla="*/ 24 h 44"/>
                      <a:gd name="T10" fmla="*/ 8 w 98"/>
                      <a:gd name="T11" fmla="*/ 20 h 44"/>
                      <a:gd name="T12" fmla="*/ 12 w 98"/>
                      <a:gd name="T13" fmla="*/ 16 h 44"/>
                      <a:gd name="T14" fmla="*/ 16 w 98"/>
                      <a:gd name="T15" fmla="*/ 12 h 44"/>
                      <a:gd name="T16" fmla="*/ 20 w 98"/>
                      <a:gd name="T17" fmla="*/ 8 h 44"/>
                      <a:gd name="T18" fmla="*/ 26 w 98"/>
                      <a:gd name="T19" fmla="*/ 6 h 44"/>
                      <a:gd name="T20" fmla="*/ 32 w 98"/>
                      <a:gd name="T21" fmla="*/ 4 h 44"/>
                      <a:gd name="T22" fmla="*/ 38 w 98"/>
                      <a:gd name="T23" fmla="*/ 2 h 44"/>
                      <a:gd name="T24" fmla="*/ 44 w 98"/>
                      <a:gd name="T25" fmla="*/ 0 h 44"/>
                      <a:gd name="T26" fmla="*/ 50 w 98"/>
                      <a:gd name="T27" fmla="*/ 0 h 44"/>
                      <a:gd name="T28" fmla="*/ 56 w 98"/>
                      <a:gd name="T29" fmla="*/ 2 h 44"/>
                      <a:gd name="T30" fmla="*/ 64 w 98"/>
                      <a:gd name="T31" fmla="*/ 2 h 44"/>
                      <a:gd name="T32" fmla="*/ 70 w 98"/>
                      <a:gd name="T33" fmla="*/ 4 h 44"/>
                      <a:gd name="T34" fmla="*/ 74 w 98"/>
                      <a:gd name="T35" fmla="*/ 8 h 44"/>
                      <a:gd name="T36" fmla="*/ 78 w 98"/>
                      <a:gd name="T37" fmla="*/ 10 h 44"/>
                      <a:gd name="T38" fmla="*/ 82 w 98"/>
                      <a:gd name="T39" fmla="*/ 14 h 44"/>
                      <a:gd name="T40" fmla="*/ 86 w 98"/>
                      <a:gd name="T41" fmla="*/ 16 h 44"/>
                      <a:gd name="T42" fmla="*/ 90 w 98"/>
                      <a:gd name="T43" fmla="*/ 20 h 44"/>
                      <a:gd name="T44" fmla="*/ 92 w 98"/>
                      <a:gd name="T45" fmla="*/ 26 h 44"/>
                      <a:gd name="T46" fmla="*/ 94 w 98"/>
                      <a:gd name="T47" fmla="*/ 28 h 44"/>
                      <a:gd name="T48" fmla="*/ 94 w 98"/>
                      <a:gd name="T49" fmla="*/ 32 h 44"/>
                      <a:gd name="T50" fmla="*/ 96 w 98"/>
                      <a:gd name="T51" fmla="*/ 36 h 44"/>
                      <a:gd name="T52" fmla="*/ 96 w 98"/>
                      <a:gd name="T53" fmla="*/ 38 h 44"/>
                      <a:gd name="T54" fmla="*/ 96 w 98"/>
                      <a:gd name="T55" fmla="*/ 42 h 44"/>
                      <a:gd name="T56" fmla="*/ 98 w 98"/>
                      <a:gd name="T57" fmla="*/ 44 h 44"/>
                      <a:gd name="T58" fmla="*/ 0 w 98"/>
                      <a:gd name="T5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44">
                        <a:moveTo>
                          <a:pt x="0" y="44"/>
                        </a:moveTo>
                        <a:lnTo>
                          <a:pt x="0" y="38"/>
                        </a:lnTo>
                        <a:lnTo>
                          <a:pt x="0" y="34"/>
                        </a:lnTo>
                        <a:lnTo>
                          <a:pt x="2" y="30"/>
                        </a:lnTo>
                        <a:lnTo>
                          <a:pt x="4" y="24"/>
                        </a:lnTo>
                        <a:lnTo>
                          <a:pt x="8" y="20"/>
                        </a:lnTo>
                        <a:lnTo>
                          <a:pt x="12" y="16"/>
                        </a:lnTo>
                        <a:lnTo>
                          <a:pt x="16" y="12"/>
                        </a:lnTo>
                        <a:lnTo>
                          <a:pt x="20" y="8"/>
                        </a:lnTo>
                        <a:lnTo>
                          <a:pt x="26" y="6"/>
                        </a:lnTo>
                        <a:lnTo>
                          <a:pt x="32" y="4"/>
                        </a:lnTo>
                        <a:lnTo>
                          <a:pt x="38" y="2"/>
                        </a:lnTo>
                        <a:lnTo>
                          <a:pt x="44" y="0"/>
                        </a:lnTo>
                        <a:lnTo>
                          <a:pt x="50" y="0"/>
                        </a:lnTo>
                        <a:lnTo>
                          <a:pt x="56" y="2"/>
                        </a:lnTo>
                        <a:lnTo>
                          <a:pt x="64" y="2"/>
                        </a:lnTo>
                        <a:lnTo>
                          <a:pt x="70" y="4"/>
                        </a:lnTo>
                        <a:lnTo>
                          <a:pt x="74" y="8"/>
                        </a:lnTo>
                        <a:lnTo>
                          <a:pt x="78" y="10"/>
                        </a:lnTo>
                        <a:lnTo>
                          <a:pt x="82" y="14"/>
                        </a:lnTo>
                        <a:lnTo>
                          <a:pt x="86" y="16"/>
                        </a:lnTo>
                        <a:lnTo>
                          <a:pt x="90" y="20"/>
                        </a:lnTo>
                        <a:lnTo>
                          <a:pt x="92" y="26"/>
                        </a:lnTo>
                        <a:lnTo>
                          <a:pt x="94" y="28"/>
                        </a:lnTo>
                        <a:lnTo>
                          <a:pt x="94" y="32"/>
                        </a:lnTo>
                        <a:lnTo>
                          <a:pt x="96" y="36"/>
                        </a:lnTo>
                        <a:lnTo>
                          <a:pt x="96" y="38"/>
                        </a:lnTo>
                        <a:lnTo>
                          <a:pt x="96" y="42"/>
                        </a:lnTo>
                        <a:lnTo>
                          <a:pt x="98" y="44"/>
                        </a:lnTo>
                        <a:lnTo>
                          <a:pt x="0" y="44"/>
                        </a:lnTo>
                        <a:close/>
                      </a:path>
                    </a:pathLst>
                  </a:custGeom>
                  <a:solidFill>
                    <a:srgbClr val="808080"/>
                  </a:solidFill>
                  <a:ln w="3175">
                    <a:solidFill>
                      <a:srgbClr val="000000"/>
                    </a:solidFill>
                    <a:prstDash val="solid"/>
                    <a:round/>
                    <a:headEnd/>
                    <a:tailEnd/>
                  </a:ln>
                </p:spPr>
                <p:txBody>
                  <a:bodyPr/>
                  <a:lstStyle/>
                  <a:p>
                    <a:endParaRPr lang="en-US" i="0"/>
                  </a:p>
                </p:txBody>
              </p:sp>
            </p:grpSp>
            <p:grpSp>
              <p:nvGrpSpPr>
                <p:cNvPr id="293" name="Group 93"/>
                <p:cNvGrpSpPr>
                  <a:grpSpLocks/>
                </p:cNvGrpSpPr>
                <p:nvPr/>
              </p:nvGrpSpPr>
              <p:grpSpPr bwMode="auto">
                <a:xfrm flipH="1">
                  <a:off x="1918" y="2475"/>
                  <a:ext cx="85" cy="115"/>
                  <a:chOff x="616" y="2146"/>
                  <a:chExt cx="76" cy="105"/>
                </a:xfrm>
              </p:grpSpPr>
              <p:sp>
                <p:nvSpPr>
                  <p:cNvPr id="318" name="Freeform 94"/>
                  <p:cNvSpPr>
                    <a:spLocks/>
                  </p:cNvSpPr>
                  <p:nvPr/>
                </p:nvSpPr>
                <p:spPr bwMode="auto">
                  <a:xfrm>
                    <a:off x="616" y="2166"/>
                    <a:ext cx="76" cy="73"/>
                  </a:xfrm>
                  <a:custGeom>
                    <a:avLst/>
                    <a:gdLst>
                      <a:gd name="T0" fmla="*/ 0 w 76"/>
                      <a:gd name="T1" fmla="*/ 39 h 73"/>
                      <a:gd name="T2" fmla="*/ 2 w 76"/>
                      <a:gd name="T3" fmla="*/ 43 h 73"/>
                      <a:gd name="T4" fmla="*/ 6 w 76"/>
                      <a:gd name="T5" fmla="*/ 47 h 73"/>
                      <a:gd name="T6" fmla="*/ 10 w 76"/>
                      <a:gd name="T7" fmla="*/ 51 h 73"/>
                      <a:gd name="T8" fmla="*/ 12 w 76"/>
                      <a:gd name="T9" fmla="*/ 55 h 73"/>
                      <a:gd name="T10" fmla="*/ 16 w 76"/>
                      <a:gd name="T11" fmla="*/ 59 h 73"/>
                      <a:gd name="T12" fmla="*/ 20 w 76"/>
                      <a:gd name="T13" fmla="*/ 61 h 73"/>
                      <a:gd name="T14" fmla="*/ 22 w 76"/>
                      <a:gd name="T15" fmla="*/ 65 h 73"/>
                      <a:gd name="T16" fmla="*/ 24 w 76"/>
                      <a:gd name="T17" fmla="*/ 67 h 73"/>
                      <a:gd name="T18" fmla="*/ 26 w 76"/>
                      <a:gd name="T19" fmla="*/ 69 h 73"/>
                      <a:gd name="T20" fmla="*/ 28 w 76"/>
                      <a:gd name="T21" fmla="*/ 71 h 73"/>
                      <a:gd name="T22" fmla="*/ 32 w 76"/>
                      <a:gd name="T23" fmla="*/ 71 h 73"/>
                      <a:gd name="T24" fmla="*/ 34 w 76"/>
                      <a:gd name="T25" fmla="*/ 73 h 73"/>
                      <a:gd name="T26" fmla="*/ 38 w 76"/>
                      <a:gd name="T27" fmla="*/ 71 h 73"/>
                      <a:gd name="T28" fmla="*/ 42 w 76"/>
                      <a:gd name="T29" fmla="*/ 71 h 73"/>
                      <a:gd name="T30" fmla="*/ 44 w 76"/>
                      <a:gd name="T31" fmla="*/ 69 h 73"/>
                      <a:gd name="T32" fmla="*/ 46 w 76"/>
                      <a:gd name="T33" fmla="*/ 69 h 73"/>
                      <a:gd name="T34" fmla="*/ 50 w 76"/>
                      <a:gd name="T35" fmla="*/ 67 h 73"/>
                      <a:gd name="T36" fmla="*/ 52 w 76"/>
                      <a:gd name="T37" fmla="*/ 63 h 73"/>
                      <a:gd name="T38" fmla="*/ 54 w 76"/>
                      <a:gd name="T39" fmla="*/ 59 h 73"/>
                      <a:gd name="T40" fmla="*/ 58 w 76"/>
                      <a:gd name="T41" fmla="*/ 55 h 73"/>
                      <a:gd name="T42" fmla="*/ 60 w 76"/>
                      <a:gd name="T43" fmla="*/ 51 h 73"/>
                      <a:gd name="T44" fmla="*/ 62 w 76"/>
                      <a:gd name="T45" fmla="*/ 47 h 73"/>
                      <a:gd name="T46" fmla="*/ 64 w 76"/>
                      <a:gd name="T47" fmla="*/ 43 h 73"/>
                      <a:gd name="T48" fmla="*/ 64 w 76"/>
                      <a:gd name="T49" fmla="*/ 37 h 73"/>
                      <a:gd name="T50" fmla="*/ 66 w 76"/>
                      <a:gd name="T51" fmla="*/ 31 h 73"/>
                      <a:gd name="T52" fmla="*/ 66 w 76"/>
                      <a:gd name="T53" fmla="*/ 27 h 73"/>
                      <a:gd name="T54" fmla="*/ 66 w 76"/>
                      <a:gd name="T55" fmla="*/ 22 h 73"/>
                      <a:gd name="T56" fmla="*/ 68 w 76"/>
                      <a:gd name="T57" fmla="*/ 18 h 73"/>
                      <a:gd name="T58" fmla="*/ 68 w 76"/>
                      <a:gd name="T59" fmla="*/ 16 h 73"/>
                      <a:gd name="T60" fmla="*/ 70 w 76"/>
                      <a:gd name="T61" fmla="*/ 14 h 73"/>
                      <a:gd name="T62" fmla="*/ 72 w 76"/>
                      <a:gd name="T63" fmla="*/ 8 h 73"/>
                      <a:gd name="T64" fmla="*/ 74 w 76"/>
                      <a:gd name="T65" fmla="*/ 4 h 73"/>
                      <a:gd name="T66" fmla="*/ 76 w 7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73">
                        <a:moveTo>
                          <a:pt x="0" y="39"/>
                        </a:moveTo>
                        <a:lnTo>
                          <a:pt x="2" y="43"/>
                        </a:lnTo>
                        <a:lnTo>
                          <a:pt x="6" y="47"/>
                        </a:lnTo>
                        <a:lnTo>
                          <a:pt x="10" y="51"/>
                        </a:lnTo>
                        <a:lnTo>
                          <a:pt x="12" y="55"/>
                        </a:lnTo>
                        <a:lnTo>
                          <a:pt x="16" y="59"/>
                        </a:lnTo>
                        <a:lnTo>
                          <a:pt x="20" y="61"/>
                        </a:lnTo>
                        <a:lnTo>
                          <a:pt x="22" y="65"/>
                        </a:lnTo>
                        <a:lnTo>
                          <a:pt x="24" y="67"/>
                        </a:lnTo>
                        <a:lnTo>
                          <a:pt x="26" y="69"/>
                        </a:lnTo>
                        <a:lnTo>
                          <a:pt x="28" y="71"/>
                        </a:lnTo>
                        <a:lnTo>
                          <a:pt x="32" y="71"/>
                        </a:lnTo>
                        <a:lnTo>
                          <a:pt x="34" y="73"/>
                        </a:lnTo>
                        <a:lnTo>
                          <a:pt x="38" y="71"/>
                        </a:lnTo>
                        <a:lnTo>
                          <a:pt x="42" y="71"/>
                        </a:lnTo>
                        <a:lnTo>
                          <a:pt x="44" y="69"/>
                        </a:lnTo>
                        <a:lnTo>
                          <a:pt x="46" y="69"/>
                        </a:lnTo>
                        <a:lnTo>
                          <a:pt x="50" y="67"/>
                        </a:lnTo>
                        <a:lnTo>
                          <a:pt x="52" y="63"/>
                        </a:lnTo>
                        <a:lnTo>
                          <a:pt x="54" y="59"/>
                        </a:lnTo>
                        <a:lnTo>
                          <a:pt x="58" y="55"/>
                        </a:lnTo>
                        <a:lnTo>
                          <a:pt x="60" y="51"/>
                        </a:lnTo>
                        <a:lnTo>
                          <a:pt x="62" y="47"/>
                        </a:lnTo>
                        <a:lnTo>
                          <a:pt x="64" y="43"/>
                        </a:lnTo>
                        <a:lnTo>
                          <a:pt x="64" y="37"/>
                        </a:lnTo>
                        <a:lnTo>
                          <a:pt x="66" y="31"/>
                        </a:lnTo>
                        <a:lnTo>
                          <a:pt x="66" y="27"/>
                        </a:lnTo>
                        <a:lnTo>
                          <a:pt x="66" y="22"/>
                        </a:lnTo>
                        <a:lnTo>
                          <a:pt x="68" y="18"/>
                        </a:lnTo>
                        <a:lnTo>
                          <a:pt x="68" y="16"/>
                        </a:lnTo>
                        <a:lnTo>
                          <a:pt x="70" y="14"/>
                        </a:lnTo>
                        <a:lnTo>
                          <a:pt x="72" y="8"/>
                        </a:lnTo>
                        <a:lnTo>
                          <a:pt x="74" y="4"/>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19" name="Freeform 95"/>
                  <p:cNvSpPr>
                    <a:spLocks/>
                  </p:cNvSpPr>
                  <p:nvPr/>
                </p:nvSpPr>
                <p:spPr bwMode="auto">
                  <a:xfrm>
                    <a:off x="616" y="2146"/>
                    <a:ext cx="76" cy="105"/>
                  </a:xfrm>
                  <a:custGeom>
                    <a:avLst/>
                    <a:gdLst>
                      <a:gd name="T0" fmla="*/ 0 w 76"/>
                      <a:gd name="T1" fmla="*/ 71 h 105"/>
                      <a:gd name="T2" fmla="*/ 2 w 76"/>
                      <a:gd name="T3" fmla="*/ 73 h 105"/>
                      <a:gd name="T4" fmla="*/ 2 w 76"/>
                      <a:gd name="T5" fmla="*/ 75 h 105"/>
                      <a:gd name="T6" fmla="*/ 4 w 76"/>
                      <a:gd name="T7" fmla="*/ 77 h 105"/>
                      <a:gd name="T8" fmla="*/ 8 w 76"/>
                      <a:gd name="T9" fmla="*/ 79 h 105"/>
                      <a:gd name="T10" fmla="*/ 8 w 76"/>
                      <a:gd name="T11" fmla="*/ 81 h 105"/>
                      <a:gd name="T12" fmla="*/ 10 w 76"/>
                      <a:gd name="T13" fmla="*/ 85 h 105"/>
                      <a:gd name="T14" fmla="*/ 12 w 76"/>
                      <a:gd name="T15" fmla="*/ 89 h 105"/>
                      <a:gd name="T16" fmla="*/ 16 w 76"/>
                      <a:gd name="T17" fmla="*/ 95 h 105"/>
                      <a:gd name="T18" fmla="*/ 20 w 76"/>
                      <a:gd name="T19" fmla="*/ 97 h 105"/>
                      <a:gd name="T20" fmla="*/ 22 w 76"/>
                      <a:gd name="T21" fmla="*/ 99 h 105"/>
                      <a:gd name="T22" fmla="*/ 24 w 76"/>
                      <a:gd name="T23" fmla="*/ 101 h 105"/>
                      <a:gd name="T24" fmla="*/ 26 w 76"/>
                      <a:gd name="T25" fmla="*/ 101 h 105"/>
                      <a:gd name="T26" fmla="*/ 28 w 76"/>
                      <a:gd name="T27" fmla="*/ 103 h 105"/>
                      <a:gd name="T28" fmla="*/ 32 w 76"/>
                      <a:gd name="T29" fmla="*/ 103 h 105"/>
                      <a:gd name="T30" fmla="*/ 36 w 76"/>
                      <a:gd name="T31" fmla="*/ 105 h 105"/>
                      <a:gd name="T32" fmla="*/ 38 w 76"/>
                      <a:gd name="T33" fmla="*/ 105 h 105"/>
                      <a:gd name="T34" fmla="*/ 40 w 76"/>
                      <a:gd name="T35" fmla="*/ 105 h 105"/>
                      <a:gd name="T36" fmla="*/ 44 w 76"/>
                      <a:gd name="T37" fmla="*/ 103 h 105"/>
                      <a:gd name="T38" fmla="*/ 46 w 76"/>
                      <a:gd name="T39" fmla="*/ 103 h 105"/>
                      <a:gd name="T40" fmla="*/ 50 w 76"/>
                      <a:gd name="T41" fmla="*/ 101 h 105"/>
                      <a:gd name="T42" fmla="*/ 54 w 76"/>
                      <a:gd name="T43" fmla="*/ 101 h 105"/>
                      <a:gd name="T44" fmla="*/ 56 w 76"/>
                      <a:gd name="T45" fmla="*/ 99 h 105"/>
                      <a:gd name="T46" fmla="*/ 56 w 76"/>
                      <a:gd name="T47" fmla="*/ 97 h 105"/>
                      <a:gd name="T48" fmla="*/ 58 w 76"/>
                      <a:gd name="T49" fmla="*/ 95 h 105"/>
                      <a:gd name="T50" fmla="*/ 60 w 76"/>
                      <a:gd name="T51" fmla="*/ 93 h 105"/>
                      <a:gd name="T52" fmla="*/ 60 w 76"/>
                      <a:gd name="T53" fmla="*/ 91 h 105"/>
                      <a:gd name="T54" fmla="*/ 62 w 76"/>
                      <a:gd name="T55" fmla="*/ 89 h 105"/>
                      <a:gd name="T56" fmla="*/ 64 w 76"/>
                      <a:gd name="T57" fmla="*/ 85 h 105"/>
                      <a:gd name="T58" fmla="*/ 66 w 76"/>
                      <a:gd name="T59" fmla="*/ 81 h 105"/>
                      <a:gd name="T60" fmla="*/ 66 w 76"/>
                      <a:gd name="T61" fmla="*/ 77 h 105"/>
                      <a:gd name="T62" fmla="*/ 68 w 76"/>
                      <a:gd name="T63" fmla="*/ 73 h 105"/>
                      <a:gd name="T64" fmla="*/ 68 w 76"/>
                      <a:gd name="T65" fmla="*/ 69 h 105"/>
                      <a:gd name="T66" fmla="*/ 68 w 76"/>
                      <a:gd name="T67" fmla="*/ 65 h 105"/>
                      <a:gd name="T68" fmla="*/ 70 w 76"/>
                      <a:gd name="T69" fmla="*/ 61 h 105"/>
                      <a:gd name="T70" fmla="*/ 72 w 76"/>
                      <a:gd name="T71" fmla="*/ 59 h 105"/>
                      <a:gd name="T72" fmla="*/ 72 w 76"/>
                      <a:gd name="T73" fmla="*/ 55 h 105"/>
                      <a:gd name="T74" fmla="*/ 72 w 76"/>
                      <a:gd name="T75" fmla="*/ 51 h 105"/>
                      <a:gd name="T76" fmla="*/ 72 w 76"/>
                      <a:gd name="T77" fmla="*/ 47 h 105"/>
                      <a:gd name="T78" fmla="*/ 72 w 76"/>
                      <a:gd name="T79" fmla="*/ 42 h 105"/>
                      <a:gd name="T80" fmla="*/ 72 w 76"/>
                      <a:gd name="T81" fmla="*/ 20 h 105"/>
                      <a:gd name="T82" fmla="*/ 72 w 76"/>
                      <a:gd name="T83" fmla="*/ 10 h 105"/>
                      <a:gd name="T84" fmla="*/ 72 w 76"/>
                      <a:gd name="T85" fmla="*/ 8 h 105"/>
                      <a:gd name="T86" fmla="*/ 72 w 76"/>
                      <a:gd name="T87" fmla="*/ 6 h 105"/>
                      <a:gd name="T88" fmla="*/ 72 w 76"/>
                      <a:gd name="T89" fmla="*/ 2 h 105"/>
                      <a:gd name="T90" fmla="*/ 74 w 76"/>
                      <a:gd name="T91" fmla="*/ 0 h 105"/>
                      <a:gd name="T92" fmla="*/ 76 w 76"/>
                      <a:gd name="T9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105">
                        <a:moveTo>
                          <a:pt x="0" y="71"/>
                        </a:moveTo>
                        <a:lnTo>
                          <a:pt x="2" y="73"/>
                        </a:lnTo>
                        <a:lnTo>
                          <a:pt x="2" y="75"/>
                        </a:lnTo>
                        <a:lnTo>
                          <a:pt x="4" y="77"/>
                        </a:lnTo>
                        <a:lnTo>
                          <a:pt x="8" y="79"/>
                        </a:lnTo>
                        <a:lnTo>
                          <a:pt x="8" y="81"/>
                        </a:lnTo>
                        <a:lnTo>
                          <a:pt x="10" y="85"/>
                        </a:lnTo>
                        <a:lnTo>
                          <a:pt x="12" y="89"/>
                        </a:lnTo>
                        <a:lnTo>
                          <a:pt x="16" y="95"/>
                        </a:lnTo>
                        <a:lnTo>
                          <a:pt x="20" y="97"/>
                        </a:lnTo>
                        <a:lnTo>
                          <a:pt x="22" y="99"/>
                        </a:lnTo>
                        <a:lnTo>
                          <a:pt x="24" y="101"/>
                        </a:lnTo>
                        <a:lnTo>
                          <a:pt x="26" y="101"/>
                        </a:lnTo>
                        <a:lnTo>
                          <a:pt x="28" y="103"/>
                        </a:lnTo>
                        <a:lnTo>
                          <a:pt x="32" y="103"/>
                        </a:lnTo>
                        <a:lnTo>
                          <a:pt x="36" y="105"/>
                        </a:lnTo>
                        <a:lnTo>
                          <a:pt x="38" y="105"/>
                        </a:lnTo>
                        <a:lnTo>
                          <a:pt x="40" y="105"/>
                        </a:lnTo>
                        <a:lnTo>
                          <a:pt x="44" y="103"/>
                        </a:lnTo>
                        <a:lnTo>
                          <a:pt x="46" y="103"/>
                        </a:lnTo>
                        <a:lnTo>
                          <a:pt x="50" y="101"/>
                        </a:lnTo>
                        <a:lnTo>
                          <a:pt x="54" y="101"/>
                        </a:lnTo>
                        <a:lnTo>
                          <a:pt x="56" y="99"/>
                        </a:lnTo>
                        <a:lnTo>
                          <a:pt x="56" y="97"/>
                        </a:lnTo>
                        <a:lnTo>
                          <a:pt x="58" y="95"/>
                        </a:lnTo>
                        <a:lnTo>
                          <a:pt x="60" y="93"/>
                        </a:lnTo>
                        <a:lnTo>
                          <a:pt x="60" y="91"/>
                        </a:lnTo>
                        <a:lnTo>
                          <a:pt x="62" y="89"/>
                        </a:lnTo>
                        <a:lnTo>
                          <a:pt x="64" y="85"/>
                        </a:lnTo>
                        <a:lnTo>
                          <a:pt x="66" y="81"/>
                        </a:lnTo>
                        <a:lnTo>
                          <a:pt x="66" y="77"/>
                        </a:lnTo>
                        <a:lnTo>
                          <a:pt x="68" y="73"/>
                        </a:lnTo>
                        <a:lnTo>
                          <a:pt x="68" y="69"/>
                        </a:lnTo>
                        <a:lnTo>
                          <a:pt x="68" y="65"/>
                        </a:lnTo>
                        <a:lnTo>
                          <a:pt x="70" y="61"/>
                        </a:lnTo>
                        <a:lnTo>
                          <a:pt x="72" y="59"/>
                        </a:lnTo>
                        <a:lnTo>
                          <a:pt x="72" y="55"/>
                        </a:lnTo>
                        <a:lnTo>
                          <a:pt x="72" y="51"/>
                        </a:lnTo>
                        <a:lnTo>
                          <a:pt x="72" y="47"/>
                        </a:lnTo>
                        <a:lnTo>
                          <a:pt x="72" y="42"/>
                        </a:lnTo>
                        <a:lnTo>
                          <a:pt x="72" y="20"/>
                        </a:lnTo>
                        <a:lnTo>
                          <a:pt x="72" y="10"/>
                        </a:lnTo>
                        <a:lnTo>
                          <a:pt x="72" y="8"/>
                        </a:lnTo>
                        <a:lnTo>
                          <a:pt x="72" y="6"/>
                        </a:lnTo>
                        <a:lnTo>
                          <a:pt x="72" y="2"/>
                        </a:lnTo>
                        <a:lnTo>
                          <a:pt x="74" y="0"/>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320" name="Arc 96"/>
                  <p:cNvSpPr>
                    <a:spLocks/>
                  </p:cNvSpPr>
                  <p:nvPr/>
                </p:nvSpPr>
                <p:spPr bwMode="auto">
                  <a:xfrm>
                    <a:off x="679" y="2159"/>
                    <a:ext cx="13" cy="85"/>
                  </a:xfrm>
                  <a:custGeom>
                    <a:avLst/>
                    <a:gdLst>
                      <a:gd name="G0" fmla="+- 21600 0 0"/>
                      <a:gd name="G1" fmla="+- 21600 0 0"/>
                      <a:gd name="G2" fmla="+- 21600 0 0"/>
                      <a:gd name="T0" fmla="*/ 21600 w 21600"/>
                      <a:gd name="T1" fmla="*/ 43200 h 43200"/>
                      <a:gd name="T2" fmla="*/ 21600 w 21600"/>
                      <a:gd name="T3" fmla="*/ 0 h 43200"/>
                      <a:gd name="T4" fmla="*/ 21600 w 21600"/>
                      <a:gd name="T5" fmla="*/ 21600 h 43200"/>
                    </a:gdLst>
                    <a:ahLst/>
                    <a:cxnLst>
                      <a:cxn ang="0">
                        <a:pos x="T0" y="T1"/>
                      </a:cxn>
                      <a:cxn ang="0">
                        <a:pos x="T2" y="T3"/>
                      </a:cxn>
                      <a:cxn ang="0">
                        <a:pos x="T4" y="T5"/>
                      </a:cxn>
                    </a:cxnLst>
                    <a:rect l="0" t="0" r="r" b="b"/>
                    <a:pathLst>
                      <a:path w="21600" h="43200" fill="none" extrusionOk="0">
                        <a:moveTo>
                          <a:pt x="21600" y="43200"/>
                        </a:moveTo>
                        <a:cubicBezTo>
                          <a:pt x="9670" y="43200"/>
                          <a:pt x="0" y="33529"/>
                          <a:pt x="0" y="21600"/>
                        </a:cubicBezTo>
                        <a:cubicBezTo>
                          <a:pt x="-1" y="9670"/>
                          <a:pt x="9670" y="0"/>
                          <a:pt x="21599" y="0"/>
                        </a:cubicBezTo>
                      </a:path>
                      <a:path w="21600" h="43200" stroke="0" extrusionOk="0">
                        <a:moveTo>
                          <a:pt x="21600" y="43200"/>
                        </a:moveTo>
                        <a:cubicBezTo>
                          <a:pt x="9670" y="43200"/>
                          <a:pt x="0" y="33529"/>
                          <a:pt x="0" y="21600"/>
                        </a:cubicBezTo>
                        <a:cubicBezTo>
                          <a:pt x="-1" y="9670"/>
                          <a:pt x="9670" y="0"/>
                          <a:pt x="21599" y="0"/>
                        </a:cubicBezTo>
                        <a:lnTo>
                          <a:pt x="21600" y="21600"/>
                        </a:lnTo>
                        <a:close/>
                      </a:path>
                    </a:pathLst>
                  </a:custGeom>
                  <a:solidFill>
                    <a:srgbClr val="808080"/>
                  </a:solidFill>
                  <a:ln w="3175">
                    <a:solidFill>
                      <a:srgbClr val="000000"/>
                    </a:solidFill>
                    <a:round/>
                    <a:headEnd/>
                    <a:tailEnd/>
                  </a:ln>
                </p:spPr>
                <p:txBody>
                  <a:bodyPr/>
                  <a:lstStyle/>
                  <a:p>
                    <a:endParaRPr lang="en-US" i="0"/>
                  </a:p>
                </p:txBody>
              </p:sp>
            </p:grpSp>
            <p:grpSp>
              <p:nvGrpSpPr>
                <p:cNvPr id="294" name="Group 97"/>
                <p:cNvGrpSpPr>
                  <a:grpSpLocks/>
                </p:cNvGrpSpPr>
                <p:nvPr/>
              </p:nvGrpSpPr>
              <p:grpSpPr bwMode="auto">
                <a:xfrm flipH="1">
                  <a:off x="1727" y="2597"/>
                  <a:ext cx="287" cy="82"/>
                  <a:chOff x="606" y="2258"/>
                  <a:chExt cx="257" cy="75"/>
                </a:xfrm>
              </p:grpSpPr>
              <p:sp>
                <p:nvSpPr>
                  <p:cNvPr id="308" name="Line 98"/>
                  <p:cNvSpPr>
                    <a:spLocks noChangeShapeType="1"/>
                  </p:cNvSpPr>
                  <p:nvPr/>
                </p:nvSpPr>
                <p:spPr bwMode="auto">
                  <a:xfrm>
                    <a:off x="862" y="2288"/>
                    <a:ext cx="1" cy="45"/>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09" name="Rectangle 99"/>
                  <p:cNvSpPr>
                    <a:spLocks noChangeArrowheads="1"/>
                  </p:cNvSpPr>
                  <p:nvPr/>
                </p:nvSpPr>
                <p:spPr bwMode="auto">
                  <a:xfrm>
                    <a:off x="606" y="2268"/>
                    <a:ext cx="252" cy="28"/>
                  </a:xfrm>
                  <a:prstGeom prst="rect">
                    <a:avLst/>
                  </a:prstGeom>
                  <a:solidFill>
                    <a:srgbClr val="A00000"/>
                  </a:solidFill>
                  <a:ln w="6350">
                    <a:solidFill>
                      <a:srgbClr val="000000"/>
                    </a:solidFill>
                    <a:miter lim="800000"/>
                    <a:headEnd/>
                    <a:tailEnd/>
                  </a:ln>
                </p:spPr>
                <p:txBody>
                  <a:bodyPr/>
                  <a:lstStyle/>
                  <a:p>
                    <a:endParaRPr lang="en-US" i="0"/>
                  </a:p>
                </p:txBody>
              </p:sp>
              <p:grpSp>
                <p:nvGrpSpPr>
                  <p:cNvPr id="310" name="Group 100"/>
                  <p:cNvGrpSpPr>
                    <a:grpSpLocks/>
                  </p:cNvGrpSpPr>
                  <p:nvPr/>
                </p:nvGrpSpPr>
                <p:grpSpPr bwMode="auto">
                  <a:xfrm>
                    <a:off x="619" y="2268"/>
                    <a:ext cx="54" cy="43"/>
                    <a:chOff x="619" y="2268"/>
                    <a:chExt cx="54" cy="43"/>
                  </a:xfrm>
                </p:grpSpPr>
                <p:sp>
                  <p:nvSpPr>
                    <p:cNvPr id="312" name="Rectangle 101"/>
                    <p:cNvSpPr>
                      <a:spLocks noChangeArrowheads="1"/>
                    </p:cNvSpPr>
                    <p:nvPr/>
                  </p:nvSpPr>
                  <p:spPr bwMode="auto">
                    <a:xfrm>
                      <a:off x="619" y="2271"/>
                      <a:ext cx="54" cy="40"/>
                    </a:xfrm>
                    <a:prstGeom prst="rect">
                      <a:avLst/>
                    </a:prstGeom>
                    <a:solidFill>
                      <a:srgbClr val="FFFFFF"/>
                    </a:solidFill>
                    <a:ln w="3175">
                      <a:solidFill>
                        <a:srgbClr val="000000"/>
                      </a:solidFill>
                      <a:miter lim="800000"/>
                      <a:headEnd/>
                      <a:tailEnd/>
                    </a:ln>
                  </p:spPr>
                  <p:txBody>
                    <a:bodyPr/>
                    <a:lstStyle/>
                    <a:p>
                      <a:endParaRPr lang="en-US" i="0"/>
                    </a:p>
                  </p:txBody>
                </p:sp>
                <p:grpSp>
                  <p:nvGrpSpPr>
                    <p:cNvPr id="313" name="Group 102"/>
                    <p:cNvGrpSpPr>
                      <a:grpSpLocks/>
                    </p:cNvGrpSpPr>
                    <p:nvPr/>
                  </p:nvGrpSpPr>
                  <p:grpSpPr bwMode="auto">
                    <a:xfrm>
                      <a:off x="626" y="2268"/>
                      <a:ext cx="39" cy="42"/>
                      <a:chOff x="626" y="2268"/>
                      <a:chExt cx="39" cy="42"/>
                    </a:xfrm>
                  </p:grpSpPr>
                  <p:sp>
                    <p:nvSpPr>
                      <p:cNvPr id="314" name="Line 103"/>
                      <p:cNvSpPr>
                        <a:spLocks noChangeShapeType="1"/>
                      </p:cNvSpPr>
                      <p:nvPr/>
                    </p:nvSpPr>
                    <p:spPr bwMode="auto">
                      <a:xfrm>
                        <a:off x="626"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5" name="Line 104"/>
                      <p:cNvSpPr>
                        <a:spLocks noChangeShapeType="1"/>
                      </p:cNvSpPr>
                      <p:nvPr/>
                    </p:nvSpPr>
                    <p:spPr bwMode="auto">
                      <a:xfrm>
                        <a:off x="63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6" name="Line 105"/>
                      <p:cNvSpPr>
                        <a:spLocks noChangeShapeType="1"/>
                      </p:cNvSpPr>
                      <p:nvPr/>
                    </p:nvSpPr>
                    <p:spPr bwMode="auto">
                      <a:xfrm>
                        <a:off x="66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17" name="Line 106"/>
                      <p:cNvSpPr>
                        <a:spLocks noChangeShapeType="1"/>
                      </p:cNvSpPr>
                      <p:nvPr/>
                    </p:nvSpPr>
                    <p:spPr bwMode="auto">
                      <a:xfrm>
                        <a:off x="664"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311" name="Freeform 107"/>
                  <p:cNvSpPr>
                    <a:spLocks/>
                  </p:cNvSpPr>
                  <p:nvPr/>
                </p:nvSpPr>
                <p:spPr bwMode="auto">
                  <a:xfrm>
                    <a:off x="725" y="2258"/>
                    <a:ext cx="68" cy="10"/>
                  </a:xfrm>
                  <a:custGeom>
                    <a:avLst/>
                    <a:gdLst>
                      <a:gd name="T0" fmla="*/ 0 w 68"/>
                      <a:gd name="T1" fmla="*/ 0 h 10"/>
                      <a:gd name="T2" fmla="*/ 68 w 68"/>
                      <a:gd name="T3" fmla="*/ 0 h 10"/>
                      <a:gd name="T4" fmla="*/ 68 w 68"/>
                      <a:gd name="T5" fmla="*/ 4 h 10"/>
                      <a:gd name="T6" fmla="*/ 52 w 68"/>
                      <a:gd name="T7" fmla="*/ 4 h 10"/>
                      <a:gd name="T8" fmla="*/ 52 w 68"/>
                      <a:gd name="T9" fmla="*/ 10 h 10"/>
                      <a:gd name="T10" fmla="*/ 18 w 68"/>
                      <a:gd name="T11" fmla="*/ 10 h 10"/>
                      <a:gd name="T12" fmla="*/ 18 w 68"/>
                      <a:gd name="T13" fmla="*/ 4 h 10"/>
                      <a:gd name="T14" fmla="*/ 0 w 68"/>
                      <a:gd name="T15" fmla="*/ 6 h 10"/>
                      <a:gd name="T16" fmla="*/ 0 w 6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0">
                        <a:moveTo>
                          <a:pt x="0" y="0"/>
                        </a:moveTo>
                        <a:lnTo>
                          <a:pt x="68" y="0"/>
                        </a:lnTo>
                        <a:lnTo>
                          <a:pt x="68" y="4"/>
                        </a:lnTo>
                        <a:lnTo>
                          <a:pt x="52" y="4"/>
                        </a:lnTo>
                        <a:lnTo>
                          <a:pt x="52" y="10"/>
                        </a:lnTo>
                        <a:lnTo>
                          <a:pt x="18" y="10"/>
                        </a:lnTo>
                        <a:lnTo>
                          <a:pt x="18" y="4"/>
                        </a:lnTo>
                        <a:lnTo>
                          <a:pt x="0" y="6"/>
                        </a:lnTo>
                        <a:lnTo>
                          <a:pt x="0" y="0"/>
                        </a:lnTo>
                        <a:close/>
                      </a:path>
                    </a:pathLst>
                  </a:custGeom>
                  <a:solidFill>
                    <a:srgbClr val="404040"/>
                  </a:solidFill>
                  <a:ln w="3175">
                    <a:solidFill>
                      <a:srgbClr val="000000"/>
                    </a:solidFill>
                    <a:prstDash val="solid"/>
                    <a:round/>
                    <a:headEnd/>
                    <a:tailEnd/>
                  </a:ln>
                </p:spPr>
                <p:txBody>
                  <a:bodyPr/>
                  <a:lstStyle/>
                  <a:p>
                    <a:endParaRPr lang="en-US" i="0"/>
                  </a:p>
                </p:txBody>
              </p:sp>
            </p:grpSp>
            <p:grpSp>
              <p:nvGrpSpPr>
                <p:cNvPr id="295" name="Group 108"/>
                <p:cNvGrpSpPr>
                  <a:grpSpLocks/>
                </p:cNvGrpSpPr>
                <p:nvPr/>
              </p:nvGrpSpPr>
              <p:grpSpPr bwMode="auto">
                <a:xfrm flipH="1">
                  <a:off x="1747" y="2607"/>
                  <a:ext cx="379" cy="93"/>
                  <a:chOff x="506" y="2267"/>
                  <a:chExt cx="339" cy="85"/>
                </a:xfrm>
              </p:grpSpPr>
              <p:grpSp>
                <p:nvGrpSpPr>
                  <p:cNvPr id="296" name="Group 109"/>
                  <p:cNvGrpSpPr>
                    <a:grpSpLocks/>
                  </p:cNvGrpSpPr>
                  <p:nvPr/>
                </p:nvGrpSpPr>
                <p:grpSpPr bwMode="auto">
                  <a:xfrm>
                    <a:off x="675" y="2267"/>
                    <a:ext cx="85" cy="85"/>
                    <a:chOff x="675" y="2267"/>
                    <a:chExt cx="85" cy="85"/>
                  </a:xfrm>
                </p:grpSpPr>
                <p:sp>
                  <p:nvSpPr>
                    <p:cNvPr id="305" name="Oval 110"/>
                    <p:cNvSpPr>
                      <a:spLocks noChangeArrowheads="1"/>
                    </p:cNvSpPr>
                    <p:nvPr/>
                  </p:nvSpPr>
                  <p:spPr bwMode="auto">
                    <a:xfrm>
                      <a:off x="675"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306" name="Oval 111"/>
                    <p:cNvSpPr>
                      <a:spLocks noChangeArrowheads="1"/>
                    </p:cNvSpPr>
                    <p:nvPr/>
                  </p:nvSpPr>
                  <p:spPr bwMode="auto">
                    <a:xfrm>
                      <a:off x="687" y="2279"/>
                      <a:ext cx="61" cy="59"/>
                    </a:xfrm>
                    <a:prstGeom prst="ellipse">
                      <a:avLst/>
                    </a:prstGeom>
                    <a:solidFill>
                      <a:srgbClr val="A0A0A0"/>
                    </a:solidFill>
                    <a:ln w="3175">
                      <a:solidFill>
                        <a:srgbClr val="000000"/>
                      </a:solidFill>
                      <a:round/>
                      <a:headEnd/>
                      <a:tailEnd/>
                    </a:ln>
                  </p:spPr>
                  <p:txBody>
                    <a:bodyPr/>
                    <a:lstStyle/>
                    <a:p>
                      <a:endParaRPr lang="en-US" i="0"/>
                    </a:p>
                  </p:txBody>
                </p:sp>
                <p:sp>
                  <p:nvSpPr>
                    <p:cNvPr id="307" name="Oval 112"/>
                    <p:cNvSpPr>
                      <a:spLocks noChangeArrowheads="1"/>
                    </p:cNvSpPr>
                    <p:nvPr/>
                  </p:nvSpPr>
                  <p:spPr bwMode="auto">
                    <a:xfrm>
                      <a:off x="705" y="2297"/>
                      <a:ext cx="25"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297" name="Group 113"/>
                  <p:cNvGrpSpPr>
                    <a:grpSpLocks/>
                  </p:cNvGrpSpPr>
                  <p:nvPr/>
                </p:nvGrpSpPr>
                <p:grpSpPr bwMode="auto">
                  <a:xfrm>
                    <a:off x="760" y="2267"/>
                    <a:ext cx="85" cy="85"/>
                    <a:chOff x="760" y="2267"/>
                    <a:chExt cx="85" cy="85"/>
                  </a:xfrm>
                </p:grpSpPr>
                <p:sp>
                  <p:nvSpPr>
                    <p:cNvPr id="302" name="Oval 114"/>
                    <p:cNvSpPr>
                      <a:spLocks noChangeArrowheads="1"/>
                    </p:cNvSpPr>
                    <p:nvPr/>
                  </p:nvSpPr>
                  <p:spPr bwMode="auto">
                    <a:xfrm>
                      <a:off x="760"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303" name="Oval 115"/>
                    <p:cNvSpPr>
                      <a:spLocks noChangeArrowheads="1"/>
                    </p:cNvSpPr>
                    <p:nvPr/>
                  </p:nvSpPr>
                  <p:spPr bwMode="auto">
                    <a:xfrm>
                      <a:off x="772" y="2279"/>
                      <a:ext cx="59" cy="59"/>
                    </a:xfrm>
                    <a:prstGeom prst="ellipse">
                      <a:avLst/>
                    </a:prstGeom>
                    <a:solidFill>
                      <a:srgbClr val="A0A0A0"/>
                    </a:solidFill>
                    <a:ln w="3175">
                      <a:solidFill>
                        <a:srgbClr val="000000"/>
                      </a:solidFill>
                      <a:round/>
                      <a:headEnd/>
                      <a:tailEnd/>
                    </a:ln>
                  </p:spPr>
                  <p:txBody>
                    <a:bodyPr/>
                    <a:lstStyle/>
                    <a:p>
                      <a:endParaRPr lang="en-US" i="0"/>
                    </a:p>
                  </p:txBody>
                </p:sp>
                <p:sp>
                  <p:nvSpPr>
                    <p:cNvPr id="304" name="Oval 116"/>
                    <p:cNvSpPr>
                      <a:spLocks noChangeArrowheads="1"/>
                    </p:cNvSpPr>
                    <p:nvPr/>
                  </p:nvSpPr>
                  <p:spPr bwMode="auto">
                    <a:xfrm>
                      <a:off x="790"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298" name="Group 117"/>
                  <p:cNvGrpSpPr>
                    <a:grpSpLocks/>
                  </p:cNvGrpSpPr>
                  <p:nvPr/>
                </p:nvGrpSpPr>
                <p:grpSpPr bwMode="auto">
                  <a:xfrm>
                    <a:off x="506" y="2267"/>
                    <a:ext cx="84" cy="85"/>
                    <a:chOff x="506" y="2267"/>
                    <a:chExt cx="84" cy="85"/>
                  </a:xfrm>
                </p:grpSpPr>
                <p:sp>
                  <p:nvSpPr>
                    <p:cNvPr id="299" name="Oval 118"/>
                    <p:cNvSpPr>
                      <a:spLocks noChangeArrowheads="1"/>
                    </p:cNvSpPr>
                    <p:nvPr/>
                  </p:nvSpPr>
                  <p:spPr bwMode="auto">
                    <a:xfrm>
                      <a:off x="506" y="2267"/>
                      <a:ext cx="84" cy="85"/>
                    </a:xfrm>
                    <a:prstGeom prst="ellipse">
                      <a:avLst/>
                    </a:prstGeom>
                    <a:solidFill>
                      <a:srgbClr val="202020"/>
                    </a:solidFill>
                    <a:ln w="3175">
                      <a:solidFill>
                        <a:srgbClr val="000000"/>
                      </a:solidFill>
                      <a:round/>
                      <a:headEnd/>
                      <a:tailEnd/>
                    </a:ln>
                  </p:spPr>
                  <p:txBody>
                    <a:bodyPr/>
                    <a:lstStyle/>
                    <a:p>
                      <a:endParaRPr lang="en-US" i="0"/>
                    </a:p>
                  </p:txBody>
                </p:sp>
                <p:sp>
                  <p:nvSpPr>
                    <p:cNvPr id="300" name="Oval 119"/>
                    <p:cNvSpPr>
                      <a:spLocks noChangeArrowheads="1"/>
                    </p:cNvSpPr>
                    <p:nvPr/>
                  </p:nvSpPr>
                  <p:spPr bwMode="auto">
                    <a:xfrm>
                      <a:off x="518"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301" name="Oval 120"/>
                    <p:cNvSpPr>
                      <a:spLocks noChangeArrowheads="1"/>
                    </p:cNvSpPr>
                    <p:nvPr/>
                  </p:nvSpPr>
                  <p:spPr bwMode="auto">
                    <a:xfrm>
                      <a:off x="534"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grpSp>
          <p:nvGrpSpPr>
            <p:cNvPr id="374" name="Group 35"/>
            <p:cNvGrpSpPr>
              <a:grpSpLocks/>
            </p:cNvGrpSpPr>
            <p:nvPr/>
          </p:nvGrpSpPr>
          <p:grpSpPr bwMode="auto">
            <a:xfrm>
              <a:off x="5614740" y="3383304"/>
              <a:ext cx="1698622" cy="745948"/>
              <a:chOff x="1104" y="2088"/>
              <a:chExt cx="1820" cy="582"/>
            </a:xfrm>
          </p:grpSpPr>
          <p:grpSp>
            <p:nvGrpSpPr>
              <p:cNvPr id="375" name="Group 36"/>
              <p:cNvGrpSpPr>
                <a:grpSpLocks/>
              </p:cNvGrpSpPr>
              <p:nvPr/>
            </p:nvGrpSpPr>
            <p:grpSpPr bwMode="auto">
              <a:xfrm>
                <a:off x="1104" y="2088"/>
                <a:ext cx="1445" cy="582"/>
                <a:chOff x="2256" y="2352"/>
                <a:chExt cx="933" cy="365"/>
              </a:xfrm>
            </p:grpSpPr>
            <p:grpSp>
              <p:nvGrpSpPr>
                <p:cNvPr id="431" name="Group 37"/>
                <p:cNvGrpSpPr>
                  <a:grpSpLocks/>
                </p:cNvGrpSpPr>
                <p:nvPr/>
              </p:nvGrpSpPr>
              <p:grpSpPr bwMode="auto">
                <a:xfrm flipH="1">
                  <a:off x="2256" y="2352"/>
                  <a:ext cx="933" cy="249"/>
                  <a:chOff x="693" y="2029"/>
                  <a:chExt cx="836" cy="228"/>
                </a:xfrm>
              </p:grpSpPr>
              <p:sp>
                <p:nvSpPr>
                  <p:cNvPr id="458" name="Rectangle 38"/>
                  <p:cNvSpPr>
                    <a:spLocks noChangeArrowheads="1"/>
                  </p:cNvSpPr>
                  <p:nvPr/>
                </p:nvSpPr>
                <p:spPr bwMode="auto">
                  <a:xfrm>
                    <a:off x="693" y="2029"/>
                    <a:ext cx="836" cy="228"/>
                  </a:xfrm>
                  <a:prstGeom prst="rect">
                    <a:avLst/>
                  </a:prstGeom>
                  <a:gradFill rotWithShape="0">
                    <a:gsLst>
                      <a:gs pos="0">
                        <a:srgbClr val="037C03"/>
                      </a:gs>
                      <a:gs pos="50000">
                        <a:srgbClr val="037C03">
                          <a:gamma/>
                          <a:shade val="6275"/>
                          <a:invGamma/>
                        </a:srgbClr>
                      </a:gs>
                      <a:gs pos="100000">
                        <a:srgbClr val="037C03"/>
                      </a:gs>
                    </a:gsLst>
                    <a:lin ang="5400000" scaled="1"/>
                  </a:gradFill>
                  <a:ln w="3175">
                    <a:solidFill>
                      <a:srgbClr val="000000"/>
                    </a:solidFill>
                    <a:miter lim="800000"/>
                    <a:headEnd/>
                    <a:tailEnd/>
                  </a:ln>
                </p:spPr>
                <p:txBody>
                  <a:bodyPr/>
                  <a:lstStyle/>
                  <a:p>
                    <a:endParaRPr lang="en-US" i="0"/>
                  </a:p>
                </p:txBody>
              </p:sp>
              <p:sp>
                <p:nvSpPr>
                  <p:cNvPr id="459" name="Rectangle 39"/>
                  <p:cNvSpPr>
                    <a:spLocks noChangeArrowheads="1"/>
                  </p:cNvSpPr>
                  <p:nvPr/>
                </p:nvSpPr>
                <p:spPr bwMode="auto">
                  <a:xfrm>
                    <a:off x="693" y="2037"/>
                    <a:ext cx="836" cy="213"/>
                  </a:xfrm>
                  <a:prstGeom prst="rect">
                    <a:avLst/>
                  </a:prstGeom>
                  <a:solidFill>
                    <a:srgbClr val="CC0066"/>
                  </a:solidFill>
                  <a:ln w="3175">
                    <a:solidFill>
                      <a:srgbClr val="000000"/>
                    </a:solidFill>
                    <a:miter lim="800000"/>
                    <a:headEnd/>
                    <a:tailEnd/>
                  </a:ln>
                </p:spPr>
                <p:txBody>
                  <a:bodyPr/>
                  <a:lstStyle/>
                  <a:p>
                    <a:endParaRPr lang="en-US" i="0"/>
                  </a:p>
                </p:txBody>
              </p:sp>
            </p:grpSp>
            <p:grpSp>
              <p:nvGrpSpPr>
                <p:cNvPr id="432" name="Group 40"/>
                <p:cNvGrpSpPr>
                  <a:grpSpLocks/>
                </p:cNvGrpSpPr>
                <p:nvPr/>
              </p:nvGrpSpPr>
              <p:grpSpPr bwMode="auto">
                <a:xfrm flipH="1">
                  <a:off x="2413" y="2614"/>
                  <a:ext cx="624" cy="103"/>
                  <a:chOff x="926" y="2258"/>
                  <a:chExt cx="559" cy="94"/>
                </a:xfrm>
              </p:grpSpPr>
              <p:grpSp>
                <p:nvGrpSpPr>
                  <p:cNvPr id="433" name="Group 41"/>
                  <p:cNvGrpSpPr>
                    <a:grpSpLocks/>
                  </p:cNvGrpSpPr>
                  <p:nvPr/>
                </p:nvGrpSpPr>
                <p:grpSpPr bwMode="auto">
                  <a:xfrm>
                    <a:off x="926" y="2258"/>
                    <a:ext cx="559" cy="81"/>
                    <a:chOff x="926" y="2258"/>
                    <a:chExt cx="559" cy="81"/>
                  </a:xfrm>
                </p:grpSpPr>
                <p:grpSp>
                  <p:nvGrpSpPr>
                    <p:cNvPr id="442" name="Group 42"/>
                    <p:cNvGrpSpPr>
                      <a:grpSpLocks/>
                    </p:cNvGrpSpPr>
                    <p:nvPr/>
                  </p:nvGrpSpPr>
                  <p:grpSpPr bwMode="auto">
                    <a:xfrm>
                      <a:off x="926" y="2258"/>
                      <a:ext cx="67" cy="62"/>
                      <a:chOff x="926" y="2258"/>
                      <a:chExt cx="67" cy="62"/>
                    </a:xfrm>
                  </p:grpSpPr>
                  <p:sp>
                    <p:nvSpPr>
                      <p:cNvPr id="455" name="Freeform 43"/>
                      <p:cNvSpPr>
                        <a:spLocks/>
                      </p:cNvSpPr>
                      <p:nvPr/>
                    </p:nvSpPr>
                    <p:spPr bwMode="auto">
                      <a:xfrm>
                        <a:off x="926" y="2258"/>
                        <a:ext cx="67" cy="10"/>
                      </a:xfrm>
                      <a:custGeom>
                        <a:avLst/>
                        <a:gdLst>
                          <a:gd name="T0" fmla="*/ 0 w 67"/>
                          <a:gd name="T1" fmla="*/ 0 h 10"/>
                          <a:gd name="T2" fmla="*/ 67 w 67"/>
                          <a:gd name="T3" fmla="*/ 0 h 10"/>
                          <a:gd name="T4" fmla="*/ 59 w 67"/>
                          <a:gd name="T5" fmla="*/ 10 h 10"/>
                          <a:gd name="T6" fmla="*/ 7 w 67"/>
                          <a:gd name="T7" fmla="*/ 10 h 10"/>
                          <a:gd name="T8" fmla="*/ 0 w 67"/>
                          <a:gd name="T9" fmla="*/ 0 h 10"/>
                        </a:gdLst>
                        <a:ahLst/>
                        <a:cxnLst>
                          <a:cxn ang="0">
                            <a:pos x="T0" y="T1"/>
                          </a:cxn>
                          <a:cxn ang="0">
                            <a:pos x="T2" y="T3"/>
                          </a:cxn>
                          <a:cxn ang="0">
                            <a:pos x="T4" y="T5"/>
                          </a:cxn>
                          <a:cxn ang="0">
                            <a:pos x="T6" y="T7"/>
                          </a:cxn>
                          <a:cxn ang="0">
                            <a:pos x="T8" y="T9"/>
                          </a:cxn>
                        </a:cxnLst>
                        <a:rect l="0" t="0" r="r" b="b"/>
                        <a:pathLst>
                          <a:path w="67" h="10">
                            <a:moveTo>
                              <a:pt x="0" y="0"/>
                            </a:moveTo>
                            <a:lnTo>
                              <a:pt x="67" y="0"/>
                            </a:lnTo>
                            <a:lnTo>
                              <a:pt x="59" y="10"/>
                            </a:lnTo>
                            <a:lnTo>
                              <a:pt x="7" y="10"/>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456" name="Freeform 44"/>
                      <p:cNvSpPr>
                        <a:spLocks/>
                      </p:cNvSpPr>
                      <p:nvPr/>
                    </p:nvSpPr>
                    <p:spPr bwMode="auto">
                      <a:xfrm>
                        <a:off x="941" y="2268"/>
                        <a:ext cx="34" cy="4"/>
                      </a:xfrm>
                      <a:custGeom>
                        <a:avLst/>
                        <a:gdLst>
                          <a:gd name="T0" fmla="*/ 0 w 34"/>
                          <a:gd name="T1" fmla="*/ 0 h 4"/>
                          <a:gd name="T2" fmla="*/ 34 w 34"/>
                          <a:gd name="T3" fmla="*/ 0 h 4"/>
                          <a:gd name="T4" fmla="*/ 30 w 34"/>
                          <a:gd name="T5" fmla="*/ 4 h 4"/>
                          <a:gd name="T6" fmla="*/ 4 w 34"/>
                          <a:gd name="T7" fmla="*/ 4 h 4"/>
                          <a:gd name="T8" fmla="*/ 0 w 34"/>
                          <a:gd name="T9" fmla="*/ 0 h 4"/>
                        </a:gdLst>
                        <a:ahLst/>
                        <a:cxnLst>
                          <a:cxn ang="0">
                            <a:pos x="T0" y="T1"/>
                          </a:cxn>
                          <a:cxn ang="0">
                            <a:pos x="T2" y="T3"/>
                          </a:cxn>
                          <a:cxn ang="0">
                            <a:pos x="T4" y="T5"/>
                          </a:cxn>
                          <a:cxn ang="0">
                            <a:pos x="T6" y="T7"/>
                          </a:cxn>
                          <a:cxn ang="0">
                            <a:pos x="T8" y="T9"/>
                          </a:cxn>
                        </a:cxnLst>
                        <a:rect l="0" t="0" r="r" b="b"/>
                        <a:pathLst>
                          <a:path w="34" h="4">
                            <a:moveTo>
                              <a:pt x="0" y="0"/>
                            </a:moveTo>
                            <a:lnTo>
                              <a:pt x="34" y="0"/>
                            </a:lnTo>
                            <a:lnTo>
                              <a:pt x="30" y="4"/>
                            </a:lnTo>
                            <a:lnTo>
                              <a:pt x="4" y="4"/>
                            </a:lnTo>
                            <a:lnTo>
                              <a:pt x="0" y="0"/>
                            </a:lnTo>
                            <a:close/>
                          </a:path>
                        </a:pathLst>
                      </a:custGeom>
                      <a:solidFill>
                        <a:srgbClr val="606060"/>
                      </a:solidFill>
                      <a:ln w="3175">
                        <a:solidFill>
                          <a:srgbClr val="404040"/>
                        </a:solidFill>
                        <a:prstDash val="solid"/>
                        <a:round/>
                        <a:headEnd/>
                        <a:tailEnd/>
                      </a:ln>
                    </p:spPr>
                    <p:txBody>
                      <a:bodyPr/>
                      <a:lstStyle/>
                      <a:p>
                        <a:endParaRPr lang="en-US" i="0"/>
                      </a:p>
                    </p:txBody>
                  </p:sp>
                  <p:sp>
                    <p:nvSpPr>
                      <p:cNvPr id="457" name="Rectangle 45"/>
                      <p:cNvSpPr>
                        <a:spLocks noChangeArrowheads="1"/>
                      </p:cNvSpPr>
                      <p:nvPr/>
                    </p:nvSpPr>
                    <p:spPr bwMode="auto">
                      <a:xfrm>
                        <a:off x="956" y="2273"/>
                        <a:ext cx="6" cy="47"/>
                      </a:xfrm>
                      <a:prstGeom prst="rect">
                        <a:avLst/>
                      </a:prstGeom>
                      <a:solidFill>
                        <a:srgbClr val="606060"/>
                      </a:solidFill>
                      <a:ln w="3175">
                        <a:solidFill>
                          <a:srgbClr val="404040"/>
                        </a:solidFill>
                        <a:miter lim="800000"/>
                        <a:headEnd/>
                        <a:tailEnd/>
                      </a:ln>
                    </p:spPr>
                    <p:txBody>
                      <a:bodyPr/>
                      <a:lstStyle/>
                      <a:p>
                        <a:endParaRPr lang="en-US" i="0"/>
                      </a:p>
                    </p:txBody>
                  </p:sp>
                </p:grpSp>
                <p:grpSp>
                  <p:nvGrpSpPr>
                    <p:cNvPr id="443" name="Group 46"/>
                    <p:cNvGrpSpPr>
                      <a:grpSpLocks/>
                    </p:cNvGrpSpPr>
                    <p:nvPr/>
                  </p:nvGrpSpPr>
                  <p:grpSpPr bwMode="auto">
                    <a:xfrm>
                      <a:off x="1264" y="2258"/>
                      <a:ext cx="107" cy="81"/>
                      <a:chOff x="1264" y="2258"/>
                      <a:chExt cx="107" cy="81"/>
                    </a:xfrm>
                  </p:grpSpPr>
                  <p:sp>
                    <p:nvSpPr>
                      <p:cNvPr id="450" name="Freeform 47"/>
                      <p:cNvSpPr>
                        <a:spLocks/>
                      </p:cNvSpPr>
                      <p:nvPr/>
                    </p:nvSpPr>
                    <p:spPr bwMode="auto">
                      <a:xfrm>
                        <a:off x="1264" y="2260"/>
                        <a:ext cx="106" cy="16"/>
                      </a:xfrm>
                      <a:custGeom>
                        <a:avLst/>
                        <a:gdLst>
                          <a:gd name="T0" fmla="*/ 0 w 106"/>
                          <a:gd name="T1" fmla="*/ 0 h 16"/>
                          <a:gd name="T2" fmla="*/ 106 w 106"/>
                          <a:gd name="T3" fmla="*/ 0 h 16"/>
                          <a:gd name="T4" fmla="*/ 106 w 106"/>
                          <a:gd name="T5" fmla="*/ 16 h 16"/>
                          <a:gd name="T6" fmla="*/ 8 w 106"/>
                          <a:gd name="T7" fmla="*/ 16 h 16"/>
                          <a:gd name="T8" fmla="*/ 0 w 106"/>
                          <a:gd name="T9" fmla="*/ 0 h 16"/>
                        </a:gdLst>
                        <a:ahLst/>
                        <a:cxnLst>
                          <a:cxn ang="0">
                            <a:pos x="T0" y="T1"/>
                          </a:cxn>
                          <a:cxn ang="0">
                            <a:pos x="T2" y="T3"/>
                          </a:cxn>
                          <a:cxn ang="0">
                            <a:pos x="T4" y="T5"/>
                          </a:cxn>
                          <a:cxn ang="0">
                            <a:pos x="T6" y="T7"/>
                          </a:cxn>
                          <a:cxn ang="0">
                            <a:pos x="T8" y="T9"/>
                          </a:cxn>
                        </a:cxnLst>
                        <a:rect l="0" t="0" r="r" b="b"/>
                        <a:pathLst>
                          <a:path w="106" h="16">
                            <a:moveTo>
                              <a:pt x="0" y="0"/>
                            </a:moveTo>
                            <a:lnTo>
                              <a:pt x="106" y="0"/>
                            </a:lnTo>
                            <a:lnTo>
                              <a:pt x="106" y="16"/>
                            </a:lnTo>
                            <a:lnTo>
                              <a:pt x="8"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451" name="Group 48"/>
                      <p:cNvGrpSpPr>
                        <a:grpSpLocks/>
                      </p:cNvGrpSpPr>
                      <p:nvPr/>
                    </p:nvGrpSpPr>
                    <p:grpSpPr bwMode="auto">
                      <a:xfrm>
                        <a:off x="1272" y="2258"/>
                        <a:ext cx="91" cy="18"/>
                        <a:chOff x="1272" y="2258"/>
                        <a:chExt cx="91" cy="18"/>
                      </a:xfrm>
                    </p:grpSpPr>
                    <p:sp>
                      <p:nvSpPr>
                        <p:cNvPr id="453" name="Freeform 49"/>
                        <p:cNvSpPr>
                          <a:spLocks/>
                        </p:cNvSpPr>
                        <p:nvPr/>
                      </p:nvSpPr>
                      <p:spPr bwMode="auto">
                        <a:xfrm>
                          <a:off x="1272"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454" name="Line 50"/>
                        <p:cNvSpPr>
                          <a:spLocks noChangeShapeType="1"/>
                        </p:cNvSpPr>
                        <p:nvPr/>
                      </p:nvSpPr>
                      <p:spPr bwMode="auto">
                        <a:xfrm>
                          <a:off x="1362"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452" name="Line 51"/>
                      <p:cNvSpPr>
                        <a:spLocks noChangeShapeType="1"/>
                      </p:cNvSpPr>
                      <p:nvPr/>
                    </p:nvSpPr>
                    <p:spPr bwMode="auto">
                      <a:xfrm>
                        <a:off x="1370"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nvGrpSpPr>
                    <p:cNvPr id="444" name="Group 52"/>
                    <p:cNvGrpSpPr>
                      <a:grpSpLocks/>
                    </p:cNvGrpSpPr>
                    <p:nvPr/>
                  </p:nvGrpSpPr>
                  <p:grpSpPr bwMode="auto">
                    <a:xfrm>
                      <a:off x="1377" y="2258"/>
                      <a:ext cx="108" cy="81"/>
                      <a:chOff x="1377" y="2258"/>
                      <a:chExt cx="108" cy="81"/>
                    </a:xfrm>
                  </p:grpSpPr>
                  <p:sp>
                    <p:nvSpPr>
                      <p:cNvPr id="445" name="Freeform 53"/>
                      <p:cNvSpPr>
                        <a:spLocks/>
                      </p:cNvSpPr>
                      <p:nvPr/>
                    </p:nvSpPr>
                    <p:spPr bwMode="auto">
                      <a:xfrm>
                        <a:off x="1377" y="2260"/>
                        <a:ext cx="107" cy="16"/>
                      </a:xfrm>
                      <a:custGeom>
                        <a:avLst/>
                        <a:gdLst>
                          <a:gd name="T0" fmla="*/ 0 w 107"/>
                          <a:gd name="T1" fmla="*/ 0 h 16"/>
                          <a:gd name="T2" fmla="*/ 107 w 107"/>
                          <a:gd name="T3" fmla="*/ 0 h 16"/>
                          <a:gd name="T4" fmla="*/ 107 w 107"/>
                          <a:gd name="T5" fmla="*/ 16 h 16"/>
                          <a:gd name="T6" fmla="*/ 10 w 107"/>
                          <a:gd name="T7" fmla="*/ 16 h 16"/>
                          <a:gd name="T8" fmla="*/ 0 w 107"/>
                          <a:gd name="T9" fmla="*/ 0 h 16"/>
                        </a:gdLst>
                        <a:ahLst/>
                        <a:cxnLst>
                          <a:cxn ang="0">
                            <a:pos x="T0" y="T1"/>
                          </a:cxn>
                          <a:cxn ang="0">
                            <a:pos x="T2" y="T3"/>
                          </a:cxn>
                          <a:cxn ang="0">
                            <a:pos x="T4" y="T5"/>
                          </a:cxn>
                          <a:cxn ang="0">
                            <a:pos x="T6" y="T7"/>
                          </a:cxn>
                          <a:cxn ang="0">
                            <a:pos x="T8" y="T9"/>
                          </a:cxn>
                        </a:cxnLst>
                        <a:rect l="0" t="0" r="r" b="b"/>
                        <a:pathLst>
                          <a:path w="107" h="16">
                            <a:moveTo>
                              <a:pt x="0" y="0"/>
                            </a:moveTo>
                            <a:lnTo>
                              <a:pt x="107" y="0"/>
                            </a:lnTo>
                            <a:lnTo>
                              <a:pt x="107" y="16"/>
                            </a:lnTo>
                            <a:lnTo>
                              <a:pt x="10" y="16"/>
                            </a:lnTo>
                            <a:lnTo>
                              <a:pt x="0" y="0"/>
                            </a:lnTo>
                            <a:close/>
                          </a:path>
                        </a:pathLst>
                      </a:custGeom>
                      <a:solidFill>
                        <a:srgbClr val="606060"/>
                      </a:solidFill>
                      <a:ln w="3175">
                        <a:solidFill>
                          <a:srgbClr val="404040"/>
                        </a:solidFill>
                        <a:prstDash val="solid"/>
                        <a:round/>
                        <a:headEnd/>
                        <a:tailEnd/>
                      </a:ln>
                    </p:spPr>
                    <p:txBody>
                      <a:bodyPr/>
                      <a:lstStyle/>
                      <a:p>
                        <a:endParaRPr lang="en-US" i="0"/>
                      </a:p>
                    </p:txBody>
                  </p:sp>
                  <p:grpSp>
                    <p:nvGrpSpPr>
                      <p:cNvPr id="446" name="Group 54"/>
                      <p:cNvGrpSpPr>
                        <a:grpSpLocks/>
                      </p:cNvGrpSpPr>
                      <p:nvPr/>
                    </p:nvGrpSpPr>
                    <p:grpSpPr bwMode="auto">
                      <a:xfrm>
                        <a:off x="1387" y="2258"/>
                        <a:ext cx="89" cy="18"/>
                        <a:chOff x="1387" y="2258"/>
                        <a:chExt cx="89" cy="18"/>
                      </a:xfrm>
                    </p:grpSpPr>
                    <p:sp>
                      <p:nvSpPr>
                        <p:cNvPr id="448" name="Freeform 55"/>
                        <p:cNvSpPr>
                          <a:spLocks/>
                        </p:cNvSpPr>
                        <p:nvPr/>
                      </p:nvSpPr>
                      <p:spPr bwMode="auto">
                        <a:xfrm>
                          <a:off x="1387" y="2262"/>
                          <a:ext cx="80" cy="14"/>
                        </a:xfrm>
                        <a:custGeom>
                          <a:avLst/>
                          <a:gdLst>
                            <a:gd name="T0" fmla="*/ 0 w 80"/>
                            <a:gd name="T1" fmla="*/ 14 h 14"/>
                            <a:gd name="T2" fmla="*/ 12 w 80"/>
                            <a:gd name="T3" fmla="*/ 0 h 14"/>
                            <a:gd name="T4" fmla="*/ 80 w 80"/>
                            <a:gd name="T5" fmla="*/ 0 h 14"/>
                            <a:gd name="T6" fmla="*/ 80 w 80"/>
                            <a:gd name="T7" fmla="*/ 14 h 14"/>
                          </a:gdLst>
                          <a:ahLst/>
                          <a:cxnLst>
                            <a:cxn ang="0">
                              <a:pos x="T0" y="T1"/>
                            </a:cxn>
                            <a:cxn ang="0">
                              <a:pos x="T2" y="T3"/>
                            </a:cxn>
                            <a:cxn ang="0">
                              <a:pos x="T4" y="T5"/>
                            </a:cxn>
                            <a:cxn ang="0">
                              <a:pos x="T6" y="T7"/>
                            </a:cxn>
                          </a:cxnLst>
                          <a:rect l="0" t="0" r="r" b="b"/>
                          <a:pathLst>
                            <a:path w="80" h="14">
                              <a:moveTo>
                                <a:pt x="0" y="14"/>
                              </a:moveTo>
                              <a:lnTo>
                                <a:pt x="12" y="0"/>
                              </a:lnTo>
                              <a:lnTo>
                                <a:pt x="80" y="0"/>
                              </a:lnTo>
                              <a:lnTo>
                                <a:pt x="80" y="14"/>
                              </a:lnTo>
                            </a:path>
                          </a:pathLst>
                        </a:custGeom>
                        <a:noFill/>
                        <a:ln w="3175">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449" name="Line 56"/>
                        <p:cNvSpPr>
                          <a:spLocks noChangeShapeType="1"/>
                        </p:cNvSpPr>
                        <p:nvPr/>
                      </p:nvSpPr>
                      <p:spPr bwMode="auto">
                        <a:xfrm>
                          <a:off x="1475" y="2258"/>
                          <a:ext cx="1" cy="18"/>
                        </a:xfrm>
                        <a:prstGeom prst="line">
                          <a:avLst/>
                        </a:prstGeom>
                        <a:noFill/>
                        <a:ln w="3175">
                          <a:solidFill>
                            <a:srgbClr val="40404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447" name="Line 57"/>
                      <p:cNvSpPr>
                        <a:spLocks noChangeShapeType="1"/>
                      </p:cNvSpPr>
                      <p:nvPr/>
                    </p:nvSpPr>
                    <p:spPr bwMode="auto">
                      <a:xfrm>
                        <a:off x="1484" y="2276"/>
                        <a:ext cx="1" cy="63"/>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434" name="Group 58"/>
                  <p:cNvGrpSpPr>
                    <a:grpSpLocks/>
                  </p:cNvGrpSpPr>
                  <p:nvPr/>
                </p:nvGrpSpPr>
                <p:grpSpPr bwMode="auto">
                  <a:xfrm>
                    <a:off x="1277" y="2267"/>
                    <a:ext cx="86" cy="85"/>
                    <a:chOff x="1277" y="2267"/>
                    <a:chExt cx="86" cy="85"/>
                  </a:xfrm>
                </p:grpSpPr>
                <p:sp>
                  <p:nvSpPr>
                    <p:cNvPr id="439" name="Oval 59"/>
                    <p:cNvSpPr>
                      <a:spLocks noChangeArrowheads="1"/>
                    </p:cNvSpPr>
                    <p:nvPr/>
                  </p:nvSpPr>
                  <p:spPr bwMode="auto">
                    <a:xfrm>
                      <a:off x="1277"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440" name="Oval 60"/>
                    <p:cNvSpPr>
                      <a:spLocks noChangeArrowheads="1"/>
                    </p:cNvSpPr>
                    <p:nvPr/>
                  </p:nvSpPr>
                  <p:spPr bwMode="auto">
                    <a:xfrm>
                      <a:off x="1289"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441" name="Oval 61"/>
                    <p:cNvSpPr>
                      <a:spLocks noChangeArrowheads="1"/>
                    </p:cNvSpPr>
                    <p:nvPr/>
                  </p:nvSpPr>
                  <p:spPr bwMode="auto">
                    <a:xfrm>
                      <a:off x="1305"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435" name="Group 62"/>
                  <p:cNvGrpSpPr>
                    <a:grpSpLocks/>
                  </p:cNvGrpSpPr>
                  <p:nvPr/>
                </p:nvGrpSpPr>
                <p:grpSpPr bwMode="auto">
                  <a:xfrm>
                    <a:off x="1390" y="2267"/>
                    <a:ext cx="86" cy="85"/>
                    <a:chOff x="1390" y="2267"/>
                    <a:chExt cx="86" cy="85"/>
                  </a:xfrm>
                </p:grpSpPr>
                <p:sp>
                  <p:nvSpPr>
                    <p:cNvPr id="436" name="Oval 63"/>
                    <p:cNvSpPr>
                      <a:spLocks noChangeArrowheads="1"/>
                    </p:cNvSpPr>
                    <p:nvPr/>
                  </p:nvSpPr>
                  <p:spPr bwMode="auto">
                    <a:xfrm>
                      <a:off x="1390" y="2267"/>
                      <a:ext cx="86" cy="85"/>
                    </a:xfrm>
                    <a:prstGeom prst="ellipse">
                      <a:avLst/>
                    </a:prstGeom>
                    <a:solidFill>
                      <a:srgbClr val="202020"/>
                    </a:solidFill>
                    <a:ln w="3175">
                      <a:solidFill>
                        <a:srgbClr val="000000"/>
                      </a:solidFill>
                      <a:round/>
                      <a:headEnd/>
                      <a:tailEnd/>
                    </a:ln>
                  </p:spPr>
                  <p:txBody>
                    <a:bodyPr/>
                    <a:lstStyle/>
                    <a:p>
                      <a:endParaRPr lang="en-US" i="0"/>
                    </a:p>
                  </p:txBody>
                </p:sp>
                <p:sp>
                  <p:nvSpPr>
                    <p:cNvPr id="437" name="Oval 64"/>
                    <p:cNvSpPr>
                      <a:spLocks noChangeArrowheads="1"/>
                    </p:cNvSpPr>
                    <p:nvPr/>
                  </p:nvSpPr>
                  <p:spPr bwMode="auto">
                    <a:xfrm>
                      <a:off x="1404"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438" name="Oval 65"/>
                    <p:cNvSpPr>
                      <a:spLocks noChangeArrowheads="1"/>
                    </p:cNvSpPr>
                    <p:nvPr/>
                  </p:nvSpPr>
                  <p:spPr bwMode="auto">
                    <a:xfrm>
                      <a:off x="1420"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nvGrpSpPr>
              <p:cNvPr id="376" name="Group 66"/>
              <p:cNvGrpSpPr>
                <a:grpSpLocks/>
              </p:cNvGrpSpPr>
              <p:nvPr/>
            </p:nvGrpSpPr>
            <p:grpSpPr bwMode="auto">
              <a:xfrm>
                <a:off x="2287" y="2239"/>
                <a:ext cx="637" cy="429"/>
                <a:chOff x="1727" y="2439"/>
                <a:chExt cx="469" cy="261"/>
              </a:xfrm>
            </p:grpSpPr>
            <p:grpSp>
              <p:nvGrpSpPr>
                <p:cNvPr id="377" name="Group 67"/>
                <p:cNvGrpSpPr>
                  <a:grpSpLocks/>
                </p:cNvGrpSpPr>
                <p:nvPr/>
              </p:nvGrpSpPr>
              <p:grpSpPr bwMode="auto">
                <a:xfrm flipH="1">
                  <a:off x="2004" y="2439"/>
                  <a:ext cx="192" cy="205"/>
                  <a:chOff x="443" y="2113"/>
                  <a:chExt cx="172" cy="188"/>
                </a:xfrm>
              </p:grpSpPr>
              <p:sp>
                <p:nvSpPr>
                  <p:cNvPr id="409" name="Rectangle 68"/>
                  <p:cNvSpPr>
                    <a:spLocks noChangeArrowheads="1"/>
                  </p:cNvSpPr>
                  <p:nvPr/>
                </p:nvSpPr>
                <p:spPr bwMode="auto">
                  <a:xfrm>
                    <a:off x="607" y="2200"/>
                    <a:ext cx="8" cy="24"/>
                  </a:xfrm>
                  <a:prstGeom prst="rect">
                    <a:avLst/>
                  </a:prstGeom>
                  <a:solidFill>
                    <a:srgbClr val="606060"/>
                  </a:solidFill>
                  <a:ln w="3175">
                    <a:solidFill>
                      <a:srgbClr val="000000"/>
                    </a:solidFill>
                    <a:miter lim="800000"/>
                    <a:headEnd/>
                    <a:tailEnd/>
                  </a:ln>
                </p:spPr>
                <p:txBody>
                  <a:bodyPr/>
                  <a:lstStyle/>
                  <a:p>
                    <a:endParaRPr lang="en-US" i="0"/>
                  </a:p>
                </p:txBody>
              </p:sp>
              <p:sp>
                <p:nvSpPr>
                  <p:cNvPr id="410" name="Freeform 69"/>
                  <p:cNvSpPr>
                    <a:spLocks/>
                  </p:cNvSpPr>
                  <p:nvPr/>
                </p:nvSpPr>
                <p:spPr bwMode="auto">
                  <a:xfrm>
                    <a:off x="446" y="2113"/>
                    <a:ext cx="160" cy="145"/>
                  </a:xfrm>
                  <a:custGeom>
                    <a:avLst/>
                    <a:gdLst>
                      <a:gd name="T0" fmla="*/ 34 w 160"/>
                      <a:gd name="T1" fmla="*/ 4 h 145"/>
                      <a:gd name="T2" fmla="*/ 44 w 160"/>
                      <a:gd name="T3" fmla="*/ 0 h 145"/>
                      <a:gd name="T4" fmla="*/ 149 w 160"/>
                      <a:gd name="T5" fmla="*/ 0 h 145"/>
                      <a:gd name="T6" fmla="*/ 157 w 160"/>
                      <a:gd name="T7" fmla="*/ 4 h 145"/>
                      <a:gd name="T8" fmla="*/ 157 w 160"/>
                      <a:gd name="T9" fmla="*/ 55 h 145"/>
                      <a:gd name="T10" fmla="*/ 160 w 160"/>
                      <a:gd name="T11" fmla="*/ 67 h 145"/>
                      <a:gd name="T12" fmla="*/ 160 w 160"/>
                      <a:gd name="T13" fmla="*/ 145 h 145"/>
                      <a:gd name="T14" fmla="*/ 0 w 160"/>
                      <a:gd name="T15" fmla="*/ 145 h 145"/>
                      <a:gd name="T16" fmla="*/ 0 w 160"/>
                      <a:gd name="T17" fmla="*/ 75 h 145"/>
                      <a:gd name="T18" fmla="*/ 12 w 160"/>
                      <a:gd name="T19" fmla="*/ 67 h 145"/>
                      <a:gd name="T20" fmla="*/ 30 w 160"/>
                      <a:gd name="T21" fmla="*/ 15 h 145"/>
                      <a:gd name="T22" fmla="*/ 34 w 160"/>
                      <a:gd name="T23" fmla="*/ 15 h 145"/>
                      <a:gd name="T24" fmla="*/ 18 w 160"/>
                      <a:gd name="T25" fmla="*/ 67 h 145"/>
                      <a:gd name="T26" fmla="*/ 48 w 160"/>
                      <a:gd name="T27" fmla="*/ 67 h 145"/>
                      <a:gd name="T28" fmla="*/ 34 w 160"/>
                      <a:gd name="T29" fmla="*/ 15 h 145"/>
                      <a:gd name="T30" fmla="*/ 38 w 160"/>
                      <a:gd name="T31" fmla="*/ 15 h 145"/>
                      <a:gd name="T32" fmla="*/ 51 w 160"/>
                      <a:gd name="T33" fmla="*/ 67 h 145"/>
                      <a:gd name="T34" fmla="*/ 105 w 160"/>
                      <a:gd name="T35" fmla="*/ 67 h 145"/>
                      <a:gd name="T36" fmla="*/ 89 w 160"/>
                      <a:gd name="T37" fmla="*/ 15 h 145"/>
                      <a:gd name="T38" fmla="*/ 97 w 160"/>
                      <a:gd name="T39" fmla="*/ 15 h 145"/>
                      <a:gd name="T40" fmla="*/ 115 w 160"/>
                      <a:gd name="T41" fmla="*/ 67 h 145"/>
                      <a:gd name="T42" fmla="*/ 157 w 160"/>
                      <a:gd name="T43" fmla="*/ 67 h 145"/>
                      <a:gd name="T44" fmla="*/ 141 w 160"/>
                      <a:gd name="T45" fmla="*/ 15 h 145"/>
                      <a:gd name="T46" fmla="*/ 97 w 160"/>
                      <a:gd name="T47" fmla="*/ 15 h 145"/>
                      <a:gd name="T48" fmla="*/ 89 w 160"/>
                      <a:gd name="T49" fmla="*/ 15 h 145"/>
                      <a:gd name="T50" fmla="*/ 38 w 160"/>
                      <a:gd name="T51" fmla="*/ 15 h 145"/>
                      <a:gd name="T52" fmla="*/ 34 w 160"/>
                      <a:gd name="T53" fmla="*/ 15 h 145"/>
                      <a:gd name="T54" fmla="*/ 30 w 160"/>
                      <a:gd name="T55" fmla="*/ 15 h 145"/>
                      <a:gd name="T56" fmla="*/ 34 w 160"/>
                      <a:gd name="T57" fmla="*/ 8 h 145"/>
                      <a:gd name="T58" fmla="*/ 34 w 160"/>
                      <a:gd name="T59"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45">
                        <a:moveTo>
                          <a:pt x="34" y="4"/>
                        </a:moveTo>
                        <a:lnTo>
                          <a:pt x="44" y="0"/>
                        </a:lnTo>
                        <a:lnTo>
                          <a:pt x="149" y="0"/>
                        </a:lnTo>
                        <a:lnTo>
                          <a:pt x="157" y="4"/>
                        </a:lnTo>
                        <a:lnTo>
                          <a:pt x="157" y="55"/>
                        </a:lnTo>
                        <a:lnTo>
                          <a:pt x="160" y="67"/>
                        </a:lnTo>
                        <a:lnTo>
                          <a:pt x="160" y="145"/>
                        </a:lnTo>
                        <a:lnTo>
                          <a:pt x="0" y="145"/>
                        </a:lnTo>
                        <a:lnTo>
                          <a:pt x="0" y="75"/>
                        </a:lnTo>
                        <a:lnTo>
                          <a:pt x="12" y="67"/>
                        </a:lnTo>
                        <a:lnTo>
                          <a:pt x="30" y="15"/>
                        </a:lnTo>
                        <a:lnTo>
                          <a:pt x="34" y="15"/>
                        </a:lnTo>
                        <a:lnTo>
                          <a:pt x="18" y="67"/>
                        </a:lnTo>
                        <a:lnTo>
                          <a:pt x="48" y="67"/>
                        </a:lnTo>
                        <a:lnTo>
                          <a:pt x="34" y="15"/>
                        </a:lnTo>
                        <a:lnTo>
                          <a:pt x="38" y="15"/>
                        </a:lnTo>
                        <a:lnTo>
                          <a:pt x="51" y="67"/>
                        </a:lnTo>
                        <a:lnTo>
                          <a:pt x="105" y="67"/>
                        </a:lnTo>
                        <a:lnTo>
                          <a:pt x="89" y="15"/>
                        </a:lnTo>
                        <a:lnTo>
                          <a:pt x="97" y="15"/>
                        </a:lnTo>
                        <a:lnTo>
                          <a:pt x="115" y="67"/>
                        </a:lnTo>
                        <a:lnTo>
                          <a:pt x="157" y="67"/>
                        </a:lnTo>
                        <a:lnTo>
                          <a:pt x="141" y="15"/>
                        </a:lnTo>
                        <a:lnTo>
                          <a:pt x="97" y="15"/>
                        </a:lnTo>
                        <a:lnTo>
                          <a:pt x="89" y="15"/>
                        </a:lnTo>
                        <a:lnTo>
                          <a:pt x="38" y="15"/>
                        </a:lnTo>
                        <a:lnTo>
                          <a:pt x="34" y="15"/>
                        </a:lnTo>
                        <a:lnTo>
                          <a:pt x="30" y="15"/>
                        </a:lnTo>
                        <a:lnTo>
                          <a:pt x="34" y="8"/>
                        </a:lnTo>
                        <a:lnTo>
                          <a:pt x="34" y="4"/>
                        </a:lnTo>
                        <a:close/>
                      </a:path>
                    </a:pathLst>
                  </a:custGeom>
                  <a:solidFill>
                    <a:srgbClr val="FF0000"/>
                  </a:solidFill>
                  <a:ln w="3175">
                    <a:solidFill>
                      <a:srgbClr val="000000"/>
                    </a:solidFill>
                    <a:prstDash val="solid"/>
                    <a:round/>
                    <a:headEnd/>
                    <a:tailEnd/>
                  </a:ln>
                </p:spPr>
                <p:txBody>
                  <a:bodyPr/>
                  <a:lstStyle/>
                  <a:p>
                    <a:endParaRPr lang="en-US" i="0"/>
                  </a:p>
                </p:txBody>
              </p:sp>
              <p:sp>
                <p:nvSpPr>
                  <p:cNvPr id="411" name="Line 70"/>
                  <p:cNvSpPr>
                    <a:spLocks noChangeShapeType="1"/>
                  </p:cNvSpPr>
                  <p:nvPr/>
                </p:nvSpPr>
                <p:spPr bwMode="auto">
                  <a:xfrm>
                    <a:off x="494" y="2180"/>
                    <a:ext cx="1" cy="7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12" name="Freeform 71"/>
                  <p:cNvSpPr>
                    <a:spLocks/>
                  </p:cNvSpPr>
                  <p:nvPr/>
                </p:nvSpPr>
                <p:spPr bwMode="auto">
                  <a:xfrm>
                    <a:off x="535" y="2121"/>
                    <a:ext cx="22" cy="118"/>
                  </a:xfrm>
                  <a:custGeom>
                    <a:avLst/>
                    <a:gdLst>
                      <a:gd name="T0" fmla="*/ 0 w 22"/>
                      <a:gd name="T1" fmla="*/ 0 h 118"/>
                      <a:gd name="T2" fmla="*/ 22 w 22"/>
                      <a:gd name="T3" fmla="*/ 59 h 118"/>
                      <a:gd name="T4" fmla="*/ 22 w 22"/>
                      <a:gd name="T5" fmla="*/ 118 h 118"/>
                    </a:gdLst>
                    <a:ahLst/>
                    <a:cxnLst>
                      <a:cxn ang="0">
                        <a:pos x="T0" y="T1"/>
                      </a:cxn>
                      <a:cxn ang="0">
                        <a:pos x="T2" y="T3"/>
                      </a:cxn>
                      <a:cxn ang="0">
                        <a:pos x="T4" y="T5"/>
                      </a:cxn>
                    </a:cxnLst>
                    <a:rect l="0" t="0" r="r" b="b"/>
                    <a:pathLst>
                      <a:path w="22" h="118">
                        <a:moveTo>
                          <a:pt x="0" y="0"/>
                        </a:moveTo>
                        <a:lnTo>
                          <a:pt x="22" y="59"/>
                        </a:lnTo>
                        <a:lnTo>
                          <a:pt x="22" y="1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grpSp>
                <p:nvGrpSpPr>
                  <p:cNvPr id="413" name="Group 72"/>
                  <p:cNvGrpSpPr>
                    <a:grpSpLocks/>
                  </p:cNvGrpSpPr>
                  <p:nvPr/>
                </p:nvGrpSpPr>
                <p:grpSpPr bwMode="auto">
                  <a:xfrm>
                    <a:off x="443" y="2259"/>
                    <a:ext cx="162" cy="42"/>
                    <a:chOff x="443" y="2259"/>
                    <a:chExt cx="162" cy="42"/>
                  </a:xfrm>
                </p:grpSpPr>
                <p:sp>
                  <p:nvSpPr>
                    <p:cNvPr id="427" name="Rectangle 73"/>
                    <p:cNvSpPr>
                      <a:spLocks noChangeArrowheads="1"/>
                    </p:cNvSpPr>
                    <p:nvPr/>
                  </p:nvSpPr>
                  <p:spPr bwMode="auto">
                    <a:xfrm>
                      <a:off x="443" y="2259"/>
                      <a:ext cx="162" cy="42"/>
                    </a:xfrm>
                    <a:prstGeom prst="rect">
                      <a:avLst/>
                    </a:prstGeom>
                    <a:solidFill>
                      <a:srgbClr val="FFFFFF"/>
                    </a:solidFill>
                    <a:ln w="3175">
                      <a:solidFill>
                        <a:srgbClr val="000000"/>
                      </a:solidFill>
                      <a:miter lim="800000"/>
                      <a:headEnd/>
                      <a:tailEnd/>
                    </a:ln>
                  </p:spPr>
                  <p:txBody>
                    <a:bodyPr/>
                    <a:lstStyle/>
                    <a:p>
                      <a:endParaRPr lang="en-US" i="0"/>
                    </a:p>
                  </p:txBody>
                </p:sp>
                <p:grpSp>
                  <p:nvGrpSpPr>
                    <p:cNvPr id="428" name="Group 74"/>
                    <p:cNvGrpSpPr>
                      <a:grpSpLocks/>
                    </p:cNvGrpSpPr>
                    <p:nvPr/>
                  </p:nvGrpSpPr>
                  <p:grpSpPr bwMode="auto">
                    <a:xfrm>
                      <a:off x="450" y="2262"/>
                      <a:ext cx="47" cy="7"/>
                      <a:chOff x="450" y="2262"/>
                      <a:chExt cx="47" cy="7"/>
                    </a:xfrm>
                  </p:grpSpPr>
                  <p:sp>
                    <p:nvSpPr>
                      <p:cNvPr id="429" name="Line 75"/>
                      <p:cNvSpPr>
                        <a:spLocks noChangeShapeType="1"/>
                      </p:cNvSpPr>
                      <p:nvPr/>
                    </p:nvSpPr>
                    <p:spPr bwMode="auto">
                      <a:xfrm>
                        <a:off x="450" y="2262"/>
                        <a:ext cx="4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30" name="Line 76"/>
                      <p:cNvSpPr>
                        <a:spLocks noChangeShapeType="1"/>
                      </p:cNvSpPr>
                      <p:nvPr/>
                    </p:nvSpPr>
                    <p:spPr bwMode="auto">
                      <a:xfrm>
                        <a:off x="454" y="2268"/>
                        <a:ext cx="4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grpSp>
                <p:nvGrpSpPr>
                  <p:cNvPr id="414" name="Group 77"/>
                  <p:cNvGrpSpPr>
                    <a:grpSpLocks/>
                  </p:cNvGrpSpPr>
                  <p:nvPr/>
                </p:nvGrpSpPr>
                <p:grpSpPr bwMode="auto">
                  <a:xfrm>
                    <a:off x="446" y="2239"/>
                    <a:ext cx="157" cy="5"/>
                    <a:chOff x="446" y="2239"/>
                    <a:chExt cx="157" cy="5"/>
                  </a:xfrm>
                </p:grpSpPr>
                <p:sp>
                  <p:nvSpPr>
                    <p:cNvPr id="425" name="Line 78"/>
                    <p:cNvSpPr>
                      <a:spLocks noChangeShapeType="1"/>
                    </p:cNvSpPr>
                    <p:nvPr/>
                  </p:nvSpPr>
                  <p:spPr bwMode="auto">
                    <a:xfrm>
                      <a:off x="446" y="2243"/>
                      <a:ext cx="48"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26" name="Line 79"/>
                    <p:cNvSpPr>
                      <a:spLocks noChangeShapeType="1"/>
                    </p:cNvSpPr>
                    <p:nvPr/>
                  </p:nvSpPr>
                  <p:spPr bwMode="auto">
                    <a:xfrm>
                      <a:off x="446" y="2239"/>
                      <a:ext cx="157" cy="1"/>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grpSp>
              <p:sp>
                <p:nvSpPr>
                  <p:cNvPr id="415" name="Line 80"/>
                  <p:cNvSpPr>
                    <a:spLocks noChangeShapeType="1"/>
                  </p:cNvSpPr>
                  <p:nvPr/>
                </p:nvSpPr>
                <p:spPr bwMode="auto">
                  <a:xfrm>
                    <a:off x="603" y="2180"/>
                    <a:ext cx="1" cy="7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nvGrpSpPr>
                  <p:cNvPr id="416" name="Group 81"/>
                  <p:cNvGrpSpPr>
                    <a:grpSpLocks/>
                  </p:cNvGrpSpPr>
                  <p:nvPr/>
                </p:nvGrpSpPr>
                <p:grpSpPr bwMode="auto">
                  <a:xfrm>
                    <a:off x="496" y="2145"/>
                    <a:ext cx="20" cy="59"/>
                    <a:chOff x="496" y="2145"/>
                    <a:chExt cx="20" cy="59"/>
                  </a:xfrm>
                </p:grpSpPr>
                <p:sp>
                  <p:nvSpPr>
                    <p:cNvPr id="419" name="AutoShape 82"/>
                    <p:cNvSpPr>
                      <a:spLocks noChangeArrowheads="1"/>
                    </p:cNvSpPr>
                    <p:nvPr/>
                  </p:nvSpPr>
                  <p:spPr bwMode="auto">
                    <a:xfrm>
                      <a:off x="496" y="2145"/>
                      <a:ext cx="14" cy="44"/>
                    </a:xfrm>
                    <a:prstGeom prst="roundRect">
                      <a:avLst>
                        <a:gd name="adj" fmla="val 50000"/>
                      </a:avLst>
                    </a:prstGeom>
                    <a:solidFill>
                      <a:srgbClr val="FFFFFF"/>
                    </a:solidFill>
                    <a:ln w="3175">
                      <a:solidFill>
                        <a:srgbClr val="000000"/>
                      </a:solidFill>
                      <a:round/>
                      <a:headEnd/>
                      <a:tailEnd/>
                    </a:ln>
                  </p:spPr>
                  <p:txBody>
                    <a:bodyPr/>
                    <a:lstStyle/>
                    <a:p>
                      <a:endParaRPr lang="en-US" i="0"/>
                    </a:p>
                  </p:txBody>
                </p:sp>
                <p:sp>
                  <p:nvSpPr>
                    <p:cNvPr id="420" name="AutoShape 83"/>
                    <p:cNvSpPr>
                      <a:spLocks noChangeArrowheads="1"/>
                    </p:cNvSpPr>
                    <p:nvPr/>
                  </p:nvSpPr>
                  <p:spPr bwMode="auto">
                    <a:xfrm>
                      <a:off x="498" y="2196"/>
                      <a:ext cx="6" cy="8"/>
                    </a:xfrm>
                    <a:prstGeom prst="roundRect">
                      <a:avLst>
                        <a:gd name="adj" fmla="val 50000"/>
                      </a:avLst>
                    </a:prstGeom>
                    <a:solidFill>
                      <a:srgbClr val="606060"/>
                    </a:solidFill>
                    <a:ln w="3175">
                      <a:solidFill>
                        <a:srgbClr val="000000"/>
                      </a:solidFill>
                      <a:round/>
                      <a:headEnd/>
                      <a:tailEnd/>
                    </a:ln>
                  </p:spPr>
                  <p:txBody>
                    <a:bodyPr/>
                    <a:lstStyle/>
                    <a:p>
                      <a:endParaRPr lang="en-US" i="0"/>
                    </a:p>
                  </p:txBody>
                </p:sp>
                <p:sp>
                  <p:nvSpPr>
                    <p:cNvPr id="421" name="AutoShape 84"/>
                    <p:cNvSpPr>
                      <a:spLocks noChangeArrowheads="1"/>
                    </p:cNvSpPr>
                    <p:nvPr/>
                  </p:nvSpPr>
                  <p:spPr bwMode="auto">
                    <a:xfrm>
                      <a:off x="512" y="2194"/>
                      <a:ext cx="4" cy="4"/>
                    </a:xfrm>
                    <a:prstGeom prst="roundRect">
                      <a:avLst>
                        <a:gd name="adj" fmla="val 50000"/>
                      </a:avLst>
                    </a:prstGeom>
                    <a:solidFill>
                      <a:srgbClr val="606060"/>
                    </a:solidFill>
                    <a:ln w="3175">
                      <a:solidFill>
                        <a:srgbClr val="000000"/>
                      </a:solidFill>
                      <a:round/>
                      <a:headEnd/>
                      <a:tailEnd/>
                    </a:ln>
                  </p:spPr>
                  <p:txBody>
                    <a:bodyPr/>
                    <a:lstStyle/>
                    <a:p>
                      <a:endParaRPr lang="en-US" i="0"/>
                    </a:p>
                  </p:txBody>
                </p:sp>
                <p:grpSp>
                  <p:nvGrpSpPr>
                    <p:cNvPr id="422" name="Group 85"/>
                    <p:cNvGrpSpPr>
                      <a:grpSpLocks/>
                    </p:cNvGrpSpPr>
                    <p:nvPr/>
                  </p:nvGrpSpPr>
                  <p:grpSpPr bwMode="auto">
                    <a:xfrm>
                      <a:off x="501" y="2170"/>
                      <a:ext cx="12" cy="29"/>
                      <a:chOff x="501" y="2170"/>
                      <a:chExt cx="12" cy="29"/>
                    </a:xfrm>
                  </p:grpSpPr>
                  <p:sp>
                    <p:nvSpPr>
                      <p:cNvPr id="423" name="Freeform 86"/>
                      <p:cNvSpPr>
                        <a:spLocks/>
                      </p:cNvSpPr>
                      <p:nvPr/>
                    </p:nvSpPr>
                    <p:spPr bwMode="auto">
                      <a:xfrm>
                        <a:off x="501" y="2170"/>
                        <a:ext cx="1" cy="29"/>
                      </a:xfrm>
                      <a:custGeom>
                        <a:avLst/>
                        <a:gdLst>
                          <a:gd name="T0" fmla="*/ 0 h 29"/>
                          <a:gd name="T1" fmla="*/ 29 h 29"/>
                          <a:gd name="T2" fmla="*/ 25 h 29"/>
                        </a:gdLst>
                        <a:ahLst/>
                        <a:cxnLst>
                          <a:cxn ang="0">
                            <a:pos x="0" y="T0"/>
                          </a:cxn>
                          <a:cxn ang="0">
                            <a:pos x="0" y="T1"/>
                          </a:cxn>
                          <a:cxn ang="0">
                            <a:pos x="0" y="T2"/>
                          </a:cxn>
                        </a:cxnLst>
                        <a:rect l="0" t="0" r="r" b="b"/>
                        <a:pathLst>
                          <a:path h="29">
                            <a:moveTo>
                              <a:pt x="0" y="0"/>
                            </a:moveTo>
                            <a:lnTo>
                              <a:pt x="0" y="29"/>
                            </a:lnTo>
                            <a:lnTo>
                              <a:pt x="0" y="2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424" name="Line 87"/>
                      <p:cNvSpPr>
                        <a:spLocks noChangeShapeType="1"/>
                      </p:cNvSpPr>
                      <p:nvPr/>
                    </p:nvSpPr>
                    <p:spPr bwMode="auto">
                      <a:xfrm>
                        <a:off x="502" y="2188"/>
                        <a:ext cx="11" cy="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417" name="Freeform 88"/>
                  <p:cNvSpPr>
                    <a:spLocks/>
                  </p:cNvSpPr>
                  <p:nvPr/>
                </p:nvSpPr>
                <p:spPr bwMode="auto">
                  <a:xfrm>
                    <a:off x="535" y="2184"/>
                    <a:ext cx="16" cy="4"/>
                  </a:xfrm>
                  <a:custGeom>
                    <a:avLst/>
                    <a:gdLst>
                      <a:gd name="T0" fmla="*/ 0 w 16"/>
                      <a:gd name="T1" fmla="*/ 0 h 4"/>
                      <a:gd name="T2" fmla="*/ 16 w 16"/>
                      <a:gd name="T3" fmla="*/ 0 h 4"/>
                      <a:gd name="T4" fmla="*/ 16 w 16"/>
                      <a:gd name="T5" fmla="*/ 2 h 4"/>
                      <a:gd name="T6" fmla="*/ 16 w 16"/>
                      <a:gd name="T7" fmla="*/ 4 h 4"/>
                      <a:gd name="T8" fmla="*/ 12 w 16"/>
                      <a:gd name="T9" fmla="*/ 4 h 4"/>
                      <a:gd name="T10" fmla="*/ 12 w 16"/>
                      <a:gd name="T11" fmla="*/ 2 h 4"/>
                      <a:gd name="T12" fmla="*/ 0 w 16"/>
                      <a:gd name="T13" fmla="*/ 2 h 4"/>
                      <a:gd name="T14" fmla="*/ 0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0" y="0"/>
                        </a:moveTo>
                        <a:lnTo>
                          <a:pt x="16" y="0"/>
                        </a:lnTo>
                        <a:lnTo>
                          <a:pt x="16" y="2"/>
                        </a:lnTo>
                        <a:lnTo>
                          <a:pt x="16" y="4"/>
                        </a:lnTo>
                        <a:lnTo>
                          <a:pt x="12" y="4"/>
                        </a:lnTo>
                        <a:lnTo>
                          <a:pt x="12" y="2"/>
                        </a:lnTo>
                        <a:lnTo>
                          <a:pt x="0" y="2"/>
                        </a:lnTo>
                        <a:lnTo>
                          <a:pt x="0" y="0"/>
                        </a:lnTo>
                        <a:close/>
                      </a:path>
                    </a:pathLst>
                  </a:custGeom>
                  <a:solidFill>
                    <a:srgbClr val="FFFFFF"/>
                  </a:solidFill>
                  <a:ln w="3175">
                    <a:solidFill>
                      <a:srgbClr val="000000"/>
                    </a:solidFill>
                    <a:prstDash val="solid"/>
                    <a:round/>
                    <a:headEnd/>
                    <a:tailEnd/>
                  </a:ln>
                </p:spPr>
                <p:txBody>
                  <a:bodyPr/>
                  <a:lstStyle/>
                  <a:p>
                    <a:endParaRPr lang="en-US" i="0"/>
                  </a:p>
                </p:txBody>
              </p:sp>
              <p:sp>
                <p:nvSpPr>
                  <p:cNvPr id="418" name="Freeform 89"/>
                  <p:cNvSpPr>
                    <a:spLocks/>
                  </p:cNvSpPr>
                  <p:nvPr/>
                </p:nvSpPr>
                <p:spPr bwMode="auto">
                  <a:xfrm>
                    <a:off x="480" y="2117"/>
                    <a:ext cx="123" cy="4"/>
                  </a:xfrm>
                  <a:custGeom>
                    <a:avLst/>
                    <a:gdLst>
                      <a:gd name="T0" fmla="*/ 0 w 123"/>
                      <a:gd name="T1" fmla="*/ 0 h 4"/>
                      <a:gd name="T2" fmla="*/ 123 w 123"/>
                      <a:gd name="T3" fmla="*/ 0 h 4"/>
                      <a:gd name="T4" fmla="*/ 123 w 123"/>
                      <a:gd name="T5" fmla="*/ 4 h 4"/>
                      <a:gd name="T6" fmla="*/ 2 w 123"/>
                      <a:gd name="T7" fmla="*/ 4 h 4"/>
                      <a:gd name="T8" fmla="*/ 0 w 123"/>
                      <a:gd name="T9" fmla="*/ 0 h 4"/>
                    </a:gdLst>
                    <a:ahLst/>
                    <a:cxnLst>
                      <a:cxn ang="0">
                        <a:pos x="T0" y="T1"/>
                      </a:cxn>
                      <a:cxn ang="0">
                        <a:pos x="T2" y="T3"/>
                      </a:cxn>
                      <a:cxn ang="0">
                        <a:pos x="T4" y="T5"/>
                      </a:cxn>
                      <a:cxn ang="0">
                        <a:pos x="T6" y="T7"/>
                      </a:cxn>
                      <a:cxn ang="0">
                        <a:pos x="T8" y="T9"/>
                      </a:cxn>
                    </a:cxnLst>
                    <a:rect l="0" t="0" r="r" b="b"/>
                    <a:pathLst>
                      <a:path w="123" h="4">
                        <a:moveTo>
                          <a:pt x="0" y="0"/>
                        </a:moveTo>
                        <a:lnTo>
                          <a:pt x="123" y="0"/>
                        </a:lnTo>
                        <a:lnTo>
                          <a:pt x="123" y="4"/>
                        </a:lnTo>
                        <a:lnTo>
                          <a:pt x="2" y="4"/>
                        </a:lnTo>
                        <a:lnTo>
                          <a:pt x="0" y="0"/>
                        </a:lnTo>
                        <a:close/>
                      </a:path>
                    </a:pathLst>
                  </a:custGeom>
                  <a:solidFill>
                    <a:srgbClr val="FFFFFF"/>
                  </a:solidFill>
                  <a:ln w="3175">
                    <a:solidFill>
                      <a:srgbClr val="000000"/>
                    </a:solidFill>
                    <a:prstDash val="solid"/>
                    <a:round/>
                    <a:headEnd/>
                    <a:tailEnd/>
                  </a:ln>
                </p:spPr>
                <p:txBody>
                  <a:bodyPr/>
                  <a:lstStyle/>
                  <a:p>
                    <a:endParaRPr lang="en-US" i="0"/>
                  </a:p>
                </p:txBody>
              </p:sp>
            </p:grpSp>
            <p:grpSp>
              <p:nvGrpSpPr>
                <p:cNvPr id="378" name="Group 90"/>
                <p:cNvGrpSpPr>
                  <a:grpSpLocks/>
                </p:cNvGrpSpPr>
                <p:nvPr/>
              </p:nvGrpSpPr>
              <p:grpSpPr bwMode="auto">
                <a:xfrm flipH="1">
                  <a:off x="2005" y="2581"/>
                  <a:ext cx="150" cy="64"/>
                  <a:chOff x="480" y="2243"/>
                  <a:chExt cx="134" cy="59"/>
                </a:xfrm>
              </p:grpSpPr>
              <p:sp>
                <p:nvSpPr>
                  <p:cNvPr id="407" name="Freeform 91"/>
                  <p:cNvSpPr>
                    <a:spLocks/>
                  </p:cNvSpPr>
                  <p:nvPr/>
                </p:nvSpPr>
                <p:spPr bwMode="auto">
                  <a:xfrm>
                    <a:off x="480" y="2243"/>
                    <a:ext cx="134" cy="59"/>
                  </a:xfrm>
                  <a:custGeom>
                    <a:avLst/>
                    <a:gdLst>
                      <a:gd name="T0" fmla="*/ 0 w 134"/>
                      <a:gd name="T1" fmla="*/ 59 h 59"/>
                      <a:gd name="T2" fmla="*/ 0 w 134"/>
                      <a:gd name="T3" fmla="*/ 53 h 59"/>
                      <a:gd name="T4" fmla="*/ 2 w 134"/>
                      <a:gd name="T5" fmla="*/ 45 h 59"/>
                      <a:gd name="T6" fmla="*/ 4 w 134"/>
                      <a:gd name="T7" fmla="*/ 39 h 59"/>
                      <a:gd name="T8" fmla="*/ 6 w 134"/>
                      <a:gd name="T9" fmla="*/ 31 h 59"/>
                      <a:gd name="T10" fmla="*/ 12 w 134"/>
                      <a:gd name="T11" fmla="*/ 25 h 59"/>
                      <a:gd name="T12" fmla="*/ 15 w 134"/>
                      <a:gd name="T13" fmla="*/ 19 h 59"/>
                      <a:gd name="T14" fmla="*/ 21 w 134"/>
                      <a:gd name="T15" fmla="*/ 15 h 59"/>
                      <a:gd name="T16" fmla="*/ 29 w 134"/>
                      <a:gd name="T17" fmla="*/ 10 h 59"/>
                      <a:gd name="T18" fmla="*/ 37 w 134"/>
                      <a:gd name="T19" fmla="*/ 6 h 59"/>
                      <a:gd name="T20" fmla="*/ 43 w 134"/>
                      <a:gd name="T21" fmla="*/ 4 h 59"/>
                      <a:gd name="T22" fmla="*/ 51 w 134"/>
                      <a:gd name="T23" fmla="*/ 2 h 59"/>
                      <a:gd name="T24" fmla="*/ 61 w 134"/>
                      <a:gd name="T25" fmla="*/ 0 h 59"/>
                      <a:gd name="T26" fmla="*/ 71 w 134"/>
                      <a:gd name="T27" fmla="*/ 0 h 59"/>
                      <a:gd name="T28" fmla="*/ 79 w 134"/>
                      <a:gd name="T29" fmla="*/ 0 h 59"/>
                      <a:gd name="T30" fmla="*/ 87 w 134"/>
                      <a:gd name="T31" fmla="*/ 2 h 59"/>
                      <a:gd name="T32" fmla="*/ 97 w 134"/>
                      <a:gd name="T33" fmla="*/ 6 h 59"/>
                      <a:gd name="T34" fmla="*/ 103 w 134"/>
                      <a:gd name="T35" fmla="*/ 10 h 59"/>
                      <a:gd name="T36" fmla="*/ 109 w 134"/>
                      <a:gd name="T37" fmla="*/ 12 h 59"/>
                      <a:gd name="T38" fmla="*/ 115 w 134"/>
                      <a:gd name="T39" fmla="*/ 15 h 59"/>
                      <a:gd name="T40" fmla="*/ 119 w 134"/>
                      <a:gd name="T41" fmla="*/ 21 h 59"/>
                      <a:gd name="T42" fmla="*/ 124 w 134"/>
                      <a:gd name="T43" fmla="*/ 27 h 59"/>
                      <a:gd name="T44" fmla="*/ 128 w 134"/>
                      <a:gd name="T45" fmla="*/ 33 h 59"/>
                      <a:gd name="T46" fmla="*/ 130 w 134"/>
                      <a:gd name="T47" fmla="*/ 37 h 59"/>
                      <a:gd name="T48" fmla="*/ 132 w 134"/>
                      <a:gd name="T49" fmla="*/ 41 h 59"/>
                      <a:gd name="T50" fmla="*/ 134 w 134"/>
                      <a:gd name="T51" fmla="*/ 47 h 59"/>
                      <a:gd name="T52" fmla="*/ 134 w 134"/>
                      <a:gd name="T53" fmla="*/ 51 h 59"/>
                      <a:gd name="T54" fmla="*/ 134 w 134"/>
                      <a:gd name="T55" fmla="*/ 57 h 59"/>
                      <a:gd name="T56" fmla="*/ 134 w 134"/>
                      <a:gd name="T57" fmla="*/ 59 h 59"/>
                      <a:gd name="T58" fmla="*/ 0 w 134"/>
                      <a:gd name="T5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59">
                        <a:moveTo>
                          <a:pt x="0" y="59"/>
                        </a:moveTo>
                        <a:lnTo>
                          <a:pt x="0" y="53"/>
                        </a:lnTo>
                        <a:lnTo>
                          <a:pt x="2" y="45"/>
                        </a:lnTo>
                        <a:lnTo>
                          <a:pt x="4" y="39"/>
                        </a:lnTo>
                        <a:lnTo>
                          <a:pt x="6" y="31"/>
                        </a:lnTo>
                        <a:lnTo>
                          <a:pt x="12" y="25"/>
                        </a:lnTo>
                        <a:lnTo>
                          <a:pt x="15" y="19"/>
                        </a:lnTo>
                        <a:lnTo>
                          <a:pt x="21" y="15"/>
                        </a:lnTo>
                        <a:lnTo>
                          <a:pt x="29" y="10"/>
                        </a:lnTo>
                        <a:lnTo>
                          <a:pt x="37" y="6"/>
                        </a:lnTo>
                        <a:lnTo>
                          <a:pt x="43" y="4"/>
                        </a:lnTo>
                        <a:lnTo>
                          <a:pt x="51" y="2"/>
                        </a:lnTo>
                        <a:lnTo>
                          <a:pt x="61" y="0"/>
                        </a:lnTo>
                        <a:lnTo>
                          <a:pt x="71" y="0"/>
                        </a:lnTo>
                        <a:lnTo>
                          <a:pt x="79" y="0"/>
                        </a:lnTo>
                        <a:lnTo>
                          <a:pt x="87" y="2"/>
                        </a:lnTo>
                        <a:lnTo>
                          <a:pt x="97" y="6"/>
                        </a:lnTo>
                        <a:lnTo>
                          <a:pt x="103" y="10"/>
                        </a:lnTo>
                        <a:lnTo>
                          <a:pt x="109" y="12"/>
                        </a:lnTo>
                        <a:lnTo>
                          <a:pt x="115" y="15"/>
                        </a:lnTo>
                        <a:lnTo>
                          <a:pt x="119" y="21"/>
                        </a:lnTo>
                        <a:lnTo>
                          <a:pt x="124" y="27"/>
                        </a:lnTo>
                        <a:lnTo>
                          <a:pt x="128" y="33"/>
                        </a:lnTo>
                        <a:lnTo>
                          <a:pt x="130" y="37"/>
                        </a:lnTo>
                        <a:lnTo>
                          <a:pt x="132" y="41"/>
                        </a:lnTo>
                        <a:lnTo>
                          <a:pt x="134" y="47"/>
                        </a:lnTo>
                        <a:lnTo>
                          <a:pt x="134" y="51"/>
                        </a:lnTo>
                        <a:lnTo>
                          <a:pt x="134" y="57"/>
                        </a:lnTo>
                        <a:lnTo>
                          <a:pt x="134" y="59"/>
                        </a:lnTo>
                        <a:lnTo>
                          <a:pt x="0" y="59"/>
                        </a:lnTo>
                        <a:close/>
                      </a:path>
                    </a:pathLst>
                  </a:custGeom>
                  <a:solidFill>
                    <a:srgbClr val="FFFFFF"/>
                  </a:solidFill>
                  <a:ln w="3175">
                    <a:solidFill>
                      <a:srgbClr val="000000"/>
                    </a:solidFill>
                    <a:prstDash val="solid"/>
                    <a:round/>
                    <a:headEnd/>
                    <a:tailEnd/>
                  </a:ln>
                </p:spPr>
                <p:txBody>
                  <a:bodyPr/>
                  <a:lstStyle/>
                  <a:p>
                    <a:endParaRPr lang="en-US" i="0"/>
                  </a:p>
                </p:txBody>
              </p:sp>
              <p:sp>
                <p:nvSpPr>
                  <p:cNvPr id="408" name="Freeform 92"/>
                  <p:cNvSpPr>
                    <a:spLocks/>
                  </p:cNvSpPr>
                  <p:nvPr/>
                </p:nvSpPr>
                <p:spPr bwMode="auto">
                  <a:xfrm>
                    <a:off x="499" y="2258"/>
                    <a:ext cx="98" cy="44"/>
                  </a:xfrm>
                  <a:custGeom>
                    <a:avLst/>
                    <a:gdLst>
                      <a:gd name="T0" fmla="*/ 0 w 98"/>
                      <a:gd name="T1" fmla="*/ 44 h 44"/>
                      <a:gd name="T2" fmla="*/ 0 w 98"/>
                      <a:gd name="T3" fmla="*/ 38 h 44"/>
                      <a:gd name="T4" fmla="*/ 0 w 98"/>
                      <a:gd name="T5" fmla="*/ 34 h 44"/>
                      <a:gd name="T6" fmla="*/ 2 w 98"/>
                      <a:gd name="T7" fmla="*/ 30 h 44"/>
                      <a:gd name="T8" fmla="*/ 4 w 98"/>
                      <a:gd name="T9" fmla="*/ 24 h 44"/>
                      <a:gd name="T10" fmla="*/ 8 w 98"/>
                      <a:gd name="T11" fmla="*/ 20 h 44"/>
                      <a:gd name="T12" fmla="*/ 12 w 98"/>
                      <a:gd name="T13" fmla="*/ 16 h 44"/>
                      <a:gd name="T14" fmla="*/ 16 w 98"/>
                      <a:gd name="T15" fmla="*/ 12 h 44"/>
                      <a:gd name="T16" fmla="*/ 20 w 98"/>
                      <a:gd name="T17" fmla="*/ 8 h 44"/>
                      <a:gd name="T18" fmla="*/ 26 w 98"/>
                      <a:gd name="T19" fmla="*/ 6 h 44"/>
                      <a:gd name="T20" fmla="*/ 32 w 98"/>
                      <a:gd name="T21" fmla="*/ 4 h 44"/>
                      <a:gd name="T22" fmla="*/ 38 w 98"/>
                      <a:gd name="T23" fmla="*/ 2 h 44"/>
                      <a:gd name="T24" fmla="*/ 44 w 98"/>
                      <a:gd name="T25" fmla="*/ 0 h 44"/>
                      <a:gd name="T26" fmla="*/ 50 w 98"/>
                      <a:gd name="T27" fmla="*/ 0 h 44"/>
                      <a:gd name="T28" fmla="*/ 56 w 98"/>
                      <a:gd name="T29" fmla="*/ 2 h 44"/>
                      <a:gd name="T30" fmla="*/ 64 w 98"/>
                      <a:gd name="T31" fmla="*/ 2 h 44"/>
                      <a:gd name="T32" fmla="*/ 70 w 98"/>
                      <a:gd name="T33" fmla="*/ 4 h 44"/>
                      <a:gd name="T34" fmla="*/ 74 w 98"/>
                      <a:gd name="T35" fmla="*/ 8 h 44"/>
                      <a:gd name="T36" fmla="*/ 78 w 98"/>
                      <a:gd name="T37" fmla="*/ 10 h 44"/>
                      <a:gd name="T38" fmla="*/ 82 w 98"/>
                      <a:gd name="T39" fmla="*/ 14 h 44"/>
                      <a:gd name="T40" fmla="*/ 86 w 98"/>
                      <a:gd name="T41" fmla="*/ 16 h 44"/>
                      <a:gd name="T42" fmla="*/ 90 w 98"/>
                      <a:gd name="T43" fmla="*/ 20 h 44"/>
                      <a:gd name="T44" fmla="*/ 92 w 98"/>
                      <a:gd name="T45" fmla="*/ 26 h 44"/>
                      <a:gd name="T46" fmla="*/ 94 w 98"/>
                      <a:gd name="T47" fmla="*/ 28 h 44"/>
                      <a:gd name="T48" fmla="*/ 94 w 98"/>
                      <a:gd name="T49" fmla="*/ 32 h 44"/>
                      <a:gd name="T50" fmla="*/ 96 w 98"/>
                      <a:gd name="T51" fmla="*/ 36 h 44"/>
                      <a:gd name="T52" fmla="*/ 96 w 98"/>
                      <a:gd name="T53" fmla="*/ 38 h 44"/>
                      <a:gd name="T54" fmla="*/ 96 w 98"/>
                      <a:gd name="T55" fmla="*/ 42 h 44"/>
                      <a:gd name="T56" fmla="*/ 98 w 98"/>
                      <a:gd name="T57" fmla="*/ 44 h 44"/>
                      <a:gd name="T58" fmla="*/ 0 w 98"/>
                      <a:gd name="T5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44">
                        <a:moveTo>
                          <a:pt x="0" y="44"/>
                        </a:moveTo>
                        <a:lnTo>
                          <a:pt x="0" y="38"/>
                        </a:lnTo>
                        <a:lnTo>
                          <a:pt x="0" y="34"/>
                        </a:lnTo>
                        <a:lnTo>
                          <a:pt x="2" y="30"/>
                        </a:lnTo>
                        <a:lnTo>
                          <a:pt x="4" y="24"/>
                        </a:lnTo>
                        <a:lnTo>
                          <a:pt x="8" y="20"/>
                        </a:lnTo>
                        <a:lnTo>
                          <a:pt x="12" y="16"/>
                        </a:lnTo>
                        <a:lnTo>
                          <a:pt x="16" y="12"/>
                        </a:lnTo>
                        <a:lnTo>
                          <a:pt x="20" y="8"/>
                        </a:lnTo>
                        <a:lnTo>
                          <a:pt x="26" y="6"/>
                        </a:lnTo>
                        <a:lnTo>
                          <a:pt x="32" y="4"/>
                        </a:lnTo>
                        <a:lnTo>
                          <a:pt x="38" y="2"/>
                        </a:lnTo>
                        <a:lnTo>
                          <a:pt x="44" y="0"/>
                        </a:lnTo>
                        <a:lnTo>
                          <a:pt x="50" y="0"/>
                        </a:lnTo>
                        <a:lnTo>
                          <a:pt x="56" y="2"/>
                        </a:lnTo>
                        <a:lnTo>
                          <a:pt x="64" y="2"/>
                        </a:lnTo>
                        <a:lnTo>
                          <a:pt x="70" y="4"/>
                        </a:lnTo>
                        <a:lnTo>
                          <a:pt x="74" y="8"/>
                        </a:lnTo>
                        <a:lnTo>
                          <a:pt x="78" y="10"/>
                        </a:lnTo>
                        <a:lnTo>
                          <a:pt x="82" y="14"/>
                        </a:lnTo>
                        <a:lnTo>
                          <a:pt x="86" y="16"/>
                        </a:lnTo>
                        <a:lnTo>
                          <a:pt x="90" y="20"/>
                        </a:lnTo>
                        <a:lnTo>
                          <a:pt x="92" y="26"/>
                        </a:lnTo>
                        <a:lnTo>
                          <a:pt x="94" y="28"/>
                        </a:lnTo>
                        <a:lnTo>
                          <a:pt x="94" y="32"/>
                        </a:lnTo>
                        <a:lnTo>
                          <a:pt x="96" y="36"/>
                        </a:lnTo>
                        <a:lnTo>
                          <a:pt x="96" y="38"/>
                        </a:lnTo>
                        <a:lnTo>
                          <a:pt x="96" y="42"/>
                        </a:lnTo>
                        <a:lnTo>
                          <a:pt x="98" y="44"/>
                        </a:lnTo>
                        <a:lnTo>
                          <a:pt x="0" y="44"/>
                        </a:lnTo>
                        <a:close/>
                      </a:path>
                    </a:pathLst>
                  </a:custGeom>
                  <a:solidFill>
                    <a:srgbClr val="808080"/>
                  </a:solidFill>
                  <a:ln w="3175">
                    <a:solidFill>
                      <a:srgbClr val="000000"/>
                    </a:solidFill>
                    <a:prstDash val="solid"/>
                    <a:round/>
                    <a:headEnd/>
                    <a:tailEnd/>
                  </a:ln>
                </p:spPr>
                <p:txBody>
                  <a:bodyPr/>
                  <a:lstStyle/>
                  <a:p>
                    <a:endParaRPr lang="en-US" i="0"/>
                  </a:p>
                </p:txBody>
              </p:sp>
            </p:grpSp>
            <p:grpSp>
              <p:nvGrpSpPr>
                <p:cNvPr id="379" name="Group 93"/>
                <p:cNvGrpSpPr>
                  <a:grpSpLocks/>
                </p:cNvGrpSpPr>
                <p:nvPr/>
              </p:nvGrpSpPr>
              <p:grpSpPr bwMode="auto">
                <a:xfrm flipH="1">
                  <a:off x="1918" y="2475"/>
                  <a:ext cx="85" cy="115"/>
                  <a:chOff x="616" y="2146"/>
                  <a:chExt cx="76" cy="105"/>
                </a:xfrm>
              </p:grpSpPr>
              <p:sp>
                <p:nvSpPr>
                  <p:cNvPr id="404" name="Freeform 94"/>
                  <p:cNvSpPr>
                    <a:spLocks/>
                  </p:cNvSpPr>
                  <p:nvPr/>
                </p:nvSpPr>
                <p:spPr bwMode="auto">
                  <a:xfrm>
                    <a:off x="616" y="2166"/>
                    <a:ext cx="76" cy="73"/>
                  </a:xfrm>
                  <a:custGeom>
                    <a:avLst/>
                    <a:gdLst>
                      <a:gd name="T0" fmla="*/ 0 w 76"/>
                      <a:gd name="T1" fmla="*/ 39 h 73"/>
                      <a:gd name="T2" fmla="*/ 2 w 76"/>
                      <a:gd name="T3" fmla="*/ 43 h 73"/>
                      <a:gd name="T4" fmla="*/ 6 w 76"/>
                      <a:gd name="T5" fmla="*/ 47 h 73"/>
                      <a:gd name="T6" fmla="*/ 10 w 76"/>
                      <a:gd name="T7" fmla="*/ 51 h 73"/>
                      <a:gd name="T8" fmla="*/ 12 w 76"/>
                      <a:gd name="T9" fmla="*/ 55 h 73"/>
                      <a:gd name="T10" fmla="*/ 16 w 76"/>
                      <a:gd name="T11" fmla="*/ 59 h 73"/>
                      <a:gd name="T12" fmla="*/ 20 w 76"/>
                      <a:gd name="T13" fmla="*/ 61 h 73"/>
                      <a:gd name="T14" fmla="*/ 22 w 76"/>
                      <a:gd name="T15" fmla="*/ 65 h 73"/>
                      <a:gd name="T16" fmla="*/ 24 w 76"/>
                      <a:gd name="T17" fmla="*/ 67 h 73"/>
                      <a:gd name="T18" fmla="*/ 26 w 76"/>
                      <a:gd name="T19" fmla="*/ 69 h 73"/>
                      <a:gd name="T20" fmla="*/ 28 w 76"/>
                      <a:gd name="T21" fmla="*/ 71 h 73"/>
                      <a:gd name="T22" fmla="*/ 32 w 76"/>
                      <a:gd name="T23" fmla="*/ 71 h 73"/>
                      <a:gd name="T24" fmla="*/ 34 w 76"/>
                      <a:gd name="T25" fmla="*/ 73 h 73"/>
                      <a:gd name="T26" fmla="*/ 38 w 76"/>
                      <a:gd name="T27" fmla="*/ 71 h 73"/>
                      <a:gd name="T28" fmla="*/ 42 w 76"/>
                      <a:gd name="T29" fmla="*/ 71 h 73"/>
                      <a:gd name="T30" fmla="*/ 44 w 76"/>
                      <a:gd name="T31" fmla="*/ 69 h 73"/>
                      <a:gd name="T32" fmla="*/ 46 w 76"/>
                      <a:gd name="T33" fmla="*/ 69 h 73"/>
                      <a:gd name="T34" fmla="*/ 50 w 76"/>
                      <a:gd name="T35" fmla="*/ 67 h 73"/>
                      <a:gd name="T36" fmla="*/ 52 w 76"/>
                      <a:gd name="T37" fmla="*/ 63 h 73"/>
                      <a:gd name="T38" fmla="*/ 54 w 76"/>
                      <a:gd name="T39" fmla="*/ 59 h 73"/>
                      <a:gd name="T40" fmla="*/ 58 w 76"/>
                      <a:gd name="T41" fmla="*/ 55 h 73"/>
                      <a:gd name="T42" fmla="*/ 60 w 76"/>
                      <a:gd name="T43" fmla="*/ 51 h 73"/>
                      <a:gd name="T44" fmla="*/ 62 w 76"/>
                      <a:gd name="T45" fmla="*/ 47 h 73"/>
                      <a:gd name="T46" fmla="*/ 64 w 76"/>
                      <a:gd name="T47" fmla="*/ 43 h 73"/>
                      <a:gd name="T48" fmla="*/ 64 w 76"/>
                      <a:gd name="T49" fmla="*/ 37 h 73"/>
                      <a:gd name="T50" fmla="*/ 66 w 76"/>
                      <a:gd name="T51" fmla="*/ 31 h 73"/>
                      <a:gd name="T52" fmla="*/ 66 w 76"/>
                      <a:gd name="T53" fmla="*/ 27 h 73"/>
                      <a:gd name="T54" fmla="*/ 66 w 76"/>
                      <a:gd name="T55" fmla="*/ 22 h 73"/>
                      <a:gd name="T56" fmla="*/ 68 w 76"/>
                      <a:gd name="T57" fmla="*/ 18 h 73"/>
                      <a:gd name="T58" fmla="*/ 68 w 76"/>
                      <a:gd name="T59" fmla="*/ 16 h 73"/>
                      <a:gd name="T60" fmla="*/ 70 w 76"/>
                      <a:gd name="T61" fmla="*/ 14 h 73"/>
                      <a:gd name="T62" fmla="*/ 72 w 76"/>
                      <a:gd name="T63" fmla="*/ 8 h 73"/>
                      <a:gd name="T64" fmla="*/ 74 w 76"/>
                      <a:gd name="T65" fmla="*/ 4 h 73"/>
                      <a:gd name="T66" fmla="*/ 76 w 7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73">
                        <a:moveTo>
                          <a:pt x="0" y="39"/>
                        </a:moveTo>
                        <a:lnTo>
                          <a:pt x="2" y="43"/>
                        </a:lnTo>
                        <a:lnTo>
                          <a:pt x="6" y="47"/>
                        </a:lnTo>
                        <a:lnTo>
                          <a:pt x="10" y="51"/>
                        </a:lnTo>
                        <a:lnTo>
                          <a:pt x="12" y="55"/>
                        </a:lnTo>
                        <a:lnTo>
                          <a:pt x="16" y="59"/>
                        </a:lnTo>
                        <a:lnTo>
                          <a:pt x="20" y="61"/>
                        </a:lnTo>
                        <a:lnTo>
                          <a:pt x="22" y="65"/>
                        </a:lnTo>
                        <a:lnTo>
                          <a:pt x="24" y="67"/>
                        </a:lnTo>
                        <a:lnTo>
                          <a:pt x="26" y="69"/>
                        </a:lnTo>
                        <a:lnTo>
                          <a:pt x="28" y="71"/>
                        </a:lnTo>
                        <a:lnTo>
                          <a:pt x="32" y="71"/>
                        </a:lnTo>
                        <a:lnTo>
                          <a:pt x="34" y="73"/>
                        </a:lnTo>
                        <a:lnTo>
                          <a:pt x="38" y="71"/>
                        </a:lnTo>
                        <a:lnTo>
                          <a:pt x="42" y="71"/>
                        </a:lnTo>
                        <a:lnTo>
                          <a:pt x="44" y="69"/>
                        </a:lnTo>
                        <a:lnTo>
                          <a:pt x="46" y="69"/>
                        </a:lnTo>
                        <a:lnTo>
                          <a:pt x="50" y="67"/>
                        </a:lnTo>
                        <a:lnTo>
                          <a:pt x="52" y="63"/>
                        </a:lnTo>
                        <a:lnTo>
                          <a:pt x="54" y="59"/>
                        </a:lnTo>
                        <a:lnTo>
                          <a:pt x="58" y="55"/>
                        </a:lnTo>
                        <a:lnTo>
                          <a:pt x="60" y="51"/>
                        </a:lnTo>
                        <a:lnTo>
                          <a:pt x="62" y="47"/>
                        </a:lnTo>
                        <a:lnTo>
                          <a:pt x="64" y="43"/>
                        </a:lnTo>
                        <a:lnTo>
                          <a:pt x="64" y="37"/>
                        </a:lnTo>
                        <a:lnTo>
                          <a:pt x="66" y="31"/>
                        </a:lnTo>
                        <a:lnTo>
                          <a:pt x="66" y="27"/>
                        </a:lnTo>
                        <a:lnTo>
                          <a:pt x="66" y="22"/>
                        </a:lnTo>
                        <a:lnTo>
                          <a:pt x="68" y="18"/>
                        </a:lnTo>
                        <a:lnTo>
                          <a:pt x="68" y="16"/>
                        </a:lnTo>
                        <a:lnTo>
                          <a:pt x="70" y="14"/>
                        </a:lnTo>
                        <a:lnTo>
                          <a:pt x="72" y="8"/>
                        </a:lnTo>
                        <a:lnTo>
                          <a:pt x="74" y="4"/>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405" name="Freeform 95"/>
                  <p:cNvSpPr>
                    <a:spLocks/>
                  </p:cNvSpPr>
                  <p:nvPr/>
                </p:nvSpPr>
                <p:spPr bwMode="auto">
                  <a:xfrm>
                    <a:off x="616" y="2146"/>
                    <a:ext cx="76" cy="105"/>
                  </a:xfrm>
                  <a:custGeom>
                    <a:avLst/>
                    <a:gdLst>
                      <a:gd name="T0" fmla="*/ 0 w 76"/>
                      <a:gd name="T1" fmla="*/ 71 h 105"/>
                      <a:gd name="T2" fmla="*/ 2 w 76"/>
                      <a:gd name="T3" fmla="*/ 73 h 105"/>
                      <a:gd name="T4" fmla="*/ 2 w 76"/>
                      <a:gd name="T5" fmla="*/ 75 h 105"/>
                      <a:gd name="T6" fmla="*/ 4 w 76"/>
                      <a:gd name="T7" fmla="*/ 77 h 105"/>
                      <a:gd name="T8" fmla="*/ 8 w 76"/>
                      <a:gd name="T9" fmla="*/ 79 h 105"/>
                      <a:gd name="T10" fmla="*/ 8 w 76"/>
                      <a:gd name="T11" fmla="*/ 81 h 105"/>
                      <a:gd name="T12" fmla="*/ 10 w 76"/>
                      <a:gd name="T13" fmla="*/ 85 h 105"/>
                      <a:gd name="T14" fmla="*/ 12 w 76"/>
                      <a:gd name="T15" fmla="*/ 89 h 105"/>
                      <a:gd name="T16" fmla="*/ 16 w 76"/>
                      <a:gd name="T17" fmla="*/ 95 h 105"/>
                      <a:gd name="T18" fmla="*/ 20 w 76"/>
                      <a:gd name="T19" fmla="*/ 97 h 105"/>
                      <a:gd name="T20" fmla="*/ 22 w 76"/>
                      <a:gd name="T21" fmla="*/ 99 h 105"/>
                      <a:gd name="T22" fmla="*/ 24 w 76"/>
                      <a:gd name="T23" fmla="*/ 101 h 105"/>
                      <a:gd name="T24" fmla="*/ 26 w 76"/>
                      <a:gd name="T25" fmla="*/ 101 h 105"/>
                      <a:gd name="T26" fmla="*/ 28 w 76"/>
                      <a:gd name="T27" fmla="*/ 103 h 105"/>
                      <a:gd name="T28" fmla="*/ 32 w 76"/>
                      <a:gd name="T29" fmla="*/ 103 h 105"/>
                      <a:gd name="T30" fmla="*/ 36 w 76"/>
                      <a:gd name="T31" fmla="*/ 105 h 105"/>
                      <a:gd name="T32" fmla="*/ 38 w 76"/>
                      <a:gd name="T33" fmla="*/ 105 h 105"/>
                      <a:gd name="T34" fmla="*/ 40 w 76"/>
                      <a:gd name="T35" fmla="*/ 105 h 105"/>
                      <a:gd name="T36" fmla="*/ 44 w 76"/>
                      <a:gd name="T37" fmla="*/ 103 h 105"/>
                      <a:gd name="T38" fmla="*/ 46 w 76"/>
                      <a:gd name="T39" fmla="*/ 103 h 105"/>
                      <a:gd name="T40" fmla="*/ 50 w 76"/>
                      <a:gd name="T41" fmla="*/ 101 h 105"/>
                      <a:gd name="T42" fmla="*/ 54 w 76"/>
                      <a:gd name="T43" fmla="*/ 101 h 105"/>
                      <a:gd name="T44" fmla="*/ 56 w 76"/>
                      <a:gd name="T45" fmla="*/ 99 h 105"/>
                      <a:gd name="T46" fmla="*/ 56 w 76"/>
                      <a:gd name="T47" fmla="*/ 97 h 105"/>
                      <a:gd name="T48" fmla="*/ 58 w 76"/>
                      <a:gd name="T49" fmla="*/ 95 h 105"/>
                      <a:gd name="T50" fmla="*/ 60 w 76"/>
                      <a:gd name="T51" fmla="*/ 93 h 105"/>
                      <a:gd name="T52" fmla="*/ 60 w 76"/>
                      <a:gd name="T53" fmla="*/ 91 h 105"/>
                      <a:gd name="T54" fmla="*/ 62 w 76"/>
                      <a:gd name="T55" fmla="*/ 89 h 105"/>
                      <a:gd name="T56" fmla="*/ 64 w 76"/>
                      <a:gd name="T57" fmla="*/ 85 h 105"/>
                      <a:gd name="T58" fmla="*/ 66 w 76"/>
                      <a:gd name="T59" fmla="*/ 81 h 105"/>
                      <a:gd name="T60" fmla="*/ 66 w 76"/>
                      <a:gd name="T61" fmla="*/ 77 h 105"/>
                      <a:gd name="T62" fmla="*/ 68 w 76"/>
                      <a:gd name="T63" fmla="*/ 73 h 105"/>
                      <a:gd name="T64" fmla="*/ 68 w 76"/>
                      <a:gd name="T65" fmla="*/ 69 h 105"/>
                      <a:gd name="T66" fmla="*/ 68 w 76"/>
                      <a:gd name="T67" fmla="*/ 65 h 105"/>
                      <a:gd name="T68" fmla="*/ 70 w 76"/>
                      <a:gd name="T69" fmla="*/ 61 h 105"/>
                      <a:gd name="T70" fmla="*/ 72 w 76"/>
                      <a:gd name="T71" fmla="*/ 59 h 105"/>
                      <a:gd name="T72" fmla="*/ 72 w 76"/>
                      <a:gd name="T73" fmla="*/ 55 h 105"/>
                      <a:gd name="T74" fmla="*/ 72 w 76"/>
                      <a:gd name="T75" fmla="*/ 51 h 105"/>
                      <a:gd name="T76" fmla="*/ 72 w 76"/>
                      <a:gd name="T77" fmla="*/ 47 h 105"/>
                      <a:gd name="T78" fmla="*/ 72 w 76"/>
                      <a:gd name="T79" fmla="*/ 42 h 105"/>
                      <a:gd name="T80" fmla="*/ 72 w 76"/>
                      <a:gd name="T81" fmla="*/ 20 h 105"/>
                      <a:gd name="T82" fmla="*/ 72 w 76"/>
                      <a:gd name="T83" fmla="*/ 10 h 105"/>
                      <a:gd name="T84" fmla="*/ 72 w 76"/>
                      <a:gd name="T85" fmla="*/ 8 h 105"/>
                      <a:gd name="T86" fmla="*/ 72 w 76"/>
                      <a:gd name="T87" fmla="*/ 6 h 105"/>
                      <a:gd name="T88" fmla="*/ 72 w 76"/>
                      <a:gd name="T89" fmla="*/ 2 h 105"/>
                      <a:gd name="T90" fmla="*/ 74 w 76"/>
                      <a:gd name="T91" fmla="*/ 0 h 105"/>
                      <a:gd name="T92" fmla="*/ 76 w 76"/>
                      <a:gd name="T9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105">
                        <a:moveTo>
                          <a:pt x="0" y="71"/>
                        </a:moveTo>
                        <a:lnTo>
                          <a:pt x="2" y="73"/>
                        </a:lnTo>
                        <a:lnTo>
                          <a:pt x="2" y="75"/>
                        </a:lnTo>
                        <a:lnTo>
                          <a:pt x="4" y="77"/>
                        </a:lnTo>
                        <a:lnTo>
                          <a:pt x="8" y="79"/>
                        </a:lnTo>
                        <a:lnTo>
                          <a:pt x="8" y="81"/>
                        </a:lnTo>
                        <a:lnTo>
                          <a:pt x="10" y="85"/>
                        </a:lnTo>
                        <a:lnTo>
                          <a:pt x="12" y="89"/>
                        </a:lnTo>
                        <a:lnTo>
                          <a:pt x="16" y="95"/>
                        </a:lnTo>
                        <a:lnTo>
                          <a:pt x="20" y="97"/>
                        </a:lnTo>
                        <a:lnTo>
                          <a:pt x="22" y="99"/>
                        </a:lnTo>
                        <a:lnTo>
                          <a:pt x="24" y="101"/>
                        </a:lnTo>
                        <a:lnTo>
                          <a:pt x="26" y="101"/>
                        </a:lnTo>
                        <a:lnTo>
                          <a:pt x="28" y="103"/>
                        </a:lnTo>
                        <a:lnTo>
                          <a:pt x="32" y="103"/>
                        </a:lnTo>
                        <a:lnTo>
                          <a:pt x="36" y="105"/>
                        </a:lnTo>
                        <a:lnTo>
                          <a:pt x="38" y="105"/>
                        </a:lnTo>
                        <a:lnTo>
                          <a:pt x="40" y="105"/>
                        </a:lnTo>
                        <a:lnTo>
                          <a:pt x="44" y="103"/>
                        </a:lnTo>
                        <a:lnTo>
                          <a:pt x="46" y="103"/>
                        </a:lnTo>
                        <a:lnTo>
                          <a:pt x="50" y="101"/>
                        </a:lnTo>
                        <a:lnTo>
                          <a:pt x="54" y="101"/>
                        </a:lnTo>
                        <a:lnTo>
                          <a:pt x="56" y="99"/>
                        </a:lnTo>
                        <a:lnTo>
                          <a:pt x="56" y="97"/>
                        </a:lnTo>
                        <a:lnTo>
                          <a:pt x="58" y="95"/>
                        </a:lnTo>
                        <a:lnTo>
                          <a:pt x="60" y="93"/>
                        </a:lnTo>
                        <a:lnTo>
                          <a:pt x="60" y="91"/>
                        </a:lnTo>
                        <a:lnTo>
                          <a:pt x="62" y="89"/>
                        </a:lnTo>
                        <a:lnTo>
                          <a:pt x="64" y="85"/>
                        </a:lnTo>
                        <a:lnTo>
                          <a:pt x="66" y="81"/>
                        </a:lnTo>
                        <a:lnTo>
                          <a:pt x="66" y="77"/>
                        </a:lnTo>
                        <a:lnTo>
                          <a:pt x="68" y="73"/>
                        </a:lnTo>
                        <a:lnTo>
                          <a:pt x="68" y="69"/>
                        </a:lnTo>
                        <a:lnTo>
                          <a:pt x="68" y="65"/>
                        </a:lnTo>
                        <a:lnTo>
                          <a:pt x="70" y="61"/>
                        </a:lnTo>
                        <a:lnTo>
                          <a:pt x="72" y="59"/>
                        </a:lnTo>
                        <a:lnTo>
                          <a:pt x="72" y="55"/>
                        </a:lnTo>
                        <a:lnTo>
                          <a:pt x="72" y="51"/>
                        </a:lnTo>
                        <a:lnTo>
                          <a:pt x="72" y="47"/>
                        </a:lnTo>
                        <a:lnTo>
                          <a:pt x="72" y="42"/>
                        </a:lnTo>
                        <a:lnTo>
                          <a:pt x="72" y="20"/>
                        </a:lnTo>
                        <a:lnTo>
                          <a:pt x="72" y="10"/>
                        </a:lnTo>
                        <a:lnTo>
                          <a:pt x="72" y="8"/>
                        </a:lnTo>
                        <a:lnTo>
                          <a:pt x="72" y="6"/>
                        </a:lnTo>
                        <a:lnTo>
                          <a:pt x="72" y="2"/>
                        </a:lnTo>
                        <a:lnTo>
                          <a:pt x="74" y="0"/>
                        </a:lnTo>
                        <a:lnTo>
                          <a:pt x="7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i="0"/>
                  </a:p>
                </p:txBody>
              </p:sp>
              <p:sp>
                <p:nvSpPr>
                  <p:cNvPr id="406" name="Arc 96"/>
                  <p:cNvSpPr>
                    <a:spLocks/>
                  </p:cNvSpPr>
                  <p:nvPr/>
                </p:nvSpPr>
                <p:spPr bwMode="auto">
                  <a:xfrm>
                    <a:off x="679" y="2159"/>
                    <a:ext cx="13" cy="85"/>
                  </a:xfrm>
                  <a:custGeom>
                    <a:avLst/>
                    <a:gdLst>
                      <a:gd name="G0" fmla="+- 21600 0 0"/>
                      <a:gd name="G1" fmla="+- 21600 0 0"/>
                      <a:gd name="G2" fmla="+- 21600 0 0"/>
                      <a:gd name="T0" fmla="*/ 21600 w 21600"/>
                      <a:gd name="T1" fmla="*/ 43200 h 43200"/>
                      <a:gd name="T2" fmla="*/ 21600 w 21600"/>
                      <a:gd name="T3" fmla="*/ 0 h 43200"/>
                      <a:gd name="T4" fmla="*/ 21600 w 21600"/>
                      <a:gd name="T5" fmla="*/ 21600 h 43200"/>
                    </a:gdLst>
                    <a:ahLst/>
                    <a:cxnLst>
                      <a:cxn ang="0">
                        <a:pos x="T0" y="T1"/>
                      </a:cxn>
                      <a:cxn ang="0">
                        <a:pos x="T2" y="T3"/>
                      </a:cxn>
                      <a:cxn ang="0">
                        <a:pos x="T4" y="T5"/>
                      </a:cxn>
                    </a:cxnLst>
                    <a:rect l="0" t="0" r="r" b="b"/>
                    <a:pathLst>
                      <a:path w="21600" h="43200" fill="none" extrusionOk="0">
                        <a:moveTo>
                          <a:pt x="21600" y="43200"/>
                        </a:moveTo>
                        <a:cubicBezTo>
                          <a:pt x="9670" y="43200"/>
                          <a:pt x="0" y="33529"/>
                          <a:pt x="0" y="21600"/>
                        </a:cubicBezTo>
                        <a:cubicBezTo>
                          <a:pt x="-1" y="9670"/>
                          <a:pt x="9670" y="0"/>
                          <a:pt x="21599" y="0"/>
                        </a:cubicBezTo>
                      </a:path>
                      <a:path w="21600" h="43200" stroke="0" extrusionOk="0">
                        <a:moveTo>
                          <a:pt x="21600" y="43200"/>
                        </a:moveTo>
                        <a:cubicBezTo>
                          <a:pt x="9670" y="43200"/>
                          <a:pt x="0" y="33529"/>
                          <a:pt x="0" y="21600"/>
                        </a:cubicBezTo>
                        <a:cubicBezTo>
                          <a:pt x="-1" y="9670"/>
                          <a:pt x="9670" y="0"/>
                          <a:pt x="21599" y="0"/>
                        </a:cubicBezTo>
                        <a:lnTo>
                          <a:pt x="21600" y="21600"/>
                        </a:lnTo>
                        <a:close/>
                      </a:path>
                    </a:pathLst>
                  </a:custGeom>
                  <a:solidFill>
                    <a:srgbClr val="808080"/>
                  </a:solidFill>
                  <a:ln w="3175">
                    <a:solidFill>
                      <a:srgbClr val="000000"/>
                    </a:solidFill>
                    <a:round/>
                    <a:headEnd/>
                    <a:tailEnd/>
                  </a:ln>
                </p:spPr>
                <p:txBody>
                  <a:bodyPr/>
                  <a:lstStyle/>
                  <a:p>
                    <a:endParaRPr lang="en-US" i="0"/>
                  </a:p>
                </p:txBody>
              </p:sp>
            </p:grpSp>
            <p:grpSp>
              <p:nvGrpSpPr>
                <p:cNvPr id="380" name="Group 97"/>
                <p:cNvGrpSpPr>
                  <a:grpSpLocks/>
                </p:cNvGrpSpPr>
                <p:nvPr/>
              </p:nvGrpSpPr>
              <p:grpSpPr bwMode="auto">
                <a:xfrm flipH="1">
                  <a:off x="1727" y="2597"/>
                  <a:ext cx="287" cy="82"/>
                  <a:chOff x="606" y="2258"/>
                  <a:chExt cx="257" cy="75"/>
                </a:xfrm>
              </p:grpSpPr>
              <p:sp>
                <p:nvSpPr>
                  <p:cNvPr id="394" name="Line 98"/>
                  <p:cNvSpPr>
                    <a:spLocks noChangeShapeType="1"/>
                  </p:cNvSpPr>
                  <p:nvPr/>
                </p:nvSpPr>
                <p:spPr bwMode="auto">
                  <a:xfrm>
                    <a:off x="862" y="2288"/>
                    <a:ext cx="1" cy="45"/>
                  </a:xfrm>
                  <a:prstGeom prst="line">
                    <a:avLst/>
                  </a:prstGeom>
                  <a:noFill/>
                  <a:ln w="3175">
                    <a:solidFill>
                      <a:srgbClr val="20202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395" name="Rectangle 99"/>
                  <p:cNvSpPr>
                    <a:spLocks noChangeArrowheads="1"/>
                  </p:cNvSpPr>
                  <p:nvPr/>
                </p:nvSpPr>
                <p:spPr bwMode="auto">
                  <a:xfrm>
                    <a:off x="606" y="2268"/>
                    <a:ext cx="252" cy="28"/>
                  </a:xfrm>
                  <a:prstGeom prst="rect">
                    <a:avLst/>
                  </a:prstGeom>
                  <a:solidFill>
                    <a:srgbClr val="A00000"/>
                  </a:solidFill>
                  <a:ln w="6350">
                    <a:solidFill>
                      <a:srgbClr val="000000"/>
                    </a:solidFill>
                    <a:miter lim="800000"/>
                    <a:headEnd/>
                    <a:tailEnd/>
                  </a:ln>
                </p:spPr>
                <p:txBody>
                  <a:bodyPr/>
                  <a:lstStyle/>
                  <a:p>
                    <a:endParaRPr lang="en-US" i="0"/>
                  </a:p>
                </p:txBody>
              </p:sp>
              <p:grpSp>
                <p:nvGrpSpPr>
                  <p:cNvPr id="396" name="Group 100"/>
                  <p:cNvGrpSpPr>
                    <a:grpSpLocks/>
                  </p:cNvGrpSpPr>
                  <p:nvPr/>
                </p:nvGrpSpPr>
                <p:grpSpPr bwMode="auto">
                  <a:xfrm>
                    <a:off x="619" y="2268"/>
                    <a:ext cx="54" cy="43"/>
                    <a:chOff x="619" y="2268"/>
                    <a:chExt cx="54" cy="43"/>
                  </a:xfrm>
                </p:grpSpPr>
                <p:sp>
                  <p:nvSpPr>
                    <p:cNvPr id="398" name="Rectangle 101"/>
                    <p:cNvSpPr>
                      <a:spLocks noChangeArrowheads="1"/>
                    </p:cNvSpPr>
                    <p:nvPr/>
                  </p:nvSpPr>
                  <p:spPr bwMode="auto">
                    <a:xfrm>
                      <a:off x="619" y="2271"/>
                      <a:ext cx="54" cy="40"/>
                    </a:xfrm>
                    <a:prstGeom prst="rect">
                      <a:avLst/>
                    </a:prstGeom>
                    <a:solidFill>
                      <a:srgbClr val="FFFFFF"/>
                    </a:solidFill>
                    <a:ln w="3175">
                      <a:solidFill>
                        <a:srgbClr val="000000"/>
                      </a:solidFill>
                      <a:miter lim="800000"/>
                      <a:headEnd/>
                      <a:tailEnd/>
                    </a:ln>
                  </p:spPr>
                  <p:txBody>
                    <a:bodyPr/>
                    <a:lstStyle/>
                    <a:p>
                      <a:endParaRPr lang="en-US" i="0"/>
                    </a:p>
                  </p:txBody>
                </p:sp>
                <p:grpSp>
                  <p:nvGrpSpPr>
                    <p:cNvPr id="399" name="Group 102"/>
                    <p:cNvGrpSpPr>
                      <a:grpSpLocks/>
                    </p:cNvGrpSpPr>
                    <p:nvPr/>
                  </p:nvGrpSpPr>
                  <p:grpSpPr bwMode="auto">
                    <a:xfrm>
                      <a:off x="626" y="2268"/>
                      <a:ext cx="39" cy="42"/>
                      <a:chOff x="626" y="2268"/>
                      <a:chExt cx="39" cy="42"/>
                    </a:xfrm>
                  </p:grpSpPr>
                  <p:sp>
                    <p:nvSpPr>
                      <p:cNvPr id="400" name="Line 103"/>
                      <p:cNvSpPr>
                        <a:spLocks noChangeShapeType="1"/>
                      </p:cNvSpPr>
                      <p:nvPr/>
                    </p:nvSpPr>
                    <p:spPr bwMode="auto">
                      <a:xfrm>
                        <a:off x="626"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01" name="Line 104"/>
                      <p:cNvSpPr>
                        <a:spLocks noChangeShapeType="1"/>
                      </p:cNvSpPr>
                      <p:nvPr/>
                    </p:nvSpPr>
                    <p:spPr bwMode="auto">
                      <a:xfrm>
                        <a:off x="63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02" name="Line 105"/>
                      <p:cNvSpPr>
                        <a:spLocks noChangeShapeType="1"/>
                      </p:cNvSpPr>
                      <p:nvPr/>
                    </p:nvSpPr>
                    <p:spPr bwMode="auto">
                      <a:xfrm>
                        <a:off x="660"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sp>
                    <p:nvSpPr>
                      <p:cNvPr id="403" name="Line 106"/>
                      <p:cNvSpPr>
                        <a:spLocks noChangeShapeType="1"/>
                      </p:cNvSpPr>
                      <p:nvPr/>
                    </p:nvSpPr>
                    <p:spPr bwMode="auto">
                      <a:xfrm>
                        <a:off x="664" y="2268"/>
                        <a:ext cx="1" cy="4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i="0"/>
                      </a:p>
                    </p:txBody>
                  </p:sp>
                </p:grpSp>
              </p:grpSp>
              <p:sp>
                <p:nvSpPr>
                  <p:cNvPr id="397" name="Freeform 107"/>
                  <p:cNvSpPr>
                    <a:spLocks/>
                  </p:cNvSpPr>
                  <p:nvPr/>
                </p:nvSpPr>
                <p:spPr bwMode="auto">
                  <a:xfrm>
                    <a:off x="725" y="2258"/>
                    <a:ext cx="68" cy="10"/>
                  </a:xfrm>
                  <a:custGeom>
                    <a:avLst/>
                    <a:gdLst>
                      <a:gd name="T0" fmla="*/ 0 w 68"/>
                      <a:gd name="T1" fmla="*/ 0 h 10"/>
                      <a:gd name="T2" fmla="*/ 68 w 68"/>
                      <a:gd name="T3" fmla="*/ 0 h 10"/>
                      <a:gd name="T4" fmla="*/ 68 w 68"/>
                      <a:gd name="T5" fmla="*/ 4 h 10"/>
                      <a:gd name="T6" fmla="*/ 52 w 68"/>
                      <a:gd name="T7" fmla="*/ 4 h 10"/>
                      <a:gd name="T8" fmla="*/ 52 w 68"/>
                      <a:gd name="T9" fmla="*/ 10 h 10"/>
                      <a:gd name="T10" fmla="*/ 18 w 68"/>
                      <a:gd name="T11" fmla="*/ 10 h 10"/>
                      <a:gd name="T12" fmla="*/ 18 w 68"/>
                      <a:gd name="T13" fmla="*/ 4 h 10"/>
                      <a:gd name="T14" fmla="*/ 0 w 68"/>
                      <a:gd name="T15" fmla="*/ 6 h 10"/>
                      <a:gd name="T16" fmla="*/ 0 w 6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0">
                        <a:moveTo>
                          <a:pt x="0" y="0"/>
                        </a:moveTo>
                        <a:lnTo>
                          <a:pt x="68" y="0"/>
                        </a:lnTo>
                        <a:lnTo>
                          <a:pt x="68" y="4"/>
                        </a:lnTo>
                        <a:lnTo>
                          <a:pt x="52" y="4"/>
                        </a:lnTo>
                        <a:lnTo>
                          <a:pt x="52" y="10"/>
                        </a:lnTo>
                        <a:lnTo>
                          <a:pt x="18" y="10"/>
                        </a:lnTo>
                        <a:lnTo>
                          <a:pt x="18" y="4"/>
                        </a:lnTo>
                        <a:lnTo>
                          <a:pt x="0" y="6"/>
                        </a:lnTo>
                        <a:lnTo>
                          <a:pt x="0" y="0"/>
                        </a:lnTo>
                        <a:close/>
                      </a:path>
                    </a:pathLst>
                  </a:custGeom>
                  <a:solidFill>
                    <a:srgbClr val="404040"/>
                  </a:solidFill>
                  <a:ln w="3175">
                    <a:solidFill>
                      <a:srgbClr val="000000"/>
                    </a:solidFill>
                    <a:prstDash val="solid"/>
                    <a:round/>
                    <a:headEnd/>
                    <a:tailEnd/>
                  </a:ln>
                </p:spPr>
                <p:txBody>
                  <a:bodyPr/>
                  <a:lstStyle/>
                  <a:p>
                    <a:endParaRPr lang="en-US" i="0"/>
                  </a:p>
                </p:txBody>
              </p:sp>
            </p:grpSp>
            <p:grpSp>
              <p:nvGrpSpPr>
                <p:cNvPr id="381" name="Group 108"/>
                <p:cNvGrpSpPr>
                  <a:grpSpLocks/>
                </p:cNvGrpSpPr>
                <p:nvPr/>
              </p:nvGrpSpPr>
              <p:grpSpPr bwMode="auto">
                <a:xfrm flipH="1">
                  <a:off x="1747" y="2607"/>
                  <a:ext cx="379" cy="93"/>
                  <a:chOff x="506" y="2267"/>
                  <a:chExt cx="339" cy="85"/>
                </a:xfrm>
              </p:grpSpPr>
              <p:grpSp>
                <p:nvGrpSpPr>
                  <p:cNvPr id="382" name="Group 109"/>
                  <p:cNvGrpSpPr>
                    <a:grpSpLocks/>
                  </p:cNvGrpSpPr>
                  <p:nvPr/>
                </p:nvGrpSpPr>
                <p:grpSpPr bwMode="auto">
                  <a:xfrm>
                    <a:off x="675" y="2267"/>
                    <a:ext cx="85" cy="85"/>
                    <a:chOff x="675" y="2267"/>
                    <a:chExt cx="85" cy="85"/>
                  </a:xfrm>
                </p:grpSpPr>
                <p:sp>
                  <p:nvSpPr>
                    <p:cNvPr id="391" name="Oval 110"/>
                    <p:cNvSpPr>
                      <a:spLocks noChangeArrowheads="1"/>
                    </p:cNvSpPr>
                    <p:nvPr/>
                  </p:nvSpPr>
                  <p:spPr bwMode="auto">
                    <a:xfrm>
                      <a:off x="675"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392" name="Oval 111"/>
                    <p:cNvSpPr>
                      <a:spLocks noChangeArrowheads="1"/>
                    </p:cNvSpPr>
                    <p:nvPr/>
                  </p:nvSpPr>
                  <p:spPr bwMode="auto">
                    <a:xfrm>
                      <a:off x="687" y="2279"/>
                      <a:ext cx="61" cy="59"/>
                    </a:xfrm>
                    <a:prstGeom prst="ellipse">
                      <a:avLst/>
                    </a:prstGeom>
                    <a:solidFill>
                      <a:srgbClr val="A0A0A0"/>
                    </a:solidFill>
                    <a:ln w="3175">
                      <a:solidFill>
                        <a:srgbClr val="000000"/>
                      </a:solidFill>
                      <a:round/>
                      <a:headEnd/>
                      <a:tailEnd/>
                    </a:ln>
                  </p:spPr>
                  <p:txBody>
                    <a:bodyPr/>
                    <a:lstStyle/>
                    <a:p>
                      <a:endParaRPr lang="en-US" i="0"/>
                    </a:p>
                  </p:txBody>
                </p:sp>
                <p:sp>
                  <p:nvSpPr>
                    <p:cNvPr id="393" name="Oval 112"/>
                    <p:cNvSpPr>
                      <a:spLocks noChangeArrowheads="1"/>
                    </p:cNvSpPr>
                    <p:nvPr/>
                  </p:nvSpPr>
                  <p:spPr bwMode="auto">
                    <a:xfrm>
                      <a:off x="705" y="2297"/>
                      <a:ext cx="25"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383" name="Group 113"/>
                  <p:cNvGrpSpPr>
                    <a:grpSpLocks/>
                  </p:cNvGrpSpPr>
                  <p:nvPr/>
                </p:nvGrpSpPr>
                <p:grpSpPr bwMode="auto">
                  <a:xfrm>
                    <a:off x="760" y="2267"/>
                    <a:ext cx="85" cy="85"/>
                    <a:chOff x="760" y="2267"/>
                    <a:chExt cx="85" cy="85"/>
                  </a:xfrm>
                </p:grpSpPr>
                <p:sp>
                  <p:nvSpPr>
                    <p:cNvPr id="388" name="Oval 114"/>
                    <p:cNvSpPr>
                      <a:spLocks noChangeArrowheads="1"/>
                    </p:cNvSpPr>
                    <p:nvPr/>
                  </p:nvSpPr>
                  <p:spPr bwMode="auto">
                    <a:xfrm>
                      <a:off x="760" y="2267"/>
                      <a:ext cx="85" cy="85"/>
                    </a:xfrm>
                    <a:prstGeom prst="ellipse">
                      <a:avLst/>
                    </a:prstGeom>
                    <a:solidFill>
                      <a:srgbClr val="202020"/>
                    </a:solidFill>
                    <a:ln w="3175">
                      <a:solidFill>
                        <a:srgbClr val="000000"/>
                      </a:solidFill>
                      <a:round/>
                      <a:headEnd/>
                      <a:tailEnd/>
                    </a:ln>
                  </p:spPr>
                  <p:txBody>
                    <a:bodyPr/>
                    <a:lstStyle/>
                    <a:p>
                      <a:endParaRPr lang="en-US" i="0"/>
                    </a:p>
                  </p:txBody>
                </p:sp>
                <p:sp>
                  <p:nvSpPr>
                    <p:cNvPr id="389" name="Oval 115"/>
                    <p:cNvSpPr>
                      <a:spLocks noChangeArrowheads="1"/>
                    </p:cNvSpPr>
                    <p:nvPr/>
                  </p:nvSpPr>
                  <p:spPr bwMode="auto">
                    <a:xfrm>
                      <a:off x="772" y="2279"/>
                      <a:ext cx="59" cy="59"/>
                    </a:xfrm>
                    <a:prstGeom prst="ellipse">
                      <a:avLst/>
                    </a:prstGeom>
                    <a:solidFill>
                      <a:srgbClr val="A0A0A0"/>
                    </a:solidFill>
                    <a:ln w="3175">
                      <a:solidFill>
                        <a:srgbClr val="000000"/>
                      </a:solidFill>
                      <a:round/>
                      <a:headEnd/>
                      <a:tailEnd/>
                    </a:ln>
                  </p:spPr>
                  <p:txBody>
                    <a:bodyPr/>
                    <a:lstStyle/>
                    <a:p>
                      <a:endParaRPr lang="en-US" i="0"/>
                    </a:p>
                  </p:txBody>
                </p:sp>
                <p:sp>
                  <p:nvSpPr>
                    <p:cNvPr id="390" name="Oval 116"/>
                    <p:cNvSpPr>
                      <a:spLocks noChangeArrowheads="1"/>
                    </p:cNvSpPr>
                    <p:nvPr/>
                  </p:nvSpPr>
                  <p:spPr bwMode="auto">
                    <a:xfrm>
                      <a:off x="790" y="2297"/>
                      <a:ext cx="26" cy="25"/>
                    </a:xfrm>
                    <a:prstGeom prst="ellipse">
                      <a:avLst/>
                    </a:prstGeom>
                    <a:solidFill>
                      <a:srgbClr val="606060"/>
                    </a:solidFill>
                    <a:ln w="3175">
                      <a:solidFill>
                        <a:srgbClr val="000000"/>
                      </a:solidFill>
                      <a:round/>
                      <a:headEnd/>
                      <a:tailEnd/>
                    </a:ln>
                  </p:spPr>
                  <p:txBody>
                    <a:bodyPr/>
                    <a:lstStyle/>
                    <a:p>
                      <a:endParaRPr lang="en-US" i="0"/>
                    </a:p>
                  </p:txBody>
                </p:sp>
              </p:grpSp>
              <p:grpSp>
                <p:nvGrpSpPr>
                  <p:cNvPr id="384" name="Group 117"/>
                  <p:cNvGrpSpPr>
                    <a:grpSpLocks/>
                  </p:cNvGrpSpPr>
                  <p:nvPr/>
                </p:nvGrpSpPr>
                <p:grpSpPr bwMode="auto">
                  <a:xfrm>
                    <a:off x="506" y="2267"/>
                    <a:ext cx="84" cy="85"/>
                    <a:chOff x="506" y="2267"/>
                    <a:chExt cx="84" cy="85"/>
                  </a:xfrm>
                </p:grpSpPr>
                <p:sp>
                  <p:nvSpPr>
                    <p:cNvPr id="385" name="Oval 118"/>
                    <p:cNvSpPr>
                      <a:spLocks noChangeArrowheads="1"/>
                    </p:cNvSpPr>
                    <p:nvPr/>
                  </p:nvSpPr>
                  <p:spPr bwMode="auto">
                    <a:xfrm>
                      <a:off x="506" y="2267"/>
                      <a:ext cx="84" cy="85"/>
                    </a:xfrm>
                    <a:prstGeom prst="ellipse">
                      <a:avLst/>
                    </a:prstGeom>
                    <a:solidFill>
                      <a:srgbClr val="202020"/>
                    </a:solidFill>
                    <a:ln w="3175">
                      <a:solidFill>
                        <a:srgbClr val="000000"/>
                      </a:solidFill>
                      <a:round/>
                      <a:headEnd/>
                      <a:tailEnd/>
                    </a:ln>
                  </p:spPr>
                  <p:txBody>
                    <a:bodyPr/>
                    <a:lstStyle/>
                    <a:p>
                      <a:endParaRPr lang="en-US" i="0"/>
                    </a:p>
                  </p:txBody>
                </p:sp>
                <p:sp>
                  <p:nvSpPr>
                    <p:cNvPr id="386" name="Oval 119"/>
                    <p:cNvSpPr>
                      <a:spLocks noChangeArrowheads="1"/>
                    </p:cNvSpPr>
                    <p:nvPr/>
                  </p:nvSpPr>
                  <p:spPr bwMode="auto">
                    <a:xfrm>
                      <a:off x="518" y="2279"/>
                      <a:ext cx="60" cy="59"/>
                    </a:xfrm>
                    <a:prstGeom prst="ellipse">
                      <a:avLst/>
                    </a:prstGeom>
                    <a:solidFill>
                      <a:srgbClr val="A0A0A0"/>
                    </a:solidFill>
                    <a:ln w="3175">
                      <a:solidFill>
                        <a:srgbClr val="000000"/>
                      </a:solidFill>
                      <a:round/>
                      <a:headEnd/>
                      <a:tailEnd/>
                    </a:ln>
                  </p:spPr>
                  <p:txBody>
                    <a:bodyPr/>
                    <a:lstStyle/>
                    <a:p>
                      <a:endParaRPr lang="en-US" i="0"/>
                    </a:p>
                  </p:txBody>
                </p:sp>
                <p:sp>
                  <p:nvSpPr>
                    <p:cNvPr id="387" name="Oval 120"/>
                    <p:cNvSpPr>
                      <a:spLocks noChangeArrowheads="1"/>
                    </p:cNvSpPr>
                    <p:nvPr/>
                  </p:nvSpPr>
                  <p:spPr bwMode="auto">
                    <a:xfrm>
                      <a:off x="534" y="2297"/>
                      <a:ext cx="26" cy="25"/>
                    </a:xfrm>
                    <a:prstGeom prst="ellipse">
                      <a:avLst/>
                    </a:prstGeom>
                    <a:solidFill>
                      <a:srgbClr val="606060"/>
                    </a:solidFill>
                    <a:ln w="3175">
                      <a:solidFill>
                        <a:srgbClr val="000000"/>
                      </a:solidFill>
                      <a:round/>
                      <a:headEnd/>
                      <a:tailEnd/>
                    </a:ln>
                  </p:spPr>
                  <p:txBody>
                    <a:bodyPr/>
                    <a:lstStyle/>
                    <a:p>
                      <a:endParaRPr lang="en-US" i="0"/>
                    </a:p>
                  </p:txBody>
                </p:sp>
              </p:grpSp>
            </p:grpSp>
          </p:grpSp>
        </p:grpSp>
        <p:sp>
          <p:nvSpPr>
            <p:cNvPr id="460" name="Text Box 209"/>
            <p:cNvSpPr txBox="1">
              <a:spLocks noChangeArrowheads="1"/>
            </p:cNvSpPr>
            <p:nvPr/>
          </p:nvSpPr>
          <p:spPr bwMode="auto">
            <a:xfrm>
              <a:off x="4866783" y="1184105"/>
              <a:ext cx="2991525"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2400" i="0" dirty="0"/>
                <a:t>Multiple commodities:</a:t>
              </a:r>
            </a:p>
          </p:txBody>
        </p:sp>
      </p:grpSp>
      <p:sp>
        <p:nvSpPr>
          <p:cNvPr id="461" name="Slide Number Placeholder 5">
            <a:extLst>
              <a:ext uri="{FF2B5EF4-FFF2-40B4-BE49-F238E27FC236}">
                <a16:creationId xmlns:a16="http://schemas.microsoft.com/office/drawing/2014/main" id="{E249F3D8-BE68-48FD-A0FF-E518C8EC2C35}"/>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9</a:t>
            </a:fld>
            <a:endParaRPr lang="en-US" dirty="0"/>
          </a:p>
        </p:txBody>
      </p:sp>
    </p:spTree>
    <p:extLst>
      <p:ext uri="{BB962C8B-B14F-4D97-AF65-F5344CB8AC3E}">
        <p14:creationId xmlns:p14="http://schemas.microsoft.com/office/powerpoint/2010/main" val="1727966436"/>
      </p:ext>
    </p:extLst>
  </p:cSld>
  <p:clrMapOvr>
    <a:masterClrMapping/>
  </p:clrMapOvr>
  <p:transition spd="slow">
    <p:wipe dir="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02" name="Rectangle 2"/>
          <p:cNvSpPr>
            <a:spLocks noGrp="1" noChangeArrowheads="1"/>
          </p:cNvSpPr>
          <p:nvPr>
            <p:ph type="title"/>
          </p:nvPr>
        </p:nvSpPr>
        <p:spPr/>
        <p:txBody>
          <a:bodyPr/>
          <a:lstStyle/>
          <a:p>
            <a:r>
              <a:rPr lang="en-US" altLang="en-US" sz="3200" dirty="0"/>
              <a:t>Approximate value iteration</a:t>
            </a:r>
          </a:p>
        </p:txBody>
      </p:sp>
      <p:sp>
        <p:nvSpPr>
          <p:cNvPr id="33803" name="Rectangle 3"/>
          <p:cNvSpPr>
            <a:spLocks noGrp="1" noChangeArrowheads="1"/>
          </p:cNvSpPr>
          <p:nvPr>
            <p:ph type="body" idx="1"/>
          </p:nvPr>
        </p:nvSpPr>
        <p:spPr>
          <a:xfrm>
            <a:off x="406400" y="1231900"/>
            <a:ext cx="7772400" cy="5321300"/>
          </a:xfrm>
        </p:spPr>
        <p:txBody>
          <a:bodyPr/>
          <a:lstStyle/>
          <a:p>
            <a:pPr lvl="1">
              <a:buFontTx/>
              <a:buNone/>
            </a:pPr>
            <a:r>
              <a:rPr lang="en-US" altLang="en-US" dirty="0"/>
              <a:t>Step 1: Start with a pre-decision state </a:t>
            </a:r>
          </a:p>
          <a:p>
            <a:pPr lvl="1">
              <a:buFontTx/>
              <a:buNone/>
            </a:pPr>
            <a:r>
              <a:rPr lang="en-US" altLang="en-US" dirty="0">
                <a:solidFill>
                  <a:srgbClr val="009900"/>
                </a:solidFill>
              </a:rPr>
              <a:t>Step 2: Solve the deterministic optimization using</a:t>
            </a:r>
          </a:p>
          <a:p>
            <a:pPr lvl="1">
              <a:buFontTx/>
              <a:buNone/>
            </a:pPr>
            <a:r>
              <a:rPr lang="en-US" altLang="en-US" dirty="0">
                <a:solidFill>
                  <a:srgbClr val="009900"/>
                </a:solidFill>
              </a:rPr>
              <a:t>            an approximate value function:</a:t>
            </a:r>
          </a:p>
          <a:p>
            <a:pPr lvl="1">
              <a:buFontTx/>
              <a:buNone/>
            </a:pPr>
            <a:endParaRPr lang="en-US" altLang="en-US" dirty="0">
              <a:solidFill>
                <a:srgbClr val="009900"/>
              </a:solidFill>
            </a:endParaRPr>
          </a:p>
          <a:p>
            <a:pPr lvl="1">
              <a:buFontTx/>
              <a:buNone/>
            </a:pPr>
            <a:r>
              <a:rPr lang="en-US" altLang="en-US" dirty="0">
                <a:solidFill>
                  <a:srgbClr val="009900"/>
                </a:solidFill>
              </a:rPr>
              <a:t>            to obtain      and dual variables     . </a:t>
            </a:r>
          </a:p>
          <a:p>
            <a:pPr lvl="1">
              <a:buFontTx/>
              <a:buNone/>
            </a:pPr>
            <a:r>
              <a:rPr lang="en-US" altLang="en-US" dirty="0">
                <a:solidFill>
                  <a:schemeClr val="accent2"/>
                </a:solidFill>
              </a:rPr>
              <a:t>Step 3: Update the value function approximation</a:t>
            </a:r>
          </a:p>
          <a:p>
            <a:pPr lvl="1">
              <a:buFontTx/>
              <a:buNone/>
            </a:pPr>
            <a:endParaRPr lang="en-US" altLang="en-US" dirty="0">
              <a:solidFill>
                <a:schemeClr val="accent2"/>
              </a:solidFill>
            </a:endParaRPr>
          </a:p>
          <a:p>
            <a:pPr lvl="1">
              <a:buFontTx/>
              <a:buNone/>
            </a:pPr>
            <a:endParaRPr lang="en-US" altLang="en-US" dirty="0">
              <a:solidFill>
                <a:schemeClr val="accent2"/>
              </a:solidFill>
            </a:endParaRPr>
          </a:p>
          <a:p>
            <a:pPr lvl="1">
              <a:buFontTx/>
              <a:buNone/>
            </a:pPr>
            <a:r>
              <a:rPr lang="en-US" altLang="en-US" dirty="0">
                <a:solidFill>
                  <a:srgbClr val="FF0000"/>
                </a:solidFill>
              </a:rPr>
              <a:t>Step 4: Obtain Monte Carlo sample of               and</a:t>
            </a:r>
          </a:p>
          <a:p>
            <a:pPr lvl="1">
              <a:buFontTx/>
              <a:buNone/>
            </a:pPr>
            <a:r>
              <a:rPr lang="en-US" altLang="en-US" dirty="0">
                <a:solidFill>
                  <a:srgbClr val="FF0000"/>
                </a:solidFill>
              </a:rPr>
              <a:t>            compute the next pre-decision state:</a:t>
            </a:r>
          </a:p>
          <a:p>
            <a:pPr lvl="1">
              <a:buFontTx/>
              <a:buNone/>
            </a:pPr>
            <a:endParaRPr lang="en-US" altLang="en-US" dirty="0">
              <a:solidFill>
                <a:srgbClr val="FF0000"/>
              </a:solidFill>
            </a:endParaRPr>
          </a:p>
          <a:p>
            <a:pPr lvl="1">
              <a:buFontTx/>
              <a:buNone/>
            </a:pPr>
            <a:r>
              <a:rPr lang="en-US" altLang="en-US" dirty="0"/>
              <a:t>Step 5: Return to step 1. </a:t>
            </a:r>
          </a:p>
          <a:p>
            <a:pPr lvl="1"/>
            <a:endParaRPr lang="en-US" altLang="en-US" dirty="0"/>
          </a:p>
        </p:txBody>
      </p:sp>
      <p:graphicFrame>
        <p:nvGraphicFramePr>
          <p:cNvPr id="33795" name="Object 5"/>
          <p:cNvGraphicFramePr>
            <a:graphicFrameLocks noChangeAspect="1"/>
          </p:cNvGraphicFramePr>
          <p:nvPr>
            <p:extLst/>
          </p:nvPr>
        </p:nvGraphicFramePr>
        <p:xfrm>
          <a:off x="2409825" y="2568575"/>
          <a:ext cx="4789488" cy="485775"/>
        </p:xfrm>
        <a:graphic>
          <a:graphicData uri="http://schemas.openxmlformats.org/presentationml/2006/ole">
            <mc:AlternateContent xmlns:mc="http://schemas.openxmlformats.org/markup-compatibility/2006">
              <mc:Choice xmlns:v="urn:schemas-microsoft-com:vml" Requires="v">
                <p:oleObj spid="_x0000_s41992" name="Equation" r:id="rId4" imgW="2755800" imgH="279360" progId="Equation.DSMT4">
                  <p:embed/>
                </p:oleObj>
              </mc:Choice>
              <mc:Fallback>
                <p:oleObj name="Equation" r:id="rId4" imgW="2755800" imgH="279360" progId="Equation.DSMT4">
                  <p:embed/>
                  <p:pic>
                    <p:nvPicPr>
                      <p:cNvPr id="33795" name="Object 5"/>
                      <p:cNvPicPr>
                        <a:picLocks noChangeAspect="1" noChangeArrowheads="1"/>
                      </p:cNvPicPr>
                      <p:nvPr/>
                    </p:nvPicPr>
                    <p:blipFill>
                      <a:blip r:embed="rId5"/>
                      <a:srcRect/>
                      <a:stretch>
                        <a:fillRect/>
                      </a:stretch>
                    </p:blipFill>
                    <p:spPr bwMode="auto">
                      <a:xfrm>
                        <a:off x="2409825" y="2568575"/>
                        <a:ext cx="4789488" cy="4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97" name="Object 8"/>
          <p:cNvGraphicFramePr>
            <a:graphicFrameLocks noChangeAspect="1"/>
          </p:cNvGraphicFramePr>
          <p:nvPr/>
        </p:nvGraphicFramePr>
        <p:xfrm>
          <a:off x="5553075" y="1250950"/>
          <a:ext cx="373063" cy="476250"/>
        </p:xfrm>
        <a:graphic>
          <a:graphicData uri="http://schemas.openxmlformats.org/presentationml/2006/ole">
            <mc:AlternateContent xmlns:mc="http://schemas.openxmlformats.org/markup-compatibility/2006">
              <mc:Choice xmlns:v="urn:schemas-microsoft-com:vml" Requires="v">
                <p:oleObj spid="_x0000_s41993" name="Equation" r:id="rId6" imgW="190440" imgH="241200" progId="Equation.DSMT4">
                  <p:embed/>
                </p:oleObj>
              </mc:Choice>
              <mc:Fallback>
                <p:oleObj name="Equation" r:id="rId6" imgW="190440" imgH="241200" progId="Equation.DSMT4">
                  <p:embed/>
                  <p:pic>
                    <p:nvPicPr>
                      <p:cNvPr id="33797"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553075" y="1250950"/>
                        <a:ext cx="373063" cy="4762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3798" name="Object 9"/>
          <p:cNvGraphicFramePr>
            <a:graphicFrameLocks noChangeAspect="1"/>
          </p:cNvGraphicFramePr>
          <p:nvPr>
            <p:extLst/>
          </p:nvPr>
        </p:nvGraphicFramePr>
        <p:xfrm>
          <a:off x="5727700" y="4719402"/>
          <a:ext cx="1016000" cy="508000"/>
        </p:xfrm>
        <a:graphic>
          <a:graphicData uri="http://schemas.openxmlformats.org/presentationml/2006/ole">
            <mc:AlternateContent xmlns:mc="http://schemas.openxmlformats.org/markup-compatibility/2006">
              <mc:Choice xmlns:v="urn:schemas-microsoft-com:vml" Requires="v">
                <p:oleObj spid="_x0000_s41994" name="Equation" r:id="rId8" imgW="482400" imgH="241200" progId="Equation.DSMT4">
                  <p:embed/>
                </p:oleObj>
              </mc:Choice>
              <mc:Fallback>
                <p:oleObj name="Equation" r:id="rId8" imgW="482400" imgH="241200" progId="Equation.DSMT4">
                  <p:embed/>
                  <p:pic>
                    <p:nvPicPr>
                      <p:cNvPr id="33798" name="Object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727700" y="4719402"/>
                        <a:ext cx="1016000" cy="5080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3799" name="Object 16"/>
          <p:cNvGraphicFramePr>
            <a:graphicFrameLocks noChangeAspect="1"/>
          </p:cNvGraphicFramePr>
          <p:nvPr>
            <p:extLst/>
          </p:nvPr>
        </p:nvGraphicFramePr>
        <p:xfrm>
          <a:off x="2095500" y="5595702"/>
          <a:ext cx="3298825" cy="482600"/>
        </p:xfrm>
        <a:graphic>
          <a:graphicData uri="http://schemas.openxmlformats.org/presentationml/2006/ole">
            <mc:AlternateContent xmlns:mc="http://schemas.openxmlformats.org/markup-compatibility/2006">
              <mc:Choice xmlns:v="urn:schemas-microsoft-com:vml" Requires="v">
                <p:oleObj spid="_x0000_s41995" name="Equation" r:id="rId10" imgW="1650960" imgH="241200" progId="Equation.DSMT4">
                  <p:embed/>
                </p:oleObj>
              </mc:Choice>
              <mc:Fallback>
                <p:oleObj name="Equation" r:id="rId10" imgW="1650960" imgH="241200" progId="Equation.DSMT4">
                  <p:embed/>
                  <p:pic>
                    <p:nvPicPr>
                      <p:cNvPr id="33799" name="Object 1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095500" y="5595702"/>
                        <a:ext cx="3298825" cy="4826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3804" name="Text Box 18"/>
          <p:cNvSpPr txBox="1">
            <a:spLocks noChangeArrowheads="1"/>
          </p:cNvSpPr>
          <p:nvPr/>
        </p:nvSpPr>
        <p:spPr bwMode="auto">
          <a:xfrm>
            <a:off x="7267575" y="5209531"/>
            <a:ext cx="1519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sz="2400" i="0" dirty="0">
                <a:solidFill>
                  <a:srgbClr val="FF0000"/>
                </a:solidFill>
              </a:rPr>
              <a:t>Simulation</a:t>
            </a:r>
          </a:p>
        </p:txBody>
      </p:sp>
      <p:sp>
        <p:nvSpPr>
          <p:cNvPr id="33805" name="Text Box 19"/>
          <p:cNvSpPr txBox="1">
            <a:spLocks noChangeArrowheads="1"/>
          </p:cNvSpPr>
          <p:nvPr/>
        </p:nvSpPr>
        <p:spPr bwMode="auto">
          <a:xfrm>
            <a:off x="7165975" y="1909763"/>
            <a:ext cx="18399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sz="2400" i="0">
                <a:solidFill>
                  <a:srgbClr val="009900"/>
                </a:solidFill>
              </a:rPr>
              <a:t>Deterministic</a:t>
            </a:r>
          </a:p>
          <a:p>
            <a:r>
              <a:rPr lang="en-US" altLang="en-US" sz="2400" i="0">
                <a:solidFill>
                  <a:srgbClr val="009900"/>
                </a:solidFill>
              </a:rPr>
              <a:t>optimization</a:t>
            </a:r>
          </a:p>
        </p:txBody>
      </p:sp>
      <p:sp>
        <p:nvSpPr>
          <p:cNvPr id="33806" name="Text Box 20"/>
          <p:cNvSpPr txBox="1">
            <a:spLocks noChangeArrowheads="1"/>
          </p:cNvSpPr>
          <p:nvPr/>
        </p:nvSpPr>
        <p:spPr bwMode="auto">
          <a:xfrm>
            <a:off x="7369175" y="3460750"/>
            <a:ext cx="14017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sz="2400" i="0">
                <a:solidFill>
                  <a:schemeClr val="accent2"/>
                </a:solidFill>
              </a:rPr>
              <a:t>Recursive</a:t>
            </a:r>
          </a:p>
          <a:p>
            <a:r>
              <a:rPr lang="en-US" altLang="en-US" sz="2400" i="0">
                <a:solidFill>
                  <a:schemeClr val="accent2"/>
                </a:solidFill>
              </a:rPr>
              <a:t>statistics</a:t>
            </a:r>
          </a:p>
        </p:txBody>
      </p:sp>
      <p:graphicFrame>
        <p:nvGraphicFramePr>
          <p:cNvPr id="2" name="Object 1"/>
          <p:cNvGraphicFramePr>
            <a:graphicFrameLocks noChangeAspect="1"/>
          </p:cNvGraphicFramePr>
          <p:nvPr>
            <p:extLst/>
          </p:nvPr>
        </p:nvGraphicFramePr>
        <p:xfrm>
          <a:off x="5577305" y="3025719"/>
          <a:ext cx="474579" cy="435031"/>
        </p:xfrm>
        <a:graphic>
          <a:graphicData uri="http://schemas.openxmlformats.org/presentationml/2006/ole">
            <mc:AlternateContent xmlns:mc="http://schemas.openxmlformats.org/markup-compatibility/2006">
              <mc:Choice xmlns:v="urn:schemas-microsoft-com:vml" Requires="v">
                <p:oleObj spid="_x0000_s41996" name="Equation" r:id="rId12" imgW="304560" imgH="279360" progId="Equation.DSMT4">
                  <p:embed/>
                </p:oleObj>
              </mc:Choice>
              <mc:Fallback>
                <p:oleObj name="Equation" r:id="rId12" imgW="304560" imgH="279360" progId="Equation.DSMT4">
                  <p:embed/>
                  <p:pic>
                    <p:nvPicPr>
                      <p:cNvPr id="2" name="Object 1"/>
                      <p:cNvPicPr/>
                      <p:nvPr/>
                    </p:nvPicPr>
                    <p:blipFill>
                      <a:blip r:embed="rId13"/>
                      <a:stretch>
                        <a:fillRect/>
                      </a:stretch>
                    </p:blipFill>
                    <p:spPr>
                      <a:xfrm>
                        <a:off x="5577305" y="3025719"/>
                        <a:ext cx="474579" cy="435031"/>
                      </a:xfrm>
                      <a:prstGeom prst="rect">
                        <a:avLst/>
                      </a:prstGeom>
                    </p:spPr>
                  </p:pic>
                </p:oleObj>
              </mc:Fallback>
            </mc:AlternateContent>
          </a:graphicData>
        </a:graphic>
      </p:graphicFrame>
      <p:pic>
        <p:nvPicPr>
          <p:cNvPr id="819281" name="Picture 8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2832204" y="3871912"/>
            <a:ext cx="1848099" cy="623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Rectangle 15"/>
          <p:cNvSpPr>
            <a:spLocks noChangeArrowheads="1"/>
          </p:cNvSpPr>
          <p:nvPr/>
        </p:nvSpPr>
        <p:spPr bwMode="auto">
          <a:xfrm>
            <a:off x="440199" y="3378200"/>
            <a:ext cx="8585200" cy="3200400"/>
          </a:xfrm>
          <a:prstGeom prst="rect">
            <a:avLst/>
          </a:prstGeom>
          <a:solidFill>
            <a:schemeClr val="bg1"/>
          </a:solidFill>
          <a:ln>
            <a:noFill/>
          </a:ln>
          <a:extLst>
            <a:ext uri="{91240B29-F687-4F45-9708-019B960494DF}">
              <a14:hiddenLine xmlns:a14="http://schemas.microsoft.com/office/drawing/2010/main" w="28575" algn="ctr">
                <a:solidFill>
                  <a:srgbClr val="000000"/>
                </a:solidFill>
                <a:round/>
                <a:headEnd/>
                <a:tailEnd type="stealth" w="med" len="lg"/>
              </a14:hiddenLine>
            </a:ext>
          </a:extLst>
        </p:spPr>
        <p:txBody>
          <a:bodyPr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grpSp>
        <p:nvGrpSpPr>
          <p:cNvPr id="17" name="Group 15"/>
          <p:cNvGrpSpPr>
            <a:grpSpLocks/>
          </p:cNvGrpSpPr>
          <p:nvPr/>
        </p:nvGrpSpPr>
        <p:grpSpPr bwMode="auto">
          <a:xfrm>
            <a:off x="3200400" y="3530600"/>
            <a:ext cx="3481388" cy="2971800"/>
            <a:chOff x="1943100" y="2463800"/>
            <a:chExt cx="3481388" cy="4038600"/>
          </a:xfrm>
        </p:grpSpPr>
        <p:sp>
          <p:nvSpPr>
            <p:cNvPr id="18" name="Line 1226"/>
            <p:cNvSpPr>
              <a:spLocks noChangeShapeType="1"/>
            </p:cNvSpPr>
            <p:nvPr/>
          </p:nvSpPr>
          <p:spPr bwMode="auto">
            <a:xfrm flipV="1">
              <a:off x="2381250" y="3443288"/>
              <a:ext cx="1544638" cy="496887"/>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227"/>
            <p:cNvSpPr>
              <a:spLocks noChangeShapeType="1"/>
            </p:cNvSpPr>
            <p:nvPr/>
          </p:nvSpPr>
          <p:spPr bwMode="auto">
            <a:xfrm flipV="1">
              <a:off x="2381250" y="3983038"/>
              <a:ext cx="2568575" cy="2120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228"/>
            <p:cNvSpPr>
              <a:spLocks noChangeShapeType="1"/>
            </p:cNvSpPr>
            <p:nvPr/>
          </p:nvSpPr>
          <p:spPr bwMode="auto">
            <a:xfrm>
              <a:off x="2381250" y="2886075"/>
              <a:ext cx="1701800" cy="2713038"/>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21" name="Rectangle 1229"/>
            <p:cNvSpPr>
              <a:spLocks noChangeArrowheads="1"/>
            </p:cNvSpPr>
            <p:nvPr/>
          </p:nvSpPr>
          <p:spPr bwMode="auto">
            <a:xfrm>
              <a:off x="1943100" y="2463800"/>
              <a:ext cx="736600" cy="4038600"/>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grpSp>
          <p:nvGrpSpPr>
            <p:cNvPr id="22" name="Group 1230"/>
            <p:cNvGrpSpPr>
              <a:grpSpLocks/>
            </p:cNvGrpSpPr>
            <p:nvPr/>
          </p:nvGrpSpPr>
          <p:grpSpPr bwMode="auto">
            <a:xfrm>
              <a:off x="3663950" y="3000375"/>
              <a:ext cx="985838" cy="811213"/>
              <a:chOff x="2700" y="1858"/>
              <a:chExt cx="948" cy="780"/>
            </a:xfrm>
          </p:grpSpPr>
          <p:sp>
            <p:nvSpPr>
              <p:cNvPr id="35" name="Rectangle 123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grpSp>
            <p:nvGrpSpPr>
              <p:cNvPr id="36" name="Group 1232"/>
              <p:cNvGrpSpPr>
                <a:grpSpLocks/>
              </p:cNvGrpSpPr>
              <p:nvPr/>
            </p:nvGrpSpPr>
            <p:grpSpPr bwMode="auto">
              <a:xfrm>
                <a:off x="2931" y="2061"/>
                <a:ext cx="506" cy="416"/>
                <a:chOff x="4101" y="2013"/>
                <a:chExt cx="506" cy="416"/>
              </a:xfrm>
            </p:grpSpPr>
            <p:sp>
              <p:nvSpPr>
                <p:cNvPr id="37" name="Line 123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 name="Line 123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 name="Arc 1235"/>
                <p:cNvSpPr>
                  <a:spLocks/>
                </p:cNvSpPr>
                <p:nvPr/>
              </p:nvSpPr>
              <p:spPr bwMode="auto">
                <a:xfrm flipH="1" flipV="1">
                  <a:off x="4109" y="2068"/>
                  <a:ext cx="379" cy="33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grpSp>
        </p:grpSp>
        <p:grpSp>
          <p:nvGrpSpPr>
            <p:cNvPr id="23" name="Group 1236"/>
            <p:cNvGrpSpPr>
              <a:grpSpLocks/>
            </p:cNvGrpSpPr>
            <p:nvPr/>
          </p:nvGrpSpPr>
          <p:grpSpPr bwMode="auto">
            <a:xfrm>
              <a:off x="4438650" y="3621088"/>
              <a:ext cx="985838" cy="811212"/>
              <a:chOff x="2700" y="1858"/>
              <a:chExt cx="948" cy="780"/>
            </a:xfrm>
          </p:grpSpPr>
          <p:sp>
            <p:nvSpPr>
              <p:cNvPr id="30" name="Rectangle 123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grpSp>
            <p:nvGrpSpPr>
              <p:cNvPr id="31" name="Group 1238"/>
              <p:cNvGrpSpPr>
                <a:grpSpLocks/>
              </p:cNvGrpSpPr>
              <p:nvPr/>
            </p:nvGrpSpPr>
            <p:grpSpPr bwMode="auto">
              <a:xfrm>
                <a:off x="2931" y="2061"/>
                <a:ext cx="506" cy="416"/>
                <a:chOff x="4101" y="2013"/>
                <a:chExt cx="506" cy="416"/>
              </a:xfrm>
            </p:grpSpPr>
            <p:sp>
              <p:nvSpPr>
                <p:cNvPr id="32" name="Line 123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 name="Line 124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 name="Arc 1241"/>
                <p:cNvSpPr>
                  <a:spLocks/>
                </p:cNvSpPr>
                <p:nvPr/>
              </p:nvSpPr>
              <p:spPr bwMode="auto">
                <a:xfrm flipH="1" flipV="1">
                  <a:off x="4109" y="2068"/>
                  <a:ext cx="379" cy="33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grpSp>
        </p:grpSp>
        <p:grpSp>
          <p:nvGrpSpPr>
            <p:cNvPr id="24" name="Group 1242"/>
            <p:cNvGrpSpPr>
              <a:grpSpLocks/>
            </p:cNvGrpSpPr>
            <p:nvPr/>
          </p:nvGrpSpPr>
          <p:grpSpPr bwMode="auto">
            <a:xfrm>
              <a:off x="3529013" y="5065713"/>
              <a:ext cx="985837" cy="811212"/>
              <a:chOff x="2700" y="1858"/>
              <a:chExt cx="948" cy="780"/>
            </a:xfrm>
          </p:grpSpPr>
          <p:sp>
            <p:nvSpPr>
              <p:cNvPr id="25" name="Rectangle 1243"/>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grpSp>
            <p:nvGrpSpPr>
              <p:cNvPr id="26" name="Group 1244"/>
              <p:cNvGrpSpPr>
                <a:grpSpLocks/>
              </p:cNvGrpSpPr>
              <p:nvPr/>
            </p:nvGrpSpPr>
            <p:grpSpPr bwMode="auto">
              <a:xfrm>
                <a:off x="2931" y="2061"/>
                <a:ext cx="506" cy="416"/>
                <a:chOff x="4101" y="2013"/>
                <a:chExt cx="506" cy="416"/>
              </a:xfrm>
            </p:grpSpPr>
            <p:sp>
              <p:nvSpPr>
                <p:cNvPr id="27" name="Line 1245"/>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 name="Line 1246"/>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 name="Arc 1247"/>
                <p:cNvSpPr>
                  <a:spLocks/>
                </p:cNvSpPr>
                <p:nvPr/>
              </p:nvSpPr>
              <p:spPr bwMode="auto">
                <a:xfrm flipH="1" flipV="1">
                  <a:off x="4109" y="2068"/>
                  <a:ext cx="379" cy="33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grpSp>
        </p:grpSp>
      </p:grpSp>
      <p:sp>
        <p:nvSpPr>
          <p:cNvPr id="40" name="Oval 39"/>
          <p:cNvSpPr>
            <a:spLocks noChangeArrowheads="1"/>
          </p:cNvSpPr>
          <p:nvPr/>
        </p:nvSpPr>
        <p:spPr bwMode="auto">
          <a:xfrm>
            <a:off x="2872196" y="2540000"/>
            <a:ext cx="1397000" cy="558800"/>
          </a:xfrm>
          <a:prstGeom prst="ellipse">
            <a:avLst/>
          </a:prstGeom>
          <a:noFill/>
          <a:ln w="28575" algn="ctr">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sp>
        <p:nvSpPr>
          <p:cNvPr id="41" name="Oval 40"/>
          <p:cNvSpPr>
            <a:spLocks noChangeArrowheads="1"/>
          </p:cNvSpPr>
          <p:nvPr/>
        </p:nvSpPr>
        <p:spPr bwMode="auto">
          <a:xfrm>
            <a:off x="2895600" y="3340100"/>
            <a:ext cx="1397000" cy="3517900"/>
          </a:xfrm>
          <a:prstGeom prst="ellipse">
            <a:avLst/>
          </a:prstGeom>
          <a:noFill/>
          <a:ln w="28575" algn="ctr">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sp>
        <p:nvSpPr>
          <p:cNvPr id="42" name="Oval 41"/>
          <p:cNvSpPr>
            <a:spLocks noChangeArrowheads="1"/>
          </p:cNvSpPr>
          <p:nvPr/>
        </p:nvSpPr>
        <p:spPr bwMode="auto">
          <a:xfrm>
            <a:off x="4483100" y="2514600"/>
            <a:ext cx="2082800" cy="558800"/>
          </a:xfrm>
          <a:prstGeom prst="ellipse">
            <a:avLst/>
          </a:prstGeom>
          <a:noFill/>
          <a:ln w="28575" algn="ctr">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cxnSp>
        <p:nvCxnSpPr>
          <p:cNvPr id="43" name="Straight Arrow Connector 42"/>
          <p:cNvCxnSpPr>
            <a:cxnSpLocks noChangeShapeType="1"/>
            <a:stCxn id="40" idx="4"/>
            <a:endCxn id="41" idx="0"/>
          </p:cNvCxnSpPr>
          <p:nvPr/>
        </p:nvCxnSpPr>
        <p:spPr bwMode="auto">
          <a:xfrm>
            <a:off x="3570696" y="3098800"/>
            <a:ext cx="23404" cy="241300"/>
          </a:xfrm>
          <a:prstGeom prst="straightConnector1">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4" name="Straight Arrow Connector 43"/>
          <p:cNvCxnSpPr>
            <a:cxnSpLocks noChangeShapeType="1"/>
            <a:stCxn id="42" idx="4"/>
          </p:cNvCxnSpPr>
          <p:nvPr/>
        </p:nvCxnSpPr>
        <p:spPr bwMode="auto">
          <a:xfrm rot="16200000" flipH="1">
            <a:off x="5349875" y="3248025"/>
            <a:ext cx="495300" cy="146050"/>
          </a:xfrm>
          <a:prstGeom prst="straightConnector1">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45" name="Oval 44"/>
          <p:cNvSpPr>
            <a:spLocks noChangeArrowheads="1"/>
          </p:cNvSpPr>
          <p:nvPr/>
        </p:nvSpPr>
        <p:spPr bwMode="auto">
          <a:xfrm>
            <a:off x="4483100" y="3568700"/>
            <a:ext cx="2374900" cy="2806700"/>
          </a:xfrm>
          <a:prstGeom prst="ellipse">
            <a:avLst/>
          </a:prstGeom>
          <a:noFill/>
          <a:ln w="28575" algn="ctr">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wrap="none"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endParaRPr lang="en-US" altLang="en-US"/>
          </a:p>
        </p:txBody>
      </p:sp>
      <p:graphicFrame>
        <p:nvGraphicFramePr>
          <p:cNvPr id="33796" name="Object 6"/>
          <p:cNvGraphicFramePr>
            <a:graphicFrameLocks noChangeAspect="1"/>
          </p:cNvGraphicFramePr>
          <p:nvPr>
            <p:extLst/>
          </p:nvPr>
        </p:nvGraphicFramePr>
        <p:xfrm>
          <a:off x="3009900" y="2973388"/>
          <a:ext cx="385763" cy="523875"/>
        </p:xfrm>
        <a:graphic>
          <a:graphicData uri="http://schemas.openxmlformats.org/presentationml/2006/ole">
            <mc:AlternateContent xmlns:mc="http://schemas.openxmlformats.org/markup-compatibility/2006">
              <mc:Choice xmlns:v="urn:schemas-microsoft-com:vml" Requires="v">
                <p:oleObj spid="_x0000_s41997" name="Equation" r:id="rId15" imgW="177480" imgH="241200" progId="Equation.DSMT4">
                  <p:embed/>
                </p:oleObj>
              </mc:Choice>
              <mc:Fallback>
                <p:oleObj name="Equation" r:id="rId15" imgW="177480" imgH="241200" progId="Equation.DSMT4">
                  <p:embed/>
                  <p:pic>
                    <p:nvPicPr>
                      <p:cNvPr id="33796" name="Object 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009900" y="2973388"/>
                        <a:ext cx="385763"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6" name="Slide Number Placeholder 5">
            <a:extLst>
              <a:ext uri="{FF2B5EF4-FFF2-40B4-BE49-F238E27FC236}">
                <a16:creationId xmlns:a16="http://schemas.microsoft.com/office/drawing/2014/main" id="{BCB1672D-F2B6-40B7-B3C3-750D5EDD45D8}"/>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90</a:t>
            </a:fld>
            <a:endParaRPr lang="en-US" dirty="0"/>
          </a:p>
        </p:txBody>
      </p:sp>
    </p:spTree>
    <p:extLst>
      <p:ext uri="{BB962C8B-B14F-4D97-AF65-F5344CB8AC3E}">
        <p14:creationId xmlns:p14="http://schemas.microsoft.com/office/powerpoint/2010/main" val="2128886424"/>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0"/>
                                        </p:tgtEl>
                                        <p:attrNameLst>
                                          <p:attrName>style.visibility</p:attrName>
                                        </p:attrNameLst>
                                      </p:cBhvr>
                                      <p:to>
                                        <p:strVal val="visible"/>
                                      </p:to>
                                    </p:set>
                                  </p:childTnLst>
                                </p:cTn>
                              </p:par>
                            </p:childTnLst>
                          </p:cTn>
                        </p:par>
                        <p:par>
                          <p:cTn id="15" fill="hold">
                            <p:stCondLst>
                              <p:cond delay="0"/>
                            </p:stCondLst>
                            <p:childTnLst>
                              <p:par>
                                <p:cTn id="16" presetID="22" presetClass="entr" presetSubtype="1"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wipe(up)">
                                      <p:cBhvr>
                                        <p:cTn id="18" dur="500"/>
                                        <p:tgtEl>
                                          <p:spTgt spid="43"/>
                                        </p:tgtEl>
                                      </p:cBhvr>
                                    </p:animEffect>
                                  </p:childTnLst>
                                </p:cTn>
                              </p:par>
                            </p:childTnLst>
                          </p:cTn>
                        </p:par>
                        <p:par>
                          <p:cTn id="19" fill="hold">
                            <p:stCondLst>
                              <p:cond delay="500"/>
                            </p:stCondLst>
                            <p:childTnLst>
                              <p:par>
                                <p:cTn id="20" presetID="22" presetClass="entr" presetSubtype="1"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up)">
                                      <p:cBhvr>
                                        <p:cTn id="22" dur="500"/>
                                        <p:tgtEl>
                                          <p:spTgt spid="41"/>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childTnLst>
                                </p:cTn>
                              </p:par>
                            </p:childTnLst>
                          </p:cTn>
                        </p:par>
                        <p:par>
                          <p:cTn id="27" fill="hold">
                            <p:stCondLst>
                              <p:cond delay="0"/>
                            </p:stCondLst>
                            <p:childTnLst>
                              <p:par>
                                <p:cTn id="28" presetID="22" presetClass="entr" presetSubtype="1"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wipe(up)">
                                      <p:cBhvr>
                                        <p:cTn id="30" dur="500"/>
                                        <p:tgtEl>
                                          <p:spTgt spid="44"/>
                                        </p:tgtEl>
                                      </p:cBhvr>
                                    </p:animEffect>
                                  </p:childTnLst>
                                </p:cTn>
                              </p:par>
                            </p:childTnLst>
                          </p:cTn>
                        </p:par>
                        <p:par>
                          <p:cTn id="31" fill="hold">
                            <p:stCondLst>
                              <p:cond delay="500"/>
                            </p:stCondLst>
                            <p:childTnLst>
                              <p:par>
                                <p:cTn id="32" presetID="22" presetClass="entr" presetSubtype="1" fill="hold" grpId="0"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40" grpId="0" animBg="1"/>
      <p:bldP spid="41" grpId="0" animBg="1"/>
      <p:bldP spid="42" grpId="0" animBg="1"/>
      <p:bldP spid="4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02" name="Rectangle 2"/>
          <p:cNvSpPr>
            <a:spLocks noGrp="1" noChangeArrowheads="1"/>
          </p:cNvSpPr>
          <p:nvPr>
            <p:ph type="title"/>
          </p:nvPr>
        </p:nvSpPr>
        <p:spPr/>
        <p:txBody>
          <a:bodyPr/>
          <a:lstStyle/>
          <a:p>
            <a:r>
              <a:rPr lang="en-US" altLang="en-US" sz="3200" dirty="0"/>
              <a:t>Approximate value iteration</a:t>
            </a:r>
          </a:p>
        </p:txBody>
      </p:sp>
      <p:sp>
        <p:nvSpPr>
          <p:cNvPr id="33803" name="Rectangle 3"/>
          <p:cNvSpPr>
            <a:spLocks noGrp="1" noChangeArrowheads="1"/>
          </p:cNvSpPr>
          <p:nvPr>
            <p:ph type="body" idx="1"/>
          </p:nvPr>
        </p:nvSpPr>
        <p:spPr>
          <a:xfrm>
            <a:off x="406400" y="1231900"/>
            <a:ext cx="7772400" cy="5321300"/>
          </a:xfrm>
        </p:spPr>
        <p:txBody>
          <a:bodyPr/>
          <a:lstStyle/>
          <a:p>
            <a:pPr lvl="1">
              <a:buFontTx/>
              <a:buNone/>
            </a:pPr>
            <a:r>
              <a:rPr lang="en-US" altLang="en-US" dirty="0"/>
              <a:t>Step 1: Start with a pre-decision state </a:t>
            </a:r>
          </a:p>
          <a:p>
            <a:pPr lvl="1">
              <a:buFontTx/>
              <a:buNone/>
            </a:pPr>
            <a:r>
              <a:rPr lang="en-US" altLang="en-US" dirty="0">
                <a:solidFill>
                  <a:srgbClr val="009900"/>
                </a:solidFill>
              </a:rPr>
              <a:t>Step 2: Solve the deterministic optimization using</a:t>
            </a:r>
          </a:p>
          <a:p>
            <a:pPr lvl="1">
              <a:buFontTx/>
              <a:buNone/>
            </a:pPr>
            <a:r>
              <a:rPr lang="en-US" altLang="en-US" dirty="0">
                <a:solidFill>
                  <a:srgbClr val="009900"/>
                </a:solidFill>
              </a:rPr>
              <a:t>            an approximate value function:</a:t>
            </a:r>
          </a:p>
          <a:p>
            <a:pPr lvl="1">
              <a:buFontTx/>
              <a:buNone/>
            </a:pPr>
            <a:endParaRPr lang="en-US" altLang="en-US" dirty="0">
              <a:solidFill>
                <a:srgbClr val="009900"/>
              </a:solidFill>
            </a:endParaRPr>
          </a:p>
          <a:p>
            <a:pPr lvl="1">
              <a:buFontTx/>
              <a:buNone/>
            </a:pPr>
            <a:r>
              <a:rPr lang="en-US" altLang="en-US" dirty="0">
                <a:solidFill>
                  <a:srgbClr val="009900"/>
                </a:solidFill>
              </a:rPr>
              <a:t>            to obtain      and dual variables     . </a:t>
            </a:r>
          </a:p>
          <a:p>
            <a:pPr lvl="1">
              <a:buFontTx/>
              <a:buNone/>
            </a:pPr>
            <a:r>
              <a:rPr lang="en-US" altLang="en-US" dirty="0">
                <a:solidFill>
                  <a:schemeClr val="accent2"/>
                </a:solidFill>
              </a:rPr>
              <a:t>Step 3: Update the value function approximation</a:t>
            </a:r>
          </a:p>
          <a:p>
            <a:pPr lvl="1">
              <a:buFontTx/>
              <a:buNone/>
            </a:pPr>
            <a:endParaRPr lang="en-US" altLang="en-US" dirty="0">
              <a:solidFill>
                <a:schemeClr val="accent2"/>
              </a:solidFill>
            </a:endParaRPr>
          </a:p>
          <a:p>
            <a:pPr lvl="1">
              <a:buFontTx/>
              <a:buNone/>
            </a:pPr>
            <a:endParaRPr lang="en-US" altLang="en-US" dirty="0">
              <a:solidFill>
                <a:schemeClr val="accent2"/>
              </a:solidFill>
            </a:endParaRPr>
          </a:p>
          <a:p>
            <a:pPr lvl="1">
              <a:buFontTx/>
              <a:buNone/>
            </a:pPr>
            <a:r>
              <a:rPr lang="en-US" altLang="en-US" dirty="0">
                <a:solidFill>
                  <a:srgbClr val="FF0000"/>
                </a:solidFill>
              </a:rPr>
              <a:t>Step 4: Obtain Monte Carlo sample of               and</a:t>
            </a:r>
          </a:p>
          <a:p>
            <a:pPr lvl="1">
              <a:buFontTx/>
              <a:buNone/>
            </a:pPr>
            <a:r>
              <a:rPr lang="en-US" altLang="en-US" dirty="0">
                <a:solidFill>
                  <a:srgbClr val="FF0000"/>
                </a:solidFill>
              </a:rPr>
              <a:t>            compute the next pre-decision state:</a:t>
            </a:r>
          </a:p>
          <a:p>
            <a:pPr lvl="1">
              <a:buFontTx/>
              <a:buNone/>
            </a:pPr>
            <a:endParaRPr lang="en-US" altLang="en-US" dirty="0">
              <a:solidFill>
                <a:srgbClr val="FF0000"/>
              </a:solidFill>
            </a:endParaRPr>
          </a:p>
          <a:p>
            <a:pPr lvl="1">
              <a:buFontTx/>
              <a:buNone/>
            </a:pPr>
            <a:r>
              <a:rPr lang="en-US" altLang="en-US" dirty="0"/>
              <a:t>Step 5: Return to step 1. </a:t>
            </a:r>
          </a:p>
          <a:p>
            <a:pPr lvl="1"/>
            <a:endParaRPr lang="en-US" altLang="en-US" dirty="0"/>
          </a:p>
        </p:txBody>
      </p:sp>
      <p:graphicFrame>
        <p:nvGraphicFramePr>
          <p:cNvPr id="33796" name="Object 6"/>
          <p:cNvGraphicFramePr>
            <a:graphicFrameLocks noChangeAspect="1"/>
          </p:cNvGraphicFramePr>
          <p:nvPr/>
        </p:nvGraphicFramePr>
        <p:xfrm>
          <a:off x="3009900" y="2973388"/>
          <a:ext cx="385763" cy="523875"/>
        </p:xfrm>
        <a:graphic>
          <a:graphicData uri="http://schemas.openxmlformats.org/presentationml/2006/ole">
            <mc:AlternateContent xmlns:mc="http://schemas.openxmlformats.org/markup-compatibility/2006">
              <mc:Choice xmlns:v="urn:schemas-microsoft-com:vml" Requires="v">
                <p:oleObj spid="_x0000_s43016" name="Equation" r:id="rId4" imgW="177480" imgH="241200" progId="Equation.DSMT4">
                  <p:embed/>
                </p:oleObj>
              </mc:Choice>
              <mc:Fallback>
                <p:oleObj name="Equation" r:id="rId4" imgW="177480" imgH="241200" progId="Equation.DSMT4">
                  <p:embed/>
                  <p:pic>
                    <p:nvPicPr>
                      <p:cNvPr id="33796"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9900" y="2973388"/>
                        <a:ext cx="385763"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97" name="Object 8"/>
          <p:cNvGraphicFramePr>
            <a:graphicFrameLocks noChangeAspect="1"/>
          </p:cNvGraphicFramePr>
          <p:nvPr/>
        </p:nvGraphicFramePr>
        <p:xfrm>
          <a:off x="5553075" y="1250950"/>
          <a:ext cx="373063" cy="476250"/>
        </p:xfrm>
        <a:graphic>
          <a:graphicData uri="http://schemas.openxmlformats.org/presentationml/2006/ole">
            <mc:AlternateContent xmlns:mc="http://schemas.openxmlformats.org/markup-compatibility/2006">
              <mc:Choice xmlns:v="urn:schemas-microsoft-com:vml" Requires="v">
                <p:oleObj spid="_x0000_s43017" name="Equation" r:id="rId6" imgW="190440" imgH="241200" progId="Equation.DSMT4">
                  <p:embed/>
                </p:oleObj>
              </mc:Choice>
              <mc:Fallback>
                <p:oleObj name="Equation" r:id="rId6" imgW="190440" imgH="241200" progId="Equation.DSMT4">
                  <p:embed/>
                  <p:pic>
                    <p:nvPicPr>
                      <p:cNvPr id="33797"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553075" y="1250950"/>
                        <a:ext cx="373063" cy="4762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3798" name="Object 9"/>
          <p:cNvGraphicFramePr>
            <a:graphicFrameLocks noChangeAspect="1"/>
          </p:cNvGraphicFramePr>
          <p:nvPr>
            <p:extLst/>
          </p:nvPr>
        </p:nvGraphicFramePr>
        <p:xfrm>
          <a:off x="5727700" y="4719402"/>
          <a:ext cx="1016000" cy="508000"/>
        </p:xfrm>
        <a:graphic>
          <a:graphicData uri="http://schemas.openxmlformats.org/presentationml/2006/ole">
            <mc:AlternateContent xmlns:mc="http://schemas.openxmlformats.org/markup-compatibility/2006">
              <mc:Choice xmlns:v="urn:schemas-microsoft-com:vml" Requires="v">
                <p:oleObj spid="_x0000_s43018" name="Equation" r:id="rId8" imgW="482400" imgH="241200" progId="Equation.DSMT4">
                  <p:embed/>
                </p:oleObj>
              </mc:Choice>
              <mc:Fallback>
                <p:oleObj name="Equation" r:id="rId8" imgW="482400" imgH="241200" progId="Equation.DSMT4">
                  <p:embed/>
                  <p:pic>
                    <p:nvPicPr>
                      <p:cNvPr id="33798" name="Object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727700" y="4719402"/>
                        <a:ext cx="1016000" cy="5080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3799" name="Object 16"/>
          <p:cNvGraphicFramePr>
            <a:graphicFrameLocks noChangeAspect="1"/>
          </p:cNvGraphicFramePr>
          <p:nvPr>
            <p:extLst/>
          </p:nvPr>
        </p:nvGraphicFramePr>
        <p:xfrm>
          <a:off x="2095500" y="5595702"/>
          <a:ext cx="3298825" cy="482600"/>
        </p:xfrm>
        <a:graphic>
          <a:graphicData uri="http://schemas.openxmlformats.org/presentationml/2006/ole">
            <mc:AlternateContent xmlns:mc="http://schemas.openxmlformats.org/markup-compatibility/2006">
              <mc:Choice xmlns:v="urn:schemas-microsoft-com:vml" Requires="v">
                <p:oleObj spid="_x0000_s43019" name="Equation" r:id="rId10" imgW="1650960" imgH="241200" progId="Equation.DSMT4">
                  <p:embed/>
                </p:oleObj>
              </mc:Choice>
              <mc:Fallback>
                <p:oleObj name="Equation" r:id="rId10" imgW="1650960" imgH="241200" progId="Equation.DSMT4">
                  <p:embed/>
                  <p:pic>
                    <p:nvPicPr>
                      <p:cNvPr id="33799" name="Object 1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095500" y="5595702"/>
                        <a:ext cx="3298825" cy="4826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3804" name="Text Box 18"/>
          <p:cNvSpPr txBox="1">
            <a:spLocks noChangeArrowheads="1"/>
          </p:cNvSpPr>
          <p:nvPr/>
        </p:nvSpPr>
        <p:spPr bwMode="auto">
          <a:xfrm>
            <a:off x="7267575" y="5209531"/>
            <a:ext cx="1519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sz="2400" i="0" dirty="0">
                <a:solidFill>
                  <a:srgbClr val="FF0000"/>
                </a:solidFill>
              </a:rPr>
              <a:t>Simulation</a:t>
            </a:r>
          </a:p>
        </p:txBody>
      </p:sp>
      <p:sp>
        <p:nvSpPr>
          <p:cNvPr id="33805" name="Text Box 19"/>
          <p:cNvSpPr txBox="1">
            <a:spLocks noChangeArrowheads="1"/>
          </p:cNvSpPr>
          <p:nvPr/>
        </p:nvSpPr>
        <p:spPr bwMode="auto">
          <a:xfrm>
            <a:off x="7165975" y="1909763"/>
            <a:ext cx="18399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sz="2400" i="0">
                <a:solidFill>
                  <a:srgbClr val="009900"/>
                </a:solidFill>
              </a:rPr>
              <a:t>Deterministic</a:t>
            </a:r>
          </a:p>
          <a:p>
            <a:r>
              <a:rPr lang="en-US" altLang="en-US" sz="2400" i="0">
                <a:solidFill>
                  <a:srgbClr val="009900"/>
                </a:solidFill>
              </a:rPr>
              <a:t>optimization</a:t>
            </a:r>
          </a:p>
        </p:txBody>
      </p:sp>
      <p:sp>
        <p:nvSpPr>
          <p:cNvPr id="33806" name="Text Box 20"/>
          <p:cNvSpPr txBox="1">
            <a:spLocks noChangeArrowheads="1"/>
          </p:cNvSpPr>
          <p:nvPr/>
        </p:nvSpPr>
        <p:spPr bwMode="auto">
          <a:xfrm>
            <a:off x="7369175" y="3460750"/>
            <a:ext cx="14017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sz="2400" i="0">
                <a:solidFill>
                  <a:schemeClr val="accent2"/>
                </a:solidFill>
              </a:rPr>
              <a:t>Recursive</a:t>
            </a:r>
          </a:p>
          <a:p>
            <a:r>
              <a:rPr lang="en-US" altLang="en-US" sz="2400" i="0">
                <a:solidFill>
                  <a:schemeClr val="accent2"/>
                </a:solidFill>
              </a:rPr>
              <a:t>statistics</a:t>
            </a:r>
          </a:p>
        </p:txBody>
      </p:sp>
      <p:sp>
        <p:nvSpPr>
          <p:cNvPr id="33810" name="Rectangle 18"/>
          <p:cNvSpPr>
            <a:spLocks noChangeArrowheads="1"/>
          </p:cNvSpPr>
          <p:nvPr/>
        </p:nvSpPr>
        <p:spPr bwMode="auto">
          <a:xfrm>
            <a:off x="512008" y="4658914"/>
            <a:ext cx="8559800" cy="1993900"/>
          </a:xfrm>
          <a:prstGeom prst="rect">
            <a:avLst/>
          </a:prstGeom>
          <a:solidFill>
            <a:schemeClr val="bg1"/>
          </a:solidFill>
          <a:ln>
            <a:noFill/>
          </a:ln>
          <a:effectLst/>
          <a:extLst>
            <a:ext uri="{91240B29-F687-4F45-9708-019B960494DF}">
              <a14:hiddenLine xmlns:a14="http://schemas.microsoft.com/office/drawing/2010/main" w="28575" algn="ctr">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 name="Object 1"/>
          <p:cNvGraphicFramePr>
            <a:graphicFrameLocks noChangeAspect="1"/>
          </p:cNvGraphicFramePr>
          <p:nvPr>
            <p:extLst/>
          </p:nvPr>
        </p:nvGraphicFramePr>
        <p:xfrm>
          <a:off x="5577305" y="3025719"/>
          <a:ext cx="474579" cy="435031"/>
        </p:xfrm>
        <a:graphic>
          <a:graphicData uri="http://schemas.openxmlformats.org/presentationml/2006/ole">
            <mc:AlternateContent xmlns:mc="http://schemas.openxmlformats.org/markup-compatibility/2006">
              <mc:Choice xmlns:v="urn:schemas-microsoft-com:vml" Requires="v">
                <p:oleObj spid="_x0000_s43020" name="Equation" r:id="rId12" imgW="304560" imgH="279360" progId="Equation.DSMT4">
                  <p:embed/>
                </p:oleObj>
              </mc:Choice>
              <mc:Fallback>
                <p:oleObj name="Equation" r:id="rId12" imgW="304560" imgH="279360" progId="Equation.DSMT4">
                  <p:embed/>
                  <p:pic>
                    <p:nvPicPr>
                      <p:cNvPr id="2" name="Object 1"/>
                      <p:cNvPicPr/>
                      <p:nvPr/>
                    </p:nvPicPr>
                    <p:blipFill>
                      <a:blip r:embed="rId13"/>
                      <a:stretch>
                        <a:fillRect/>
                      </a:stretch>
                    </p:blipFill>
                    <p:spPr>
                      <a:xfrm>
                        <a:off x="5577305" y="3025719"/>
                        <a:ext cx="474579" cy="435031"/>
                      </a:xfrm>
                      <a:prstGeom prst="rect">
                        <a:avLst/>
                      </a:prstGeom>
                    </p:spPr>
                  </p:pic>
                </p:oleObj>
              </mc:Fallback>
            </mc:AlternateContent>
          </a:graphicData>
        </a:graphic>
      </p:graphicFrame>
      <p:pic>
        <p:nvPicPr>
          <p:cNvPr id="819281" name="Picture 8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2832204" y="3871912"/>
            <a:ext cx="1848099" cy="623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Object 2"/>
          <p:cNvGraphicFramePr>
            <a:graphicFrameLocks noChangeAspect="1"/>
          </p:cNvGraphicFramePr>
          <p:nvPr>
            <p:extLst/>
          </p:nvPr>
        </p:nvGraphicFramePr>
        <p:xfrm>
          <a:off x="2409825" y="2568575"/>
          <a:ext cx="4789488" cy="485775"/>
        </p:xfrm>
        <a:graphic>
          <a:graphicData uri="http://schemas.openxmlformats.org/presentationml/2006/ole">
            <mc:AlternateContent xmlns:mc="http://schemas.openxmlformats.org/markup-compatibility/2006">
              <mc:Choice xmlns:v="urn:schemas-microsoft-com:vml" Requires="v">
                <p:oleObj spid="_x0000_s43021" name="Equation" r:id="rId15" imgW="2755800" imgH="279360" progId="Equation.DSMT4">
                  <p:embed/>
                </p:oleObj>
              </mc:Choice>
              <mc:Fallback>
                <p:oleObj name="Equation" r:id="rId15" imgW="2755800" imgH="279360" progId="Equation.DSMT4">
                  <p:embed/>
                  <p:pic>
                    <p:nvPicPr>
                      <p:cNvPr id="3" name="Object 2"/>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409825" y="2568575"/>
                        <a:ext cx="4789488" cy="4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5" name="Slide Number Placeholder 5">
            <a:extLst>
              <a:ext uri="{FF2B5EF4-FFF2-40B4-BE49-F238E27FC236}">
                <a16:creationId xmlns:a16="http://schemas.microsoft.com/office/drawing/2014/main" id="{E9432187-8877-453F-A415-FFB168B5B076}"/>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91</a:t>
            </a:fld>
            <a:endParaRPr lang="en-US" dirty="0"/>
          </a:p>
        </p:txBody>
      </p:sp>
    </p:spTree>
    <p:extLst>
      <p:ext uri="{BB962C8B-B14F-4D97-AF65-F5344CB8AC3E}">
        <p14:creationId xmlns:p14="http://schemas.microsoft.com/office/powerpoint/2010/main" val="3814813720"/>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xit" presetSubtype="1" fill="hold" grpId="0" nodeType="clickEffect">
                                  <p:stCondLst>
                                    <p:cond delay="0"/>
                                  </p:stCondLst>
                                  <p:childTnLst>
                                    <p:animEffect transition="out" filter="wipe(up)">
                                      <p:cBhvr>
                                        <p:cTn id="6" dur="500"/>
                                        <p:tgtEl>
                                          <p:spTgt spid="33810"/>
                                        </p:tgtEl>
                                      </p:cBhvr>
                                    </p:animEffect>
                                    <p:set>
                                      <p:cBhvr>
                                        <p:cTn id="7" dur="1" fill="hold">
                                          <p:stCondLst>
                                            <p:cond delay="499"/>
                                          </p:stCondLst>
                                        </p:cTn>
                                        <p:tgtEl>
                                          <p:spTgt spid="338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1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8" name="Group 2"/>
          <p:cNvGrpSpPr>
            <a:grpSpLocks/>
          </p:cNvGrpSpPr>
          <p:nvPr/>
        </p:nvGrpSpPr>
        <p:grpSpPr bwMode="auto">
          <a:xfrm>
            <a:off x="1487488" y="2598738"/>
            <a:ext cx="6081712" cy="3332162"/>
            <a:chOff x="1449" y="1725"/>
            <a:chExt cx="3265" cy="1898"/>
          </a:xfrm>
        </p:grpSpPr>
        <p:grpSp>
          <p:nvGrpSpPr>
            <p:cNvPr id="103453" name="Group 3"/>
            <p:cNvGrpSpPr>
              <a:grpSpLocks/>
            </p:cNvGrpSpPr>
            <p:nvPr/>
          </p:nvGrpSpPr>
          <p:grpSpPr bwMode="auto">
            <a:xfrm>
              <a:off x="3772" y="2690"/>
              <a:ext cx="894" cy="596"/>
              <a:chOff x="3772" y="2690"/>
              <a:chExt cx="894" cy="596"/>
            </a:xfrm>
          </p:grpSpPr>
          <p:sp>
            <p:nvSpPr>
              <p:cNvPr id="104673"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4674"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54" name="Group 6"/>
            <p:cNvGrpSpPr>
              <a:grpSpLocks/>
            </p:cNvGrpSpPr>
            <p:nvPr/>
          </p:nvGrpSpPr>
          <p:grpSpPr bwMode="auto">
            <a:xfrm>
              <a:off x="1944" y="2690"/>
              <a:ext cx="894" cy="596"/>
              <a:chOff x="1944" y="2690"/>
              <a:chExt cx="894" cy="596"/>
            </a:xfrm>
          </p:grpSpPr>
          <p:sp>
            <p:nvSpPr>
              <p:cNvPr id="104671"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4672"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55" name="Group 9"/>
            <p:cNvGrpSpPr>
              <a:grpSpLocks/>
            </p:cNvGrpSpPr>
            <p:nvPr/>
          </p:nvGrpSpPr>
          <p:grpSpPr bwMode="auto">
            <a:xfrm>
              <a:off x="1483" y="2379"/>
              <a:ext cx="429" cy="598"/>
              <a:chOff x="1483" y="2379"/>
              <a:chExt cx="429" cy="598"/>
            </a:xfrm>
          </p:grpSpPr>
          <p:sp>
            <p:nvSpPr>
              <p:cNvPr id="104669"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4670"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56" name="Group 12"/>
            <p:cNvGrpSpPr>
              <a:grpSpLocks/>
            </p:cNvGrpSpPr>
            <p:nvPr/>
          </p:nvGrpSpPr>
          <p:grpSpPr bwMode="auto">
            <a:xfrm>
              <a:off x="1936" y="2379"/>
              <a:ext cx="894" cy="604"/>
              <a:chOff x="1936" y="2379"/>
              <a:chExt cx="894" cy="604"/>
            </a:xfrm>
          </p:grpSpPr>
          <p:sp>
            <p:nvSpPr>
              <p:cNvPr id="104667"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4668"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57" name="Group 15"/>
            <p:cNvGrpSpPr>
              <a:grpSpLocks/>
            </p:cNvGrpSpPr>
            <p:nvPr/>
          </p:nvGrpSpPr>
          <p:grpSpPr bwMode="auto">
            <a:xfrm>
              <a:off x="1952" y="2076"/>
              <a:ext cx="886" cy="290"/>
              <a:chOff x="1952" y="2076"/>
              <a:chExt cx="886" cy="290"/>
            </a:xfrm>
          </p:grpSpPr>
          <p:sp>
            <p:nvSpPr>
              <p:cNvPr id="104665"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4666"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58" name="Group 18"/>
            <p:cNvGrpSpPr>
              <a:grpSpLocks/>
            </p:cNvGrpSpPr>
            <p:nvPr/>
          </p:nvGrpSpPr>
          <p:grpSpPr bwMode="auto">
            <a:xfrm>
              <a:off x="1481" y="1769"/>
              <a:ext cx="894" cy="283"/>
              <a:chOff x="1481" y="1769"/>
              <a:chExt cx="894" cy="283"/>
            </a:xfrm>
          </p:grpSpPr>
          <p:sp>
            <p:nvSpPr>
              <p:cNvPr id="104663"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4664"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3459"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3460"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3461"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3462"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3463"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3464"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3465"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3466"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3467"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3468"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3469" name="Group 31"/>
            <p:cNvGrpSpPr>
              <a:grpSpLocks/>
            </p:cNvGrpSpPr>
            <p:nvPr/>
          </p:nvGrpSpPr>
          <p:grpSpPr bwMode="auto">
            <a:xfrm>
              <a:off x="1912" y="1741"/>
              <a:ext cx="40" cy="1260"/>
              <a:chOff x="1912" y="1741"/>
              <a:chExt cx="40" cy="1260"/>
            </a:xfrm>
          </p:grpSpPr>
          <p:sp>
            <p:nvSpPr>
              <p:cNvPr id="104653"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4654"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4655"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4656"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4657"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4658"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4659"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4660"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4661"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4662"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3470" name="Group 42"/>
            <p:cNvGrpSpPr>
              <a:grpSpLocks/>
            </p:cNvGrpSpPr>
            <p:nvPr/>
          </p:nvGrpSpPr>
          <p:grpSpPr bwMode="auto">
            <a:xfrm>
              <a:off x="2375" y="1749"/>
              <a:ext cx="40" cy="1252"/>
              <a:chOff x="2375" y="1749"/>
              <a:chExt cx="40" cy="1252"/>
            </a:xfrm>
          </p:grpSpPr>
          <p:sp>
            <p:nvSpPr>
              <p:cNvPr id="104643"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4644"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4645"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4646"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4647"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648"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649"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4650"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4651"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652"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71" name="Group 53"/>
            <p:cNvGrpSpPr>
              <a:grpSpLocks/>
            </p:cNvGrpSpPr>
            <p:nvPr/>
          </p:nvGrpSpPr>
          <p:grpSpPr bwMode="auto">
            <a:xfrm>
              <a:off x="1489" y="2076"/>
              <a:ext cx="431" cy="284"/>
              <a:chOff x="1489" y="2076"/>
              <a:chExt cx="431" cy="284"/>
            </a:xfrm>
          </p:grpSpPr>
          <p:sp>
            <p:nvSpPr>
              <p:cNvPr id="104641"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4642"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72" name="Group 56"/>
            <p:cNvGrpSpPr>
              <a:grpSpLocks/>
            </p:cNvGrpSpPr>
            <p:nvPr/>
          </p:nvGrpSpPr>
          <p:grpSpPr bwMode="auto">
            <a:xfrm>
              <a:off x="1489" y="1733"/>
              <a:ext cx="423" cy="56"/>
              <a:chOff x="1489" y="1733"/>
              <a:chExt cx="423" cy="56"/>
            </a:xfrm>
          </p:grpSpPr>
          <p:sp>
            <p:nvSpPr>
              <p:cNvPr id="104633"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634" name="Group 58"/>
              <p:cNvGrpSpPr>
                <a:grpSpLocks/>
              </p:cNvGrpSpPr>
              <p:nvPr/>
            </p:nvGrpSpPr>
            <p:grpSpPr bwMode="auto">
              <a:xfrm>
                <a:off x="1489" y="1757"/>
                <a:ext cx="295" cy="1"/>
                <a:chOff x="1489" y="1757"/>
                <a:chExt cx="295" cy="1"/>
              </a:xfrm>
            </p:grpSpPr>
            <p:sp>
              <p:nvSpPr>
                <p:cNvPr id="104635"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6"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7"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8"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9"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40"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3" name="Group 65"/>
            <p:cNvGrpSpPr>
              <a:grpSpLocks/>
            </p:cNvGrpSpPr>
            <p:nvPr/>
          </p:nvGrpSpPr>
          <p:grpSpPr bwMode="auto">
            <a:xfrm>
              <a:off x="1952" y="1725"/>
              <a:ext cx="415" cy="56"/>
              <a:chOff x="1952" y="1725"/>
              <a:chExt cx="415" cy="56"/>
            </a:xfrm>
          </p:grpSpPr>
          <p:sp>
            <p:nvSpPr>
              <p:cNvPr id="104625"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626" name="Group 67"/>
              <p:cNvGrpSpPr>
                <a:grpSpLocks/>
              </p:cNvGrpSpPr>
              <p:nvPr/>
            </p:nvGrpSpPr>
            <p:grpSpPr bwMode="auto">
              <a:xfrm>
                <a:off x="1952" y="1757"/>
                <a:ext cx="295" cy="1"/>
                <a:chOff x="1952" y="1757"/>
                <a:chExt cx="295" cy="1"/>
              </a:xfrm>
            </p:grpSpPr>
            <p:sp>
              <p:nvSpPr>
                <p:cNvPr id="104627"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8"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9"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0"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1"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32"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4" name="Group 74"/>
            <p:cNvGrpSpPr>
              <a:grpSpLocks/>
            </p:cNvGrpSpPr>
            <p:nvPr/>
          </p:nvGrpSpPr>
          <p:grpSpPr bwMode="auto">
            <a:xfrm>
              <a:off x="1497" y="2036"/>
              <a:ext cx="415" cy="56"/>
              <a:chOff x="1497" y="2036"/>
              <a:chExt cx="415" cy="56"/>
            </a:xfrm>
          </p:grpSpPr>
          <p:sp>
            <p:nvSpPr>
              <p:cNvPr id="104617"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618" name="Group 76"/>
              <p:cNvGrpSpPr>
                <a:grpSpLocks/>
              </p:cNvGrpSpPr>
              <p:nvPr/>
            </p:nvGrpSpPr>
            <p:grpSpPr bwMode="auto">
              <a:xfrm>
                <a:off x="1497" y="2068"/>
                <a:ext cx="295" cy="1"/>
                <a:chOff x="1497" y="2068"/>
                <a:chExt cx="295" cy="1"/>
              </a:xfrm>
            </p:grpSpPr>
            <p:sp>
              <p:nvSpPr>
                <p:cNvPr id="104619"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0"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1"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2"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3"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24"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5" name="Group 83"/>
            <p:cNvGrpSpPr>
              <a:grpSpLocks/>
            </p:cNvGrpSpPr>
            <p:nvPr/>
          </p:nvGrpSpPr>
          <p:grpSpPr bwMode="auto">
            <a:xfrm>
              <a:off x="1960" y="2036"/>
              <a:ext cx="423" cy="56"/>
              <a:chOff x="1960" y="2036"/>
              <a:chExt cx="423" cy="56"/>
            </a:xfrm>
          </p:grpSpPr>
          <p:sp>
            <p:nvSpPr>
              <p:cNvPr id="104609"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610" name="Group 85"/>
              <p:cNvGrpSpPr>
                <a:grpSpLocks/>
              </p:cNvGrpSpPr>
              <p:nvPr/>
            </p:nvGrpSpPr>
            <p:grpSpPr bwMode="auto">
              <a:xfrm>
                <a:off x="1960" y="2068"/>
                <a:ext cx="303" cy="1"/>
                <a:chOff x="1960" y="2068"/>
                <a:chExt cx="303" cy="1"/>
              </a:xfrm>
            </p:grpSpPr>
            <p:sp>
              <p:nvSpPr>
                <p:cNvPr id="104611"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12"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13"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14"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15"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16"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6" name="Group 92"/>
            <p:cNvGrpSpPr>
              <a:grpSpLocks/>
            </p:cNvGrpSpPr>
            <p:nvPr/>
          </p:nvGrpSpPr>
          <p:grpSpPr bwMode="auto">
            <a:xfrm>
              <a:off x="2431" y="2036"/>
              <a:ext cx="415" cy="56"/>
              <a:chOff x="2431" y="2036"/>
              <a:chExt cx="415" cy="56"/>
            </a:xfrm>
          </p:grpSpPr>
          <p:sp>
            <p:nvSpPr>
              <p:cNvPr id="104601"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602" name="Group 94"/>
              <p:cNvGrpSpPr>
                <a:grpSpLocks/>
              </p:cNvGrpSpPr>
              <p:nvPr/>
            </p:nvGrpSpPr>
            <p:grpSpPr bwMode="auto">
              <a:xfrm>
                <a:off x="2431" y="2068"/>
                <a:ext cx="295" cy="1"/>
                <a:chOff x="2431" y="2068"/>
                <a:chExt cx="295" cy="1"/>
              </a:xfrm>
            </p:grpSpPr>
            <p:sp>
              <p:nvSpPr>
                <p:cNvPr id="104603"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4"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5"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6"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7"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8"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7" name="Group 101"/>
            <p:cNvGrpSpPr>
              <a:grpSpLocks/>
            </p:cNvGrpSpPr>
            <p:nvPr/>
          </p:nvGrpSpPr>
          <p:grpSpPr bwMode="auto">
            <a:xfrm>
              <a:off x="2423" y="2347"/>
              <a:ext cx="415" cy="56"/>
              <a:chOff x="2423" y="2347"/>
              <a:chExt cx="415" cy="56"/>
            </a:xfrm>
          </p:grpSpPr>
          <p:sp>
            <p:nvSpPr>
              <p:cNvPr id="104593"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594" name="Group 103"/>
              <p:cNvGrpSpPr>
                <a:grpSpLocks/>
              </p:cNvGrpSpPr>
              <p:nvPr/>
            </p:nvGrpSpPr>
            <p:grpSpPr bwMode="auto">
              <a:xfrm>
                <a:off x="2423" y="2371"/>
                <a:ext cx="295" cy="1"/>
                <a:chOff x="2423" y="2371"/>
                <a:chExt cx="295" cy="1"/>
              </a:xfrm>
            </p:grpSpPr>
            <p:sp>
              <p:nvSpPr>
                <p:cNvPr id="104595"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6"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7"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8"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9"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00"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8" name="Group 110"/>
            <p:cNvGrpSpPr>
              <a:grpSpLocks/>
            </p:cNvGrpSpPr>
            <p:nvPr/>
          </p:nvGrpSpPr>
          <p:grpSpPr bwMode="auto">
            <a:xfrm>
              <a:off x="1960" y="2347"/>
              <a:ext cx="415" cy="56"/>
              <a:chOff x="1960" y="2347"/>
              <a:chExt cx="415" cy="56"/>
            </a:xfrm>
          </p:grpSpPr>
          <p:sp>
            <p:nvSpPr>
              <p:cNvPr id="104585"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586" name="Group 112"/>
              <p:cNvGrpSpPr>
                <a:grpSpLocks/>
              </p:cNvGrpSpPr>
              <p:nvPr/>
            </p:nvGrpSpPr>
            <p:grpSpPr bwMode="auto">
              <a:xfrm>
                <a:off x="1960" y="2371"/>
                <a:ext cx="295" cy="1"/>
                <a:chOff x="1960" y="2371"/>
                <a:chExt cx="295" cy="1"/>
              </a:xfrm>
            </p:grpSpPr>
            <p:sp>
              <p:nvSpPr>
                <p:cNvPr id="104587"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8"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9"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0"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1"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92"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79" name="Group 119"/>
            <p:cNvGrpSpPr>
              <a:grpSpLocks/>
            </p:cNvGrpSpPr>
            <p:nvPr/>
          </p:nvGrpSpPr>
          <p:grpSpPr bwMode="auto">
            <a:xfrm>
              <a:off x="1497" y="2339"/>
              <a:ext cx="415" cy="56"/>
              <a:chOff x="1497" y="2339"/>
              <a:chExt cx="415" cy="56"/>
            </a:xfrm>
          </p:grpSpPr>
          <p:sp>
            <p:nvSpPr>
              <p:cNvPr id="104577"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578" name="Group 121"/>
              <p:cNvGrpSpPr>
                <a:grpSpLocks/>
              </p:cNvGrpSpPr>
              <p:nvPr/>
            </p:nvGrpSpPr>
            <p:grpSpPr bwMode="auto">
              <a:xfrm>
                <a:off x="1497" y="2371"/>
                <a:ext cx="295" cy="1"/>
                <a:chOff x="1497" y="2371"/>
                <a:chExt cx="295" cy="1"/>
              </a:xfrm>
            </p:grpSpPr>
            <p:sp>
              <p:nvSpPr>
                <p:cNvPr id="104579"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0"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1"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2"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3"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84"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0" name="Group 128"/>
            <p:cNvGrpSpPr>
              <a:grpSpLocks/>
            </p:cNvGrpSpPr>
            <p:nvPr/>
          </p:nvGrpSpPr>
          <p:grpSpPr bwMode="auto">
            <a:xfrm>
              <a:off x="1489" y="2650"/>
              <a:ext cx="423" cy="56"/>
              <a:chOff x="1489" y="2650"/>
              <a:chExt cx="423" cy="56"/>
            </a:xfrm>
          </p:grpSpPr>
          <p:sp>
            <p:nvSpPr>
              <p:cNvPr id="104569"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570" name="Group 130"/>
              <p:cNvGrpSpPr>
                <a:grpSpLocks/>
              </p:cNvGrpSpPr>
              <p:nvPr/>
            </p:nvGrpSpPr>
            <p:grpSpPr bwMode="auto">
              <a:xfrm>
                <a:off x="1489" y="2674"/>
                <a:ext cx="295" cy="1"/>
                <a:chOff x="1489" y="2674"/>
                <a:chExt cx="295" cy="1"/>
              </a:xfrm>
            </p:grpSpPr>
            <p:sp>
              <p:nvSpPr>
                <p:cNvPr id="104571"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72"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73"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74"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75"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76"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1" name="Group 137"/>
            <p:cNvGrpSpPr>
              <a:grpSpLocks/>
            </p:cNvGrpSpPr>
            <p:nvPr/>
          </p:nvGrpSpPr>
          <p:grpSpPr bwMode="auto">
            <a:xfrm>
              <a:off x="1968" y="2650"/>
              <a:ext cx="415" cy="56"/>
              <a:chOff x="1968" y="2650"/>
              <a:chExt cx="415" cy="56"/>
            </a:xfrm>
          </p:grpSpPr>
          <p:sp>
            <p:nvSpPr>
              <p:cNvPr id="104561"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562" name="Group 139"/>
              <p:cNvGrpSpPr>
                <a:grpSpLocks/>
              </p:cNvGrpSpPr>
              <p:nvPr/>
            </p:nvGrpSpPr>
            <p:grpSpPr bwMode="auto">
              <a:xfrm>
                <a:off x="1968" y="2674"/>
                <a:ext cx="295" cy="1"/>
                <a:chOff x="1968" y="2674"/>
                <a:chExt cx="295" cy="1"/>
              </a:xfrm>
            </p:grpSpPr>
            <p:sp>
              <p:nvSpPr>
                <p:cNvPr id="104563"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4"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5"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6"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7"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8"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2" name="Group 146"/>
            <p:cNvGrpSpPr>
              <a:grpSpLocks/>
            </p:cNvGrpSpPr>
            <p:nvPr/>
          </p:nvGrpSpPr>
          <p:grpSpPr bwMode="auto">
            <a:xfrm>
              <a:off x="1489" y="2953"/>
              <a:ext cx="423" cy="56"/>
              <a:chOff x="1489" y="2953"/>
              <a:chExt cx="423" cy="56"/>
            </a:xfrm>
          </p:grpSpPr>
          <p:sp>
            <p:nvSpPr>
              <p:cNvPr id="104553"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4554" name="Group 148"/>
              <p:cNvGrpSpPr>
                <a:grpSpLocks/>
              </p:cNvGrpSpPr>
              <p:nvPr/>
            </p:nvGrpSpPr>
            <p:grpSpPr bwMode="auto">
              <a:xfrm>
                <a:off x="1489" y="2985"/>
                <a:ext cx="295" cy="1"/>
                <a:chOff x="1489" y="2985"/>
                <a:chExt cx="295" cy="1"/>
              </a:xfrm>
            </p:grpSpPr>
            <p:sp>
              <p:nvSpPr>
                <p:cNvPr id="104555"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6"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7"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8"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9"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60"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3" name="Group 155"/>
            <p:cNvGrpSpPr>
              <a:grpSpLocks/>
            </p:cNvGrpSpPr>
            <p:nvPr/>
          </p:nvGrpSpPr>
          <p:grpSpPr bwMode="auto">
            <a:xfrm>
              <a:off x="1952" y="2953"/>
              <a:ext cx="415" cy="56"/>
              <a:chOff x="1952" y="2953"/>
              <a:chExt cx="415" cy="56"/>
            </a:xfrm>
          </p:grpSpPr>
          <p:sp>
            <p:nvSpPr>
              <p:cNvPr id="104545"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546" name="Group 157"/>
              <p:cNvGrpSpPr>
                <a:grpSpLocks/>
              </p:cNvGrpSpPr>
              <p:nvPr/>
            </p:nvGrpSpPr>
            <p:grpSpPr bwMode="auto">
              <a:xfrm>
                <a:off x="1952" y="2985"/>
                <a:ext cx="295" cy="1"/>
                <a:chOff x="1952" y="2985"/>
                <a:chExt cx="295" cy="1"/>
              </a:xfrm>
            </p:grpSpPr>
            <p:sp>
              <p:nvSpPr>
                <p:cNvPr id="104547"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8"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9"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0"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1"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52"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4" name="Group 164"/>
            <p:cNvGrpSpPr>
              <a:grpSpLocks/>
            </p:cNvGrpSpPr>
            <p:nvPr/>
          </p:nvGrpSpPr>
          <p:grpSpPr bwMode="auto">
            <a:xfrm>
              <a:off x="2415" y="2953"/>
              <a:ext cx="415" cy="56"/>
              <a:chOff x="2415" y="2953"/>
              <a:chExt cx="415" cy="56"/>
            </a:xfrm>
          </p:grpSpPr>
          <p:sp>
            <p:nvSpPr>
              <p:cNvPr id="104537"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538" name="Group 166"/>
              <p:cNvGrpSpPr>
                <a:grpSpLocks/>
              </p:cNvGrpSpPr>
              <p:nvPr/>
            </p:nvGrpSpPr>
            <p:grpSpPr bwMode="auto">
              <a:xfrm>
                <a:off x="2415" y="2985"/>
                <a:ext cx="295" cy="1"/>
                <a:chOff x="2415" y="2985"/>
                <a:chExt cx="295" cy="1"/>
              </a:xfrm>
            </p:grpSpPr>
            <p:sp>
              <p:nvSpPr>
                <p:cNvPr id="104539"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0"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1"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2"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3"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44"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85" name="Group 173"/>
            <p:cNvGrpSpPr>
              <a:grpSpLocks/>
            </p:cNvGrpSpPr>
            <p:nvPr/>
          </p:nvGrpSpPr>
          <p:grpSpPr bwMode="auto">
            <a:xfrm>
              <a:off x="2838" y="1741"/>
              <a:ext cx="40" cy="1260"/>
              <a:chOff x="2838" y="1741"/>
              <a:chExt cx="40" cy="1260"/>
            </a:xfrm>
          </p:grpSpPr>
          <p:sp>
            <p:nvSpPr>
              <p:cNvPr id="104527"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4528"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4529"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4530"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4531"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532"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533"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4534"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4535"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536"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86" name="Group 184"/>
            <p:cNvGrpSpPr>
              <a:grpSpLocks/>
            </p:cNvGrpSpPr>
            <p:nvPr/>
          </p:nvGrpSpPr>
          <p:grpSpPr bwMode="auto">
            <a:xfrm>
              <a:off x="1912" y="3272"/>
              <a:ext cx="32" cy="335"/>
              <a:chOff x="1912" y="3272"/>
              <a:chExt cx="32" cy="335"/>
            </a:xfrm>
          </p:grpSpPr>
          <p:sp>
            <p:nvSpPr>
              <p:cNvPr id="104523"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524"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525"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4526"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87" name="Group 189"/>
            <p:cNvGrpSpPr>
              <a:grpSpLocks/>
            </p:cNvGrpSpPr>
            <p:nvPr/>
          </p:nvGrpSpPr>
          <p:grpSpPr bwMode="auto">
            <a:xfrm>
              <a:off x="1449" y="3272"/>
              <a:ext cx="40" cy="335"/>
              <a:chOff x="1449" y="3272"/>
              <a:chExt cx="40" cy="335"/>
            </a:xfrm>
          </p:grpSpPr>
          <p:sp>
            <p:nvSpPr>
              <p:cNvPr id="104519"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4520"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4521"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4522"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88" name="Group 194"/>
            <p:cNvGrpSpPr>
              <a:grpSpLocks/>
            </p:cNvGrpSpPr>
            <p:nvPr/>
          </p:nvGrpSpPr>
          <p:grpSpPr bwMode="auto">
            <a:xfrm>
              <a:off x="2367" y="3272"/>
              <a:ext cx="32" cy="335"/>
              <a:chOff x="2367" y="3272"/>
              <a:chExt cx="32" cy="335"/>
            </a:xfrm>
          </p:grpSpPr>
          <p:sp>
            <p:nvSpPr>
              <p:cNvPr id="104515"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516"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517"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4518"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89" name="Group 199"/>
            <p:cNvGrpSpPr>
              <a:grpSpLocks/>
            </p:cNvGrpSpPr>
            <p:nvPr/>
          </p:nvGrpSpPr>
          <p:grpSpPr bwMode="auto">
            <a:xfrm>
              <a:off x="2822" y="3272"/>
              <a:ext cx="40" cy="335"/>
              <a:chOff x="2822" y="3272"/>
              <a:chExt cx="40" cy="335"/>
            </a:xfrm>
          </p:grpSpPr>
          <p:sp>
            <p:nvSpPr>
              <p:cNvPr id="104511"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4512"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4513"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4514"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3490" name="Group 204"/>
            <p:cNvGrpSpPr>
              <a:grpSpLocks/>
            </p:cNvGrpSpPr>
            <p:nvPr/>
          </p:nvGrpSpPr>
          <p:grpSpPr bwMode="auto">
            <a:xfrm>
              <a:off x="2415" y="2650"/>
              <a:ext cx="415" cy="56"/>
              <a:chOff x="2415" y="2650"/>
              <a:chExt cx="415" cy="56"/>
            </a:xfrm>
          </p:grpSpPr>
          <p:sp>
            <p:nvSpPr>
              <p:cNvPr id="104503"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504" name="Group 206"/>
              <p:cNvGrpSpPr>
                <a:grpSpLocks/>
              </p:cNvGrpSpPr>
              <p:nvPr/>
            </p:nvGrpSpPr>
            <p:grpSpPr bwMode="auto">
              <a:xfrm>
                <a:off x="2415" y="2674"/>
                <a:ext cx="295" cy="1"/>
                <a:chOff x="2415" y="2674"/>
                <a:chExt cx="295" cy="1"/>
              </a:xfrm>
            </p:grpSpPr>
            <p:sp>
              <p:nvSpPr>
                <p:cNvPr id="104505"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6"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7"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8"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9"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10"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1" name="Group 213"/>
            <p:cNvGrpSpPr>
              <a:grpSpLocks/>
            </p:cNvGrpSpPr>
            <p:nvPr/>
          </p:nvGrpSpPr>
          <p:grpSpPr bwMode="auto">
            <a:xfrm>
              <a:off x="2415" y="1733"/>
              <a:ext cx="415" cy="56"/>
              <a:chOff x="2415" y="1733"/>
              <a:chExt cx="415" cy="56"/>
            </a:xfrm>
          </p:grpSpPr>
          <p:sp>
            <p:nvSpPr>
              <p:cNvPr id="104495"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496" name="Group 215"/>
              <p:cNvGrpSpPr>
                <a:grpSpLocks/>
              </p:cNvGrpSpPr>
              <p:nvPr/>
            </p:nvGrpSpPr>
            <p:grpSpPr bwMode="auto">
              <a:xfrm>
                <a:off x="2415" y="1757"/>
                <a:ext cx="295" cy="1"/>
                <a:chOff x="2415" y="1757"/>
                <a:chExt cx="295" cy="1"/>
              </a:xfrm>
            </p:grpSpPr>
            <p:sp>
              <p:nvSpPr>
                <p:cNvPr id="104497"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8"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9"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0"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1"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2"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2" name="Group 222"/>
            <p:cNvGrpSpPr>
              <a:grpSpLocks/>
            </p:cNvGrpSpPr>
            <p:nvPr/>
          </p:nvGrpSpPr>
          <p:grpSpPr bwMode="auto">
            <a:xfrm>
              <a:off x="1489" y="3264"/>
              <a:ext cx="423" cy="56"/>
              <a:chOff x="1489" y="3264"/>
              <a:chExt cx="423" cy="56"/>
            </a:xfrm>
          </p:grpSpPr>
          <p:sp>
            <p:nvSpPr>
              <p:cNvPr id="104487"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488" name="Group 224"/>
              <p:cNvGrpSpPr>
                <a:grpSpLocks/>
              </p:cNvGrpSpPr>
              <p:nvPr/>
            </p:nvGrpSpPr>
            <p:grpSpPr bwMode="auto">
              <a:xfrm>
                <a:off x="1489" y="3288"/>
                <a:ext cx="295" cy="1"/>
                <a:chOff x="1489" y="3288"/>
                <a:chExt cx="295" cy="1"/>
              </a:xfrm>
            </p:grpSpPr>
            <p:sp>
              <p:nvSpPr>
                <p:cNvPr id="104489"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0"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1"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2"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3"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4"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3" name="Group 231"/>
            <p:cNvGrpSpPr>
              <a:grpSpLocks/>
            </p:cNvGrpSpPr>
            <p:nvPr/>
          </p:nvGrpSpPr>
          <p:grpSpPr bwMode="auto">
            <a:xfrm>
              <a:off x="1944" y="3256"/>
              <a:ext cx="423" cy="56"/>
              <a:chOff x="1944" y="3256"/>
              <a:chExt cx="423" cy="56"/>
            </a:xfrm>
          </p:grpSpPr>
          <p:sp>
            <p:nvSpPr>
              <p:cNvPr id="104479"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480" name="Group 233"/>
              <p:cNvGrpSpPr>
                <a:grpSpLocks/>
              </p:cNvGrpSpPr>
              <p:nvPr/>
            </p:nvGrpSpPr>
            <p:grpSpPr bwMode="auto">
              <a:xfrm>
                <a:off x="1944" y="3288"/>
                <a:ext cx="303" cy="1"/>
                <a:chOff x="1944" y="3288"/>
                <a:chExt cx="303" cy="1"/>
              </a:xfrm>
            </p:grpSpPr>
            <p:sp>
              <p:nvSpPr>
                <p:cNvPr id="104481"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2"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3"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4"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5"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6"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4" name="Group 240"/>
            <p:cNvGrpSpPr>
              <a:grpSpLocks/>
            </p:cNvGrpSpPr>
            <p:nvPr/>
          </p:nvGrpSpPr>
          <p:grpSpPr bwMode="auto">
            <a:xfrm>
              <a:off x="2415" y="3256"/>
              <a:ext cx="415" cy="56"/>
              <a:chOff x="2415" y="3256"/>
              <a:chExt cx="415" cy="56"/>
            </a:xfrm>
          </p:grpSpPr>
          <p:sp>
            <p:nvSpPr>
              <p:cNvPr id="104471"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472" name="Group 242"/>
              <p:cNvGrpSpPr>
                <a:grpSpLocks/>
              </p:cNvGrpSpPr>
              <p:nvPr/>
            </p:nvGrpSpPr>
            <p:grpSpPr bwMode="auto">
              <a:xfrm>
                <a:off x="2415" y="3288"/>
                <a:ext cx="295" cy="1"/>
                <a:chOff x="2415" y="3288"/>
                <a:chExt cx="295" cy="1"/>
              </a:xfrm>
            </p:grpSpPr>
            <p:sp>
              <p:nvSpPr>
                <p:cNvPr id="104473"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4"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5"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6"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7"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8"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5" name="Group 249"/>
            <p:cNvGrpSpPr>
              <a:grpSpLocks/>
            </p:cNvGrpSpPr>
            <p:nvPr/>
          </p:nvGrpSpPr>
          <p:grpSpPr bwMode="auto">
            <a:xfrm>
              <a:off x="1489" y="3567"/>
              <a:ext cx="423" cy="56"/>
              <a:chOff x="1489" y="3567"/>
              <a:chExt cx="423" cy="56"/>
            </a:xfrm>
          </p:grpSpPr>
          <p:sp>
            <p:nvSpPr>
              <p:cNvPr id="104463"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464" name="Group 251"/>
              <p:cNvGrpSpPr>
                <a:grpSpLocks/>
              </p:cNvGrpSpPr>
              <p:nvPr/>
            </p:nvGrpSpPr>
            <p:grpSpPr bwMode="auto">
              <a:xfrm>
                <a:off x="1489" y="3591"/>
                <a:ext cx="303" cy="1"/>
                <a:chOff x="1489" y="3591"/>
                <a:chExt cx="303" cy="1"/>
              </a:xfrm>
            </p:grpSpPr>
            <p:sp>
              <p:nvSpPr>
                <p:cNvPr id="104465"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6"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7"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8"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9"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0"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6" name="Group 258"/>
            <p:cNvGrpSpPr>
              <a:grpSpLocks/>
            </p:cNvGrpSpPr>
            <p:nvPr/>
          </p:nvGrpSpPr>
          <p:grpSpPr bwMode="auto">
            <a:xfrm>
              <a:off x="1952" y="3567"/>
              <a:ext cx="415" cy="56"/>
              <a:chOff x="1952" y="3567"/>
              <a:chExt cx="415" cy="56"/>
            </a:xfrm>
          </p:grpSpPr>
          <p:sp>
            <p:nvSpPr>
              <p:cNvPr id="104455"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456" name="Group 260"/>
              <p:cNvGrpSpPr>
                <a:grpSpLocks/>
              </p:cNvGrpSpPr>
              <p:nvPr/>
            </p:nvGrpSpPr>
            <p:grpSpPr bwMode="auto">
              <a:xfrm>
                <a:off x="1952" y="3591"/>
                <a:ext cx="295" cy="1"/>
                <a:chOff x="1952" y="3591"/>
                <a:chExt cx="295" cy="1"/>
              </a:xfrm>
            </p:grpSpPr>
            <p:sp>
              <p:nvSpPr>
                <p:cNvPr id="104457"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8"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9"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0"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1"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62"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7" name="Group 267"/>
            <p:cNvGrpSpPr>
              <a:grpSpLocks/>
            </p:cNvGrpSpPr>
            <p:nvPr/>
          </p:nvGrpSpPr>
          <p:grpSpPr bwMode="auto">
            <a:xfrm>
              <a:off x="2407" y="3567"/>
              <a:ext cx="415" cy="56"/>
              <a:chOff x="2407" y="3567"/>
              <a:chExt cx="415" cy="56"/>
            </a:xfrm>
          </p:grpSpPr>
          <p:sp>
            <p:nvSpPr>
              <p:cNvPr id="104447"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448" name="Group 269"/>
              <p:cNvGrpSpPr>
                <a:grpSpLocks/>
              </p:cNvGrpSpPr>
              <p:nvPr/>
            </p:nvGrpSpPr>
            <p:grpSpPr bwMode="auto">
              <a:xfrm>
                <a:off x="2407" y="3591"/>
                <a:ext cx="295" cy="1"/>
                <a:chOff x="2407" y="3591"/>
                <a:chExt cx="295" cy="1"/>
              </a:xfrm>
            </p:grpSpPr>
            <p:sp>
              <p:nvSpPr>
                <p:cNvPr id="104449"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0"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1"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2"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3"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54"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498" name="Group 276"/>
            <p:cNvGrpSpPr>
              <a:grpSpLocks/>
            </p:cNvGrpSpPr>
            <p:nvPr/>
          </p:nvGrpSpPr>
          <p:grpSpPr bwMode="auto">
            <a:xfrm>
              <a:off x="1944" y="2690"/>
              <a:ext cx="894" cy="596"/>
              <a:chOff x="1944" y="2690"/>
              <a:chExt cx="894" cy="596"/>
            </a:xfrm>
          </p:grpSpPr>
          <p:sp>
            <p:nvSpPr>
              <p:cNvPr id="104445"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4446"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499" name="Group 279"/>
            <p:cNvGrpSpPr>
              <a:grpSpLocks/>
            </p:cNvGrpSpPr>
            <p:nvPr/>
          </p:nvGrpSpPr>
          <p:grpSpPr bwMode="auto">
            <a:xfrm>
              <a:off x="1952" y="2376"/>
              <a:ext cx="886" cy="290"/>
              <a:chOff x="1952" y="2376"/>
              <a:chExt cx="886" cy="290"/>
            </a:xfrm>
          </p:grpSpPr>
          <p:sp>
            <p:nvSpPr>
              <p:cNvPr id="104443"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4444"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0" name="Group 282"/>
            <p:cNvGrpSpPr>
              <a:grpSpLocks/>
            </p:cNvGrpSpPr>
            <p:nvPr/>
          </p:nvGrpSpPr>
          <p:grpSpPr bwMode="auto">
            <a:xfrm>
              <a:off x="1481" y="2084"/>
              <a:ext cx="1373" cy="1507"/>
              <a:chOff x="1481" y="2084"/>
              <a:chExt cx="1373" cy="1507"/>
            </a:xfrm>
          </p:grpSpPr>
          <p:sp>
            <p:nvSpPr>
              <p:cNvPr id="104441"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4442"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1" name="Group 285"/>
            <p:cNvGrpSpPr>
              <a:grpSpLocks/>
            </p:cNvGrpSpPr>
            <p:nvPr/>
          </p:nvGrpSpPr>
          <p:grpSpPr bwMode="auto">
            <a:xfrm>
              <a:off x="1944" y="2076"/>
              <a:ext cx="902" cy="885"/>
              <a:chOff x="1944" y="2076"/>
              <a:chExt cx="902" cy="885"/>
            </a:xfrm>
          </p:grpSpPr>
          <p:sp>
            <p:nvSpPr>
              <p:cNvPr id="104439"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4440"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2" name="Group 288"/>
            <p:cNvGrpSpPr>
              <a:grpSpLocks/>
            </p:cNvGrpSpPr>
            <p:nvPr/>
          </p:nvGrpSpPr>
          <p:grpSpPr bwMode="auto">
            <a:xfrm>
              <a:off x="1489" y="2379"/>
              <a:ext cx="902" cy="893"/>
              <a:chOff x="1489" y="2379"/>
              <a:chExt cx="902" cy="893"/>
            </a:xfrm>
          </p:grpSpPr>
          <p:sp>
            <p:nvSpPr>
              <p:cNvPr id="104437"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4438"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3" name="Group 291"/>
            <p:cNvGrpSpPr>
              <a:grpSpLocks/>
            </p:cNvGrpSpPr>
            <p:nvPr/>
          </p:nvGrpSpPr>
          <p:grpSpPr bwMode="auto">
            <a:xfrm>
              <a:off x="1483" y="2379"/>
              <a:ext cx="429" cy="598"/>
              <a:chOff x="1483" y="2379"/>
              <a:chExt cx="429" cy="598"/>
            </a:xfrm>
          </p:grpSpPr>
          <p:sp>
            <p:nvSpPr>
              <p:cNvPr id="104435"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4436"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4" name="Group 294"/>
            <p:cNvGrpSpPr>
              <a:grpSpLocks/>
            </p:cNvGrpSpPr>
            <p:nvPr/>
          </p:nvGrpSpPr>
          <p:grpSpPr bwMode="auto">
            <a:xfrm>
              <a:off x="1936" y="2379"/>
              <a:ext cx="894" cy="604"/>
              <a:chOff x="1936" y="2379"/>
              <a:chExt cx="894" cy="604"/>
            </a:xfrm>
          </p:grpSpPr>
          <p:sp>
            <p:nvSpPr>
              <p:cNvPr id="104433"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4434"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5" name="Group 297"/>
            <p:cNvGrpSpPr>
              <a:grpSpLocks/>
            </p:cNvGrpSpPr>
            <p:nvPr/>
          </p:nvGrpSpPr>
          <p:grpSpPr bwMode="auto">
            <a:xfrm>
              <a:off x="1952" y="2076"/>
              <a:ext cx="886" cy="290"/>
              <a:chOff x="1952" y="2076"/>
              <a:chExt cx="886" cy="290"/>
            </a:xfrm>
          </p:grpSpPr>
          <p:sp>
            <p:nvSpPr>
              <p:cNvPr id="104431"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4432"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06" name="Group 300"/>
            <p:cNvGrpSpPr>
              <a:grpSpLocks/>
            </p:cNvGrpSpPr>
            <p:nvPr/>
          </p:nvGrpSpPr>
          <p:grpSpPr bwMode="auto">
            <a:xfrm>
              <a:off x="1481" y="1769"/>
              <a:ext cx="894" cy="283"/>
              <a:chOff x="1481" y="1769"/>
              <a:chExt cx="894" cy="283"/>
            </a:xfrm>
          </p:grpSpPr>
          <p:sp>
            <p:nvSpPr>
              <p:cNvPr id="104429"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4430"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3507"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3508"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3509"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3510"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3511"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3512"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3513"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3514"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3515"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3516"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3517" name="Group 313"/>
            <p:cNvGrpSpPr>
              <a:grpSpLocks/>
            </p:cNvGrpSpPr>
            <p:nvPr/>
          </p:nvGrpSpPr>
          <p:grpSpPr bwMode="auto">
            <a:xfrm>
              <a:off x="1912" y="1741"/>
              <a:ext cx="40" cy="1260"/>
              <a:chOff x="1912" y="1741"/>
              <a:chExt cx="40" cy="1260"/>
            </a:xfrm>
          </p:grpSpPr>
          <p:sp>
            <p:nvSpPr>
              <p:cNvPr id="104419"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4420"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4421"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4422"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4423"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4424"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4425"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4426"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4427"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4428"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3518" name="Group 324"/>
            <p:cNvGrpSpPr>
              <a:grpSpLocks/>
            </p:cNvGrpSpPr>
            <p:nvPr/>
          </p:nvGrpSpPr>
          <p:grpSpPr bwMode="auto">
            <a:xfrm>
              <a:off x="2375" y="1749"/>
              <a:ext cx="40" cy="1252"/>
              <a:chOff x="2375" y="1749"/>
              <a:chExt cx="40" cy="1252"/>
            </a:xfrm>
          </p:grpSpPr>
          <p:sp>
            <p:nvSpPr>
              <p:cNvPr id="104409"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4410"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4411"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4412"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4413"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414"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415"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4416"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4417"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418"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19" name="Group 335"/>
            <p:cNvGrpSpPr>
              <a:grpSpLocks/>
            </p:cNvGrpSpPr>
            <p:nvPr/>
          </p:nvGrpSpPr>
          <p:grpSpPr bwMode="auto">
            <a:xfrm>
              <a:off x="1489" y="2076"/>
              <a:ext cx="431" cy="284"/>
              <a:chOff x="1489" y="2076"/>
              <a:chExt cx="431" cy="284"/>
            </a:xfrm>
          </p:grpSpPr>
          <p:sp>
            <p:nvSpPr>
              <p:cNvPr id="104407"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4408"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20" name="Group 338"/>
            <p:cNvGrpSpPr>
              <a:grpSpLocks/>
            </p:cNvGrpSpPr>
            <p:nvPr/>
          </p:nvGrpSpPr>
          <p:grpSpPr bwMode="auto">
            <a:xfrm>
              <a:off x="1489" y="1733"/>
              <a:ext cx="423" cy="56"/>
              <a:chOff x="1489" y="1733"/>
              <a:chExt cx="423" cy="56"/>
            </a:xfrm>
          </p:grpSpPr>
          <p:sp>
            <p:nvSpPr>
              <p:cNvPr id="104399"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400" name="Group 340"/>
              <p:cNvGrpSpPr>
                <a:grpSpLocks/>
              </p:cNvGrpSpPr>
              <p:nvPr/>
            </p:nvGrpSpPr>
            <p:grpSpPr bwMode="auto">
              <a:xfrm>
                <a:off x="1489" y="1757"/>
                <a:ext cx="295" cy="1"/>
                <a:chOff x="1489" y="1757"/>
                <a:chExt cx="295" cy="1"/>
              </a:xfrm>
            </p:grpSpPr>
            <p:sp>
              <p:nvSpPr>
                <p:cNvPr id="104401"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02"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03"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04"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05"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06"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1" name="Group 347"/>
            <p:cNvGrpSpPr>
              <a:grpSpLocks/>
            </p:cNvGrpSpPr>
            <p:nvPr/>
          </p:nvGrpSpPr>
          <p:grpSpPr bwMode="auto">
            <a:xfrm>
              <a:off x="1952" y="1725"/>
              <a:ext cx="415" cy="56"/>
              <a:chOff x="1952" y="1725"/>
              <a:chExt cx="415" cy="56"/>
            </a:xfrm>
          </p:grpSpPr>
          <p:sp>
            <p:nvSpPr>
              <p:cNvPr id="104391"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92" name="Group 349"/>
              <p:cNvGrpSpPr>
                <a:grpSpLocks/>
              </p:cNvGrpSpPr>
              <p:nvPr/>
            </p:nvGrpSpPr>
            <p:grpSpPr bwMode="auto">
              <a:xfrm>
                <a:off x="1952" y="1757"/>
                <a:ext cx="295" cy="1"/>
                <a:chOff x="1952" y="1757"/>
                <a:chExt cx="295" cy="1"/>
              </a:xfrm>
            </p:grpSpPr>
            <p:sp>
              <p:nvSpPr>
                <p:cNvPr id="104393"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4"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5"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6"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7"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8"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2" name="Group 356"/>
            <p:cNvGrpSpPr>
              <a:grpSpLocks/>
            </p:cNvGrpSpPr>
            <p:nvPr/>
          </p:nvGrpSpPr>
          <p:grpSpPr bwMode="auto">
            <a:xfrm>
              <a:off x="1497" y="2036"/>
              <a:ext cx="415" cy="56"/>
              <a:chOff x="1497" y="2036"/>
              <a:chExt cx="415" cy="56"/>
            </a:xfrm>
          </p:grpSpPr>
          <p:sp>
            <p:nvSpPr>
              <p:cNvPr id="104383"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84" name="Group 358"/>
              <p:cNvGrpSpPr>
                <a:grpSpLocks/>
              </p:cNvGrpSpPr>
              <p:nvPr/>
            </p:nvGrpSpPr>
            <p:grpSpPr bwMode="auto">
              <a:xfrm>
                <a:off x="1497" y="2068"/>
                <a:ext cx="295" cy="1"/>
                <a:chOff x="1497" y="2068"/>
                <a:chExt cx="295" cy="1"/>
              </a:xfrm>
            </p:grpSpPr>
            <p:sp>
              <p:nvSpPr>
                <p:cNvPr id="104385"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6"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7"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8"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9"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90"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3" name="Group 365"/>
            <p:cNvGrpSpPr>
              <a:grpSpLocks/>
            </p:cNvGrpSpPr>
            <p:nvPr/>
          </p:nvGrpSpPr>
          <p:grpSpPr bwMode="auto">
            <a:xfrm>
              <a:off x="1960" y="2036"/>
              <a:ext cx="423" cy="56"/>
              <a:chOff x="1960" y="2036"/>
              <a:chExt cx="423" cy="56"/>
            </a:xfrm>
          </p:grpSpPr>
          <p:sp>
            <p:nvSpPr>
              <p:cNvPr id="104375"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76" name="Group 367"/>
              <p:cNvGrpSpPr>
                <a:grpSpLocks/>
              </p:cNvGrpSpPr>
              <p:nvPr/>
            </p:nvGrpSpPr>
            <p:grpSpPr bwMode="auto">
              <a:xfrm>
                <a:off x="1960" y="2068"/>
                <a:ext cx="303" cy="1"/>
                <a:chOff x="1960" y="2068"/>
                <a:chExt cx="303" cy="1"/>
              </a:xfrm>
            </p:grpSpPr>
            <p:sp>
              <p:nvSpPr>
                <p:cNvPr id="104377"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8"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9"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0"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1"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82"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4" name="Group 374"/>
            <p:cNvGrpSpPr>
              <a:grpSpLocks/>
            </p:cNvGrpSpPr>
            <p:nvPr/>
          </p:nvGrpSpPr>
          <p:grpSpPr bwMode="auto">
            <a:xfrm>
              <a:off x="2431" y="2036"/>
              <a:ext cx="415" cy="56"/>
              <a:chOff x="2431" y="2036"/>
              <a:chExt cx="415" cy="56"/>
            </a:xfrm>
          </p:grpSpPr>
          <p:sp>
            <p:nvSpPr>
              <p:cNvPr id="104367"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68" name="Group 376"/>
              <p:cNvGrpSpPr>
                <a:grpSpLocks/>
              </p:cNvGrpSpPr>
              <p:nvPr/>
            </p:nvGrpSpPr>
            <p:grpSpPr bwMode="auto">
              <a:xfrm>
                <a:off x="2431" y="2068"/>
                <a:ext cx="295" cy="1"/>
                <a:chOff x="2431" y="2068"/>
                <a:chExt cx="295" cy="1"/>
              </a:xfrm>
            </p:grpSpPr>
            <p:sp>
              <p:nvSpPr>
                <p:cNvPr id="104369"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0"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1"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2"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3"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74"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5" name="Group 383"/>
            <p:cNvGrpSpPr>
              <a:grpSpLocks/>
            </p:cNvGrpSpPr>
            <p:nvPr/>
          </p:nvGrpSpPr>
          <p:grpSpPr bwMode="auto">
            <a:xfrm>
              <a:off x="2423" y="2347"/>
              <a:ext cx="415" cy="56"/>
              <a:chOff x="2423" y="2347"/>
              <a:chExt cx="415" cy="56"/>
            </a:xfrm>
          </p:grpSpPr>
          <p:sp>
            <p:nvSpPr>
              <p:cNvPr id="104359"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360" name="Group 385"/>
              <p:cNvGrpSpPr>
                <a:grpSpLocks/>
              </p:cNvGrpSpPr>
              <p:nvPr/>
            </p:nvGrpSpPr>
            <p:grpSpPr bwMode="auto">
              <a:xfrm>
                <a:off x="2423" y="2371"/>
                <a:ext cx="295" cy="1"/>
                <a:chOff x="2423" y="2371"/>
                <a:chExt cx="295" cy="1"/>
              </a:xfrm>
            </p:grpSpPr>
            <p:sp>
              <p:nvSpPr>
                <p:cNvPr id="104361"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62"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63"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64"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65"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66"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6" name="Group 392"/>
            <p:cNvGrpSpPr>
              <a:grpSpLocks/>
            </p:cNvGrpSpPr>
            <p:nvPr/>
          </p:nvGrpSpPr>
          <p:grpSpPr bwMode="auto">
            <a:xfrm>
              <a:off x="1960" y="2347"/>
              <a:ext cx="415" cy="56"/>
              <a:chOff x="1960" y="2347"/>
              <a:chExt cx="415" cy="56"/>
            </a:xfrm>
          </p:grpSpPr>
          <p:sp>
            <p:nvSpPr>
              <p:cNvPr id="104351"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352" name="Group 394"/>
              <p:cNvGrpSpPr>
                <a:grpSpLocks/>
              </p:cNvGrpSpPr>
              <p:nvPr/>
            </p:nvGrpSpPr>
            <p:grpSpPr bwMode="auto">
              <a:xfrm>
                <a:off x="1960" y="2371"/>
                <a:ext cx="295" cy="1"/>
                <a:chOff x="1960" y="2371"/>
                <a:chExt cx="295" cy="1"/>
              </a:xfrm>
            </p:grpSpPr>
            <p:sp>
              <p:nvSpPr>
                <p:cNvPr id="104353"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4"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5"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6"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7"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8"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7" name="Group 401"/>
            <p:cNvGrpSpPr>
              <a:grpSpLocks/>
            </p:cNvGrpSpPr>
            <p:nvPr/>
          </p:nvGrpSpPr>
          <p:grpSpPr bwMode="auto">
            <a:xfrm>
              <a:off x="1497" y="2339"/>
              <a:ext cx="415" cy="56"/>
              <a:chOff x="1497" y="2339"/>
              <a:chExt cx="415" cy="56"/>
            </a:xfrm>
          </p:grpSpPr>
          <p:sp>
            <p:nvSpPr>
              <p:cNvPr id="104343"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44" name="Group 403"/>
              <p:cNvGrpSpPr>
                <a:grpSpLocks/>
              </p:cNvGrpSpPr>
              <p:nvPr/>
            </p:nvGrpSpPr>
            <p:grpSpPr bwMode="auto">
              <a:xfrm>
                <a:off x="1497" y="2371"/>
                <a:ext cx="295" cy="1"/>
                <a:chOff x="1497" y="2371"/>
                <a:chExt cx="295" cy="1"/>
              </a:xfrm>
            </p:grpSpPr>
            <p:sp>
              <p:nvSpPr>
                <p:cNvPr id="104345"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6"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7"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8"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9"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50"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8" name="Group 410"/>
            <p:cNvGrpSpPr>
              <a:grpSpLocks/>
            </p:cNvGrpSpPr>
            <p:nvPr/>
          </p:nvGrpSpPr>
          <p:grpSpPr bwMode="auto">
            <a:xfrm>
              <a:off x="1489" y="2650"/>
              <a:ext cx="423" cy="56"/>
              <a:chOff x="1489" y="2650"/>
              <a:chExt cx="423" cy="56"/>
            </a:xfrm>
          </p:grpSpPr>
          <p:sp>
            <p:nvSpPr>
              <p:cNvPr id="104335"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336" name="Group 412"/>
              <p:cNvGrpSpPr>
                <a:grpSpLocks/>
              </p:cNvGrpSpPr>
              <p:nvPr/>
            </p:nvGrpSpPr>
            <p:grpSpPr bwMode="auto">
              <a:xfrm>
                <a:off x="1489" y="2674"/>
                <a:ext cx="295" cy="1"/>
                <a:chOff x="1489" y="2674"/>
                <a:chExt cx="295" cy="1"/>
              </a:xfrm>
            </p:grpSpPr>
            <p:sp>
              <p:nvSpPr>
                <p:cNvPr id="104337"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8"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9"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0"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1"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42"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29" name="Group 419"/>
            <p:cNvGrpSpPr>
              <a:grpSpLocks/>
            </p:cNvGrpSpPr>
            <p:nvPr/>
          </p:nvGrpSpPr>
          <p:grpSpPr bwMode="auto">
            <a:xfrm>
              <a:off x="1968" y="2650"/>
              <a:ext cx="415" cy="56"/>
              <a:chOff x="1968" y="2650"/>
              <a:chExt cx="415" cy="56"/>
            </a:xfrm>
          </p:grpSpPr>
          <p:sp>
            <p:nvSpPr>
              <p:cNvPr id="104327"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328" name="Group 421"/>
              <p:cNvGrpSpPr>
                <a:grpSpLocks/>
              </p:cNvGrpSpPr>
              <p:nvPr/>
            </p:nvGrpSpPr>
            <p:grpSpPr bwMode="auto">
              <a:xfrm>
                <a:off x="1968" y="2674"/>
                <a:ext cx="295" cy="1"/>
                <a:chOff x="1968" y="2674"/>
                <a:chExt cx="295" cy="1"/>
              </a:xfrm>
            </p:grpSpPr>
            <p:sp>
              <p:nvSpPr>
                <p:cNvPr id="104329"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0"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1"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2"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3"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34"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30" name="Group 428"/>
            <p:cNvGrpSpPr>
              <a:grpSpLocks/>
            </p:cNvGrpSpPr>
            <p:nvPr/>
          </p:nvGrpSpPr>
          <p:grpSpPr bwMode="auto">
            <a:xfrm>
              <a:off x="1489" y="2953"/>
              <a:ext cx="423" cy="56"/>
              <a:chOff x="1489" y="2953"/>
              <a:chExt cx="423" cy="56"/>
            </a:xfrm>
          </p:grpSpPr>
          <p:sp>
            <p:nvSpPr>
              <p:cNvPr id="104319"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4320" name="Group 430"/>
              <p:cNvGrpSpPr>
                <a:grpSpLocks/>
              </p:cNvGrpSpPr>
              <p:nvPr/>
            </p:nvGrpSpPr>
            <p:grpSpPr bwMode="auto">
              <a:xfrm>
                <a:off x="1489" y="2985"/>
                <a:ext cx="295" cy="1"/>
                <a:chOff x="1489" y="2985"/>
                <a:chExt cx="295" cy="1"/>
              </a:xfrm>
            </p:grpSpPr>
            <p:sp>
              <p:nvSpPr>
                <p:cNvPr id="104321"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22"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23"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24"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25"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26"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31" name="Group 437"/>
            <p:cNvGrpSpPr>
              <a:grpSpLocks/>
            </p:cNvGrpSpPr>
            <p:nvPr/>
          </p:nvGrpSpPr>
          <p:grpSpPr bwMode="auto">
            <a:xfrm>
              <a:off x="1952" y="2953"/>
              <a:ext cx="415" cy="56"/>
              <a:chOff x="1952" y="2953"/>
              <a:chExt cx="415" cy="56"/>
            </a:xfrm>
          </p:grpSpPr>
          <p:sp>
            <p:nvSpPr>
              <p:cNvPr id="104311"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12" name="Group 439"/>
              <p:cNvGrpSpPr>
                <a:grpSpLocks/>
              </p:cNvGrpSpPr>
              <p:nvPr/>
            </p:nvGrpSpPr>
            <p:grpSpPr bwMode="auto">
              <a:xfrm>
                <a:off x="1952" y="2985"/>
                <a:ext cx="295" cy="1"/>
                <a:chOff x="1952" y="2985"/>
                <a:chExt cx="295" cy="1"/>
              </a:xfrm>
            </p:grpSpPr>
            <p:sp>
              <p:nvSpPr>
                <p:cNvPr id="104313"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4"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5"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6"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7"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8"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32" name="Group 446"/>
            <p:cNvGrpSpPr>
              <a:grpSpLocks/>
            </p:cNvGrpSpPr>
            <p:nvPr/>
          </p:nvGrpSpPr>
          <p:grpSpPr bwMode="auto">
            <a:xfrm>
              <a:off x="2415" y="2953"/>
              <a:ext cx="415" cy="56"/>
              <a:chOff x="2415" y="2953"/>
              <a:chExt cx="415" cy="56"/>
            </a:xfrm>
          </p:grpSpPr>
          <p:sp>
            <p:nvSpPr>
              <p:cNvPr id="104303"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304" name="Group 448"/>
              <p:cNvGrpSpPr>
                <a:grpSpLocks/>
              </p:cNvGrpSpPr>
              <p:nvPr/>
            </p:nvGrpSpPr>
            <p:grpSpPr bwMode="auto">
              <a:xfrm>
                <a:off x="2415" y="2985"/>
                <a:ext cx="295" cy="1"/>
                <a:chOff x="2415" y="2985"/>
                <a:chExt cx="295" cy="1"/>
              </a:xfrm>
            </p:grpSpPr>
            <p:sp>
              <p:nvSpPr>
                <p:cNvPr id="104305"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06"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07"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08"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09"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310"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33" name="Group 455"/>
            <p:cNvGrpSpPr>
              <a:grpSpLocks/>
            </p:cNvGrpSpPr>
            <p:nvPr/>
          </p:nvGrpSpPr>
          <p:grpSpPr bwMode="auto">
            <a:xfrm>
              <a:off x="2838" y="1741"/>
              <a:ext cx="40" cy="1260"/>
              <a:chOff x="2838" y="1741"/>
              <a:chExt cx="40" cy="1260"/>
            </a:xfrm>
          </p:grpSpPr>
          <p:sp>
            <p:nvSpPr>
              <p:cNvPr id="104293"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4294"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4295"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4296"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4297"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298"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299"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4300"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4301"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302"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34" name="Group 466"/>
            <p:cNvGrpSpPr>
              <a:grpSpLocks/>
            </p:cNvGrpSpPr>
            <p:nvPr/>
          </p:nvGrpSpPr>
          <p:grpSpPr bwMode="auto">
            <a:xfrm>
              <a:off x="1912" y="3272"/>
              <a:ext cx="32" cy="335"/>
              <a:chOff x="1912" y="3272"/>
              <a:chExt cx="32" cy="335"/>
            </a:xfrm>
          </p:grpSpPr>
          <p:sp>
            <p:nvSpPr>
              <p:cNvPr id="104289"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290"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291"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4292"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35" name="Group 471"/>
            <p:cNvGrpSpPr>
              <a:grpSpLocks/>
            </p:cNvGrpSpPr>
            <p:nvPr/>
          </p:nvGrpSpPr>
          <p:grpSpPr bwMode="auto">
            <a:xfrm>
              <a:off x="1449" y="3272"/>
              <a:ext cx="40" cy="335"/>
              <a:chOff x="1449" y="3272"/>
              <a:chExt cx="40" cy="335"/>
            </a:xfrm>
          </p:grpSpPr>
          <p:sp>
            <p:nvSpPr>
              <p:cNvPr id="104285"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4286"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4287"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4288"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36" name="Group 476"/>
            <p:cNvGrpSpPr>
              <a:grpSpLocks/>
            </p:cNvGrpSpPr>
            <p:nvPr/>
          </p:nvGrpSpPr>
          <p:grpSpPr bwMode="auto">
            <a:xfrm>
              <a:off x="2367" y="3272"/>
              <a:ext cx="32" cy="335"/>
              <a:chOff x="2367" y="3272"/>
              <a:chExt cx="32" cy="335"/>
            </a:xfrm>
          </p:grpSpPr>
          <p:sp>
            <p:nvSpPr>
              <p:cNvPr id="104281"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282"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283"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4284"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37" name="Group 481"/>
            <p:cNvGrpSpPr>
              <a:grpSpLocks/>
            </p:cNvGrpSpPr>
            <p:nvPr/>
          </p:nvGrpSpPr>
          <p:grpSpPr bwMode="auto">
            <a:xfrm>
              <a:off x="2822" y="3272"/>
              <a:ext cx="40" cy="335"/>
              <a:chOff x="2822" y="3272"/>
              <a:chExt cx="40" cy="335"/>
            </a:xfrm>
          </p:grpSpPr>
          <p:sp>
            <p:nvSpPr>
              <p:cNvPr id="104277"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4278"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4279"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4280"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38" name="Group 486"/>
            <p:cNvGrpSpPr>
              <a:grpSpLocks/>
            </p:cNvGrpSpPr>
            <p:nvPr/>
          </p:nvGrpSpPr>
          <p:grpSpPr bwMode="auto">
            <a:xfrm>
              <a:off x="2415" y="2650"/>
              <a:ext cx="415" cy="56"/>
              <a:chOff x="2415" y="2650"/>
              <a:chExt cx="415" cy="56"/>
            </a:xfrm>
          </p:grpSpPr>
          <p:sp>
            <p:nvSpPr>
              <p:cNvPr id="104269"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270" name="Group 488"/>
              <p:cNvGrpSpPr>
                <a:grpSpLocks/>
              </p:cNvGrpSpPr>
              <p:nvPr/>
            </p:nvGrpSpPr>
            <p:grpSpPr bwMode="auto">
              <a:xfrm>
                <a:off x="2415" y="2674"/>
                <a:ext cx="295" cy="1"/>
                <a:chOff x="2415" y="2674"/>
                <a:chExt cx="295" cy="1"/>
              </a:xfrm>
            </p:grpSpPr>
            <p:sp>
              <p:nvSpPr>
                <p:cNvPr id="104271"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72"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73"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74"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75"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76"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39" name="Group 495"/>
            <p:cNvGrpSpPr>
              <a:grpSpLocks/>
            </p:cNvGrpSpPr>
            <p:nvPr/>
          </p:nvGrpSpPr>
          <p:grpSpPr bwMode="auto">
            <a:xfrm>
              <a:off x="2415" y="1733"/>
              <a:ext cx="415" cy="56"/>
              <a:chOff x="2415" y="1733"/>
              <a:chExt cx="415" cy="56"/>
            </a:xfrm>
          </p:grpSpPr>
          <p:sp>
            <p:nvSpPr>
              <p:cNvPr id="104261"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262" name="Group 497"/>
              <p:cNvGrpSpPr>
                <a:grpSpLocks/>
              </p:cNvGrpSpPr>
              <p:nvPr/>
            </p:nvGrpSpPr>
            <p:grpSpPr bwMode="auto">
              <a:xfrm>
                <a:off x="2415" y="1757"/>
                <a:ext cx="295" cy="1"/>
                <a:chOff x="2415" y="1757"/>
                <a:chExt cx="295" cy="1"/>
              </a:xfrm>
            </p:grpSpPr>
            <p:sp>
              <p:nvSpPr>
                <p:cNvPr id="104263"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4"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5"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6"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7"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8"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0" name="Group 504"/>
            <p:cNvGrpSpPr>
              <a:grpSpLocks/>
            </p:cNvGrpSpPr>
            <p:nvPr/>
          </p:nvGrpSpPr>
          <p:grpSpPr bwMode="auto">
            <a:xfrm>
              <a:off x="1489" y="3264"/>
              <a:ext cx="423" cy="56"/>
              <a:chOff x="1489" y="3264"/>
              <a:chExt cx="423" cy="56"/>
            </a:xfrm>
          </p:grpSpPr>
          <p:sp>
            <p:nvSpPr>
              <p:cNvPr id="104253"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254" name="Group 506"/>
              <p:cNvGrpSpPr>
                <a:grpSpLocks/>
              </p:cNvGrpSpPr>
              <p:nvPr/>
            </p:nvGrpSpPr>
            <p:grpSpPr bwMode="auto">
              <a:xfrm>
                <a:off x="1489" y="3288"/>
                <a:ext cx="295" cy="1"/>
                <a:chOff x="1489" y="3288"/>
                <a:chExt cx="295" cy="1"/>
              </a:xfrm>
            </p:grpSpPr>
            <p:sp>
              <p:nvSpPr>
                <p:cNvPr id="104255"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6"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7"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8"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9"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60"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1" name="Group 513"/>
            <p:cNvGrpSpPr>
              <a:grpSpLocks/>
            </p:cNvGrpSpPr>
            <p:nvPr/>
          </p:nvGrpSpPr>
          <p:grpSpPr bwMode="auto">
            <a:xfrm>
              <a:off x="1944" y="3256"/>
              <a:ext cx="423" cy="56"/>
              <a:chOff x="1944" y="3256"/>
              <a:chExt cx="423" cy="56"/>
            </a:xfrm>
          </p:grpSpPr>
          <p:sp>
            <p:nvSpPr>
              <p:cNvPr id="104245"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246" name="Group 515"/>
              <p:cNvGrpSpPr>
                <a:grpSpLocks/>
              </p:cNvGrpSpPr>
              <p:nvPr/>
            </p:nvGrpSpPr>
            <p:grpSpPr bwMode="auto">
              <a:xfrm>
                <a:off x="1944" y="3288"/>
                <a:ext cx="303" cy="1"/>
                <a:chOff x="1944" y="3288"/>
                <a:chExt cx="303" cy="1"/>
              </a:xfrm>
            </p:grpSpPr>
            <p:sp>
              <p:nvSpPr>
                <p:cNvPr id="104247"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8"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9"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0"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1"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52"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2" name="Group 522"/>
            <p:cNvGrpSpPr>
              <a:grpSpLocks/>
            </p:cNvGrpSpPr>
            <p:nvPr/>
          </p:nvGrpSpPr>
          <p:grpSpPr bwMode="auto">
            <a:xfrm>
              <a:off x="2415" y="3256"/>
              <a:ext cx="415" cy="56"/>
              <a:chOff x="2415" y="3256"/>
              <a:chExt cx="415" cy="56"/>
            </a:xfrm>
          </p:grpSpPr>
          <p:sp>
            <p:nvSpPr>
              <p:cNvPr id="104237"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238" name="Group 524"/>
              <p:cNvGrpSpPr>
                <a:grpSpLocks/>
              </p:cNvGrpSpPr>
              <p:nvPr/>
            </p:nvGrpSpPr>
            <p:grpSpPr bwMode="auto">
              <a:xfrm>
                <a:off x="2415" y="3288"/>
                <a:ext cx="295" cy="1"/>
                <a:chOff x="2415" y="3288"/>
                <a:chExt cx="295" cy="1"/>
              </a:xfrm>
            </p:grpSpPr>
            <p:sp>
              <p:nvSpPr>
                <p:cNvPr id="104239"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0"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1"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2"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3"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44"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3" name="Group 531"/>
            <p:cNvGrpSpPr>
              <a:grpSpLocks/>
            </p:cNvGrpSpPr>
            <p:nvPr/>
          </p:nvGrpSpPr>
          <p:grpSpPr bwMode="auto">
            <a:xfrm>
              <a:off x="1489" y="3567"/>
              <a:ext cx="423" cy="56"/>
              <a:chOff x="1489" y="3567"/>
              <a:chExt cx="423" cy="56"/>
            </a:xfrm>
          </p:grpSpPr>
          <p:sp>
            <p:nvSpPr>
              <p:cNvPr id="104229"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230" name="Group 533"/>
              <p:cNvGrpSpPr>
                <a:grpSpLocks/>
              </p:cNvGrpSpPr>
              <p:nvPr/>
            </p:nvGrpSpPr>
            <p:grpSpPr bwMode="auto">
              <a:xfrm>
                <a:off x="1489" y="3591"/>
                <a:ext cx="303" cy="1"/>
                <a:chOff x="1489" y="3591"/>
                <a:chExt cx="303" cy="1"/>
              </a:xfrm>
            </p:grpSpPr>
            <p:sp>
              <p:nvSpPr>
                <p:cNvPr id="104231"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32"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33"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34"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35"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36"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4" name="Group 540"/>
            <p:cNvGrpSpPr>
              <a:grpSpLocks/>
            </p:cNvGrpSpPr>
            <p:nvPr/>
          </p:nvGrpSpPr>
          <p:grpSpPr bwMode="auto">
            <a:xfrm>
              <a:off x="1952" y="3567"/>
              <a:ext cx="415" cy="56"/>
              <a:chOff x="1952" y="3567"/>
              <a:chExt cx="415" cy="56"/>
            </a:xfrm>
          </p:grpSpPr>
          <p:sp>
            <p:nvSpPr>
              <p:cNvPr id="104221"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222" name="Group 542"/>
              <p:cNvGrpSpPr>
                <a:grpSpLocks/>
              </p:cNvGrpSpPr>
              <p:nvPr/>
            </p:nvGrpSpPr>
            <p:grpSpPr bwMode="auto">
              <a:xfrm>
                <a:off x="1952" y="3591"/>
                <a:ext cx="295" cy="1"/>
                <a:chOff x="1952" y="3591"/>
                <a:chExt cx="295" cy="1"/>
              </a:xfrm>
            </p:grpSpPr>
            <p:sp>
              <p:nvSpPr>
                <p:cNvPr id="104223"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4"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5"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6"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7"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8"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5" name="Group 549"/>
            <p:cNvGrpSpPr>
              <a:grpSpLocks/>
            </p:cNvGrpSpPr>
            <p:nvPr/>
          </p:nvGrpSpPr>
          <p:grpSpPr bwMode="auto">
            <a:xfrm>
              <a:off x="2407" y="3567"/>
              <a:ext cx="415" cy="56"/>
              <a:chOff x="2407" y="3567"/>
              <a:chExt cx="415" cy="56"/>
            </a:xfrm>
          </p:grpSpPr>
          <p:sp>
            <p:nvSpPr>
              <p:cNvPr id="104213"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214" name="Group 551"/>
              <p:cNvGrpSpPr>
                <a:grpSpLocks/>
              </p:cNvGrpSpPr>
              <p:nvPr/>
            </p:nvGrpSpPr>
            <p:grpSpPr bwMode="auto">
              <a:xfrm>
                <a:off x="2407" y="3591"/>
                <a:ext cx="295" cy="1"/>
                <a:chOff x="2407" y="3591"/>
                <a:chExt cx="295" cy="1"/>
              </a:xfrm>
            </p:grpSpPr>
            <p:sp>
              <p:nvSpPr>
                <p:cNvPr id="104215"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16"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17"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18"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19"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220"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46" name="Group 558"/>
            <p:cNvGrpSpPr>
              <a:grpSpLocks/>
            </p:cNvGrpSpPr>
            <p:nvPr/>
          </p:nvGrpSpPr>
          <p:grpSpPr bwMode="auto">
            <a:xfrm>
              <a:off x="1952" y="2376"/>
              <a:ext cx="886" cy="290"/>
              <a:chOff x="1952" y="2376"/>
              <a:chExt cx="886" cy="290"/>
            </a:xfrm>
          </p:grpSpPr>
          <p:sp>
            <p:nvSpPr>
              <p:cNvPr id="104211"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4212"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47" name="Group 561"/>
            <p:cNvGrpSpPr>
              <a:grpSpLocks/>
            </p:cNvGrpSpPr>
            <p:nvPr/>
          </p:nvGrpSpPr>
          <p:grpSpPr bwMode="auto">
            <a:xfrm>
              <a:off x="1481" y="2084"/>
              <a:ext cx="1373" cy="1507"/>
              <a:chOff x="1481" y="2084"/>
              <a:chExt cx="1373" cy="1507"/>
            </a:xfrm>
          </p:grpSpPr>
          <p:sp>
            <p:nvSpPr>
              <p:cNvPr id="104209"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4210"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48" name="Group 564"/>
            <p:cNvGrpSpPr>
              <a:grpSpLocks/>
            </p:cNvGrpSpPr>
            <p:nvPr/>
          </p:nvGrpSpPr>
          <p:grpSpPr bwMode="auto">
            <a:xfrm>
              <a:off x="1944" y="2076"/>
              <a:ext cx="902" cy="885"/>
              <a:chOff x="1944" y="2076"/>
              <a:chExt cx="902" cy="885"/>
            </a:xfrm>
          </p:grpSpPr>
          <p:sp>
            <p:nvSpPr>
              <p:cNvPr id="104207"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4208"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49" name="Group 567"/>
            <p:cNvGrpSpPr>
              <a:grpSpLocks/>
            </p:cNvGrpSpPr>
            <p:nvPr/>
          </p:nvGrpSpPr>
          <p:grpSpPr bwMode="auto">
            <a:xfrm>
              <a:off x="1489" y="2379"/>
              <a:ext cx="902" cy="893"/>
              <a:chOff x="1489" y="2379"/>
              <a:chExt cx="902" cy="893"/>
            </a:xfrm>
          </p:grpSpPr>
          <p:sp>
            <p:nvSpPr>
              <p:cNvPr id="104205"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4206"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50" name="Group 570"/>
            <p:cNvGrpSpPr>
              <a:grpSpLocks/>
            </p:cNvGrpSpPr>
            <p:nvPr/>
          </p:nvGrpSpPr>
          <p:grpSpPr bwMode="auto">
            <a:xfrm>
              <a:off x="3311" y="2387"/>
              <a:ext cx="437" cy="590"/>
              <a:chOff x="3311" y="2387"/>
              <a:chExt cx="437" cy="590"/>
            </a:xfrm>
          </p:grpSpPr>
          <p:sp>
            <p:nvSpPr>
              <p:cNvPr id="104203"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4204"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51" name="Group 573"/>
            <p:cNvGrpSpPr>
              <a:grpSpLocks/>
            </p:cNvGrpSpPr>
            <p:nvPr/>
          </p:nvGrpSpPr>
          <p:grpSpPr bwMode="auto">
            <a:xfrm>
              <a:off x="3772" y="2387"/>
              <a:ext cx="894" cy="596"/>
              <a:chOff x="3772" y="2387"/>
              <a:chExt cx="894" cy="596"/>
            </a:xfrm>
          </p:grpSpPr>
          <p:sp>
            <p:nvSpPr>
              <p:cNvPr id="104201"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04202"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52" name="Group 576"/>
            <p:cNvGrpSpPr>
              <a:grpSpLocks/>
            </p:cNvGrpSpPr>
            <p:nvPr/>
          </p:nvGrpSpPr>
          <p:grpSpPr bwMode="auto">
            <a:xfrm>
              <a:off x="3788" y="2076"/>
              <a:ext cx="886" cy="290"/>
              <a:chOff x="3788" y="2076"/>
              <a:chExt cx="886" cy="290"/>
            </a:xfrm>
          </p:grpSpPr>
          <p:sp>
            <p:nvSpPr>
              <p:cNvPr id="104199"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04200"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53" name="Group 579"/>
            <p:cNvGrpSpPr>
              <a:grpSpLocks/>
            </p:cNvGrpSpPr>
            <p:nvPr/>
          </p:nvGrpSpPr>
          <p:grpSpPr bwMode="auto">
            <a:xfrm>
              <a:off x="3317" y="1769"/>
              <a:ext cx="886" cy="283"/>
              <a:chOff x="3317" y="1769"/>
              <a:chExt cx="886" cy="283"/>
            </a:xfrm>
          </p:grpSpPr>
          <p:sp>
            <p:nvSpPr>
              <p:cNvPr id="104197"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4198"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3554"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3555"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3556"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3557"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3558"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3559"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3560"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3561"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3562"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3563"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03564" name="Group 592"/>
            <p:cNvGrpSpPr>
              <a:grpSpLocks/>
            </p:cNvGrpSpPr>
            <p:nvPr/>
          </p:nvGrpSpPr>
          <p:grpSpPr bwMode="auto">
            <a:xfrm>
              <a:off x="3748" y="1741"/>
              <a:ext cx="40" cy="1260"/>
              <a:chOff x="3748" y="1741"/>
              <a:chExt cx="40" cy="1260"/>
            </a:xfrm>
          </p:grpSpPr>
          <p:sp>
            <p:nvSpPr>
              <p:cNvPr id="104187"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04188"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04189"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4190"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4191"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192"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193"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4194"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4195"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196"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65" name="Group 603"/>
            <p:cNvGrpSpPr>
              <a:grpSpLocks/>
            </p:cNvGrpSpPr>
            <p:nvPr/>
          </p:nvGrpSpPr>
          <p:grpSpPr bwMode="auto">
            <a:xfrm>
              <a:off x="4203" y="1749"/>
              <a:ext cx="48" cy="1252"/>
              <a:chOff x="4203" y="1749"/>
              <a:chExt cx="48" cy="1252"/>
            </a:xfrm>
          </p:grpSpPr>
          <p:sp>
            <p:nvSpPr>
              <p:cNvPr id="104177"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4178"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4179"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4180"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4181"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182"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183"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04184"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04185"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4186"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66" name="Group 614"/>
            <p:cNvGrpSpPr>
              <a:grpSpLocks/>
            </p:cNvGrpSpPr>
            <p:nvPr/>
          </p:nvGrpSpPr>
          <p:grpSpPr bwMode="auto">
            <a:xfrm>
              <a:off x="3317" y="2076"/>
              <a:ext cx="431" cy="284"/>
              <a:chOff x="3317" y="2076"/>
              <a:chExt cx="431" cy="284"/>
            </a:xfrm>
          </p:grpSpPr>
          <p:sp>
            <p:nvSpPr>
              <p:cNvPr id="104175"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4176"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67" name="Group 617"/>
            <p:cNvGrpSpPr>
              <a:grpSpLocks/>
            </p:cNvGrpSpPr>
            <p:nvPr/>
          </p:nvGrpSpPr>
          <p:grpSpPr bwMode="auto">
            <a:xfrm>
              <a:off x="3325" y="1733"/>
              <a:ext cx="415" cy="56"/>
              <a:chOff x="3325" y="1733"/>
              <a:chExt cx="415" cy="56"/>
            </a:xfrm>
          </p:grpSpPr>
          <p:sp>
            <p:nvSpPr>
              <p:cNvPr id="104167"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168" name="Group 619"/>
              <p:cNvGrpSpPr>
                <a:grpSpLocks/>
              </p:cNvGrpSpPr>
              <p:nvPr/>
            </p:nvGrpSpPr>
            <p:grpSpPr bwMode="auto">
              <a:xfrm>
                <a:off x="3325" y="1757"/>
                <a:ext cx="295" cy="1"/>
                <a:chOff x="3325" y="1757"/>
                <a:chExt cx="295" cy="1"/>
              </a:xfrm>
            </p:grpSpPr>
            <p:sp>
              <p:nvSpPr>
                <p:cNvPr id="104169"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70"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71"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72"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73"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74"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68" name="Group 626"/>
            <p:cNvGrpSpPr>
              <a:grpSpLocks/>
            </p:cNvGrpSpPr>
            <p:nvPr/>
          </p:nvGrpSpPr>
          <p:grpSpPr bwMode="auto">
            <a:xfrm>
              <a:off x="3788" y="1733"/>
              <a:ext cx="415" cy="56"/>
              <a:chOff x="3788" y="1733"/>
              <a:chExt cx="415" cy="56"/>
            </a:xfrm>
          </p:grpSpPr>
          <p:sp>
            <p:nvSpPr>
              <p:cNvPr id="104159"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160" name="Group 628"/>
              <p:cNvGrpSpPr>
                <a:grpSpLocks/>
              </p:cNvGrpSpPr>
              <p:nvPr/>
            </p:nvGrpSpPr>
            <p:grpSpPr bwMode="auto">
              <a:xfrm>
                <a:off x="3788" y="1757"/>
                <a:ext cx="295" cy="1"/>
                <a:chOff x="3788" y="1757"/>
                <a:chExt cx="295" cy="1"/>
              </a:xfrm>
            </p:grpSpPr>
            <p:sp>
              <p:nvSpPr>
                <p:cNvPr id="104161"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62"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63"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64"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65"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66"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69" name="Group 635"/>
            <p:cNvGrpSpPr>
              <a:grpSpLocks/>
            </p:cNvGrpSpPr>
            <p:nvPr/>
          </p:nvGrpSpPr>
          <p:grpSpPr bwMode="auto">
            <a:xfrm>
              <a:off x="3325" y="2044"/>
              <a:ext cx="423" cy="56"/>
              <a:chOff x="3325" y="2044"/>
              <a:chExt cx="423" cy="56"/>
            </a:xfrm>
          </p:grpSpPr>
          <p:sp>
            <p:nvSpPr>
              <p:cNvPr id="104151"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4152" name="Group 637"/>
              <p:cNvGrpSpPr>
                <a:grpSpLocks/>
              </p:cNvGrpSpPr>
              <p:nvPr/>
            </p:nvGrpSpPr>
            <p:grpSpPr bwMode="auto">
              <a:xfrm>
                <a:off x="3325" y="2068"/>
                <a:ext cx="295" cy="1"/>
                <a:chOff x="3325" y="2068"/>
                <a:chExt cx="295" cy="1"/>
              </a:xfrm>
            </p:grpSpPr>
            <p:sp>
              <p:nvSpPr>
                <p:cNvPr id="104153"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4"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5"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6"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7"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8"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0" name="Group 644"/>
            <p:cNvGrpSpPr>
              <a:grpSpLocks/>
            </p:cNvGrpSpPr>
            <p:nvPr/>
          </p:nvGrpSpPr>
          <p:grpSpPr bwMode="auto">
            <a:xfrm>
              <a:off x="3796" y="2036"/>
              <a:ext cx="415" cy="56"/>
              <a:chOff x="3796" y="2036"/>
              <a:chExt cx="415" cy="56"/>
            </a:xfrm>
          </p:grpSpPr>
          <p:sp>
            <p:nvSpPr>
              <p:cNvPr id="104143"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144" name="Group 646"/>
              <p:cNvGrpSpPr>
                <a:grpSpLocks/>
              </p:cNvGrpSpPr>
              <p:nvPr/>
            </p:nvGrpSpPr>
            <p:grpSpPr bwMode="auto">
              <a:xfrm>
                <a:off x="3796" y="2068"/>
                <a:ext cx="295" cy="1"/>
                <a:chOff x="3796" y="2068"/>
                <a:chExt cx="295" cy="1"/>
              </a:xfrm>
            </p:grpSpPr>
            <p:sp>
              <p:nvSpPr>
                <p:cNvPr id="104145"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6"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7"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8"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9"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50"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1" name="Group 653"/>
            <p:cNvGrpSpPr>
              <a:grpSpLocks/>
            </p:cNvGrpSpPr>
            <p:nvPr/>
          </p:nvGrpSpPr>
          <p:grpSpPr bwMode="auto">
            <a:xfrm>
              <a:off x="4267" y="2036"/>
              <a:ext cx="415" cy="56"/>
              <a:chOff x="4267" y="2036"/>
              <a:chExt cx="415" cy="56"/>
            </a:xfrm>
          </p:grpSpPr>
          <p:sp>
            <p:nvSpPr>
              <p:cNvPr id="104135"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136" name="Group 655"/>
              <p:cNvGrpSpPr>
                <a:grpSpLocks/>
              </p:cNvGrpSpPr>
              <p:nvPr/>
            </p:nvGrpSpPr>
            <p:grpSpPr bwMode="auto">
              <a:xfrm>
                <a:off x="4267" y="2068"/>
                <a:ext cx="295" cy="1"/>
                <a:chOff x="4267" y="2068"/>
                <a:chExt cx="295" cy="1"/>
              </a:xfrm>
            </p:grpSpPr>
            <p:sp>
              <p:nvSpPr>
                <p:cNvPr id="104137"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8"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9"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0"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1"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42"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2" name="Group 662"/>
            <p:cNvGrpSpPr>
              <a:grpSpLocks/>
            </p:cNvGrpSpPr>
            <p:nvPr/>
          </p:nvGrpSpPr>
          <p:grpSpPr bwMode="auto">
            <a:xfrm>
              <a:off x="4259" y="2347"/>
              <a:ext cx="415" cy="56"/>
              <a:chOff x="4259" y="2347"/>
              <a:chExt cx="415" cy="56"/>
            </a:xfrm>
          </p:grpSpPr>
          <p:sp>
            <p:nvSpPr>
              <p:cNvPr id="104127"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128" name="Group 664"/>
              <p:cNvGrpSpPr>
                <a:grpSpLocks/>
              </p:cNvGrpSpPr>
              <p:nvPr/>
            </p:nvGrpSpPr>
            <p:grpSpPr bwMode="auto">
              <a:xfrm>
                <a:off x="4259" y="2371"/>
                <a:ext cx="295" cy="1"/>
                <a:chOff x="4259" y="2371"/>
                <a:chExt cx="295" cy="1"/>
              </a:xfrm>
            </p:grpSpPr>
            <p:sp>
              <p:nvSpPr>
                <p:cNvPr id="104129"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0"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1"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2"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3"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34"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3" name="Group 671"/>
            <p:cNvGrpSpPr>
              <a:grpSpLocks/>
            </p:cNvGrpSpPr>
            <p:nvPr/>
          </p:nvGrpSpPr>
          <p:grpSpPr bwMode="auto">
            <a:xfrm>
              <a:off x="3796" y="2347"/>
              <a:ext cx="415" cy="56"/>
              <a:chOff x="3796" y="2347"/>
              <a:chExt cx="415" cy="56"/>
            </a:xfrm>
          </p:grpSpPr>
          <p:sp>
            <p:nvSpPr>
              <p:cNvPr id="104119"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120" name="Group 673"/>
              <p:cNvGrpSpPr>
                <a:grpSpLocks/>
              </p:cNvGrpSpPr>
              <p:nvPr/>
            </p:nvGrpSpPr>
            <p:grpSpPr bwMode="auto">
              <a:xfrm>
                <a:off x="3796" y="2371"/>
                <a:ext cx="295" cy="1"/>
                <a:chOff x="3796" y="2371"/>
                <a:chExt cx="295" cy="1"/>
              </a:xfrm>
            </p:grpSpPr>
            <p:sp>
              <p:nvSpPr>
                <p:cNvPr id="104121"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22"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23"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24"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25"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26"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4" name="Group 680"/>
            <p:cNvGrpSpPr>
              <a:grpSpLocks/>
            </p:cNvGrpSpPr>
            <p:nvPr/>
          </p:nvGrpSpPr>
          <p:grpSpPr bwMode="auto">
            <a:xfrm>
              <a:off x="3333" y="2339"/>
              <a:ext cx="415" cy="64"/>
              <a:chOff x="3333" y="2339"/>
              <a:chExt cx="415" cy="64"/>
            </a:xfrm>
          </p:grpSpPr>
          <p:sp>
            <p:nvSpPr>
              <p:cNvPr id="104111"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112" name="Group 682"/>
              <p:cNvGrpSpPr>
                <a:grpSpLocks/>
              </p:cNvGrpSpPr>
              <p:nvPr/>
            </p:nvGrpSpPr>
            <p:grpSpPr bwMode="auto">
              <a:xfrm>
                <a:off x="3333" y="2371"/>
                <a:ext cx="295" cy="1"/>
                <a:chOff x="3333" y="2371"/>
                <a:chExt cx="295" cy="1"/>
              </a:xfrm>
            </p:grpSpPr>
            <p:sp>
              <p:nvSpPr>
                <p:cNvPr id="104113"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4"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5"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6"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7"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8"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5" name="Group 689"/>
            <p:cNvGrpSpPr>
              <a:grpSpLocks/>
            </p:cNvGrpSpPr>
            <p:nvPr/>
          </p:nvGrpSpPr>
          <p:grpSpPr bwMode="auto">
            <a:xfrm>
              <a:off x="3325" y="2650"/>
              <a:ext cx="415" cy="56"/>
              <a:chOff x="3325" y="2650"/>
              <a:chExt cx="415" cy="56"/>
            </a:xfrm>
          </p:grpSpPr>
          <p:sp>
            <p:nvSpPr>
              <p:cNvPr id="104103"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104" name="Group 691"/>
              <p:cNvGrpSpPr>
                <a:grpSpLocks/>
              </p:cNvGrpSpPr>
              <p:nvPr/>
            </p:nvGrpSpPr>
            <p:grpSpPr bwMode="auto">
              <a:xfrm>
                <a:off x="3325" y="2674"/>
                <a:ext cx="295" cy="1"/>
                <a:chOff x="3325" y="2674"/>
                <a:chExt cx="295" cy="1"/>
              </a:xfrm>
            </p:grpSpPr>
            <p:sp>
              <p:nvSpPr>
                <p:cNvPr id="104105"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6"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7"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8"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9"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10"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6" name="Group 698"/>
            <p:cNvGrpSpPr>
              <a:grpSpLocks/>
            </p:cNvGrpSpPr>
            <p:nvPr/>
          </p:nvGrpSpPr>
          <p:grpSpPr bwMode="auto">
            <a:xfrm>
              <a:off x="3788" y="2650"/>
              <a:ext cx="415" cy="56"/>
              <a:chOff x="3788" y="2650"/>
              <a:chExt cx="415" cy="56"/>
            </a:xfrm>
          </p:grpSpPr>
          <p:sp>
            <p:nvSpPr>
              <p:cNvPr id="104095"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096" name="Group 700"/>
              <p:cNvGrpSpPr>
                <a:grpSpLocks/>
              </p:cNvGrpSpPr>
              <p:nvPr/>
            </p:nvGrpSpPr>
            <p:grpSpPr bwMode="auto">
              <a:xfrm>
                <a:off x="3788" y="2674"/>
                <a:ext cx="295" cy="1"/>
                <a:chOff x="3788" y="2674"/>
                <a:chExt cx="295" cy="1"/>
              </a:xfrm>
            </p:grpSpPr>
            <p:sp>
              <p:nvSpPr>
                <p:cNvPr id="104097"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8"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9"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0"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1"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102"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7" name="Group 707"/>
            <p:cNvGrpSpPr>
              <a:grpSpLocks/>
            </p:cNvGrpSpPr>
            <p:nvPr/>
          </p:nvGrpSpPr>
          <p:grpSpPr bwMode="auto">
            <a:xfrm>
              <a:off x="3325" y="2953"/>
              <a:ext cx="415" cy="56"/>
              <a:chOff x="3325" y="2953"/>
              <a:chExt cx="415" cy="56"/>
            </a:xfrm>
          </p:grpSpPr>
          <p:sp>
            <p:nvSpPr>
              <p:cNvPr id="104087"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088" name="Group 709"/>
              <p:cNvGrpSpPr>
                <a:grpSpLocks/>
              </p:cNvGrpSpPr>
              <p:nvPr/>
            </p:nvGrpSpPr>
            <p:grpSpPr bwMode="auto">
              <a:xfrm>
                <a:off x="3325" y="2985"/>
                <a:ext cx="295" cy="1"/>
                <a:chOff x="3325" y="2985"/>
                <a:chExt cx="295" cy="1"/>
              </a:xfrm>
            </p:grpSpPr>
            <p:sp>
              <p:nvSpPr>
                <p:cNvPr id="104089"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0"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1"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2"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3"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94"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8" name="Group 716"/>
            <p:cNvGrpSpPr>
              <a:grpSpLocks/>
            </p:cNvGrpSpPr>
            <p:nvPr/>
          </p:nvGrpSpPr>
          <p:grpSpPr bwMode="auto">
            <a:xfrm>
              <a:off x="3788" y="2953"/>
              <a:ext cx="415" cy="56"/>
              <a:chOff x="3788" y="2953"/>
              <a:chExt cx="415" cy="56"/>
            </a:xfrm>
          </p:grpSpPr>
          <p:sp>
            <p:nvSpPr>
              <p:cNvPr id="104079"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080" name="Group 718"/>
              <p:cNvGrpSpPr>
                <a:grpSpLocks/>
              </p:cNvGrpSpPr>
              <p:nvPr/>
            </p:nvGrpSpPr>
            <p:grpSpPr bwMode="auto">
              <a:xfrm>
                <a:off x="3788" y="2985"/>
                <a:ext cx="295" cy="1"/>
                <a:chOff x="3788" y="2985"/>
                <a:chExt cx="295" cy="1"/>
              </a:xfrm>
            </p:grpSpPr>
            <p:sp>
              <p:nvSpPr>
                <p:cNvPr id="104081"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82"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83"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84"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85"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86"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79" name="Group 725"/>
            <p:cNvGrpSpPr>
              <a:grpSpLocks/>
            </p:cNvGrpSpPr>
            <p:nvPr/>
          </p:nvGrpSpPr>
          <p:grpSpPr bwMode="auto">
            <a:xfrm>
              <a:off x="4251" y="2953"/>
              <a:ext cx="415" cy="56"/>
              <a:chOff x="4251" y="2953"/>
              <a:chExt cx="415" cy="56"/>
            </a:xfrm>
          </p:grpSpPr>
          <p:sp>
            <p:nvSpPr>
              <p:cNvPr id="104071"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072" name="Group 727"/>
              <p:cNvGrpSpPr>
                <a:grpSpLocks/>
              </p:cNvGrpSpPr>
              <p:nvPr/>
            </p:nvGrpSpPr>
            <p:grpSpPr bwMode="auto">
              <a:xfrm>
                <a:off x="4251" y="2985"/>
                <a:ext cx="295" cy="1"/>
                <a:chOff x="4251" y="2985"/>
                <a:chExt cx="295" cy="1"/>
              </a:xfrm>
            </p:grpSpPr>
            <p:sp>
              <p:nvSpPr>
                <p:cNvPr id="104073"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74"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75"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76"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77"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78"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80" name="Group 734"/>
            <p:cNvGrpSpPr>
              <a:grpSpLocks/>
            </p:cNvGrpSpPr>
            <p:nvPr/>
          </p:nvGrpSpPr>
          <p:grpSpPr bwMode="auto">
            <a:xfrm>
              <a:off x="4674" y="1741"/>
              <a:ext cx="40" cy="1260"/>
              <a:chOff x="4674" y="1741"/>
              <a:chExt cx="40" cy="1260"/>
            </a:xfrm>
          </p:grpSpPr>
          <p:sp>
            <p:nvSpPr>
              <p:cNvPr id="104061"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4062"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4063"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4064"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4065"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4066"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4067"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4068"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4069"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4070"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3581" name="Group 745"/>
            <p:cNvGrpSpPr>
              <a:grpSpLocks/>
            </p:cNvGrpSpPr>
            <p:nvPr/>
          </p:nvGrpSpPr>
          <p:grpSpPr bwMode="auto">
            <a:xfrm>
              <a:off x="3740" y="3272"/>
              <a:ext cx="40" cy="343"/>
              <a:chOff x="3740" y="3272"/>
              <a:chExt cx="40" cy="343"/>
            </a:xfrm>
          </p:grpSpPr>
          <p:sp>
            <p:nvSpPr>
              <p:cNvPr id="104057"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4058"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4059"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04060"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03582" name="Group 750"/>
            <p:cNvGrpSpPr>
              <a:grpSpLocks/>
            </p:cNvGrpSpPr>
            <p:nvPr/>
          </p:nvGrpSpPr>
          <p:grpSpPr bwMode="auto">
            <a:xfrm>
              <a:off x="3285" y="3272"/>
              <a:ext cx="32" cy="343"/>
              <a:chOff x="3285" y="3272"/>
              <a:chExt cx="32" cy="343"/>
            </a:xfrm>
          </p:grpSpPr>
          <p:sp>
            <p:nvSpPr>
              <p:cNvPr id="104053"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054"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055"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4056"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3583" name="Group 755"/>
            <p:cNvGrpSpPr>
              <a:grpSpLocks/>
            </p:cNvGrpSpPr>
            <p:nvPr/>
          </p:nvGrpSpPr>
          <p:grpSpPr bwMode="auto">
            <a:xfrm>
              <a:off x="4203" y="3272"/>
              <a:ext cx="32" cy="343"/>
              <a:chOff x="4203" y="3272"/>
              <a:chExt cx="32" cy="343"/>
            </a:xfrm>
          </p:grpSpPr>
          <p:sp>
            <p:nvSpPr>
              <p:cNvPr id="104049"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050"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051"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4052"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3584" name="Group 760"/>
            <p:cNvGrpSpPr>
              <a:grpSpLocks/>
            </p:cNvGrpSpPr>
            <p:nvPr/>
          </p:nvGrpSpPr>
          <p:grpSpPr bwMode="auto">
            <a:xfrm>
              <a:off x="4658" y="3272"/>
              <a:ext cx="32" cy="343"/>
              <a:chOff x="4658" y="3272"/>
              <a:chExt cx="32" cy="343"/>
            </a:xfrm>
          </p:grpSpPr>
          <p:sp>
            <p:nvSpPr>
              <p:cNvPr id="104045"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4046"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4047"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4048"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3585" name="Group 765"/>
            <p:cNvGrpSpPr>
              <a:grpSpLocks/>
            </p:cNvGrpSpPr>
            <p:nvPr/>
          </p:nvGrpSpPr>
          <p:grpSpPr bwMode="auto">
            <a:xfrm>
              <a:off x="4251" y="2650"/>
              <a:ext cx="415" cy="56"/>
              <a:chOff x="4251" y="2650"/>
              <a:chExt cx="415" cy="56"/>
            </a:xfrm>
          </p:grpSpPr>
          <p:sp>
            <p:nvSpPr>
              <p:cNvPr id="104037"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038" name="Group 767"/>
              <p:cNvGrpSpPr>
                <a:grpSpLocks/>
              </p:cNvGrpSpPr>
              <p:nvPr/>
            </p:nvGrpSpPr>
            <p:grpSpPr bwMode="auto">
              <a:xfrm>
                <a:off x="4251" y="2674"/>
                <a:ext cx="295" cy="1"/>
                <a:chOff x="4251" y="2674"/>
                <a:chExt cx="295" cy="1"/>
              </a:xfrm>
            </p:grpSpPr>
            <p:sp>
              <p:nvSpPr>
                <p:cNvPr id="104039"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40"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41"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42"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43"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44"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86" name="Group 774"/>
            <p:cNvGrpSpPr>
              <a:grpSpLocks/>
            </p:cNvGrpSpPr>
            <p:nvPr/>
          </p:nvGrpSpPr>
          <p:grpSpPr bwMode="auto">
            <a:xfrm>
              <a:off x="4251" y="1733"/>
              <a:ext cx="415" cy="56"/>
              <a:chOff x="4251" y="1733"/>
              <a:chExt cx="415" cy="56"/>
            </a:xfrm>
          </p:grpSpPr>
          <p:sp>
            <p:nvSpPr>
              <p:cNvPr id="104029"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030" name="Group 776"/>
              <p:cNvGrpSpPr>
                <a:grpSpLocks/>
              </p:cNvGrpSpPr>
              <p:nvPr/>
            </p:nvGrpSpPr>
            <p:grpSpPr bwMode="auto">
              <a:xfrm>
                <a:off x="4251" y="1757"/>
                <a:ext cx="295" cy="1"/>
                <a:chOff x="4251" y="1757"/>
                <a:chExt cx="295" cy="1"/>
              </a:xfrm>
            </p:grpSpPr>
            <p:sp>
              <p:nvSpPr>
                <p:cNvPr id="104031"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32"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33"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34"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35"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36"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87" name="Group 783"/>
            <p:cNvGrpSpPr>
              <a:grpSpLocks/>
            </p:cNvGrpSpPr>
            <p:nvPr/>
          </p:nvGrpSpPr>
          <p:grpSpPr bwMode="auto">
            <a:xfrm>
              <a:off x="3325" y="3264"/>
              <a:ext cx="415" cy="56"/>
              <a:chOff x="3325" y="3264"/>
              <a:chExt cx="415" cy="56"/>
            </a:xfrm>
          </p:grpSpPr>
          <p:sp>
            <p:nvSpPr>
              <p:cNvPr id="104021"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4022" name="Group 785"/>
              <p:cNvGrpSpPr>
                <a:grpSpLocks/>
              </p:cNvGrpSpPr>
              <p:nvPr/>
            </p:nvGrpSpPr>
            <p:grpSpPr bwMode="auto">
              <a:xfrm>
                <a:off x="3325" y="3288"/>
                <a:ext cx="295" cy="1"/>
                <a:chOff x="3325" y="3288"/>
                <a:chExt cx="295" cy="1"/>
              </a:xfrm>
            </p:grpSpPr>
            <p:sp>
              <p:nvSpPr>
                <p:cNvPr id="104023"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4"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5"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6"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7"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8"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88" name="Group 792"/>
            <p:cNvGrpSpPr>
              <a:grpSpLocks/>
            </p:cNvGrpSpPr>
            <p:nvPr/>
          </p:nvGrpSpPr>
          <p:grpSpPr bwMode="auto">
            <a:xfrm>
              <a:off x="3780" y="3256"/>
              <a:ext cx="415" cy="56"/>
              <a:chOff x="3780" y="3256"/>
              <a:chExt cx="415" cy="56"/>
            </a:xfrm>
          </p:grpSpPr>
          <p:sp>
            <p:nvSpPr>
              <p:cNvPr id="104013"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014" name="Group 794"/>
              <p:cNvGrpSpPr>
                <a:grpSpLocks/>
              </p:cNvGrpSpPr>
              <p:nvPr/>
            </p:nvGrpSpPr>
            <p:grpSpPr bwMode="auto">
              <a:xfrm>
                <a:off x="3780" y="3288"/>
                <a:ext cx="295" cy="1"/>
                <a:chOff x="3780" y="3288"/>
                <a:chExt cx="295" cy="1"/>
              </a:xfrm>
            </p:grpSpPr>
            <p:sp>
              <p:nvSpPr>
                <p:cNvPr id="104015"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6"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7"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8"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9"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20"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89" name="Group 801"/>
            <p:cNvGrpSpPr>
              <a:grpSpLocks/>
            </p:cNvGrpSpPr>
            <p:nvPr/>
          </p:nvGrpSpPr>
          <p:grpSpPr bwMode="auto">
            <a:xfrm>
              <a:off x="4251" y="3256"/>
              <a:ext cx="415" cy="56"/>
              <a:chOff x="4251" y="3256"/>
              <a:chExt cx="415" cy="56"/>
            </a:xfrm>
          </p:grpSpPr>
          <p:sp>
            <p:nvSpPr>
              <p:cNvPr id="104005"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4006" name="Group 803"/>
              <p:cNvGrpSpPr>
                <a:grpSpLocks/>
              </p:cNvGrpSpPr>
              <p:nvPr/>
            </p:nvGrpSpPr>
            <p:grpSpPr bwMode="auto">
              <a:xfrm>
                <a:off x="4251" y="3288"/>
                <a:ext cx="295" cy="1"/>
                <a:chOff x="4251" y="3288"/>
                <a:chExt cx="295" cy="1"/>
              </a:xfrm>
            </p:grpSpPr>
            <p:sp>
              <p:nvSpPr>
                <p:cNvPr id="104007"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8"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9"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0"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1"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12"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0" name="Group 810"/>
            <p:cNvGrpSpPr>
              <a:grpSpLocks/>
            </p:cNvGrpSpPr>
            <p:nvPr/>
          </p:nvGrpSpPr>
          <p:grpSpPr bwMode="auto">
            <a:xfrm>
              <a:off x="3325" y="3567"/>
              <a:ext cx="415" cy="56"/>
              <a:chOff x="3325" y="3567"/>
              <a:chExt cx="415" cy="56"/>
            </a:xfrm>
          </p:grpSpPr>
          <p:sp>
            <p:nvSpPr>
              <p:cNvPr id="103997"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98" name="Group 812"/>
              <p:cNvGrpSpPr>
                <a:grpSpLocks/>
              </p:cNvGrpSpPr>
              <p:nvPr/>
            </p:nvGrpSpPr>
            <p:grpSpPr bwMode="auto">
              <a:xfrm>
                <a:off x="3325" y="3599"/>
                <a:ext cx="295" cy="1"/>
                <a:chOff x="3325" y="3599"/>
                <a:chExt cx="295" cy="1"/>
              </a:xfrm>
            </p:grpSpPr>
            <p:sp>
              <p:nvSpPr>
                <p:cNvPr id="103999"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0"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1"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2"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3"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04"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1" name="Group 819"/>
            <p:cNvGrpSpPr>
              <a:grpSpLocks/>
            </p:cNvGrpSpPr>
            <p:nvPr/>
          </p:nvGrpSpPr>
          <p:grpSpPr bwMode="auto">
            <a:xfrm>
              <a:off x="3788" y="3567"/>
              <a:ext cx="415" cy="56"/>
              <a:chOff x="3788" y="3567"/>
              <a:chExt cx="415" cy="56"/>
            </a:xfrm>
          </p:grpSpPr>
          <p:sp>
            <p:nvSpPr>
              <p:cNvPr id="103989"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3990" name="Group 821"/>
              <p:cNvGrpSpPr>
                <a:grpSpLocks/>
              </p:cNvGrpSpPr>
              <p:nvPr/>
            </p:nvGrpSpPr>
            <p:grpSpPr bwMode="auto">
              <a:xfrm>
                <a:off x="3788" y="3591"/>
                <a:ext cx="295" cy="1"/>
                <a:chOff x="3788" y="3591"/>
                <a:chExt cx="295" cy="1"/>
              </a:xfrm>
            </p:grpSpPr>
            <p:sp>
              <p:nvSpPr>
                <p:cNvPr id="103991"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92"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93"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94"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95"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96"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2" name="Group 828"/>
            <p:cNvGrpSpPr>
              <a:grpSpLocks/>
            </p:cNvGrpSpPr>
            <p:nvPr/>
          </p:nvGrpSpPr>
          <p:grpSpPr bwMode="auto">
            <a:xfrm>
              <a:off x="4243" y="3567"/>
              <a:ext cx="415" cy="56"/>
              <a:chOff x="4243" y="3567"/>
              <a:chExt cx="415" cy="56"/>
            </a:xfrm>
          </p:grpSpPr>
          <p:sp>
            <p:nvSpPr>
              <p:cNvPr id="103981"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82" name="Group 830"/>
              <p:cNvGrpSpPr>
                <a:grpSpLocks/>
              </p:cNvGrpSpPr>
              <p:nvPr/>
            </p:nvGrpSpPr>
            <p:grpSpPr bwMode="auto">
              <a:xfrm>
                <a:off x="4243" y="3599"/>
                <a:ext cx="295" cy="1"/>
                <a:chOff x="4243" y="3599"/>
                <a:chExt cx="295" cy="1"/>
              </a:xfrm>
            </p:grpSpPr>
            <p:sp>
              <p:nvSpPr>
                <p:cNvPr id="103983"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84"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85"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86"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87"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88"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3" name="Group 837"/>
            <p:cNvGrpSpPr>
              <a:grpSpLocks/>
            </p:cNvGrpSpPr>
            <p:nvPr/>
          </p:nvGrpSpPr>
          <p:grpSpPr bwMode="auto">
            <a:xfrm>
              <a:off x="3788" y="2376"/>
              <a:ext cx="886" cy="290"/>
              <a:chOff x="3788" y="2376"/>
              <a:chExt cx="886" cy="290"/>
            </a:xfrm>
          </p:grpSpPr>
          <p:sp>
            <p:nvSpPr>
              <p:cNvPr id="103979"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3980"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94" name="Group 840"/>
            <p:cNvGrpSpPr>
              <a:grpSpLocks/>
            </p:cNvGrpSpPr>
            <p:nvPr/>
          </p:nvGrpSpPr>
          <p:grpSpPr bwMode="auto">
            <a:xfrm>
              <a:off x="3309" y="2084"/>
              <a:ext cx="1381" cy="1507"/>
              <a:chOff x="3309" y="2084"/>
              <a:chExt cx="1381" cy="1507"/>
            </a:xfrm>
          </p:grpSpPr>
          <p:sp>
            <p:nvSpPr>
              <p:cNvPr id="103977"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03978"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95" name="Group 843"/>
            <p:cNvGrpSpPr>
              <a:grpSpLocks/>
            </p:cNvGrpSpPr>
            <p:nvPr/>
          </p:nvGrpSpPr>
          <p:grpSpPr bwMode="auto">
            <a:xfrm>
              <a:off x="3773" y="2076"/>
              <a:ext cx="909" cy="893"/>
              <a:chOff x="3773" y="2076"/>
              <a:chExt cx="909" cy="893"/>
            </a:xfrm>
          </p:grpSpPr>
          <p:sp>
            <p:nvSpPr>
              <p:cNvPr id="103975"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3976"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96" name="Group 846"/>
            <p:cNvGrpSpPr>
              <a:grpSpLocks/>
            </p:cNvGrpSpPr>
            <p:nvPr/>
          </p:nvGrpSpPr>
          <p:grpSpPr bwMode="auto">
            <a:xfrm>
              <a:off x="3317" y="2379"/>
              <a:ext cx="910" cy="893"/>
              <a:chOff x="3317" y="2379"/>
              <a:chExt cx="910" cy="893"/>
            </a:xfrm>
          </p:grpSpPr>
          <p:sp>
            <p:nvSpPr>
              <p:cNvPr id="103973"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3974"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597" name="Group 849"/>
            <p:cNvGrpSpPr>
              <a:grpSpLocks/>
            </p:cNvGrpSpPr>
            <p:nvPr/>
          </p:nvGrpSpPr>
          <p:grpSpPr bwMode="auto">
            <a:xfrm>
              <a:off x="2878" y="1725"/>
              <a:ext cx="415" cy="56"/>
              <a:chOff x="2878" y="1725"/>
              <a:chExt cx="415" cy="56"/>
            </a:xfrm>
          </p:grpSpPr>
          <p:sp>
            <p:nvSpPr>
              <p:cNvPr id="103965"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66" name="Group 851"/>
              <p:cNvGrpSpPr>
                <a:grpSpLocks/>
              </p:cNvGrpSpPr>
              <p:nvPr/>
            </p:nvGrpSpPr>
            <p:grpSpPr bwMode="auto">
              <a:xfrm>
                <a:off x="2878" y="1757"/>
                <a:ext cx="295" cy="1"/>
                <a:chOff x="2878" y="1757"/>
                <a:chExt cx="295" cy="1"/>
              </a:xfrm>
            </p:grpSpPr>
            <p:sp>
              <p:nvSpPr>
                <p:cNvPr id="103967"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8"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9"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70"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71"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72"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8" name="Group 858"/>
            <p:cNvGrpSpPr>
              <a:grpSpLocks/>
            </p:cNvGrpSpPr>
            <p:nvPr/>
          </p:nvGrpSpPr>
          <p:grpSpPr bwMode="auto">
            <a:xfrm>
              <a:off x="2878" y="2036"/>
              <a:ext cx="415" cy="56"/>
              <a:chOff x="2878" y="2036"/>
              <a:chExt cx="415" cy="56"/>
            </a:xfrm>
          </p:grpSpPr>
          <p:sp>
            <p:nvSpPr>
              <p:cNvPr id="103957"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3958" name="Group 860"/>
              <p:cNvGrpSpPr>
                <a:grpSpLocks/>
              </p:cNvGrpSpPr>
              <p:nvPr/>
            </p:nvGrpSpPr>
            <p:grpSpPr bwMode="auto">
              <a:xfrm>
                <a:off x="2878" y="2060"/>
                <a:ext cx="295" cy="1"/>
                <a:chOff x="2878" y="2060"/>
                <a:chExt cx="295" cy="1"/>
              </a:xfrm>
            </p:grpSpPr>
            <p:sp>
              <p:nvSpPr>
                <p:cNvPr id="103959"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0"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1"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2"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3"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64"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599" name="Group 867"/>
            <p:cNvGrpSpPr>
              <a:grpSpLocks/>
            </p:cNvGrpSpPr>
            <p:nvPr/>
          </p:nvGrpSpPr>
          <p:grpSpPr bwMode="auto">
            <a:xfrm>
              <a:off x="2886" y="2339"/>
              <a:ext cx="415" cy="56"/>
              <a:chOff x="2886" y="2339"/>
              <a:chExt cx="415" cy="56"/>
            </a:xfrm>
          </p:grpSpPr>
          <p:sp>
            <p:nvSpPr>
              <p:cNvPr id="103949"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50" name="Group 869"/>
              <p:cNvGrpSpPr>
                <a:grpSpLocks/>
              </p:cNvGrpSpPr>
              <p:nvPr/>
            </p:nvGrpSpPr>
            <p:grpSpPr bwMode="auto">
              <a:xfrm>
                <a:off x="2886" y="2371"/>
                <a:ext cx="295" cy="1"/>
                <a:chOff x="2886" y="2371"/>
                <a:chExt cx="295" cy="1"/>
              </a:xfrm>
            </p:grpSpPr>
            <p:sp>
              <p:nvSpPr>
                <p:cNvPr id="103951"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52"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53"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54"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55"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56"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600" name="Group 876"/>
            <p:cNvGrpSpPr>
              <a:grpSpLocks/>
            </p:cNvGrpSpPr>
            <p:nvPr/>
          </p:nvGrpSpPr>
          <p:grpSpPr bwMode="auto">
            <a:xfrm>
              <a:off x="2878" y="2642"/>
              <a:ext cx="415" cy="56"/>
              <a:chOff x="2878" y="2642"/>
              <a:chExt cx="415" cy="56"/>
            </a:xfrm>
          </p:grpSpPr>
          <p:sp>
            <p:nvSpPr>
              <p:cNvPr id="103941"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42" name="Group 878"/>
              <p:cNvGrpSpPr>
                <a:grpSpLocks/>
              </p:cNvGrpSpPr>
              <p:nvPr/>
            </p:nvGrpSpPr>
            <p:grpSpPr bwMode="auto">
              <a:xfrm>
                <a:off x="2878" y="2674"/>
                <a:ext cx="295" cy="1"/>
                <a:chOff x="2878" y="2674"/>
                <a:chExt cx="295" cy="1"/>
              </a:xfrm>
            </p:grpSpPr>
            <p:sp>
              <p:nvSpPr>
                <p:cNvPr id="103943"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4"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5"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6"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7"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8"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601" name="Group 885"/>
            <p:cNvGrpSpPr>
              <a:grpSpLocks/>
            </p:cNvGrpSpPr>
            <p:nvPr/>
          </p:nvGrpSpPr>
          <p:grpSpPr bwMode="auto">
            <a:xfrm>
              <a:off x="2878" y="2953"/>
              <a:ext cx="415" cy="56"/>
              <a:chOff x="2878" y="2953"/>
              <a:chExt cx="415" cy="56"/>
            </a:xfrm>
          </p:grpSpPr>
          <p:sp>
            <p:nvSpPr>
              <p:cNvPr id="103933"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3934" name="Group 887"/>
              <p:cNvGrpSpPr>
                <a:grpSpLocks/>
              </p:cNvGrpSpPr>
              <p:nvPr/>
            </p:nvGrpSpPr>
            <p:grpSpPr bwMode="auto">
              <a:xfrm>
                <a:off x="2878" y="2985"/>
                <a:ext cx="295" cy="1"/>
                <a:chOff x="2878" y="2985"/>
                <a:chExt cx="295" cy="1"/>
              </a:xfrm>
            </p:grpSpPr>
            <p:sp>
              <p:nvSpPr>
                <p:cNvPr id="103935"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6"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7"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8"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9"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40"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602" name="Group 894"/>
            <p:cNvGrpSpPr>
              <a:grpSpLocks/>
            </p:cNvGrpSpPr>
            <p:nvPr/>
          </p:nvGrpSpPr>
          <p:grpSpPr bwMode="auto">
            <a:xfrm>
              <a:off x="2870" y="3256"/>
              <a:ext cx="415" cy="56"/>
              <a:chOff x="2870" y="3256"/>
              <a:chExt cx="415" cy="56"/>
            </a:xfrm>
          </p:grpSpPr>
          <p:sp>
            <p:nvSpPr>
              <p:cNvPr id="103925"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3926" name="Group 896"/>
              <p:cNvGrpSpPr>
                <a:grpSpLocks/>
              </p:cNvGrpSpPr>
              <p:nvPr/>
            </p:nvGrpSpPr>
            <p:grpSpPr bwMode="auto">
              <a:xfrm>
                <a:off x="2870" y="3280"/>
                <a:ext cx="295" cy="1"/>
                <a:chOff x="2870" y="3280"/>
                <a:chExt cx="295" cy="1"/>
              </a:xfrm>
            </p:grpSpPr>
            <p:sp>
              <p:nvSpPr>
                <p:cNvPr id="103927"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8"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9"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0"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1"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32"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603" name="Group 903"/>
            <p:cNvGrpSpPr>
              <a:grpSpLocks/>
            </p:cNvGrpSpPr>
            <p:nvPr/>
          </p:nvGrpSpPr>
          <p:grpSpPr bwMode="auto">
            <a:xfrm>
              <a:off x="2870" y="3567"/>
              <a:ext cx="415" cy="56"/>
              <a:chOff x="2870" y="3567"/>
              <a:chExt cx="415" cy="56"/>
            </a:xfrm>
          </p:grpSpPr>
          <p:sp>
            <p:nvSpPr>
              <p:cNvPr id="103917"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3918" name="Group 905"/>
              <p:cNvGrpSpPr>
                <a:grpSpLocks/>
              </p:cNvGrpSpPr>
              <p:nvPr/>
            </p:nvGrpSpPr>
            <p:grpSpPr bwMode="auto">
              <a:xfrm>
                <a:off x="2870" y="3591"/>
                <a:ext cx="295" cy="1"/>
                <a:chOff x="2870" y="3591"/>
                <a:chExt cx="295" cy="1"/>
              </a:xfrm>
            </p:grpSpPr>
            <p:sp>
              <p:nvSpPr>
                <p:cNvPr id="103919"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0"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1"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2"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3"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924"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3604" name="Group 912"/>
            <p:cNvGrpSpPr>
              <a:grpSpLocks/>
            </p:cNvGrpSpPr>
            <p:nvPr/>
          </p:nvGrpSpPr>
          <p:grpSpPr bwMode="auto">
            <a:xfrm>
              <a:off x="2399" y="1765"/>
              <a:ext cx="1357" cy="1196"/>
              <a:chOff x="2399" y="1765"/>
              <a:chExt cx="1357" cy="1196"/>
            </a:xfrm>
          </p:grpSpPr>
          <p:sp>
            <p:nvSpPr>
              <p:cNvPr id="103915"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3916"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05" name="Group 915"/>
            <p:cNvGrpSpPr>
              <a:grpSpLocks/>
            </p:cNvGrpSpPr>
            <p:nvPr/>
          </p:nvGrpSpPr>
          <p:grpSpPr bwMode="auto">
            <a:xfrm>
              <a:off x="2862" y="1765"/>
              <a:ext cx="1349" cy="1204"/>
              <a:chOff x="2862" y="1765"/>
              <a:chExt cx="1349" cy="1204"/>
            </a:xfrm>
          </p:grpSpPr>
          <p:sp>
            <p:nvSpPr>
              <p:cNvPr id="103913"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3914"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06" name="Group 918"/>
            <p:cNvGrpSpPr>
              <a:grpSpLocks/>
            </p:cNvGrpSpPr>
            <p:nvPr/>
          </p:nvGrpSpPr>
          <p:grpSpPr bwMode="auto">
            <a:xfrm>
              <a:off x="2870" y="2990"/>
              <a:ext cx="886" cy="290"/>
              <a:chOff x="2870" y="2990"/>
              <a:chExt cx="886" cy="290"/>
            </a:xfrm>
          </p:grpSpPr>
          <p:sp>
            <p:nvSpPr>
              <p:cNvPr id="103911"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3912"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07" name="Group 921"/>
            <p:cNvGrpSpPr>
              <a:grpSpLocks/>
            </p:cNvGrpSpPr>
            <p:nvPr/>
          </p:nvGrpSpPr>
          <p:grpSpPr bwMode="auto">
            <a:xfrm>
              <a:off x="2393" y="2993"/>
              <a:ext cx="437" cy="598"/>
              <a:chOff x="2393" y="2993"/>
              <a:chExt cx="437" cy="598"/>
            </a:xfrm>
          </p:grpSpPr>
          <p:sp>
            <p:nvSpPr>
              <p:cNvPr id="103909"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3910"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08" name="Group 924"/>
            <p:cNvGrpSpPr>
              <a:grpSpLocks/>
            </p:cNvGrpSpPr>
            <p:nvPr/>
          </p:nvGrpSpPr>
          <p:grpSpPr bwMode="auto">
            <a:xfrm>
              <a:off x="2854" y="2690"/>
              <a:ext cx="902" cy="596"/>
              <a:chOff x="2854" y="2690"/>
              <a:chExt cx="902" cy="596"/>
            </a:xfrm>
          </p:grpSpPr>
          <p:sp>
            <p:nvSpPr>
              <p:cNvPr id="103907"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3908"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09" name="Group 927"/>
            <p:cNvGrpSpPr>
              <a:grpSpLocks/>
            </p:cNvGrpSpPr>
            <p:nvPr/>
          </p:nvGrpSpPr>
          <p:grpSpPr bwMode="auto">
            <a:xfrm>
              <a:off x="2862" y="1781"/>
              <a:ext cx="1349" cy="1188"/>
              <a:chOff x="2862" y="1781"/>
              <a:chExt cx="1349" cy="1188"/>
            </a:xfrm>
          </p:grpSpPr>
          <p:sp>
            <p:nvSpPr>
              <p:cNvPr id="103905"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03906"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0" name="Group 930"/>
            <p:cNvGrpSpPr>
              <a:grpSpLocks/>
            </p:cNvGrpSpPr>
            <p:nvPr/>
          </p:nvGrpSpPr>
          <p:grpSpPr bwMode="auto">
            <a:xfrm>
              <a:off x="1944" y="2687"/>
              <a:ext cx="886" cy="282"/>
              <a:chOff x="1944" y="2687"/>
              <a:chExt cx="886" cy="282"/>
            </a:xfrm>
          </p:grpSpPr>
          <p:sp>
            <p:nvSpPr>
              <p:cNvPr id="103903"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3904"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1" name="Group 933"/>
            <p:cNvGrpSpPr>
              <a:grpSpLocks/>
            </p:cNvGrpSpPr>
            <p:nvPr/>
          </p:nvGrpSpPr>
          <p:grpSpPr bwMode="auto">
            <a:xfrm>
              <a:off x="1944" y="2395"/>
              <a:ext cx="1357" cy="1196"/>
              <a:chOff x="1944" y="2395"/>
              <a:chExt cx="1357" cy="1196"/>
            </a:xfrm>
          </p:grpSpPr>
          <p:sp>
            <p:nvSpPr>
              <p:cNvPr id="103901"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03902"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2" name="Group 936"/>
            <p:cNvGrpSpPr>
              <a:grpSpLocks/>
            </p:cNvGrpSpPr>
            <p:nvPr/>
          </p:nvGrpSpPr>
          <p:grpSpPr bwMode="auto">
            <a:xfrm>
              <a:off x="3317" y="3293"/>
              <a:ext cx="886" cy="282"/>
              <a:chOff x="3317" y="3293"/>
              <a:chExt cx="886" cy="282"/>
            </a:xfrm>
          </p:grpSpPr>
          <p:sp>
            <p:nvSpPr>
              <p:cNvPr id="103899"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03900"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3" name="Group 939"/>
            <p:cNvGrpSpPr>
              <a:grpSpLocks/>
            </p:cNvGrpSpPr>
            <p:nvPr/>
          </p:nvGrpSpPr>
          <p:grpSpPr bwMode="auto">
            <a:xfrm>
              <a:off x="3317" y="2682"/>
              <a:ext cx="1349" cy="619"/>
              <a:chOff x="3317" y="2682"/>
              <a:chExt cx="1349" cy="619"/>
            </a:xfrm>
          </p:grpSpPr>
          <p:sp>
            <p:nvSpPr>
              <p:cNvPr id="103897"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03898"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4" name="Group 942"/>
            <p:cNvGrpSpPr>
              <a:grpSpLocks/>
            </p:cNvGrpSpPr>
            <p:nvPr/>
          </p:nvGrpSpPr>
          <p:grpSpPr bwMode="auto">
            <a:xfrm>
              <a:off x="3317" y="2387"/>
              <a:ext cx="886" cy="282"/>
              <a:chOff x="3317" y="2387"/>
              <a:chExt cx="886" cy="282"/>
            </a:xfrm>
          </p:grpSpPr>
          <p:sp>
            <p:nvSpPr>
              <p:cNvPr id="103895"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3896"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5" name="Group 945"/>
            <p:cNvGrpSpPr>
              <a:grpSpLocks/>
            </p:cNvGrpSpPr>
            <p:nvPr/>
          </p:nvGrpSpPr>
          <p:grpSpPr bwMode="auto">
            <a:xfrm>
              <a:off x="3780" y="2387"/>
              <a:ext cx="886" cy="282"/>
              <a:chOff x="3780" y="2387"/>
              <a:chExt cx="886" cy="282"/>
            </a:xfrm>
          </p:grpSpPr>
          <p:sp>
            <p:nvSpPr>
              <p:cNvPr id="103893"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03894"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6" name="Group 948"/>
            <p:cNvGrpSpPr>
              <a:grpSpLocks/>
            </p:cNvGrpSpPr>
            <p:nvPr/>
          </p:nvGrpSpPr>
          <p:grpSpPr bwMode="auto">
            <a:xfrm>
              <a:off x="1473" y="2993"/>
              <a:ext cx="886" cy="291"/>
              <a:chOff x="1473" y="2993"/>
              <a:chExt cx="886" cy="291"/>
            </a:xfrm>
          </p:grpSpPr>
          <p:sp>
            <p:nvSpPr>
              <p:cNvPr id="103891"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3892"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7" name="Group 951"/>
            <p:cNvGrpSpPr>
              <a:grpSpLocks/>
            </p:cNvGrpSpPr>
            <p:nvPr/>
          </p:nvGrpSpPr>
          <p:grpSpPr bwMode="auto">
            <a:xfrm>
              <a:off x="1497" y="1765"/>
              <a:ext cx="878" cy="290"/>
              <a:chOff x="1497" y="1765"/>
              <a:chExt cx="878" cy="290"/>
            </a:xfrm>
          </p:grpSpPr>
          <p:sp>
            <p:nvSpPr>
              <p:cNvPr id="103889"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3890"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8" name="Group 954"/>
            <p:cNvGrpSpPr>
              <a:grpSpLocks/>
            </p:cNvGrpSpPr>
            <p:nvPr/>
          </p:nvGrpSpPr>
          <p:grpSpPr bwMode="auto">
            <a:xfrm>
              <a:off x="1938" y="1765"/>
              <a:ext cx="892" cy="1507"/>
              <a:chOff x="1938" y="1765"/>
              <a:chExt cx="892" cy="1507"/>
            </a:xfrm>
          </p:grpSpPr>
          <p:sp>
            <p:nvSpPr>
              <p:cNvPr id="103887"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03888"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19" name="Group 957"/>
            <p:cNvGrpSpPr>
              <a:grpSpLocks/>
            </p:cNvGrpSpPr>
            <p:nvPr/>
          </p:nvGrpSpPr>
          <p:grpSpPr bwMode="auto">
            <a:xfrm>
              <a:off x="1482" y="1781"/>
              <a:ext cx="438" cy="263"/>
              <a:chOff x="1482" y="1781"/>
              <a:chExt cx="438" cy="263"/>
            </a:xfrm>
          </p:grpSpPr>
          <p:sp>
            <p:nvSpPr>
              <p:cNvPr id="103882"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883"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84"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85"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86"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0" name="Group 963"/>
            <p:cNvGrpSpPr>
              <a:grpSpLocks/>
            </p:cNvGrpSpPr>
            <p:nvPr/>
          </p:nvGrpSpPr>
          <p:grpSpPr bwMode="auto">
            <a:xfrm>
              <a:off x="1481" y="1789"/>
              <a:ext cx="455" cy="550"/>
              <a:chOff x="1481" y="1789"/>
              <a:chExt cx="455" cy="550"/>
            </a:xfrm>
          </p:grpSpPr>
          <p:sp>
            <p:nvSpPr>
              <p:cNvPr id="103875"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03876"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7"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8"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9"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80"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81"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1" name="Group 971"/>
            <p:cNvGrpSpPr>
              <a:grpSpLocks/>
            </p:cNvGrpSpPr>
            <p:nvPr/>
          </p:nvGrpSpPr>
          <p:grpSpPr bwMode="auto">
            <a:xfrm>
              <a:off x="1489" y="2084"/>
              <a:ext cx="439" cy="574"/>
              <a:chOff x="1489" y="2084"/>
              <a:chExt cx="439" cy="574"/>
            </a:xfrm>
          </p:grpSpPr>
          <p:sp>
            <p:nvSpPr>
              <p:cNvPr id="103868"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03869"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0"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1"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2"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3"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74"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2" name="Group 979"/>
            <p:cNvGrpSpPr>
              <a:grpSpLocks/>
            </p:cNvGrpSpPr>
            <p:nvPr/>
          </p:nvGrpSpPr>
          <p:grpSpPr bwMode="auto">
            <a:xfrm>
              <a:off x="1481" y="2084"/>
              <a:ext cx="447" cy="574"/>
              <a:chOff x="1481" y="2084"/>
              <a:chExt cx="447" cy="574"/>
            </a:xfrm>
          </p:grpSpPr>
          <p:sp>
            <p:nvSpPr>
              <p:cNvPr id="103861"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3862"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3"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4"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5"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6"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7"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3" name="Group 987"/>
            <p:cNvGrpSpPr>
              <a:grpSpLocks/>
            </p:cNvGrpSpPr>
            <p:nvPr/>
          </p:nvGrpSpPr>
          <p:grpSpPr bwMode="auto">
            <a:xfrm>
              <a:off x="1944" y="2076"/>
              <a:ext cx="447" cy="263"/>
              <a:chOff x="1944" y="2076"/>
              <a:chExt cx="447" cy="263"/>
            </a:xfrm>
          </p:grpSpPr>
          <p:sp>
            <p:nvSpPr>
              <p:cNvPr id="103856"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3857"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8"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9"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60"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4" name="Group 993"/>
            <p:cNvGrpSpPr>
              <a:grpSpLocks/>
            </p:cNvGrpSpPr>
            <p:nvPr/>
          </p:nvGrpSpPr>
          <p:grpSpPr bwMode="auto">
            <a:xfrm>
              <a:off x="1944" y="1781"/>
              <a:ext cx="431" cy="263"/>
              <a:chOff x="1944" y="1781"/>
              <a:chExt cx="431" cy="263"/>
            </a:xfrm>
          </p:grpSpPr>
          <p:sp>
            <p:nvSpPr>
              <p:cNvPr id="103851"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3852"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3"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4"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5"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5" name="Group 999"/>
            <p:cNvGrpSpPr>
              <a:grpSpLocks/>
            </p:cNvGrpSpPr>
            <p:nvPr/>
          </p:nvGrpSpPr>
          <p:grpSpPr bwMode="auto">
            <a:xfrm>
              <a:off x="2415" y="1781"/>
              <a:ext cx="423" cy="271"/>
              <a:chOff x="2415" y="1781"/>
              <a:chExt cx="423" cy="271"/>
            </a:xfrm>
          </p:grpSpPr>
          <p:sp>
            <p:nvSpPr>
              <p:cNvPr id="103846"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47"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8"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9"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0"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6" name="Group 1005"/>
            <p:cNvGrpSpPr>
              <a:grpSpLocks/>
            </p:cNvGrpSpPr>
            <p:nvPr/>
          </p:nvGrpSpPr>
          <p:grpSpPr bwMode="auto">
            <a:xfrm>
              <a:off x="2886" y="1773"/>
              <a:ext cx="415" cy="271"/>
              <a:chOff x="2886" y="1773"/>
              <a:chExt cx="415" cy="271"/>
            </a:xfrm>
          </p:grpSpPr>
          <p:sp>
            <p:nvSpPr>
              <p:cNvPr id="103841"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42"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3"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4"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5"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7" name="Group 1011"/>
            <p:cNvGrpSpPr>
              <a:grpSpLocks/>
            </p:cNvGrpSpPr>
            <p:nvPr/>
          </p:nvGrpSpPr>
          <p:grpSpPr bwMode="auto">
            <a:xfrm>
              <a:off x="3325" y="1773"/>
              <a:ext cx="423" cy="271"/>
              <a:chOff x="3325" y="1773"/>
              <a:chExt cx="423" cy="271"/>
            </a:xfrm>
          </p:grpSpPr>
          <p:sp>
            <p:nvSpPr>
              <p:cNvPr id="103836"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37"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8"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9"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40"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8" name="Group 1017"/>
            <p:cNvGrpSpPr>
              <a:grpSpLocks/>
            </p:cNvGrpSpPr>
            <p:nvPr/>
          </p:nvGrpSpPr>
          <p:grpSpPr bwMode="auto">
            <a:xfrm>
              <a:off x="2878" y="2379"/>
              <a:ext cx="407" cy="287"/>
              <a:chOff x="2878" y="2379"/>
              <a:chExt cx="407" cy="287"/>
            </a:xfrm>
          </p:grpSpPr>
          <p:sp>
            <p:nvSpPr>
              <p:cNvPr id="103831"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32"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3"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4"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5"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29" name="Group 1023"/>
            <p:cNvGrpSpPr>
              <a:grpSpLocks/>
            </p:cNvGrpSpPr>
            <p:nvPr/>
          </p:nvGrpSpPr>
          <p:grpSpPr bwMode="auto">
            <a:xfrm>
              <a:off x="2878" y="2076"/>
              <a:ext cx="415" cy="279"/>
              <a:chOff x="2878" y="2076"/>
              <a:chExt cx="415" cy="279"/>
            </a:xfrm>
          </p:grpSpPr>
          <p:sp>
            <p:nvSpPr>
              <p:cNvPr id="103826"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27"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8"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9"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30"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0" name="Group 1029"/>
            <p:cNvGrpSpPr>
              <a:grpSpLocks/>
            </p:cNvGrpSpPr>
            <p:nvPr/>
          </p:nvGrpSpPr>
          <p:grpSpPr bwMode="auto">
            <a:xfrm>
              <a:off x="2415" y="2068"/>
              <a:ext cx="431" cy="279"/>
              <a:chOff x="2415" y="2068"/>
              <a:chExt cx="431" cy="279"/>
            </a:xfrm>
          </p:grpSpPr>
          <p:sp>
            <p:nvSpPr>
              <p:cNvPr id="103821"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22"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3"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4"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5"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1" name="Group 1035"/>
            <p:cNvGrpSpPr>
              <a:grpSpLocks/>
            </p:cNvGrpSpPr>
            <p:nvPr/>
          </p:nvGrpSpPr>
          <p:grpSpPr bwMode="auto">
            <a:xfrm>
              <a:off x="2399" y="2387"/>
              <a:ext cx="439" cy="582"/>
              <a:chOff x="2399" y="2387"/>
              <a:chExt cx="439" cy="582"/>
            </a:xfrm>
          </p:grpSpPr>
          <p:sp>
            <p:nvSpPr>
              <p:cNvPr id="103814"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3815"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6"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7"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8"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9"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20"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2" name="Group 1043"/>
            <p:cNvGrpSpPr>
              <a:grpSpLocks/>
            </p:cNvGrpSpPr>
            <p:nvPr/>
          </p:nvGrpSpPr>
          <p:grpSpPr bwMode="auto">
            <a:xfrm>
              <a:off x="1498" y="3296"/>
              <a:ext cx="406" cy="287"/>
              <a:chOff x="1498" y="3296"/>
              <a:chExt cx="406" cy="287"/>
            </a:xfrm>
          </p:grpSpPr>
          <p:sp>
            <p:nvSpPr>
              <p:cNvPr id="103809"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10"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1"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2"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3"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3" name="Group 1049"/>
            <p:cNvGrpSpPr>
              <a:grpSpLocks/>
            </p:cNvGrpSpPr>
            <p:nvPr/>
          </p:nvGrpSpPr>
          <p:grpSpPr bwMode="auto">
            <a:xfrm>
              <a:off x="1489" y="2690"/>
              <a:ext cx="423" cy="279"/>
              <a:chOff x="1489" y="2690"/>
              <a:chExt cx="423" cy="279"/>
            </a:xfrm>
          </p:grpSpPr>
          <p:sp>
            <p:nvSpPr>
              <p:cNvPr id="103804"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05"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6"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7"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8"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4" name="Group 1055"/>
            <p:cNvGrpSpPr>
              <a:grpSpLocks/>
            </p:cNvGrpSpPr>
            <p:nvPr/>
          </p:nvGrpSpPr>
          <p:grpSpPr bwMode="auto">
            <a:xfrm>
              <a:off x="1490" y="2993"/>
              <a:ext cx="414" cy="271"/>
              <a:chOff x="1490" y="2993"/>
              <a:chExt cx="414" cy="271"/>
            </a:xfrm>
          </p:grpSpPr>
          <p:sp>
            <p:nvSpPr>
              <p:cNvPr id="103799"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800"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1"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2"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03"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5" name="Group 1061"/>
            <p:cNvGrpSpPr>
              <a:grpSpLocks/>
            </p:cNvGrpSpPr>
            <p:nvPr/>
          </p:nvGrpSpPr>
          <p:grpSpPr bwMode="auto">
            <a:xfrm>
              <a:off x="1936" y="2993"/>
              <a:ext cx="439" cy="582"/>
              <a:chOff x="1936" y="2993"/>
              <a:chExt cx="439" cy="582"/>
            </a:xfrm>
          </p:grpSpPr>
          <p:sp>
            <p:nvSpPr>
              <p:cNvPr id="103792"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03793"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4"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5"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6"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7"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8"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6" name="Group 1069"/>
            <p:cNvGrpSpPr>
              <a:grpSpLocks/>
            </p:cNvGrpSpPr>
            <p:nvPr/>
          </p:nvGrpSpPr>
          <p:grpSpPr bwMode="auto">
            <a:xfrm>
              <a:off x="1944" y="2690"/>
              <a:ext cx="447" cy="279"/>
              <a:chOff x="1944" y="2690"/>
              <a:chExt cx="447" cy="279"/>
            </a:xfrm>
          </p:grpSpPr>
          <p:sp>
            <p:nvSpPr>
              <p:cNvPr id="103787"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788"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9"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0"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91"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7" name="Group 1075"/>
            <p:cNvGrpSpPr>
              <a:grpSpLocks/>
            </p:cNvGrpSpPr>
            <p:nvPr/>
          </p:nvGrpSpPr>
          <p:grpSpPr bwMode="auto">
            <a:xfrm>
              <a:off x="2407" y="3001"/>
              <a:ext cx="423" cy="271"/>
              <a:chOff x="2407" y="3001"/>
              <a:chExt cx="423" cy="271"/>
            </a:xfrm>
          </p:grpSpPr>
          <p:sp>
            <p:nvSpPr>
              <p:cNvPr id="103782"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3783"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4"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5"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6"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8" name="Group 1081"/>
            <p:cNvGrpSpPr>
              <a:grpSpLocks/>
            </p:cNvGrpSpPr>
            <p:nvPr/>
          </p:nvGrpSpPr>
          <p:grpSpPr bwMode="auto">
            <a:xfrm>
              <a:off x="2854" y="3296"/>
              <a:ext cx="439" cy="279"/>
              <a:chOff x="2854" y="3296"/>
              <a:chExt cx="439" cy="279"/>
            </a:xfrm>
          </p:grpSpPr>
          <p:sp>
            <p:nvSpPr>
              <p:cNvPr id="103777"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3778"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9"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0"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81"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39" name="Group 1087"/>
            <p:cNvGrpSpPr>
              <a:grpSpLocks/>
            </p:cNvGrpSpPr>
            <p:nvPr/>
          </p:nvGrpSpPr>
          <p:grpSpPr bwMode="auto">
            <a:xfrm>
              <a:off x="2863" y="3304"/>
              <a:ext cx="422" cy="279"/>
              <a:chOff x="2863" y="3304"/>
              <a:chExt cx="422" cy="279"/>
            </a:xfrm>
          </p:grpSpPr>
          <p:sp>
            <p:nvSpPr>
              <p:cNvPr id="103772"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73"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4"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5"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6"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0" name="Group 1093"/>
            <p:cNvGrpSpPr>
              <a:grpSpLocks/>
            </p:cNvGrpSpPr>
            <p:nvPr/>
          </p:nvGrpSpPr>
          <p:grpSpPr bwMode="auto">
            <a:xfrm>
              <a:off x="2870" y="2690"/>
              <a:ext cx="415" cy="287"/>
              <a:chOff x="2870" y="2690"/>
              <a:chExt cx="415" cy="287"/>
            </a:xfrm>
          </p:grpSpPr>
          <p:sp>
            <p:nvSpPr>
              <p:cNvPr id="103767"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68"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9"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0"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71"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1" name="Group 1099"/>
            <p:cNvGrpSpPr>
              <a:grpSpLocks/>
            </p:cNvGrpSpPr>
            <p:nvPr/>
          </p:nvGrpSpPr>
          <p:grpSpPr bwMode="auto">
            <a:xfrm>
              <a:off x="2878" y="2068"/>
              <a:ext cx="431" cy="287"/>
              <a:chOff x="2878" y="2068"/>
              <a:chExt cx="431" cy="287"/>
            </a:xfrm>
          </p:grpSpPr>
          <p:sp>
            <p:nvSpPr>
              <p:cNvPr id="103762"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763"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4"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5"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6"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2" name="Group 1105"/>
            <p:cNvGrpSpPr>
              <a:grpSpLocks/>
            </p:cNvGrpSpPr>
            <p:nvPr/>
          </p:nvGrpSpPr>
          <p:grpSpPr bwMode="auto">
            <a:xfrm>
              <a:off x="2415" y="2387"/>
              <a:ext cx="439" cy="271"/>
              <a:chOff x="2415" y="2387"/>
              <a:chExt cx="439" cy="271"/>
            </a:xfrm>
          </p:grpSpPr>
          <p:sp>
            <p:nvSpPr>
              <p:cNvPr id="103757"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758"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9"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0"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61"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3" name="Group 1111"/>
            <p:cNvGrpSpPr>
              <a:grpSpLocks/>
            </p:cNvGrpSpPr>
            <p:nvPr/>
          </p:nvGrpSpPr>
          <p:grpSpPr bwMode="auto">
            <a:xfrm>
              <a:off x="1944" y="2387"/>
              <a:ext cx="439" cy="271"/>
              <a:chOff x="1944" y="2387"/>
              <a:chExt cx="439" cy="271"/>
            </a:xfrm>
          </p:grpSpPr>
          <p:sp>
            <p:nvSpPr>
              <p:cNvPr id="103752"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753"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4"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5"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6"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4" name="Group 1117"/>
            <p:cNvGrpSpPr>
              <a:grpSpLocks/>
            </p:cNvGrpSpPr>
            <p:nvPr/>
          </p:nvGrpSpPr>
          <p:grpSpPr bwMode="auto">
            <a:xfrm>
              <a:off x="2399" y="3304"/>
              <a:ext cx="447" cy="279"/>
              <a:chOff x="2399" y="3304"/>
              <a:chExt cx="447" cy="279"/>
            </a:xfrm>
          </p:grpSpPr>
          <p:sp>
            <p:nvSpPr>
              <p:cNvPr id="103747"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3748"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9"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0"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51"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5" name="Group 1123"/>
            <p:cNvGrpSpPr>
              <a:grpSpLocks/>
            </p:cNvGrpSpPr>
            <p:nvPr/>
          </p:nvGrpSpPr>
          <p:grpSpPr bwMode="auto">
            <a:xfrm>
              <a:off x="1936" y="3304"/>
              <a:ext cx="431" cy="271"/>
              <a:chOff x="1936" y="3304"/>
              <a:chExt cx="431" cy="271"/>
            </a:xfrm>
          </p:grpSpPr>
          <p:sp>
            <p:nvSpPr>
              <p:cNvPr id="103742"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3743"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4"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5"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6"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6" name="Group 1129"/>
            <p:cNvGrpSpPr>
              <a:grpSpLocks/>
            </p:cNvGrpSpPr>
            <p:nvPr/>
          </p:nvGrpSpPr>
          <p:grpSpPr bwMode="auto">
            <a:xfrm>
              <a:off x="2400" y="3304"/>
              <a:ext cx="414" cy="279"/>
              <a:chOff x="2400" y="3304"/>
              <a:chExt cx="414" cy="279"/>
            </a:xfrm>
          </p:grpSpPr>
          <p:sp>
            <p:nvSpPr>
              <p:cNvPr id="103737"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38"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9"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0"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41"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7" name="Group 1135"/>
            <p:cNvGrpSpPr>
              <a:grpSpLocks/>
            </p:cNvGrpSpPr>
            <p:nvPr/>
          </p:nvGrpSpPr>
          <p:grpSpPr bwMode="auto">
            <a:xfrm>
              <a:off x="2400" y="3001"/>
              <a:ext cx="422" cy="271"/>
              <a:chOff x="2400" y="3001"/>
              <a:chExt cx="422" cy="271"/>
            </a:xfrm>
          </p:grpSpPr>
          <p:sp>
            <p:nvSpPr>
              <p:cNvPr id="103732"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33"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4"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5"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6"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8" name="Group 1141"/>
            <p:cNvGrpSpPr>
              <a:grpSpLocks/>
            </p:cNvGrpSpPr>
            <p:nvPr/>
          </p:nvGrpSpPr>
          <p:grpSpPr bwMode="auto">
            <a:xfrm>
              <a:off x="3318" y="3001"/>
              <a:ext cx="422" cy="271"/>
              <a:chOff x="3318" y="3001"/>
              <a:chExt cx="422" cy="271"/>
            </a:xfrm>
          </p:grpSpPr>
          <p:sp>
            <p:nvSpPr>
              <p:cNvPr id="103727"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28"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9"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0"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31"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49" name="Group 1147"/>
            <p:cNvGrpSpPr>
              <a:grpSpLocks/>
            </p:cNvGrpSpPr>
            <p:nvPr/>
          </p:nvGrpSpPr>
          <p:grpSpPr bwMode="auto">
            <a:xfrm>
              <a:off x="3325" y="2076"/>
              <a:ext cx="439" cy="271"/>
              <a:chOff x="3325" y="2076"/>
              <a:chExt cx="439" cy="271"/>
            </a:xfrm>
          </p:grpSpPr>
          <p:sp>
            <p:nvSpPr>
              <p:cNvPr id="103722"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723"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4"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5"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6"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0" name="Group 1153"/>
            <p:cNvGrpSpPr>
              <a:grpSpLocks/>
            </p:cNvGrpSpPr>
            <p:nvPr/>
          </p:nvGrpSpPr>
          <p:grpSpPr bwMode="auto">
            <a:xfrm>
              <a:off x="3788" y="2068"/>
              <a:ext cx="431" cy="287"/>
              <a:chOff x="3788" y="2068"/>
              <a:chExt cx="431" cy="287"/>
            </a:xfrm>
          </p:grpSpPr>
          <p:sp>
            <p:nvSpPr>
              <p:cNvPr id="103717"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718"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9"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0"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21"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1" name="Group 1159"/>
            <p:cNvGrpSpPr>
              <a:grpSpLocks/>
            </p:cNvGrpSpPr>
            <p:nvPr/>
          </p:nvGrpSpPr>
          <p:grpSpPr bwMode="auto">
            <a:xfrm>
              <a:off x="4251" y="2084"/>
              <a:ext cx="431" cy="263"/>
              <a:chOff x="4251" y="2084"/>
              <a:chExt cx="431" cy="263"/>
            </a:xfrm>
          </p:grpSpPr>
          <p:sp>
            <p:nvSpPr>
              <p:cNvPr id="103712"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713"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4"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5"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6"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2" name="Group 1165"/>
            <p:cNvGrpSpPr>
              <a:grpSpLocks/>
            </p:cNvGrpSpPr>
            <p:nvPr/>
          </p:nvGrpSpPr>
          <p:grpSpPr bwMode="auto">
            <a:xfrm>
              <a:off x="4236" y="3001"/>
              <a:ext cx="430" cy="279"/>
              <a:chOff x="4236" y="3001"/>
              <a:chExt cx="430" cy="279"/>
            </a:xfrm>
          </p:grpSpPr>
          <p:sp>
            <p:nvSpPr>
              <p:cNvPr id="103707"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708"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9"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0"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11"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3" name="Group 1171"/>
            <p:cNvGrpSpPr>
              <a:grpSpLocks/>
            </p:cNvGrpSpPr>
            <p:nvPr/>
          </p:nvGrpSpPr>
          <p:grpSpPr bwMode="auto">
            <a:xfrm>
              <a:off x="3772" y="2682"/>
              <a:ext cx="423" cy="287"/>
              <a:chOff x="3772" y="2682"/>
              <a:chExt cx="423" cy="287"/>
            </a:xfrm>
          </p:grpSpPr>
          <p:sp>
            <p:nvSpPr>
              <p:cNvPr id="103702"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703"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4"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5"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6"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4" name="Group 1177"/>
            <p:cNvGrpSpPr>
              <a:grpSpLocks/>
            </p:cNvGrpSpPr>
            <p:nvPr/>
          </p:nvGrpSpPr>
          <p:grpSpPr bwMode="auto">
            <a:xfrm>
              <a:off x="3780" y="2387"/>
              <a:ext cx="431" cy="279"/>
              <a:chOff x="3780" y="2387"/>
              <a:chExt cx="431" cy="279"/>
            </a:xfrm>
          </p:grpSpPr>
          <p:sp>
            <p:nvSpPr>
              <p:cNvPr id="103697"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698"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9"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0"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701"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5" name="Group 1183"/>
            <p:cNvGrpSpPr>
              <a:grpSpLocks/>
            </p:cNvGrpSpPr>
            <p:nvPr/>
          </p:nvGrpSpPr>
          <p:grpSpPr bwMode="auto">
            <a:xfrm>
              <a:off x="3780" y="1781"/>
              <a:ext cx="415" cy="263"/>
              <a:chOff x="3780" y="1781"/>
              <a:chExt cx="415" cy="263"/>
            </a:xfrm>
          </p:grpSpPr>
          <p:sp>
            <p:nvSpPr>
              <p:cNvPr id="103692"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693"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4"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5"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6"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6" name="Group 1189"/>
            <p:cNvGrpSpPr>
              <a:grpSpLocks/>
            </p:cNvGrpSpPr>
            <p:nvPr/>
          </p:nvGrpSpPr>
          <p:grpSpPr bwMode="auto">
            <a:xfrm>
              <a:off x="3780" y="1765"/>
              <a:ext cx="447" cy="279"/>
              <a:chOff x="3780" y="1765"/>
              <a:chExt cx="447" cy="279"/>
            </a:xfrm>
          </p:grpSpPr>
          <p:sp>
            <p:nvSpPr>
              <p:cNvPr id="103687"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688"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9"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0"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91"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7" name="Group 1195"/>
            <p:cNvGrpSpPr>
              <a:grpSpLocks/>
            </p:cNvGrpSpPr>
            <p:nvPr/>
          </p:nvGrpSpPr>
          <p:grpSpPr bwMode="auto">
            <a:xfrm>
              <a:off x="3326" y="1781"/>
              <a:ext cx="430" cy="255"/>
              <a:chOff x="3326" y="1781"/>
              <a:chExt cx="430" cy="255"/>
            </a:xfrm>
          </p:grpSpPr>
          <p:sp>
            <p:nvSpPr>
              <p:cNvPr id="103682"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3683"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4"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5"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6"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8" name="Group 1201"/>
            <p:cNvGrpSpPr>
              <a:grpSpLocks/>
            </p:cNvGrpSpPr>
            <p:nvPr/>
          </p:nvGrpSpPr>
          <p:grpSpPr bwMode="auto">
            <a:xfrm>
              <a:off x="3325" y="2698"/>
              <a:ext cx="415" cy="279"/>
              <a:chOff x="3325" y="2698"/>
              <a:chExt cx="415" cy="279"/>
            </a:xfrm>
          </p:grpSpPr>
          <p:sp>
            <p:nvSpPr>
              <p:cNvPr id="103677"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678"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9"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0"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81"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59" name="Group 1207"/>
            <p:cNvGrpSpPr>
              <a:grpSpLocks/>
            </p:cNvGrpSpPr>
            <p:nvPr/>
          </p:nvGrpSpPr>
          <p:grpSpPr bwMode="auto">
            <a:xfrm>
              <a:off x="2878" y="2395"/>
              <a:ext cx="423" cy="271"/>
              <a:chOff x="2878" y="2395"/>
              <a:chExt cx="423" cy="271"/>
            </a:xfrm>
          </p:grpSpPr>
          <p:sp>
            <p:nvSpPr>
              <p:cNvPr id="103672"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3673"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4"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5"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6"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60" name="Group 1213"/>
            <p:cNvGrpSpPr>
              <a:grpSpLocks/>
            </p:cNvGrpSpPr>
            <p:nvPr/>
          </p:nvGrpSpPr>
          <p:grpSpPr bwMode="auto">
            <a:xfrm>
              <a:off x="2862" y="3001"/>
              <a:ext cx="423" cy="263"/>
              <a:chOff x="2862" y="3001"/>
              <a:chExt cx="423" cy="263"/>
            </a:xfrm>
          </p:grpSpPr>
          <p:sp>
            <p:nvSpPr>
              <p:cNvPr id="103667"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3668"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69"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0"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71"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3661" name="Group 1219"/>
            <p:cNvGrpSpPr>
              <a:grpSpLocks/>
            </p:cNvGrpSpPr>
            <p:nvPr/>
          </p:nvGrpSpPr>
          <p:grpSpPr bwMode="auto">
            <a:xfrm>
              <a:off x="3318" y="3304"/>
              <a:ext cx="422" cy="287"/>
              <a:chOff x="3318" y="3304"/>
              <a:chExt cx="422" cy="287"/>
            </a:xfrm>
          </p:grpSpPr>
          <p:sp>
            <p:nvSpPr>
              <p:cNvPr id="103662"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3663"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64"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65"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66"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03429" name="Rectangle 1225"/>
          <p:cNvSpPr>
            <a:spLocks noGrp="1" noChangeArrowheads="1"/>
          </p:cNvSpPr>
          <p:nvPr>
            <p:ph type="title"/>
          </p:nvPr>
        </p:nvSpPr>
        <p:spPr/>
        <p:txBody>
          <a:bodyPr/>
          <a:lstStyle/>
          <a:p>
            <a:r>
              <a:rPr lang="en-US"/>
              <a:t>Iterative learning</a:t>
            </a:r>
          </a:p>
        </p:txBody>
      </p:sp>
      <p:sp>
        <p:nvSpPr>
          <p:cNvPr id="3949770" name="Line 1226"/>
          <p:cNvSpPr>
            <a:spLocks noChangeShapeType="1"/>
          </p:cNvSpPr>
          <p:nvPr/>
        </p:nvSpPr>
        <p:spPr bwMode="auto">
          <a:xfrm flipV="1">
            <a:off x="2381250" y="3227388"/>
            <a:ext cx="1544638" cy="496887"/>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3949771" name="Line 1227"/>
          <p:cNvSpPr>
            <a:spLocks noChangeShapeType="1"/>
          </p:cNvSpPr>
          <p:nvPr/>
        </p:nvSpPr>
        <p:spPr bwMode="auto">
          <a:xfrm flipV="1">
            <a:off x="2381250" y="3767138"/>
            <a:ext cx="2568575" cy="2120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3949772" name="Line 1228"/>
          <p:cNvSpPr>
            <a:spLocks noChangeShapeType="1"/>
          </p:cNvSpPr>
          <p:nvPr/>
        </p:nvSpPr>
        <p:spPr bwMode="auto">
          <a:xfrm>
            <a:off x="2381250" y="2670175"/>
            <a:ext cx="1701800" cy="2713038"/>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3949773" name="Rectangle 1229"/>
          <p:cNvSpPr>
            <a:spLocks noChangeArrowheads="1"/>
          </p:cNvSpPr>
          <p:nvPr/>
        </p:nvSpPr>
        <p:spPr bwMode="auto">
          <a:xfrm>
            <a:off x="1943100" y="2247900"/>
            <a:ext cx="736600" cy="4038600"/>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89194" name="Group 1230"/>
          <p:cNvGrpSpPr>
            <a:grpSpLocks/>
          </p:cNvGrpSpPr>
          <p:nvPr/>
        </p:nvGrpSpPr>
        <p:grpSpPr bwMode="auto">
          <a:xfrm>
            <a:off x="3663950" y="2784475"/>
            <a:ext cx="985838" cy="811213"/>
            <a:chOff x="2700" y="1858"/>
            <a:chExt cx="948" cy="780"/>
          </a:xfrm>
        </p:grpSpPr>
        <p:sp>
          <p:nvSpPr>
            <p:cNvPr id="103448" name="Rectangle 123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449" name="Group 1232"/>
            <p:cNvGrpSpPr>
              <a:grpSpLocks/>
            </p:cNvGrpSpPr>
            <p:nvPr/>
          </p:nvGrpSpPr>
          <p:grpSpPr bwMode="auto">
            <a:xfrm>
              <a:off x="2931" y="2061"/>
              <a:ext cx="506" cy="416"/>
              <a:chOff x="4101" y="2013"/>
              <a:chExt cx="506" cy="416"/>
            </a:xfrm>
          </p:grpSpPr>
          <p:sp>
            <p:nvSpPr>
              <p:cNvPr id="103450" name="Line 123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51" name="Line 123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52" name="Arc 123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210" name="Group 1236"/>
          <p:cNvGrpSpPr>
            <a:grpSpLocks/>
          </p:cNvGrpSpPr>
          <p:nvPr/>
        </p:nvGrpSpPr>
        <p:grpSpPr bwMode="auto">
          <a:xfrm>
            <a:off x="4438650" y="3405188"/>
            <a:ext cx="985838" cy="811212"/>
            <a:chOff x="2700" y="1858"/>
            <a:chExt cx="948" cy="780"/>
          </a:xfrm>
        </p:grpSpPr>
        <p:sp>
          <p:nvSpPr>
            <p:cNvPr id="103443" name="Rectangle 123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444" name="Group 1238"/>
            <p:cNvGrpSpPr>
              <a:grpSpLocks/>
            </p:cNvGrpSpPr>
            <p:nvPr/>
          </p:nvGrpSpPr>
          <p:grpSpPr bwMode="auto">
            <a:xfrm>
              <a:off x="2931" y="2061"/>
              <a:ext cx="506" cy="416"/>
              <a:chOff x="4101" y="2013"/>
              <a:chExt cx="506" cy="416"/>
            </a:xfrm>
          </p:grpSpPr>
          <p:sp>
            <p:nvSpPr>
              <p:cNvPr id="103445" name="Line 123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6" name="Line 124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7" name="Arc 124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3949793" name="Group 1242"/>
          <p:cNvGrpSpPr>
            <a:grpSpLocks/>
          </p:cNvGrpSpPr>
          <p:nvPr/>
        </p:nvGrpSpPr>
        <p:grpSpPr bwMode="auto">
          <a:xfrm>
            <a:off x="3529013" y="4849813"/>
            <a:ext cx="985837" cy="811212"/>
            <a:chOff x="2700" y="1858"/>
            <a:chExt cx="948" cy="780"/>
          </a:xfrm>
        </p:grpSpPr>
        <p:sp>
          <p:nvSpPr>
            <p:cNvPr id="103438" name="Rectangle 1243"/>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439" name="Group 1244"/>
            <p:cNvGrpSpPr>
              <a:grpSpLocks/>
            </p:cNvGrpSpPr>
            <p:nvPr/>
          </p:nvGrpSpPr>
          <p:grpSpPr bwMode="auto">
            <a:xfrm>
              <a:off x="2931" y="2061"/>
              <a:ext cx="506" cy="416"/>
              <a:chOff x="4101" y="2013"/>
              <a:chExt cx="506" cy="416"/>
            </a:xfrm>
          </p:grpSpPr>
          <p:sp>
            <p:nvSpPr>
              <p:cNvPr id="103440" name="Line 1245"/>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1" name="Line 1246"/>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2" name="Arc 1247"/>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03437" name="Text Box 1248"/>
          <p:cNvSpPr txBox="1">
            <a:spLocks noChangeArrowheads="1"/>
          </p:cNvSpPr>
          <p:nvPr/>
        </p:nvSpPr>
        <p:spPr bwMode="auto">
          <a:xfrm>
            <a:off x="2168525" y="1581150"/>
            <a:ext cx="311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pPr algn="l"/>
            <a:r>
              <a:rPr lang="en-US" sz="3600" i="0"/>
              <a:t>t</a:t>
            </a:r>
          </a:p>
        </p:txBody>
      </p:sp>
      <p:sp>
        <p:nvSpPr>
          <p:cNvPr id="1249" name="Slide Number Placeholder 5">
            <a:extLst>
              <a:ext uri="{FF2B5EF4-FFF2-40B4-BE49-F238E27FC236}">
                <a16:creationId xmlns:a16="http://schemas.microsoft.com/office/drawing/2014/main" id="{362236AF-8BBD-41A6-98C4-D742285C55A4}"/>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92</a:t>
            </a:fld>
            <a:endParaRPr lang="en-US" dirty="0"/>
          </a:p>
        </p:txBody>
      </p:sp>
    </p:spTree>
    <p:extLst>
      <p:ext uri="{BB962C8B-B14F-4D97-AF65-F5344CB8AC3E}">
        <p14:creationId xmlns:p14="http://schemas.microsoft.com/office/powerpoint/2010/main" val="6692957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949773"/>
                                        </p:tgtEl>
                                        <p:attrNameLst>
                                          <p:attrName>style.visibility</p:attrName>
                                        </p:attrNameLst>
                                      </p:cBhvr>
                                      <p:to>
                                        <p:strVal val="visible"/>
                                      </p:to>
                                    </p:set>
                                    <p:animEffect transition="in" filter="wipe(up)">
                                      <p:cBhvr>
                                        <p:cTn id="7" dur="500"/>
                                        <p:tgtEl>
                                          <p:spTgt spid="394977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49770"/>
                                        </p:tgtEl>
                                        <p:attrNameLst>
                                          <p:attrName>style.visibility</p:attrName>
                                        </p:attrNameLst>
                                      </p:cBhvr>
                                      <p:to>
                                        <p:strVal val="visible"/>
                                      </p:to>
                                    </p:set>
                                    <p:animEffect transition="in" filter="wipe(left)">
                                      <p:cBhvr>
                                        <p:cTn id="11" dur="500"/>
                                        <p:tgtEl>
                                          <p:spTgt spid="3949770"/>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89194"/>
                                        </p:tgtEl>
                                        <p:attrNameLst>
                                          <p:attrName>style.visibility</p:attrName>
                                        </p:attrNameLst>
                                      </p:cBhvr>
                                      <p:to>
                                        <p:strVal val="visible"/>
                                      </p:to>
                                    </p:set>
                                    <p:animEffect transition="in" filter="dissolve">
                                      <p:cBhvr>
                                        <p:cTn id="15" dur="500"/>
                                        <p:tgtEl>
                                          <p:spTgt spid="89194"/>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949771"/>
                                        </p:tgtEl>
                                        <p:attrNameLst>
                                          <p:attrName>style.visibility</p:attrName>
                                        </p:attrNameLst>
                                      </p:cBhvr>
                                      <p:to>
                                        <p:strVal val="visible"/>
                                      </p:to>
                                    </p:set>
                                    <p:animEffect transition="in" filter="wipe(left)">
                                      <p:cBhvr>
                                        <p:cTn id="19" dur="500"/>
                                        <p:tgtEl>
                                          <p:spTgt spid="3949771"/>
                                        </p:tgtEl>
                                      </p:cBhvr>
                                    </p:animEffect>
                                  </p:childTnLst>
                                </p:cTn>
                              </p:par>
                            </p:childTnLst>
                          </p:cTn>
                        </p:par>
                        <p:par>
                          <p:cTn id="20" fill="hold" nodeType="afterGroup">
                            <p:stCondLst>
                              <p:cond delay="2000"/>
                            </p:stCondLst>
                            <p:childTnLst>
                              <p:par>
                                <p:cTn id="21" presetID="9" presetClass="entr" presetSubtype="0" fill="hold" nodeType="afterEffect">
                                  <p:stCondLst>
                                    <p:cond delay="0"/>
                                  </p:stCondLst>
                                  <p:childTnLst>
                                    <p:set>
                                      <p:cBhvr>
                                        <p:cTn id="22" dur="1" fill="hold">
                                          <p:stCondLst>
                                            <p:cond delay="0"/>
                                          </p:stCondLst>
                                        </p:cTn>
                                        <p:tgtEl>
                                          <p:spTgt spid="89210"/>
                                        </p:tgtEl>
                                        <p:attrNameLst>
                                          <p:attrName>style.visibility</p:attrName>
                                        </p:attrNameLst>
                                      </p:cBhvr>
                                      <p:to>
                                        <p:strVal val="visible"/>
                                      </p:to>
                                    </p:set>
                                    <p:animEffect transition="in" filter="dissolve">
                                      <p:cBhvr>
                                        <p:cTn id="23" dur="500"/>
                                        <p:tgtEl>
                                          <p:spTgt spid="89210"/>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949772"/>
                                        </p:tgtEl>
                                        <p:attrNameLst>
                                          <p:attrName>style.visibility</p:attrName>
                                        </p:attrNameLst>
                                      </p:cBhvr>
                                      <p:to>
                                        <p:strVal val="visible"/>
                                      </p:to>
                                    </p:set>
                                    <p:animEffect transition="in" filter="wipe(left)">
                                      <p:cBhvr>
                                        <p:cTn id="27" dur="500"/>
                                        <p:tgtEl>
                                          <p:spTgt spid="3949772"/>
                                        </p:tgtEl>
                                      </p:cBhvr>
                                    </p:animEffect>
                                  </p:childTnLst>
                                </p:cTn>
                              </p:par>
                            </p:childTnLst>
                          </p:cTn>
                        </p:par>
                        <p:par>
                          <p:cTn id="28" fill="hold" nodeType="afterGroup">
                            <p:stCondLst>
                              <p:cond delay="3000"/>
                            </p:stCondLst>
                            <p:childTnLst>
                              <p:par>
                                <p:cTn id="29" presetID="9" presetClass="entr" presetSubtype="0" fill="hold" nodeType="afterEffect">
                                  <p:stCondLst>
                                    <p:cond delay="0"/>
                                  </p:stCondLst>
                                  <p:childTnLst>
                                    <p:set>
                                      <p:cBhvr>
                                        <p:cTn id="30" dur="1" fill="hold">
                                          <p:stCondLst>
                                            <p:cond delay="0"/>
                                          </p:stCondLst>
                                        </p:cTn>
                                        <p:tgtEl>
                                          <p:spTgt spid="3949793"/>
                                        </p:tgtEl>
                                        <p:attrNameLst>
                                          <p:attrName>style.visibility</p:attrName>
                                        </p:attrNameLst>
                                      </p:cBhvr>
                                      <p:to>
                                        <p:strVal val="visible"/>
                                      </p:to>
                                    </p:set>
                                    <p:animEffect transition="in" filter="dissolve">
                                      <p:cBhvr>
                                        <p:cTn id="31" dur="500"/>
                                        <p:tgtEl>
                                          <p:spTgt spid="39497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49770" grpId="0" animBg="1"/>
      <p:bldP spid="3949771" grpId="0" animBg="1"/>
      <p:bldP spid="3949772" grpId="0" animBg="1"/>
      <p:bldP spid="3949773"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6" name="Group 2"/>
          <p:cNvGrpSpPr>
            <a:grpSpLocks/>
          </p:cNvGrpSpPr>
          <p:nvPr/>
        </p:nvGrpSpPr>
        <p:grpSpPr bwMode="auto">
          <a:xfrm>
            <a:off x="1487488" y="2598738"/>
            <a:ext cx="6081712" cy="3332162"/>
            <a:chOff x="1449" y="1725"/>
            <a:chExt cx="3265" cy="1898"/>
          </a:xfrm>
        </p:grpSpPr>
        <p:grpSp>
          <p:nvGrpSpPr>
            <p:cNvPr id="105570" name="Group 3"/>
            <p:cNvGrpSpPr>
              <a:grpSpLocks/>
            </p:cNvGrpSpPr>
            <p:nvPr/>
          </p:nvGrpSpPr>
          <p:grpSpPr bwMode="auto">
            <a:xfrm>
              <a:off x="3772" y="2690"/>
              <a:ext cx="894" cy="596"/>
              <a:chOff x="3772" y="2690"/>
              <a:chExt cx="894" cy="596"/>
            </a:xfrm>
          </p:grpSpPr>
          <p:sp>
            <p:nvSpPr>
              <p:cNvPr id="106790"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6791"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71" name="Group 6"/>
            <p:cNvGrpSpPr>
              <a:grpSpLocks/>
            </p:cNvGrpSpPr>
            <p:nvPr/>
          </p:nvGrpSpPr>
          <p:grpSpPr bwMode="auto">
            <a:xfrm>
              <a:off x="1944" y="2690"/>
              <a:ext cx="894" cy="596"/>
              <a:chOff x="1944" y="2690"/>
              <a:chExt cx="894" cy="596"/>
            </a:xfrm>
          </p:grpSpPr>
          <p:sp>
            <p:nvSpPr>
              <p:cNvPr id="106788"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6789"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72" name="Group 9"/>
            <p:cNvGrpSpPr>
              <a:grpSpLocks/>
            </p:cNvGrpSpPr>
            <p:nvPr/>
          </p:nvGrpSpPr>
          <p:grpSpPr bwMode="auto">
            <a:xfrm>
              <a:off x="1483" y="2379"/>
              <a:ext cx="429" cy="598"/>
              <a:chOff x="1483" y="2379"/>
              <a:chExt cx="429" cy="598"/>
            </a:xfrm>
          </p:grpSpPr>
          <p:sp>
            <p:nvSpPr>
              <p:cNvPr id="106786"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6787"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73" name="Group 12"/>
            <p:cNvGrpSpPr>
              <a:grpSpLocks/>
            </p:cNvGrpSpPr>
            <p:nvPr/>
          </p:nvGrpSpPr>
          <p:grpSpPr bwMode="auto">
            <a:xfrm>
              <a:off x="1936" y="2379"/>
              <a:ext cx="894" cy="604"/>
              <a:chOff x="1936" y="2379"/>
              <a:chExt cx="894" cy="604"/>
            </a:xfrm>
          </p:grpSpPr>
          <p:sp>
            <p:nvSpPr>
              <p:cNvPr id="106784"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6785"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74" name="Group 15"/>
            <p:cNvGrpSpPr>
              <a:grpSpLocks/>
            </p:cNvGrpSpPr>
            <p:nvPr/>
          </p:nvGrpSpPr>
          <p:grpSpPr bwMode="auto">
            <a:xfrm>
              <a:off x="1952" y="2076"/>
              <a:ext cx="886" cy="290"/>
              <a:chOff x="1952" y="2076"/>
              <a:chExt cx="886" cy="290"/>
            </a:xfrm>
          </p:grpSpPr>
          <p:sp>
            <p:nvSpPr>
              <p:cNvPr id="106782"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6783"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75" name="Group 18"/>
            <p:cNvGrpSpPr>
              <a:grpSpLocks/>
            </p:cNvGrpSpPr>
            <p:nvPr/>
          </p:nvGrpSpPr>
          <p:grpSpPr bwMode="auto">
            <a:xfrm>
              <a:off x="1481" y="1769"/>
              <a:ext cx="894" cy="283"/>
              <a:chOff x="1481" y="1769"/>
              <a:chExt cx="894" cy="283"/>
            </a:xfrm>
          </p:grpSpPr>
          <p:sp>
            <p:nvSpPr>
              <p:cNvPr id="106780"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6781"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5576"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5577"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5578"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5579"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5580"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5581"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5582"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5583"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5584"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5585"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5586" name="Group 31"/>
            <p:cNvGrpSpPr>
              <a:grpSpLocks/>
            </p:cNvGrpSpPr>
            <p:nvPr/>
          </p:nvGrpSpPr>
          <p:grpSpPr bwMode="auto">
            <a:xfrm>
              <a:off x="1912" y="1741"/>
              <a:ext cx="40" cy="1260"/>
              <a:chOff x="1912" y="1741"/>
              <a:chExt cx="40" cy="1260"/>
            </a:xfrm>
          </p:grpSpPr>
          <p:sp>
            <p:nvSpPr>
              <p:cNvPr id="106770"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6771"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6772"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6773"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6774"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6775"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6776"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6777"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6778"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6779"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5587" name="Group 42"/>
            <p:cNvGrpSpPr>
              <a:grpSpLocks/>
            </p:cNvGrpSpPr>
            <p:nvPr/>
          </p:nvGrpSpPr>
          <p:grpSpPr bwMode="auto">
            <a:xfrm>
              <a:off x="2375" y="1749"/>
              <a:ext cx="40" cy="1252"/>
              <a:chOff x="2375" y="1749"/>
              <a:chExt cx="40" cy="1252"/>
            </a:xfrm>
          </p:grpSpPr>
          <p:sp>
            <p:nvSpPr>
              <p:cNvPr id="106760"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6761"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6762"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6763"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6764"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765"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766"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6767"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6768"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769"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588" name="Group 53"/>
            <p:cNvGrpSpPr>
              <a:grpSpLocks/>
            </p:cNvGrpSpPr>
            <p:nvPr/>
          </p:nvGrpSpPr>
          <p:grpSpPr bwMode="auto">
            <a:xfrm>
              <a:off x="1489" y="2076"/>
              <a:ext cx="431" cy="284"/>
              <a:chOff x="1489" y="2076"/>
              <a:chExt cx="431" cy="284"/>
            </a:xfrm>
          </p:grpSpPr>
          <p:sp>
            <p:nvSpPr>
              <p:cNvPr id="106758"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6759"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89" name="Group 56"/>
            <p:cNvGrpSpPr>
              <a:grpSpLocks/>
            </p:cNvGrpSpPr>
            <p:nvPr/>
          </p:nvGrpSpPr>
          <p:grpSpPr bwMode="auto">
            <a:xfrm>
              <a:off x="1489" y="1733"/>
              <a:ext cx="423" cy="56"/>
              <a:chOff x="1489" y="1733"/>
              <a:chExt cx="423" cy="56"/>
            </a:xfrm>
          </p:grpSpPr>
          <p:sp>
            <p:nvSpPr>
              <p:cNvPr id="106750"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751" name="Group 58"/>
              <p:cNvGrpSpPr>
                <a:grpSpLocks/>
              </p:cNvGrpSpPr>
              <p:nvPr/>
            </p:nvGrpSpPr>
            <p:grpSpPr bwMode="auto">
              <a:xfrm>
                <a:off x="1489" y="1757"/>
                <a:ext cx="295" cy="1"/>
                <a:chOff x="1489" y="1757"/>
                <a:chExt cx="295" cy="1"/>
              </a:xfrm>
            </p:grpSpPr>
            <p:sp>
              <p:nvSpPr>
                <p:cNvPr id="106752"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53"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54"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55"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56"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57"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0" name="Group 65"/>
            <p:cNvGrpSpPr>
              <a:grpSpLocks/>
            </p:cNvGrpSpPr>
            <p:nvPr/>
          </p:nvGrpSpPr>
          <p:grpSpPr bwMode="auto">
            <a:xfrm>
              <a:off x="1952" y="1725"/>
              <a:ext cx="415" cy="56"/>
              <a:chOff x="1952" y="1725"/>
              <a:chExt cx="415" cy="56"/>
            </a:xfrm>
          </p:grpSpPr>
          <p:sp>
            <p:nvSpPr>
              <p:cNvPr id="106742"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743" name="Group 67"/>
              <p:cNvGrpSpPr>
                <a:grpSpLocks/>
              </p:cNvGrpSpPr>
              <p:nvPr/>
            </p:nvGrpSpPr>
            <p:grpSpPr bwMode="auto">
              <a:xfrm>
                <a:off x="1952" y="1757"/>
                <a:ext cx="295" cy="1"/>
                <a:chOff x="1952" y="1757"/>
                <a:chExt cx="295" cy="1"/>
              </a:xfrm>
            </p:grpSpPr>
            <p:sp>
              <p:nvSpPr>
                <p:cNvPr id="106744"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5"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6"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7"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8"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9"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1" name="Group 74"/>
            <p:cNvGrpSpPr>
              <a:grpSpLocks/>
            </p:cNvGrpSpPr>
            <p:nvPr/>
          </p:nvGrpSpPr>
          <p:grpSpPr bwMode="auto">
            <a:xfrm>
              <a:off x="1497" y="2036"/>
              <a:ext cx="415" cy="56"/>
              <a:chOff x="1497" y="2036"/>
              <a:chExt cx="415" cy="56"/>
            </a:xfrm>
          </p:grpSpPr>
          <p:sp>
            <p:nvSpPr>
              <p:cNvPr id="106734"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735" name="Group 76"/>
              <p:cNvGrpSpPr>
                <a:grpSpLocks/>
              </p:cNvGrpSpPr>
              <p:nvPr/>
            </p:nvGrpSpPr>
            <p:grpSpPr bwMode="auto">
              <a:xfrm>
                <a:off x="1497" y="2068"/>
                <a:ext cx="295" cy="1"/>
                <a:chOff x="1497" y="2068"/>
                <a:chExt cx="295" cy="1"/>
              </a:xfrm>
            </p:grpSpPr>
            <p:sp>
              <p:nvSpPr>
                <p:cNvPr id="106736"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7"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8"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9"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0"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41"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2" name="Group 83"/>
            <p:cNvGrpSpPr>
              <a:grpSpLocks/>
            </p:cNvGrpSpPr>
            <p:nvPr/>
          </p:nvGrpSpPr>
          <p:grpSpPr bwMode="auto">
            <a:xfrm>
              <a:off x="1960" y="2036"/>
              <a:ext cx="423" cy="56"/>
              <a:chOff x="1960" y="2036"/>
              <a:chExt cx="423" cy="56"/>
            </a:xfrm>
          </p:grpSpPr>
          <p:sp>
            <p:nvSpPr>
              <p:cNvPr id="106726"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727" name="Group 85"/>
              <p:cNvGrpSpPr>
                <a:grpSpLocks/>
              </p:cNvGrpSpPr>
              <p:nvPr/>
            </p:nvGrpSpPr>
            <p:grpSpPr bwMode="auto">
              <a:xfrm>
                <a:off x="1960" y="2068"/>
                <a:ext cx="303" cy="1"/>
                <a:chOff x="1960" y="2068"/>
                <a:chExt cx="303" cy="1"/>
              </a:xfrm>
            </p:grpSpPr>
            <p:sp>
              <p:nvSpPr>
                <p:cNvPr id="106728"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9"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0"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1"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2"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33"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3" name="Group 92"/>
            <p:cNvGrpSpPr>
              <a:grpSpLocks/>
            </p:cNvGrpSpPr>
            <p:nvPr/>
          </p:nvGrpSpPr>
          <p:grpSpPr bwMode="auto">
            <a:xfrm>
              <a:off x="2431" y="2036"/>
              <a:ext cx="415" cy="56"/>
              <a:chOff x="2431" y="2036"/>
              <a:chExt cx="415" cy="56"/>
            </a:xfrm>
          </p:grpSpPr>
          <p:sp>
            <p:nvSpPr>
              <p:cNvPr id="106718"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719" name="Group 94"/>
              <p:cNvGrpSpPr>
                <a:grpSpLocks/>
              </p:cNvGrpSpPr>
              <p:nvPr/>
            </p:nvGrpSpPr>
            <p:grpSpPr bwMode="auto">
              <a:xfrm>
                <a:off x="2431" y="2068"/>
                <a:ext cx="295" cy="1"/>
                <a:chOff x="2431" y="2068"/>
                <a:chExt cx="295" cy="1"/>
              </a:xfrm>
            </p:grpSpPr>
            <p:sp>
              <p:nvSpPr>
                <p:cNvPr id="106720"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1"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2"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3"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4"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25"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4" name="Group 101"/>
            <p:cNvGrpSpPr>
              <a:grpSpLocks/>
            </p:cNvGrpSpPr>
            <p:nvPr/>
          </p:nvGrpSpPr>
          <p:grpSpPr bwMode="auto">
            <a:xfrm>
              <a:off x="2423" y="2347"/>
              <a:ext cx="415" cy="56"/>
              <a:chOff x="2423" y="2347"/>
              <a:chExt cx="415" cy="56"/>
            </a:xfrm>
          </p:grpSpPr>
          <p:sp>
            <p:nvSpPr>
              <p:cNvPr id="106710"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711" name="Group 103"/>
              <p:cNvGrpSpPr>
                <a:grpSpLocks/>
              </p:cNvGrpSpPr>
              <p:nvPr/>
            </p:nvGrpSpPr>
            <p:grpSpPr bwMode="auto">
              <a:xfrm>
                <a:off x="2423" y="2371"/>
                <a:ext cx="295" cy="1"/>
                <a:chOff x="2423" y="2371"/>
                <a:chExt cx="295" cy="1"/>
              </a:xfrm>
            </p:grpSpPr>
            <p:sp>
              <p:nvSpPr>
                <p:cNvPr id="106712"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13"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14"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15"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16"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17"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5" name="Group 110"/>
            <p:cNvGrpSpPr>
              <a:grpSpLocks/>
            </p:cNvGrpSpPr>
            <p:nvPr/>
          </p:nvGrpSpPr>
          <p:grpSpPr bwMode="auto">
            <a:xfrm>
              <a:off x="1960" y="2347"/>
              <a:ext cx="415" cy="56"/>
              <a:chOff x="1960" y="2347"/>
              <a:chExt cx="415" cy="56"/>
            </a:xfrm>
          </p:grpSpPr>
          <p:sp>
            <p:nvSpPr>
              <p:cNvPr id="106702"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703" name="Group 112"/>
              <p:cNvGrpSpPr>
                <a:grpSpLocks/>
              </p:cNvGrpSpPr>
              <p:nvPr/>
            </p:nvGrpSpPr>
            <p:grpSpPr bwMode="auto">
              <a:xfrm>
                <a:off x="1960" y="2371"/>
                <a:ext cx="295" cy="1"/>
                <a:chOff x="1960" y="2371"/>
                <a:chExt cx="295" cy="1"/>
              </a:xfrm>
            </p:grpSpPr>
            <p:sp>
              <p:nvSpPr>
                <p:cNvPr id="106704"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5"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6"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7"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8"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9"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6" name="Group 119"/>
            <p:cNvGrpSpPr>
              <a:grpSpLocks/>
            </p:cNvGrpSpPr>
            <p:nvPr/>
          </p:nvGrpSpPr>
          <p:grpSpPr bwMode="auto">
            <a:xfrm>
              <a:off x="1497" y="2339"/>
              <a:ext cx="415" cy="56"/>
              <a:chOff x="1497" y="2339"/>
              <a:chExt cx="415" cy="56"/>
            </a:xfrm>
          </p:grpSpPr>
          <p:sp>
            <p:nvSpPr>
              <p:cNvPr id="106694"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695" name="Group 121"/>
              <p:cNvGrpSpPr>
                <a:grpSpLocks/>
              </p:cNvGrpSpPr>
              <p:nvPr/>
            </p:nvGrpSpPr>
            <p:grpSpPr bwMode="auto">
              <a:xfrm>
                <a:off x="1497" y="2371"/>
                <a:ext cx="295" cy="1"/>
                <a:chOff x="1497" y="2371"/>
                <a:chExt cx="295" cy="1"/>
              </a:xfrm>
            </p:grpSpPr>
            <p:sp>
              <p:nvSpPr>
                <p:cNvPr id="106696"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7"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8"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9"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0"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701"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7" name="Group 128"/>
            <p:cNvGrpSpPr>
              <a:grpSpLocks/>
            </p:cNvGrpSpPr>
            <p:nvPr/>
          </p:nvGrpSpPr>
          <p:grpSpPr bwMode="auto">
            <a:xfrm>
              <a:off x="1489" y="2650"/>
              <a:ext cx="423" cy="56"/>
              <a:chOff x="1489" y="2650"/>
              <a:chExt cx="423" cy="56"/>
            </a:xfrm>
          </p:grpSpPr>
          <p:sp>
            <p:nvSpPr>
              <p:cNvPr id="106686"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687" name="Group 130"/>
              <p:cNvGrpSpPr>
                <a:grpSpLocks/>
              </p:cNvGrpSpPr>
              <p:nvPr/>
            </p:nvGrpSpPr>
            <p:grpSpPr bwMode="auto">
              <a:xfrm>
                <a:off x="1489" y="2674"/>
                <a:ext cx="295" cy="1"/>
                <a:chOff x="1489" y="2674"/>
                <a:chExt cx="295" cy="1"/>
              </a:xfrm>
            </p:grpSpPr>
            <p:sp>
              <p:nvSpPr>
                <p:cNvPr id="106688"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9"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0"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1"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2"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93"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8" name="Group 137"/>
            <p:cNvGrpSpPr>
              <a:grpSpLocks/>
            </p:cNvGrpSpPr>
            <p:nvPr/>
          </p:nvGrpSpPr>
          <p:grpSpPr bwMode="auto">
            <a:xfrm>
              <a:off x="1968" y="2650"/>
              <a:ext cx="415" cy="56"/>
              <a:chOff x="1968" y="2650"/>
              <a:chExt cx="415" cy="56"/>
            </a:xfrm>
          </p:grpSpPr>
          <p:sp>
            <p:nvSpPr>
              <p:cNvPr id="106678"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679" name="Group 139"/>
              <p:cNvGrpSpPr>
                <a:grpSpLocks/>
              </p:cNvGrpSpPr>
              <p:nvPr/>
            </p:nvGrpSpPr>
            <p:grpSpPr bwMode="auto">
              <a:xfrm>
                <a:off x="1968" y="2674"/>
                <a:ext cx="295" cy="1"/>
                <a:chOff x="1968" y="2674"/>
                <a:chExt cx="295" cy="1"/>
              </a:xfrm>
            </p:grpSpPr>
            <p:sp>
              <p:nvSpPr>
                <p:cNvPr id="106680"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1"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2"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3"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4"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85"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599" name="Group 146"/>
            <p:cNvGrpSpPr>
              <a:grpSpLocks/>
            </p:cNvGrpSpPr>
            <p:nvPr/>
          </p:nvGrpSpPr>
          <p:grpSpPr bwMode="auto">
            <a:xfrm>
              <a:off x="1489" y="2953"/>
              <a:ext cx="423" cy="56"/>
              <a:chOff x="1489" y="2953"/>
              <a:chExt cx="423" cy="56"/>
            </a:xfrm>
          </p:grpSpPr>
          <p:sp>
            <p:nvSpPr>
              <p:cNvPr id="106670"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6671" name="Group 148"/>
              <p:cNvGrpSpPr>
                <a:grpSpLocks/>
              </p:cNvGrpSpPr>
              <p:nvPr/>
            </p:nvGrpSpPr>
            <p:grpSpPr bwMode="auto">
              <a:xfrm>
                <a:off x="1489" y="2985"/>
                <a:ext cx="295" cy="1"/>
                <a:chOff x="1489" y="2985"/>
                <a:chExt cx="295" cy="1"/>
              </a:xfrm>
            </p:grpSpPr>
            <p:sp>
              <p:nvSpPr>
                <p:cNvPr id="106672"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73"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74"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75"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76"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77"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00" name="Group 155"/>
            <p:cNvGrpSpPr>
              <a:grpSpLocks/>
            </p:cNvGrpSpPr>
            <p:nvPr/>
          </p:nvGrpSpPr>
          <p:grpSpPr bwMode="auto">
            <a:xfrm>
              <a:off x="1952" y="2953"/>
              <a:ext cx="415" cy="56"/>
              <a:chOff x="1952" y="2953"/>
              <a:chExt cx="415" cy="56"/>
            </a:xfrm>
          </p:grpSpPr>
          <p:sp>
            <p:nvSpPr>
              <p:cNvPr id="106662"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663" name="Group 157"/>
              <p:cNvGrpSpPr>
                <a:grpSpLocks/>
              </p:cNvGrpSpPr>
              <p:nvPr/>
            </p:nvGrpSpPr>
            <p:grpSpPr bwMode="auto">
              <a:xfrm>
                <a:off x="1952" y="2985"/>
                <a:ext cx="295" cy="1"/>
                <a:chOff x="1952" y="2985"/>
                <a:chExt cx="295" cy="1"/>
              </a:xfrm>
            </p:grpSpPr>
            <p:sp>
              <p:nvSpPr>
                <p:cNvPr id="106664"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5"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6"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7"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8"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9"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01" name="Group 164"/>
            <p:cNvGrpSpPr>
              <a:grpSpLocks/>
            </p:cNvGrpSpPr>
            <p:nvPr/>
          </p:nvGrpSpPr>
          <p:grpSpPr bwMode="auto">
            <a:xfrm>
              <a:off x="2415" y="2953"/>
              <a:ext cx="415" cy="56"/>
              <a:chOff x="2415" y="2953"/>
              <a:chExt cx="415" cy="56"/>
            </a:xfrm>
          </p:grpSpPr>
          <p:sp>
            <p:nvSpPr>
              <p:cNvPr id="106654"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655" name="Group 166"/>
              <p:cNvGrpSpPr>
                <a:grpSpLocks/>
              </p:cNvGrpSpPr>
              <p:nvPr/>
            </p:nvGrpSpPr>
            <p:grpSpPr bwMode="auto">
              <a:xfrm>
                <a:off x="2415" y="2985"/>
                <a:ext cx="295" cy="1"/>
                <a:chOff x="2415" y="2985"/>
                <a:chExt cx="295" cy="1"/>
              </a:xfrm>
            </p:grpSpPr>
            <p:sp>
              <p:nvSpPr>
                <p:cNvPr id="106656"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57"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58"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59"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0"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61"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02" name="Group 173"/>
            <p:cNvGrpSpPr>
              <a:grpSpLocks/>
            </p:cNvGrpSpPr>
            <p:nvPr/>
          </p:nvGrpSpPr>
          <p:grpSpPr bwMode="auto">
            <a:xfrm>
              <a:off x="2838" y="1741"/>
              <a:ext cx="40" cy="1260"/>
              <a:chOff x="2838" y="1741"/>
              <a:chExt cx="40" cy="1260"/>
            </a:xfrm>
          </p:grpSpPr>
          <p:sp>
            <p:nvSpPr>
              <p:cNvPr id="106644"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6645"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6646"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6647"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6648"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649"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650"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6651"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6652"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653"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03" name="Group 184"/>
            <p:cNvGrpSpPr>
              <a:grpSpLocks/>
            </p:cNvGrpSpPr>
            <p:nvPr/>
          </p:nvGrpSpPr>
          <p:grpSpPr bwMode="auto">
            <a:xfrm>
              <a:off x="1912" y="3272"/>
              <a:ext cx="32" cy="335"/>
              <a:chOff x="1912" y="3272"/>
              <a:chExt cx="32" cy="335"/>
            </a:xfrm>
          </p:grpSpPr>
          <p:sp>
            <p:nvSpPr>
              <p:cNvPr id="106640"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641"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642"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6643"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04" name="Group 189"/>
            <p:cNvGrpSpPr>
              <a:grpSpLocks/>
            </p:cNvGrpSpPr>
            <p:nvPr/>
          </p:nvGrpSpPr>
          <p:grpSpPr bwMode="auto">
            <a:xfrm>
              <a:off x="1449" y="3272"/>
              <a:ext cx="40" cy="335"/>
              <a:chOff x="1449" y="3272"/>
              <a:chExt cx="40" cy="335"/>
            </a:xfrm>
          </p:grpSpPr>
          <p:sp>
            <p:nvSpPr>
              <p:cNvPr id="106636"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6637"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6638"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6639"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05" name="Group 194"/>
            <p:cNvGrpSpPr>
              <a:grpSpLocks/>
            </p:cNvGrpSpPr>
            <p:nvPr/>
          </p:nvGrpSpPr>
          <p:grpSpPr bwMode="auto">
            <a:xfrm>
              <a:off x="2367" y="3272"/>
              <a:ext cx="32" cy="335"/>
              <a:chOff x="2367" y="3272"/>
              <a:chExt cx="32" cy="335"/>
            </a:xfrm>
          </p:grpSpPr>
          <p:sp>
            <p:nvSpPr>
              <p:cNvPr id="106632"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633"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634"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6635"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06" name="Group 199"/>
            <p:cNvGrpSpPr>
              <a:grpSpLocks/>
            </p:cNvGrpSpPr>
            <p:nvPr/>
          </p:nvGrpSpPr>
          <p:grpSpPr bwMode="auto">
            <a:xfrm>
              <a:off x="2822" y="3272"/>
              <a:ext cx="40" cy="335"/>
              <a:chOff x="2822" y="3272"/>
              <a:chExt cx="40" cy="335"/>
            </a:xfrm>
          </p:grpSpPr>
          <p:sp>
            <p:nvSpPr>
              <p:cNvPr id="106628"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6629"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6630"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6631"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07" name="Group 204"/>
            <p:cNvGrpSpPr>
              <a:grpSpLocks/>
            </p:cNvGrpSpPr>
            <p:nvPr/>
          </p:nvGrpSpPr>
          <p:grpSpPr bwMode="auto">
            <a:xfrm>
              <a:off x="2415" y="2650"/>
              <a:ext cx="415" cy="56"/>
              <a:chOff x="2415" y="2650"/>
              <a:chExt cx="415" cy="56"/>
            </a:xfrm>
          </p:grpSpPr>
          <p:sp>
            <p:nvSpPr>
              <p:cNvPr id="106620"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621" name="Group 206"/>
              <p:cNvGrpSpPr>
                <a:grpSpLocks/>
              </p:cNvGrpSpPr>
              <p:nvPr/>
            </p:nvGrpSpPr>
            <p:grpSpPr bwMode="auto">
              <a:xfrm>
                <a:off x="2415" y="2674"/>
                <a:ext cx="295" cy="1"/>
                <a:chOff x="2415" y="2674"/>
                <a:chExt cx="295" cy="1"/>
              </a:xfrm>
            </p:grpSpPr>
            <p:sp>
              <p:nvSpPr>
                <p:cNvPr id="106622"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23"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24"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25"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26"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27"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08" name="Group 213"/>
            <p:cNvGrpSpPr>
              <a:grpSpLocks/>
            </p:cNvGrpSpPr>
            <p:nvPr/>
          </p:nvGrpSpPr>
          <p:grpSpPr bwMode="auto">
            <a:xfrm>
              <a:off x="2415" y="1733"/>
              <a:ext cx="415" cy="56"/>
              <a:chOff x="2415" y="1733"/>
              <a:chExt cx="415" cy="56"/>
            </a:xfrm>
          </p:grpSpPr>
          <p:sp>
            <p:nvSpPr>
              <p:cNvPr id="106612"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613" name="Group 215"/>
              <p:cNvGrpSpPr>
                <a:grpSpLocks/>
              </p:cNvGrpSpPr>
              <p:nvPr/>
            </p:nvGrpSpPr>
            <p:grpSpPr bwMode="auto">
              <a:xfrm>
                <a:off x="2415" y="1757"/>
                <a:ext cx="295" cy="1"/>
                <a:chOff x="2415" y="1757"/>
                <a:chExt cx="295" cy="1"/>
              </a:xfrm>
            </p:grpSpPr>
            <p:sp>
              <p:nvSpPr>
                <p:cNvPr id="106614"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5"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6"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7"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8"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9"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09" name="Group 222"/>
            <p:cNvGrpSpPr>
              <a:grpSpLocks/>
            </p:cNvGrpSpPr>
            <p:nvPr/>
          </p:nvGrpSpPr>
          <p:grpSpPr bwMode="auto">
            <a:xfrm>
              <a:off x="1489" y="3264"/>
              <a:ext cx="423" cy="56"/>
              <a:chOff x="1489" y="3264"/>
              <a:chExt cx="423" cy="56"/>
            </a:xfrm>
          </p:grpSpPr>
          <p:sp>
            <p:nvSpPr>
              <p:cNvPr id="106604"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605" name="Group 224"/>
              <p:cNvGrpSpPr>
                <a:grpSpLocks/>
              </p:cNvGrpSpPr>
              <p:nvPr/>
            </p:nvGrpSpPr>
            <p:grpSpPr bwMode="auto">
              <a:xfrm>
                <a:off x="1489" y="3288"/>
                <a:ext cx="295" cy="1"/>
                <a:chOff x="1489" y="3288"/>
                <a:chExt cx="295" cy="1"/>
              </a:xfrm>
            </p:grpSpPr>
            <p:sp>
              <p:nvSpPr>
                <p:cNvPr id="106606"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7"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8"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9"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0"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11"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0" name="Group 231"/>
            <p:cNvGrpSpPr>
              <a:grpSpLocks/>
            </p:cNvGrpSpPr>
            <p:nvPr/>
          </p:nvGrpSpPr>
          <p:grpSpPr bwMode="auto">
            <a:xfrm>
              <a:off x="1944" y="3256"/>
              <a:ext cx="423" cy="56"/>
              <a:chOff x="1944" y="3256"/>
              <a:chExt cx="423" cy="56"/>
            </a:xfrm>
          </p:grpSpPr>
          <p:sp>
            <p:nvSpPr>
              <p:cNvPr id="106596"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597" name="Group 233"/>
              <p:cNvGrpSpPr>
                <a:grpSpLocks/>
              </p:cNvGrpSpPr>
              <p:nvPr/>
            </p:nvGrpSpPr>
            <p:grpSpPr bwMode="auto">
              <a:xfrm>
                <a:off x="1944" y="3288"/>
                <a:ext cx="303" cy="1"/>
                <a:chOff x="1944" y="3288"/>
                <a:chExt cx="303" cy="1"/>
              </a:xfrm>
            </p:grpSpPr>
            <p:sp>
              <p:nvSpPr>
                <p:cNvPr id="106598"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9"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0"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1"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2"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603"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1" name="Group 240"/>
            <p:cNvGrpSpPr>
              <a:grpSpLocks/>
            </p:cNvGrpSpPr>
            <p:nvPr/>
          </p:nvGrpSpPr>
          <p:grpSpPr bwMode="auto">
            <a:xfrm>
              <a:off x="2415" y="3256"/>
              <a:ext cx="415" cy="56"/>
              <a:chOff x="2415" y="3256"/>
              <a:chExt cx="415" cy="56"/>
            </a:xfrm>
          </p:grpSpPr>
          <p:sp>
            <p:nvSpPr>
              <p:cNvPr id="106588"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589" name="Group 242"/>
              <p:cNvGrpSpPr>
                <a:grpSpLocks/>
              </p:cNvGrpSpPr>
              <p:nvPr/>
            </p:nvGrpSpPr>
            <p:grpSpPr bwMode="auto">
              <a:xfrm>
                <a:off x="2415" y="3288"/>
                <a:ext cx="295" cy="1"/>
                <a:chOff x="2415" y="3288"/>
                <a:chExt cx="295" cy="1"/>
              </a:xfrm>
            </p:grpSpPr>
            <p:sp>
              <p:nvSpPr>
                <p:cNvPr id="106590"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1"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2"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3"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4"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95"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2" name="Group 249"/>
            <p:cNvGrpSpPr>
              <a:grpSpLocks/>
            </p:cNvGrpSpPr>
            <p:nvPr/>
          </p:nvGrpSpPr>
          <p:grpSpPr bwMode="auto">
            <a:xfrm>
              <a:off x="1489" y="3567"/>
              <a:ext cx="423" cy="56"/>
              <a:chOff x="1489" y="3567"/>
              <a:chExt cx="423" cy="56"/>
            </a:xfrm>
          </p:grpSpPr>
          <p:sp>
            <p:nvSpPr>
              <p:cNvPr id="106580"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581" name="Group 251"/>
              <p:cNvGrpSpPr>
                <a:grpSpLocks/>
              </p:cNvGrpSpPr>
              <p:nvPr/>
            </p:nvGrpSpPr>
            <p:grpSpPr bwMode="auto">
              <a:xfrm>
                <a:off x="1489" y="3591"/>
                <a:ext cx="303" cy="1"/>
                <a:chOff x="1489" y="3591"/>
                <a:chExt cx="303" cy="1"/>
              </a:xfrm>
            </p:grpSpPr>
            <p:sp>
              <p:nvSpPr>
                <p:cNvPr id="106582"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83"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84"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85"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86"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87"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3" name="Group 258"/>
            <p:cNvGrpSpPr>
              <a:grpSpLocks/>
            </p:cNvGrpSpPr>
            <p:nvPr/>
          </p:nvGrpSpPr>
          <p:grpSpPr bwMode="auto">
            <a:xfrm>
              <a:off x="1952" y="3567"/>
              <a:ext cx="415" cy="56"/>
              <a:chOff x="1952" y="3567"/>
              <a:chExt cx="415" cy="56"/>
            </a:xfrm>
          </p:grpSpPr>
          <p:sp>
            <p:nvSpPr>
              <p:cNvPr id="106572"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573" name="Group 260"/>
              <p:cNvGrpSpPr>
                <a:grpSpLocks/>
              </p:cNvGrpSpPr>
              <p:nvPr/>
            </p:nvGrpSpPr>
            <p:grpSpPr bwMode="auto">
              <a:xfrm>
                <a:off x="1952" y="3591"/>
                <a:ext cx="295" cy="1"/>
                <a:chOff x="1952" y="3591"/>
                <a:chExt cx="295" cy="1"/>
              </a:xfrm>
            </p:grpSpPr>
            <p:sp>
              <p:nvSpPr>
                <p:cNvPr id="106574"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5"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6"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7"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8"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9"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4" name="Group 267"/>
            <p:cNvGrpSpPr>
              <a:grpSpLocks/>
            </p:cNvGrpSpPr>
            <p:nvPr/>
          </p:nvGrpSpPr>
          <p:grpSpPr bwMode="auto">
            <a:xfrm>
              <a:off x="2407" y="3567"/>
              <a:ext cx="415" cy="56"/>
              <a:chOff x="2407" y="3567"/>
              <a:chExt cx="415" cy="56"/>
            </a:xfrm>
          </p:grpSpPr>
          <p:sp>
            <p:nvSpPr>
              <p:cNvPr id="106564"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565" name="Group 269"/>
              <p:cNvGrpSpPr>
                <a:grpSpLocks/>
              </p:cNvGrpSpPr>
              <p:nvPr/>
            </p:nvGrpSpPr>
            <p:grpSpPr bwMode="auto">
              <a:xfrm>
                <a:off x="2407" y="3591"/>
                <a:ext cx="295" cy="1"/>
                <a:chOff x="2407" y="3591"/>
                <a:chExt cx="295" cy="1"/>
              </a:xfrm>
            </p:grpSpPr>
            <p:sp>
              <p:nvSpPr>
                <p:cNvPr id="106566"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67"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68"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69"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0"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71"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15" name="Group 276"/>
            <p:cNvGrpSpPr>
              <a:grpSpLocks/>
            </p:cNvGrpSpPr>
            <p:nvPr/>
          </p:nvGrpSpPr>
          <p:grpSpPr bwMode="auto">
            <a:xfrm>
              <a:off x="1944" y="2690"/>
              <a:ext cx="894" cy="596"/>
              <a:chOff x="1944" y="2690"/>
              <a:chExt cx="894" cy="596"/>
            </a:xfrm>
          </p:grpSpPr>
          <p:sp>
            <p:nvSpPr>
              <p:cNvPr id="106562"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6563"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16" name="Group 279"/>
            <p:cNvGrpSpPr>
              <a:grpSpLocks/>
            </p:cNvGrpSpPr>
            <p:nvPr/>
          </p:nvGrpSpPr>
          <p:grpSpPr bwMode="auto">
            <a:xfrm>
              <a:off x="1952" y="2376"/>
              <a:ext cx="886" cy="290"/>
              <a:chOff x="1952" y="2376"/>
              <a:chExt cx="886" cy="290"/>
            </a:xfrm>
          </p:grpSpPr>
          <p:sp>
            <p:nvSpPr>
              <p:cNvPr id="106560"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6561"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17" name="Group 282"/>
            <p:cNvGrpSpPr>
              <a:grpSpLocks/>
            </p:cNvGrpSpPr>
            <p:nvPr/>
          </p:nvGrpSpPr>
          <p:grpSpPr bwMode="auto">
            <a:xfrm>
              <a:off x="1481" y="2084"/>
              <a:ext cx="1373" cy="1507"/>
              <a:chOff x="1481" y="2084"/>
              <a:chExt cx="1373" cy="1507"/>
            </a:xfrm>
          </p:grpSpPr>
          <p:sp>
            <p:nvSpPr>
              <p:cNvPr id="106558"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6559"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18" name="Group 285"/>
            <p:cNvGrpSpPr>
              <a:grpSpLocks/>
            </p:cNvGrpSpPr>
            <p:nvPr/>
          </p:nvGrpSpPr>
          <p:grpSpPr bwMode="auto">
            <a:xfrm>
              <a:off x="1944" y="2076"/>
              <a:ext cx="902" cy="885"/>
              <a:chOff x="1944" y="2076"/>
              <a:chExt cx="902" cy="885"/>
            </a:xfrm>
          </p:grpSpPr>
          <p:sp>
            <p:nvSpPr>
              <p:cNvPr id="106556"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6557"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19" name="Group 288"/>
            <p:cNvGrpSpPr>
              <a:grpSpLocks/>
            </p:cNvGrpSpPr>
            <p:nvPr/>
          </p:nvGrpSpPr>
          <p:grpSpPr bwMode="auto">
            <a:xfrm>
              <a:off x="1489" y="2379"/>
              <a:ext cx="902" cy="893"/>
              <a:chOff x="1489" y="2379"/>
              <a:chExt cx="902" cy="893"/>
            </a:xfrm>
          </p:grpSpPr>
          <p:sp>
            <p:nvSpPr>
              <p:cNvPr id="106554"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6555"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20" name="Group 291"/>
            <p:cNvGrpSpPr>
              <a:grpSpLocks/>
            </p:cNvGrpSpPr>
            <p:nvPr/>
          </p:nvGrpSpPr>
          <p:grpSpPr bwMode="auto">
            <a:xfrm>
              <a:off x="1483" y="2379"/>
              <a:ext cx="429" cy="598"/>
              <a:chOff x="1483" y="2379"/>
              <a:chExt cx="429" cy="598"/>
            </a:xfrm>
          </p:grpSpPr>
          <p:sp>
            <p:nvSpPr>
              <p:cNvPr id="106552"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6553"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21" name="Group 294"/>
            <p:cNvGrpSpPr>
              <a:grpSpLocks/>
            </p:cNvGrpSpPr>
            <p:nvPr/>
          </p:nvGrpSpPr>
          <p:grpSpPr bwMode="auto">
            <a:xfrm>
              <a:off x="1936" y="2379"/>
              <a:ext cx="894" cy="604"/>
              <a:chOff x="1936" y="2379"/>
              <a:chExt cx="894" cy="604"/>
            </a:xfrm>
          </p:grpSpPr>
          <p:sp>
            <p:nvSpPr>
              <p:cNvPr id="106550"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6551"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22" name="Group 297"/>
            <p:cNvGrpSpPr>
              <a:grpSpLocks/>
            </p:cNvGrpSpPr>
            <p:nvPr/>
          </p:nvGrpSpPr>
          <p:grpSpPr bwMode="auto">
            <a:xfrm>
              <a:off x="1952" y="2076"/>
              <a:ext cx="886" cy="290"/>
              <a:chOff x="1952" y="2076"/>
              <a:chExt cx="886" cy="290"/>
            </a:xfrm>
          </p:grpSpPr>
          <p:sp>
            <p:nvSpPr>
              <p:cNvPr id="106548"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6549"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23" name="Group 300"/>
            <p:cNvGrpSpPr>
              <a:grpSpLocks/>
            </p:cNvGrpSpPr>
            <p:nvPr/>
          </p:nvGrpSpPr>
          <p:grpSpPr bwMode="auto">
            <a:xfrm>
              <a:off x="1481" y="1769"/>
              <a:ext cx="894" cy="283"/>
              <a:chOff x="1481" y="1769"/>
              <a:chExt cx="894" cy="283"/>
            </a:xfrm>
          </p:grpSpPr>
          <p:sp>
            <p:nvSpPr>
              <p:cNvPr id="106546"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6547"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5624"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5625"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5626"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5627"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5628"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5629"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5630"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5631"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5632"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5633"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5634" name="Group 313"/>
            <p:cNvGrpSpPr>
              <a:grpSpLocks/>
            </p:cNvGrpSpPr>
            <p:nvPr/>
          </p:nvGrpSpPr>
          <p:grpSpPr bwMode="auto">
            <a:xfrm>
              <a:off x="1912" y="1741"/>
              <a:ext cx="40" cy="1260"/>
              <a:chOff x="1912" y="1741"/>
              <a:chExt cx="40" cy="1260"/>
            </a:xfrm>
          </p:grpSpPr>
          <p:sp>
            <p:nvSpPr>
              <p:cNvPr id="106536"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6537"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6538"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6539"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6540"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6541"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6542"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6543"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6544"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6545"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5635" name="Group 324"/>
            <p:cNvGrpSpPr>
              <a:grpSpLocks/>
            </p:cNvGrpSpPr>
            <p:nvPr/>
          </p:nvGrpSpPr>
          <p:grpSpPr bwMode="auto">
            <a:xfrm>
              <a:off x="2375" y="1749"/>
              <a:ext cx="40" cy="1252"/>
              <a:chOff x="2375" y="1749"/>
              <a:chExt cx="40" cy="1252"/>
            </a:xfrm>
          </p:grpSpPr>
          <p:sp>
            <p:nvSpPr>
              <p:cNvPr id="106526"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6527"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6528"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6529"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6530"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531"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532"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6533"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6534"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535"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36" name="Group 335"/>
            <p:cNvGrpSpPr>
              <a:grpSpLocks/>
            </p:cNvGrpSpPr>
            <p:nvPr/>
          </p:nvGrpSpPr>
          <p:grpSpPr bwMode="auto">
            <a:xfrm>
              <a:off x="1489" y="2076"/>
              <a:ext cx="431" cy="284"/>
              <a:chOff x="1489" y="2076"/>
              <a:chExt cx="431" cy="284"/>
            </a:xfrm>
          </p:grpSpPr>
          <p:sp>
            <p:nvSpPr>
              <p:cNvPr id="106524"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6525"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37" name="Group 338"/>
            <p:cNvGrpSpPr>
              <a:grpSpLocks/>
            </p:cNvGrpSpPr>
            <p:nvPr/>
          </p:nvGrpSpPr>
          <p:grpSpPr bwMode="auto">
            <a:xfrm>
              <a:off x="1489" y="1733"/>
              <a:ext cx="423" cy="56"/>
              <a:chOff x="1489" y="1733"/>
              <a:chExt cx="423" cy="56"/>
            </a:xfrm>
          </p:grpSpPr>
          <p:sp>
            <p:nvSpPr>
              <p:cNvPr id="106516"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517" name="Group 340"/>
              <p:cNvGrpSpPr>
                <a:grpSpLocks/>
              </p:cNvGrpSpPr>
              <p:nvPr/>
            </p:nvGrpSpPr>
            <p:grpSpPr bwMode="auto">
              <a:xfrm>
                <a:off x="1489" y="1757"/>
                <a:ext cx="295" cy="1"/>
                <a:chOff x="1489" y="1757"/>
                <a:chExt cx="295" cy="1"/>
              </a:xfrm>
            </p:grpSpPr>
            <p:sp>
              <p:nvSpPr>
                <p:cNvPr id="106518"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9"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0"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1"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2"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3"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38" name="Group 347"/>
            <p:cNvGrpSpPr>
              <a:grpSpLocks/>
            </p:cNvGrpSpPr>
            <p:nvPr/>
          </p:nvGrpSpPr>
          <p:grpSpPr bwMode="auto">
            <a:xfrm>
              <a:off x="1952" y="1725"/>
              <a:ext cx="415" cy="56"/>
              <a:chOff x="1952" y="1725"/>
              <a:chExt cx="415" cy="56"/>
            </a:xfrm>
          </p:grpSpPr>
          <p:sp>
            <p:nvSpPr>
              <p:cNvPr id="106508"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509" name="Group 349"/>
              <p:cNvGrpSpPr>
                <a:grpSpLocks/>
              </p:cNvGrpSpPr>
              <p:nvPr/>
            </p:nvGrpSpPr>
            <p:grpSpPr bwMode="auto">
              <a:xfrm>
                <a:off x="1952" y="1757"/>
                <a:ext cx="295" cy="1"/>
                <a:chOff x="1952" y="1757"/>
                <a:chExt cx="295" cy="1"/>
              </a:xfrm>
            </p:grpSpPr>
            <p:sp>
              <p:nvSpPr>
                <p:cNvPr id="106510"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1"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2"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3"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4"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5"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39" name="Group 356"/>
            <p:cNvGrpSpPr>
              <a:grpSpLocks/>
            </p:cNvGrpSpPr>
            <p:nvPr/>
          </p:nvGrpSpPr>
          <p:grpSpPr bwMode="auto">
            <a:xfrm>
              <a:off x="1497" y="2036"/>
              <a:ext cx="415" cy="56"/>
              <a:chOff x="1497" y="2036"/>
              <a:chExt cx="415" cy="56"/>
            </a:xfrm>
          </p:grpSpPr>
          <p:sp>
            <p:nvSpPr>
              <p:cNvPr id="106500"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501" name="Group 358"/>
              <p:cNvGrpSpPr>
                <a:grpSpLocks/>
              </p:cNvGrpSpPr>
              <p:nvPr/>
            </p:nvGrpSpPr>
            <p:grpSpPr bwMode="auto">
              <a:xfrm>
                <a:off x="1497" y="2068"/>
                <a:ext cx="295" cy="1"/>
                <a:chOff x="1497" y="2068"/>
                <a:chExt cx="295" cy="1"/>
              </a:xfrm>
            </p:grpSpPr>
            <p:sp>
              <p:nvSpPr>
                <p:cNvPr id="106502"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3"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4"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5"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6"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7"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0" name="Group 365"/>
            <p:cNvGrpSpPr>
              <a:grpSpLocks/>
            </p:cNvGrpSpPr>
            <p:nvPr/>
          </p:nvGrpSpPr>
          <p:grpSpPr bwMode="auto">
            <a:xfrm>
              <a:off x="1960" y="2036"/>
              <a:ext cx="423" cy="56"/>
              <a:chOff x="1960" y="2036"/>
              <a:chExt cx="423" cy="56"/>
            </a:xfrm>
          </p:grpSpPr>
          <p:sp>
            <p:nvSpPr>
              <p:cNvPr id="106492"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493" name="Group 367"/>
              <p:cNvGrpSpPr>
                <a:grpSpLocks/>
              </p:cNvGrpSpPr>
              <p:nvPr/>
            </p:nvGrpSpPr>
            <p:grpSpPr bwMode="auto">
              <a:xfrm>
                <a:off x="1960" y="2068"/>
                <a:ext cx="303" cy="1"/>
                <a:chOff x="1960" y="2068"/>
                <a:chExt cx="303" cy="1"/>
              </a:xfrm>
            </p:grpSpPr>
            <p:sp>
              <p:nvSpPr>
                <p:cNvPr id="106494"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5"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6"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7"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8"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9"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1" name="Group 374"/>
            <p:cNvGrpSpPr>
              <a:grpSpLocks/>
            </p:cNvGrpSpPr>
            <p:nvPr/>
          </p:nvGrpSpPr>
          <p:grpSpPr bwMode="auto">
            <a:xfrm>
              <a:off x="2431" y="2036"/>
              <a:ext cx="415" cy="56"/>
              <a:chOff x="2431" y="2036"/>
              <a:chExt cx="415" cy="56"/>
            </a:xfrm>
          </p:grpSpPr>
          <p:sp>
            <p:nvSpPr>
              <p:cNvPr id="106484"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485" name="Group 376"/>
              <p:cNvGrpSpPr>
                <a:grpSpLocks/>
              </p:cNvGrpSpPr>
              <p:nvPr/>
            </p:nvGrpSpPr>
            <p:grpSpPr bwMode="auto">
              <a:xfrm>
                <a:off x="2431" y="2068"/>
                <a:ext cx="295" cy="1"/>
                <a:chOff x="2431" y="2068"/>
                <a:chExt cx="295" cy="1"/>
              </a:xfrm>
            </p:grpSpPr>
            <p:sp>
              <p:nvSpPr>
                <p:cNvPr id="106486"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7"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8"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9"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0"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91"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2" name="Group 383"/>
            <p:cNvGrpSpPr>
              <a:grpSpLocks/>
            </p:cNvGrpSpPr>
            <p:nvPr/>
          </p:nvGrpSpPr>
          <p:grpSpPr bwMode="auto">
            <a:xfrm>
              <a:off x="2423" y="2347"/>
              <a:ext cx="415" cy="56"/>
              <a:chOff x="2423" y="2347"/>
              <a:chExt cx="415" cy="56"/>
            </a:xfrm>
          </p:grpSpPr>
          <p:sp>
            <p:nvSpPr>
              <p:cNvPr id="106476"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477" name="Group 385"/>
              <p:cNvGrpSpPr>
                <a:grpSpLocks/>
              </p:cNvGrpSpPr>
              <p:nvPr/>
            </p:nvGrpSpPr>
            <p:grpSpPr bwMode="auto">
              <a:xfrm>
                <a:off x="2423" y="2371"/>
                <a:ext cx="295" cy="1"/>
                <a:chOff x="2423" y="2371"/>
                <a:chExt cx="295" cy="1"/>
              </a:xfrm>
            </p:grpSpPr>
            <p:sp>
              <p:nvSpPr>
                <p:cNvPr id="106478"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9"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0"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1"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2"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83"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3" name="Group 392"/>
            <p:cNvGrpSpPr>
              <a:grpSpLocks/>
            </p:cNvGrpSpPr>
            <p:nvPr/>
          </p:nvGrpSpPr>
          <p:grpSpPr bwMode="auto">
            <a:xfrm>
              <a:off x="1960" y="2347"/>
              <a:ext cx="415" cy="56"/>
              <a:chOff x="1960" y="2347"/>
              <a:chExt cx="415" cy="56"/>
            </a:xfrm>
          </p:grpSpPr>
          <p:sp>
            <p:nvSpPr>
              <p:cNvPr id="106468"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469" name="Group 394"/>
              <p:cNvGrpSpPr>
                <a:grpSpLocks/>
              </p:cNvGrpSpPr>
              <p:nvPr/>
            </p:nvGrpSpPr>
            <p:grpSpPr bwMode="auto">
              <a:xfrm>
                <a:off x="1960" y="2371"/>
                <a:ext cx="295" cy="1"/>
                <a:chOff x="1960" y="2371"/>
                <a:chExt cx="295" cy="1"/>
              </a:xfrm>
            </p:grpSpPr>
            <p:sp>
              <p:nvSpPr>
                <p:cNvPr id="106470"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1"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2"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3"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4"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75"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4" name="Group 401"/>
            <p:cNvGrpSpPr>
              <a:grpSpLocks/>
            </p:cNvGrpSpPr>
            <p:nvPr/>
          </p:nvGrpSpPr>
          <p:grpSpPr bwMode="auto">
            <a:xfrm>
              <a:off x="1497" y="2339"/>
              <a:ext cx="415" cy="56"/>
              <a:chOff x="1497" y="2339"/>
              <a:chExt cx="415" cy="56"/>
            </a:xfrm>
          </p:grpSpPr>
          <p:sp>
            <p:nvSpPr>
              <p:cNvPr id="106460"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461" name="Group 403"/>
              <p:cNvGrpSpPr>
                <a:grpSpLocks/>
              </p:cNvGrpSpPr>
              <p:nvPr/>
            </p:nvGrpSpPr>
            <p:grpSpPr bwMode="auto">
              <a:xfrm>
                <a:off x="1497" y="2371"/>
                <a:ext cx="295" cy="1"/>
                <a:chOff x="1497" y="2371"/>
                <a:chExt cx="295" cy="1"/>
              </a:xfrm>
            </p:grpSpPr>
            <p:sp>
              <p:nvSpPr>
                <p:cNvPr id="106462"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63"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64"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65"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66"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67"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5" name="Group 410"/>
            <p:cNvGrpSpPr>
              <a:grpSpLocks/>
            </p:cNvGrpSpPr>
            <p:nvPr/>
          </p:nvGrpSpPr>
          <p:grpSpPr bwMode="auto">
            <a:xfrm>
              <a:off x="1489" y="2650"/>
              <a:ext cx="423" cy="56"/>
              <a:chOff x="1489" y="2650"/>
              <a:chExt cx="423" cy="56"/>
            </a:xfrm>
          </p:grpSpPr>
          <p:sp>
            <p:nvSpPr>
              <p:cNvPr id="106452"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453" name="Group 412"/>
              <p:cNvGrpSpPr>
                <a:grpSpLocks/>
              </p:cNvGrpSpPr>
              <p:nvPr/>
            </p:nvGrpSpPr>
            <p:grpSpPr bwMode="auto">
              <a:xfrm>
                <a:off x="1489" y="2674"/>
                <a:ext cx="295" cy="1"/>
                <a:chOff x="1489" y="2674"/>
                <a:chExt cx="295" cy="1"/>
              </a:xfrm>
            </p:grpSpPr>
            <p:sp>
              <p:nvSpPr>
                <p:cNvPr id="106454"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5"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6"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7"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8"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9"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6" name="Group 419"/>
            <p:cNvGrpSpPr>
              <a:grpSpLocks/>
            </p:cNvGrpSpPr>
            <p:nvPr/>
          </p:nvGrpSpPr>
          <p:grpSpPr bwMode="auto">
            <a:xfrm>
              <a:off x="1968" y="2650"/>
              <a:ext cx="415" cy="56"/>
              <a:chOff x="1968" y="2650"/>
              <a:chExt cx="415" cy="56"/>
            </a:xfrm>
          </p:grpSpPr>
          <p:sp>
            <p:nvSpPr>
              <p:cNvPr id="106444"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445" name="Group 421"/>
              <p:cNvGrpSpPr>
                <a:grpSpLocks/>
              </p:cNvGrpSpPr>
              <p:nvPr/>
            </p:nvGrpSpPr>
            <p:grpSpPr bwMode="auto">
              <a:xfrm>
                <a:off x="1968" y="2674"/>
                <a:ext cx="295" cy="1"/>
                <a:chOff x="1968" y="2674"/>
                <a:chExt cx="295" cy="1"/>
              </a:xfrm>
            </p:grpSpPr>
            <p:sp>
              <p:nvSpPr>
                <p:cNvPr id="106446"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7"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8"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9"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0"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51"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7" name="Group 428"/>
            <p:cNvGrpSpPr>
              <a:grpSpLocks/>
            </p:cNvGrpSpPr>
            <p:nvPr/>
          </p:nvGrpSpPr>
          <p:grpSpPr bwMode="auto">
            <a:xfrm>
              <a:off x="1489" y="2953"/>
              <a:ext cx="423" cy="56"/>
              <a:chOff x="1489" y="2953"/>
              <a:chExt cx="423" cy="56"/>
            </a:xfrm>
          </p:grpSpPr>
          <p:sp>
            <p:nvSpPr>
              <p:cNvPr id="106436"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6437" name="Group 430"/>
              <p:cNvGrpSpPr>
                <a:grpSpLocks/>
              </p:cNvGrpSpPr>
              <p:nvPr/>
            </p:nvGrpSpPr>
            <p:grpSpPr bwMode="auto">
              <a:xfrm>
                <a:off x="1489" y="2985"/>
                <a:ext cx="295" cy="1"/>
                <a:chOff x="1489" y="2985"/>
                <a:chExt cx="295" cy="1"/>
              </a:xfrm>
            </p:grpSpPr>
            <p:sp>
              <p:nvSpPr>
                <p:cNvPr id="106438"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9"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0"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1"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2"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43"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8" name="Group 437"/>
            <p:cNvGrpSpPr>
              <a:grpSpLocks/>
            </p:cNvGrpSpPr>
            <p:nvPr/>
          </p:nvGrpSpPr>
          <p:grpSpPr bwMode="auto">
            <a:xfrm>
              <a:off x="1952" y="2953"/>
              <a:ext cx="415" cy="56"/>
              <a:chOff x="1952" y="2953"/>
              <a:chExt cx="415" cy="56"/>
            </a:xfrm>
          </p:grpSpPr>
          <p:sp>
            <p:nvSpPr>
              <p:cNvPr id="106428"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429" name="Group 439"/>
              <p:cNvGrpSpPr>
                <a:grpSpLocks/>
              </p:cNvGrpSpPr>
              <p:nvPr/>
            </p:nvGrpSpPr>
            <p:grpSpPr bwMode="auto">
              <a:xfrm>
                <a:off x="1952" y="2985"/>
                <a:ext cx="295" cy="1"/>
                <a:chOff x="1952" y="2985"/>
                <a:chExt cx="295" cy="1"/>
              </a:xfrm>
            </p:grpSpPr>
            <p:sp>
              <p:nvSpPr>
                <p:cNvPr id="106430"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1"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2"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3"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4"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35"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49" name="Group 446"/>
            <p:cNvGrpSpPr>
              <a:grpSpLocks/>
            </p:cNvGrpSpPr>
            <p:nvPr/>
          </p:nvGrpSpPr>
          <p:grpSpPr bwMode="auto">
            <a:xfrm>
              <a:off x="2415" y="2953"/>
              <a:ext cx="415" cy="56"/>
              <a:chOff x="2415" y="2953"/>
              <a:chExt cx="415" cy="56"/>
            </a:xfrm>
          </p:grpSpPr>
          <p:sp>
            <p:nvSpPr>
              <p:cNvPr id="106420"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421" name="Group 448"/>
              <p:cNvGrpSpPr>
                <a:grpSpLocks/>
              </p:cNvGrpSpPr>
              <p:nvPr/>
            </p:nvGrpSpPr>
            <p:grpSpPr bwMode="auto">
              <a:xfrm>
                <a:off x="2415" y="2985"/>
                <a:ext cx="295" cy="1"/>
                <a:chOff x="2415" y="2985"/>
                <a:chExt cx="295" cy="1"/>
              </a:xfrm>
            </p:grpSpPr>
            <p:sp>
              <p:nvSpPr>
                <p:cNvPr id="106422"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23"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24"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25"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26"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427"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50" name="Group 455"/>
            <p:cNvGrpSpPr>
              <a:grpSpLocks/>
            </p:cNvGrpSpPr>
            <p:nvPr/>
          </p:nvGrpSpPr>
          <p:grpSpPr bwMode="auto">
            <a:xfrm>
              <a:off x="2838" y="1741"/>
              <a:ext cx="40" cy="1260"/>
              <a:chOff x="2838" y="1741"/>
              <a:chExt cx="40" cy="1260"/>
            </a:xfrm>
          </p:grpSpPr>
          <p:sp>
            <p:nvSpPr>
              <p:cNvPr id="106410"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6411"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6412"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6413"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6414"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415"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416"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6417"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6418"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419"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51" name="Group 466"/>
            <p:cNvGrpSpPr>
              <a:grpSpLocks/>
            </p:cNvGrpSpPr>
            <p:nvPr/>
          </p:nvGrpSpPr>
          <p:grpSpPr bwMode="auto">
            <a:xfrm>
              <a:off x="1912" y="3272"/>
              <a:ext cx="32" cy="335"/>
              <a:chOff x="1912" y="3272"/>
              <a:chExt cx="32" cy="335"/>
            </a:xfrm>
          </p:grpSpPr>
          <p:sp>
            <p:nvSpPr>
              <p:cNvPr id="106406"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407"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408"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6409"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52" name="Group 471"/>
            <p:cNvGrpSpPr>
              <a:grpSpLocks/>
            </p:cNvGrpSpPr>
            <p:nvPr/>
          </p:nvGrpSpPr>
          <p:grpSpPr bwMode="auto">
            <a:xfrm>
              <a:off x="1449" y="3272"/>
              <a:ext cx="40" cy="335"/>
              <a:chOff x="1449" y="3272"/>
              <a:chExt cx="40" cy="335"/>
            </a:xfrm>
          </p:grpSpPr>
          <p:sp>
            <p:nvSpPr>
              <p:cNvPr id="106402"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6403"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6404"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6405"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53" name="Group 476"/>
            <p:cNvGrpSpPr>
              <a:grpSpLocks/>
            </p:cNvGrpSpPr>
            <p:nvPr/>
          </p:nvGrpSpPr>
          <p:grpSpPr bwMode="auto">
            <a:xfrm>
              <a:off x="2367" y="3272"/>
              <a:ext cx="32" cy="335"/>
              <a:chOff x="2367" y="3272"/>
              <a:chExt cx="32" cy="335"/>
            </a:xfrm>
          </p:grpSpPr>
          <p:sp>
            <p:nvSpPr>
              <p:cNvPr id="106398"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399"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400"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6401"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54" name="Group 481"/>
            <p:cNvGrpSpPr>
              <a:grpSpLocks/>
            </p:cNvGrpSpPr>
            <p:nvPr/>
          </p:nvGrpSpPr>
          <p:grpSpPr bwMode="auto">
            <a:xfrm>
              <a:off x="2822" y="3272"/>
              <a:ext cx="40" cy="335"/>
              <a:chOff x="2822" y="3272"/>
              <a:chExt cx="40" cy="335"/>
            </a:xfrm>
          </p:grpSpPr>
          <p:sp>
            <p:nvSpPr>
              <p:cNvPr id="106394"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6395"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6396"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6397"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55" name="Group 486"/>
            <p:cNvGrpSpPr>
              <a:grpSpLocks/>
            </p:cNvGrpSpPr>
            <p:nvPr/>
          </p:nvGrpSpPr>
          <p:grpSpPr bwMode="auto">
            <a:xfrm>
              <a:off x="2415" y="2650"/>
              <a:ext cx="415" cy="56"/>
              <a:chOff x="2415" y="2650"/>
              <a:chExt cx="415" cy="56"/>
            </a:xfrm>
          </p:grpSpPr>
          <p:sp>
            <p:nvSpPr>
              <p:cNvPr id="106386"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387" name="Group 488"/>
              <p:cNvGrpSpPr>
                <a:grpSpLocks/>
              </p:cNvGrpSpPr>
              <p:nvPr/>
            </p:nvGrpSpPr>
            <p:grpSpPr bwMode="auto">
              <a:xfrm>
                <a:off x="2415" y="2674"/>
                <a:ext cx="295" cy="1"/>
                <a:chOff x="2415" y="2674"/>
                <a:chExt cx="295" cy="1"/>
              </a:xfrm>
            </p:grpSpPr>
            <p:sp>
              <p:nvSpPr>
                <p:cNvPr id="106388"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9"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90"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91"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92"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93"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56" name="Group 495"/>
            <p:cNvGrpSpPr>
              <a:grpSpLocks/>
            </p:cNvGrpSpPr>
            <p:nvPr/>
          </p:nvGrpSpPr>
          <p:grpSpPr bwMode="auto">
            <a:xfrm>
              <a:off x="2415" y="1733"/>
              <a:ext cx="415" cy="56"/>
              <a:chOff x="2415" y="1733"/>
              <a:chExt cx="415" cy="56"/>
            </a:xfrm>
          </p:grpSpPr>
          <p:sp>
            <p:nvSpPr>
              <p:cNvPr id="106378"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379" name="Group 497"/>
              <p:cNvGrpSpPr>
                <a:grpSpLocks/>
              </p:cNvGrpSpPr>
              <p:nvPr/>
            </p:nvGrpSpPr>
            <p:grpSpPr bwMode="auto">
              <a:xfrm>
                <a:off x="2415" y="1757"/>
                <a:ext cx="295" cy="1"/>
                <a:chOff x="2415" y="1757"/>
                <a:chExt cx="295" cy="1"/>
              </a:xfrm>
            </p:grpSpPr>
            <p:sp>
              <p:nvSpPr>
                <p:cNvPr id="106380"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1"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2"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3"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4"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85"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57" name="Group 504"/>
            <p:cNvGrpSpPr>
              <a:grpSpLocks/>
            </p:cNvGrpSpPr>
            <p:nvPr/>
          </p:nvGrpSpPr>
          <p:grpSpPr bwMode="auto">
            <a:xfrm>
              <a:off x="1489" y="3264"/>
              <a:ext cx="423" cy="56"/>
              <a:chOff x="1489" y="3264"/>
              <a:chExt cx="423" cy="56"/>
            </a:xfrm>
          </p:grpSpPr>
          <p:sp>
            <p:nvSpPr>
              <p:cNvPr id="106370"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371" name="Group 506"/>
              <p:cNvGrpSpPr>
                <a:grpSpLocks/>
              </p:cNvGrpSpPr>
              <p:nvPr/>
            </p:nvGrpSpPr>
            <p:grpSpPr bwMode="auto">
              <a:xfrm>
                <a:off x="1489" y="3288"/>
                <a:ext cx="295" cy="1"/>
                <a:chOff x="1489" y="3288"/>
                <a:chExt cx="295" cy="1"/>
              </a:xfrm>
            </p:grpSpPr>
            <p:sp>
              <p:nvSpPr>
                <p:cNvPr id="106372"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73"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74"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75"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76"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77"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58" name="Group 513"/>
            <p:cNvGrpSpPr>
              <a:grpSpLocks/>
            </p:cNvGrpSpPr>
            <p:nvPr/>
          </p:nvGrpSpPr>
          <p:grpSpPr bwMode="auto">
            <a:xfrm>
              <a:off x="1944" y="3256"/>
              <a:ext cx="423" cy="56"/>
              <a:chOff x="1944" y="3256"/>
              <a:chExt cx="423" cy="56"/>
            </a:xfrm>
          </p:grpSpPr>
          <p:sp>
            <p:nvSpPr>
              <p:cNvPr id="106362"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363" name="Group 515"/>
              <p:cNvGrpSpPr>
                <a:grpSpLocks/>
              </p:cNvGrpSpPr>
              <p:nvPr/>
            </p:nvGrpSpPr>
            <p:grpSpPr bwMode="auto">
              <a:xfrm>
                <a:off x="1944" y="3288"/>
                <a:ext cx="303" cy="1"/>
                <a:chOff x="1944" y="3288"/>
                <a:chExt cx="303" cy="1"/>
              </a:xfrm>
            </p:grpSpPr>
            <p:sp>
              <p:nvSpPr>
                <p:cNvPr id="106364"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5"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6"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7"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8"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9"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59" name="Group 522"/>
            <p:cNvGrpSpPr>
              <a:grpSpLocks/>
            </p:cNvGrpSpPr>
            <p:nvPr/>
          </p:nvGrpSpPr>
          <p:grpSpPr bwMode="auto">
            <a:xfrm>
              <a:off x="2415" y="3256"/>
              <a:ext cx="415" cy="56"/>
              <a:chOff x="2415" y="3256"/>
              <a:chExt cx="415" cy="56"/>
            </a:xfrm>
          </p:grpSpPr>
          <p:sp>
            <p:nvSpPr>
              <p:cNvPr id="106354"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355" name="Group 524"/>
              <p:cNvGrpSpPr>
                <a:grpSpLocks/>
              </p:cNvGrpSpPr>
              <p:nvPr/>
            </p:nvGrpSpPr>
            <p:grpSpPr bwMode="auto">
              <a:xfrm>
                <a:off x="2415" y="3288"/>
                <a:ext cx="295" cy="1"/>
                <a:chOff x="2415" y="3288"/>
                <a:chExt cx="295" cy="1"/>
              </a:xfrm>
            </p:grpSpPr>
            <p:sp>
              <p:nvSpPr>
                <p:cNvPr id="106356"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7"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8"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9"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0"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61"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60" name="Group 531"/>
            <p:cNvGrpSpPr>
              <a:grpSpLocks/>
            </p:cNvGrpSpPr>
            <p:nvPr/>
          </p:nvGrpSpPr>
          <p:grpSpPr bwMode="auto">
            <a:xfrm>
              <a:off x="1489" y="3567"/>
              <a:ext cx="423" cy="56"/>
              <a:chOff x="1489" y="3567"/>
              <a:chExt cx="423" cy="56"/>
            </a:xfrm>
          </p:grpSpPr>
          <p:sp>
            <p:nvSpPr>
              <p:cNvPr id="106346"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347" name="Group 533"/>
              <p:cNvGrpSpPr>
                <a:grpSpLocks/>
              </p:cNvGrpSpPr>
              <p:nvPr/>
            </p:nvGrpSpPr>
            <p:grpSpPr bwMode="auto">
              <a:xfrm>
                <a:off x="1489" y="3591"/>
                <a:ext cx="303" cy="1"/>
                <a:chOff x="1489" y="3591"/>
                <a:chExt cx="303" cy="1"/>
              </a:xfrm>
            </p:grpSpPr>
            <p:sp>
              <p:nvSpPr>
                <p:cNvPr id="106348"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9"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0"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1"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2"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53"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61" name="Group 540"/>
            <p:cNvGrpSpPr>
              <a:grpSpLocks/>
            </p:cNvGrpSpPr>
            <p:nvPr/>
          </p:nvGrpSpPr>
          <p:grpSpPr bwMode="auto">
            <a:xfrm>
              <a:off x="1952" y="3567"/>
              <a:ext cx="415" cy="56"/>
              <a:chOff x="1952" y="3567"/>
              <a:chExt cx="415" cy="56"/>
            </a:xfrm>
          </p:grpSpPr>
          <p:sp>
            <p:nvSpPr>
              <p:cNvPr id="106338"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339" name="Group 542"/>
              <p:cNvGrpSpPr>
                <a:grpSpLocks/>
              </p:cNvGrpSpPr>
              <p:nvPr/>
            </p:nvGrpSpPr>
            <p:grpSpPr bwMode="auto">
              <a:xfrm>
                <a:off x="1952" y="3591"/>
                <a:ext cx="295" cy="1"/>
                <a:chOff x="1952" y="3591"/>
                <a:chExt cx="295" cy="1"/>
              </a:xfrm>
            </p:grpSpPr>
            <p:sp>
              <p:nvSpPr>
                <p:cNvPr id="106340"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1"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2"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3"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4"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45"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62" name="Group 549"/>
            <p:cNvGrpSpPr>
              <a:grpSpLocks/>
            </p:cNvGrpSpPr>
            <p:nvPr/>
          </p:nvGrpSpPr>
          <p:grpSpPr bwMode="auto">
            <a:xfrm>
              <a:off x="2407" y="3567"/>
              <a:ext cx="415" cy="56"/>
              <a:chOff x="2407" y="3567"/>
              <a:chExt cx="415" cy="56"/>
            </a:xfrm>
          </p:grpSpPr>
          <p:sp>
            <p:nvSpPr>
              <p:cNvPr id="106330"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331" name="Group 551"/>
              <p:cNvGrpSpPr>
                <a:grpSpLocks/>
              </p:cNvGrpSpPr>
              <p:nvPr/>
            </p:nvGrpSpPr>
            <p:grpSpPr bwMode="auto">
              <a:xfrm>
                <a:off x="2407" y="3591"/>
                <a:ext cx="295" cy="1"/>
                <a:chOff x="2407" y="3591"/>
                <a:chExt cx="295" cy="1"/>
              </a:xfrm>
            </p:grpSpPr>
            <p:sp>
              <p:nvSpPr>
                <p:cNvPr id="106332"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33"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34"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35"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36"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337"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63" name="Group 558"/>
            <p:cNvGrpSpPr>
              <a:grpSpLocks/>
            </p:cNvGrpSpPr>
            <p:nvPr/>
          </p:nvGrpSpPr>
          <p:grpSpPr bwMode="auto">
            <a:xfrm>
              <a:off x="1952" y="2376"/>
              <a:ext cx="886" cy="290"/>
              <a:chOff x="1952" y="2376"/>
              <a:chExt cx="886" cy="290"/>
            </a:xfrm>
          </p:grpSpPr>
          <p:sp>
            <p:nvSpPr>
              <p:cNvPr id="106328"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6329"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4" name="Group 561"/>
            <p:cNvGrpSpPr>
              <a:grpSpLocks/>
            </p:cNvGrpSpPr>
            <p:nvPr/>
          </p:nvGrpSpPr>
          <p:grpSpPr bwMode="auto">
            <a:xfrm>
              <a:off x="1481" y="2084"/>
              <a:ext cx="1373" cy="1507"/>
              <a:chOff x="1481" y="2084"/>
              <a:chExt cx="1373" cy="1507"/>
            </a:xfrm>
          </p:grpSpPr>
          <p:sp>
            <p:nvSpPr>
              <p:cNvPr id="106326"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6327"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5" name="Group 564"/>
            <p:cNvGrpSpPr>
              <a:grpSpLocks/>
            </p:cNvGrpSpPr>
            <p:nvPr/>
          </p:nvGrpSpPr>
          <p:grpSpPr bwMode="auto">
            <a:xfrm>
              <a:off x="1944" y="2076"/>
              <a:ext cx="902" cy="885"/>
              <a:chOff x="1944" y="2076"/>
              <a:chExt cx="902" cy="885"/>
            </a:xfrm>
          </p:grpSpPr>
          <p:sp>
            <p:nvSpPr>
              <p:cNvPr id="106324"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6325"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6" name="Group 567"/>
            <p:cNvGrpSpPr>
              <a:grpSpLocks/>
            </p:cNvGrpSpPr>
            <p:nvPr/>
          </p:nvGrpSpPr>
          <p:grpSpPr bwMode="auto">
            <a:xfrm>
              <a:off x="1489" y="2379"/>
              <a:ext cx="902" cy="893"/>
              <a:chOff x="1489" y="2379"/>
              <a:chExt cx="902" cy="893"/>
            </a:xfrm>
          </p:grpSpPr>
          <p:sp>
            <p:nvSpPr>
              <p:cNvPr id="106322"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6323"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7" name="Group 570"/>
            <p:cNvGrpSpPr>
              <a:grpSpLocks/>
            </p:cNvGrpSpPr>
            <p:nvPr/>
          </p:nvGrpSpPr>
          <p:grpSpPr bwMode="auto">
            <a:xfrm>
              <a:off x="3311" y="2387"/>
              <a:ext cx="437" cy="590"/>
              <a:chOff x="3311" y="2387"/>
              <a:chExt cx="437" cy="590"/>
            </a:xfrm>
          </p:grpSpPr>
          <p:sp>
            <p:nvSpPr>
              <p:cNvPr id="106320"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6321"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8" name="Group 573"/>
            <p:cNvGrpSpPr>
              <a:grpSpLocks/>
            </p:cNvGrpSpPr>
            <p:nvPr/>
          </p:nvGrpSpPr>
          <p:grpSpPr bwMode="auto">
            <a:xfrm>
              <a:off x="3772" y="2387"/>
              <a:ext cx="894" cy="596"/>
              <a:chOff x="3772" y="2387"/>
              <a:chExt cx="894" cy="596"/>
            </a:xfrm>
          </p:grpSpPr>
          <p:sp>
            <p:nvSpPr>
              <p:cNvPr id="106318"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06319"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69" name="Group 576"/>
            <p:cNvGrpSpPr>
              <a:grpSpLocks/>
            </p:cNvGrpSpPr>
            <p:nvPr/>
          </p:nvGrpSpPr>
          <p:grpSpPr bwMode="auto">
            <a:xfrm>
              <a:off x="3788" y="2076"/>
              <a:ext cx="886" cy="290"/>
              <a:chOff x="3788" y="2076"/>
              <a:chExt cx="886" cy="290"/>
            </a:xfrm>
          </p:grpSpPr>
          <p:sp>
            <p:nvSpPr>
              <p:cNvPr id="106316"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06317"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70" name="Group 579"/>
            <p:cNvGrpSpPr>
              <a:grpSpLocks/>
            </p:cNvGrpSpPr>
            <p:nvPr/>
          </p:nvGrpSpPr>
          <p:grpSpPr bwMode="auto">
            <a:xfrm>
              <a:off x="3317" y="1769"/>
              <a:ext cx="886" cy="283"/>
              <a:chOff x="3317" y="1769"/>
              <a:chExt cx="886" cy="283"/>
            </a:xfrm>
          </p:grpSpPr>
          <p:sp>
            <p:nvSpPr>
              <p:cNvPr id="106314"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6315"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5671"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5672"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5673"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5674"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5675"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5676"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5677"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5678"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5679"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5680"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05681" name="Group 592"/>
            <p:cNvGrpSpPr>
              <a:grpSpLocks/>
            </p:cNvGrpSpPr>
            <p:nvPr/>
          </p:nvGrpSpPr>
          <p:grpSpPr bwMode="auto">
            <a:xfrm>
              <a:off x="3748" y="1741"/>
              <a:ext cx="40" cy="1260"/>
              <a:chOff x="3748" y="1741"/>
              <a:chExt cx="40" cy="1260"/>
            </a:xfrm>
          </p:grpSpPr>
          <p:sp>
            <p:nvSpPr>
              <p:cNvPr id="106304"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06305"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06306"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6307"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6308"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309"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310"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6311"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6312"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313"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82" name="Group 603"/>
            <p:cNvGrpSpPr>
              <a:grpSpLocks/>
            </p:cNvGrpSpPr>
            <p:nvPr/>
          </p:nvGrpSpPr>
          <p:grpSpPr bwMode="auto">
            <a:xfrm>
              <a:off x="4203" y="1749"/>
              <a:ext cx="48" cy="1252"/>
              <a:chOff x="4203" y="1749"/>
              <a:chExt cx="48" cy="1252"/>
            </a:xfrm>
          </p:grpSpPr>
          <p:sp>
            <p:nvSpPr>
              <p:cNvPr id="106294"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6295"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6296"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6297"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6298"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299"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300"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06301"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06302"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6303"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83" name="Group 614"/>
            <p:cNvGrpSpPr>
              <a:grpSpLocks/>
            </p:cNvGrpSpPr>
            <p:nvPr/>
          </p:nvGrpSpPr>
          <p:grpSpPr bwMode="auto">
            <a:xfrm>
              <a:off x="3317" y="2076"/>
              <a:ext cx="431" cy="284"/>
              <a:chOff x="3317" y="2076"/>
              <a:chExt cx="431" cy="284"/>
            </a:xfrm>
          </p:grpSpPr>
          <p:sp>
            <p:nvSpPr>
              <p:cNvPr id="106292"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6293"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684" name="Group 617"/>
            <p:cNvGrpSpPr>
              <a:grpSpLocks/>
            </p:cNvGrpSpPr>
            <p:nvPr/>
          </p:nvGrpSpPr>
          <p:grpSpPr bwMode="auto">
            <a:xfrm>
              <a:off x="3325" y="1733"/>
              <a:ext cx="415" cy="56"/>
              <a:chOff x="3325" y="1733"/>
              <a:chExt cx="415" cy="56"/>
            </a:xfrm>
          </p:grpSpPr>
          <p:sp>
            <p:nvSpPr>
              <p:cNvPr id="106284"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85" name="Group 619"/>
              <p:cNvGrpSpPr>
                <a:grpSpLocks/>
              </p:cNvGrpSpPr>
              <p:nvPr/>
            </p:nvGrpSpPr>
            <p:grpSpPr bwMode="auto">
              <a:xfrm>
                <a:off x="3325" y="1757"/>
                <a:ext cx="295" cy="1"/>
                <a:chOff x="3325" y="1757"/>
                <a:chExt cx="295" cy="1"/>
              </a:xfrm>
            </p:grpSpPr>
            <p:sp>
              <p:nvSpPr>
                <p:cNvPr id="106286"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7"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8"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9"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90"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91"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85" name="Group 626"/>
            <p:cNvGrpSpPr>
              <a:grpSpLocks/>
            </p:cNvGrpSpPr>
            <p:nvPr/>
          </p:nvGrpSpPr>
          <p:grpSpPr bwMode="auto">
            <a:xfrm>
              <a:off x="3788" y="1733"/>
              <a:ext cx="415" cy="56"/>
              <a:chOff x="3788" y="1733"/>
              <a:chExt cx="415" cy="56"/>
            </a:xfrm>
          </p:grpSpPr>
          <p:sp>
            <p:nvSpPr>
              <p:cNvPr id="106276"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77" name="Group 628"/>
              <p:cNvGrpSpPr>
                <a:grpSpLocks/>
              </p:cNvGrpSpPr>
              <p:nvPr/>
            </p:nvGrpSpPr>
            <p:grpSpPr bwMode="auto">
              <a:xfrm>
                <a:off x="3788" y="1757"/>
                <a:ext cx="295" cy="1"/>
                <a:chOff x="3788" y="1757"/>
                <a:chExt cx="295" cy="1"/>
              </a:xfrm>
            </p:grpSpPr>
            <p:sp>
              <p:nvSpPr>
                <p:cNvPr id="106278"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9"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0"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1"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2"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83"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86" name="Group 635"/>
            <p:cNvGrpSpPr>
              <a:grpSpLocks/>
            </p:cNvGrpSpPr>
            <p:nvPr/>
          </p:nvGrpSpPr>
          <p:grpSpPr bwMode="auto">
            <a:xfrm>
              <a:off x="3325" y="2044"/>
              <a:ext cx="423" cy="56"/>
              <a:chOff x="3325" y="2044"/>
              <a:chExt cx="423" cy="56"/>
            </a:xfrm>
          </p:grpSpPr>
          <p:sp>
            <p:nvSpPr>
              <p:cNvPr id="106268"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6269" name="Group 637"/>
              <p:cNvGrpSpPr>
                <a:grpSpLocks/>
              </p:cNvGrpSpPr>
              <p:nvPr/>
            </p:nvGrpSpPr>
            <p:grpSpPr bwMode="auto">
              <a:xfrm>
                <a:off x="3325" y="2068"/>
                <a:ext cx="295" cy="1"/>
                <a:chOff x="3325" y="2068"/>
                <a:chExt cx="295" cy="1"/>
              </a:xfrm>
            </p:grpSpPr>
            <p:sp>
              <p:nvSpPr>
                <p:cNvPr id="106270"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1"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2"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3"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4"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75"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87" name="Group 644"/>
            <p:cNvGrpSpPr>
              <a:grpSpLocks/>
            </p:cNvGrpSpPr>
            <p:nvPr/>
          </p:nvGrpSpPr>
          <p:grpSpPr bwMode="auto">
            <a:xfrm>
              <a:off x="3796" y="2036"/>
              <a:ext cx="415" cy="56"/>
              <a:chOff x="3796" y="2036"/>
              <a:chExt cx="415" cy="56"/>
            </a:xfrm>
          </p:grpSpPr>
          <p:sp>
            <p:nvSpPr>
              <p:cNvPr id="106260"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261" name="Group 646"/>
              <p:cNvGrpSpPr>
                <a:grpSpLocks/>
              </p:cNvGrpSpPr>
              <p:nvPr/>
            </p:nvGrpSpPr>
            <p:grpSpPr bwMode="auto">
              <a:xfrm>
                <a:off x="3796" y="2068"/>
                <a:ext cx="295" cy="1"/>
                <a:chOff x="3796" y="2068"/>
                <a:chExt cx="295" cy="1"/>
              </a:xfrm>
            </p:grpSpPr>
            <p:sp>
              <p:nvSpPr>
                <p:cNvPr id="106262"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63"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64"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65"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66"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67"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88" name="Group 653"/>
            <p:cNvGrpSpPr>
              <a:grpSpLocks/>
            </p:cNvGrpSpPr>
            <p:nvPr/>
          </p:nvGrpSpPr>
          <p:grpSpPr bwMode="auto">
            <a:xfrm>
              <a:off x="4267" y="2036"/>
              <a:ext cx="415" cy="56"/>
              <a:chOff x="4267" y="2036"/>
              <a:chExt cx="415" cy="56"/>
            </a:xfrm>
          </p:grpSpPr>
          <p:sp>
            <p:nvSpPr>
              <p:cNvPr id="106252"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253" name="Group 655"/>
              <p:cNvGrpSpPr>
                <a:grpSpLocks/>
              </p:cNvGrpSpPr>
              <p:nvPr/>
            </p:nvGrpSpPr>
            <p:grpSpPr bwMode="auto">
              <a:xfrm>
                <a:off x="4267" y="2068"/>
                <a:ext cx="295" cy="1"/>
                <a:chOff x="4267" y="2068"/>
                <a:chExt cx="295" cy="1"/>
              </a:xfrm>
            </p:grpSpPr>
            <p:sp>
              <p:nvSpPr>
                <p:cNvPr id="106254"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5"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6"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7"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8"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9"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89" name="Group 662"/>
            <p:cNvGrpSpPr>
              <a:grpSpLocks/>
            </p:cNvGrpSpPr>
            <p:nvPr/>
          </p:nvGrpSpPr>
          <p:grpSpPr bwMode="auto">
            <a:xfrm>
              <a:off x="4259" y="2347"/>
              <a:ext cx="415" cy="56"/>
              <a:chOff x="4259" y="2347"/>
              <a:chExt cx="415" cy="56"/>
            </a:xfrm>
          </p:grpSpPr>
          <p:sp>
            <p:nvSpPr>
              <p:cNvPr id="106244"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45" name="Group 664"/>
              <p:cNvGrpSpPr>
                <a:grpSpLocks/>
              </p:cNvGrpSpPr>
              <p:nvPr/>
            </p:nvGrpSpPr>
            <p:grpSpPr bwMode="auto">
              <a:xfrm>
                <a:off x="4259" y="2371"/>
                <a:ext cx="295" cy="1"/>
                <a:chOff x="4259" y="2371"/>
                <a:chExt cx="295" cy="1"/>
              </a:xfrm>
            </p:grpSpPr>
            <p:sp>
              <p:nvSpPr>
                <p:cNvPr id="106246"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7"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8"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9"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0"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51"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0" name="Group 671"/>
            <p:cNvGrpSpPr>
              <a:grpSpLocks/>
            </p:cNvGrpSpPr>
            <p:nvPr/>
          </p:nvGrpSpPr>
          <p:grpSpPr bwMode="auto">
            <a:xfrm>
              <a:off x="3796" y="2347"/>
              <a:ext cx="415" cy="56"/>
              <a:chOff x="3796" y="2347"/>
              <a:chExt cx="415" cy="56"/>
            </a:xfrm>
          </p:grpSpPr>
          <p:sp>
            <p:nvSpPr>
              <p:cNvPr id="106236"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37" name="Group 673"/>
              <p:cNvGrpSpPr>
                <a:grpSpLocks/>
              </p:cNvGrpSpPr>
              <p:nvPr/>
            </p:nvGrpSpPr>
            <p:grpSpPr bwMode="auto">
              <a:xfrm>
                <a:off x="3796" y="2371"/>
                <a:ext cx="295" cy="1"/>
                <a:chOff x="3796" y="2371"/>
                <a:chExt cx="295" cy="1"/>
              </a:xfrm>
            </p:grpSpPr>
            <p:sp>
              <p:nvSpPr>
                <p:cNvPr id="106238"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9"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0"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1"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2"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43"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1" name="Group 680"/>
            <p:cNvGrpSpPr>
              <a:grpSpLocks/>
            </p:cNvGrpSpPr>
            <p:nvPr/>
          </p:nvGrpSpPr>
          <p:grpSpPr bwMode="auto">
            <a:xfrm>
              <a:off x="3333" y="2339"/>
              <a:ext cx="415" cy="64"/>
              <a:chOff x="3333" y="2339"/>
              <a:chExt cx="415" cy="64"/>
            </a:xfrm>
          </p:grpSpPr>
          <p:sp>
            <p:nvSpPr>
              <p:cNvPr id="106228"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229" name="Group 682"/>
              <p:cNvGrpSpPr>
                <a:grpSpLocks/>
              </p:cNvGrpSpPr>
              <p:nvPr/>
            </p:nvGrpSpPr>
            <p:grpSpPr bwMode="auto">
              <a:xfrm>
                <a:off x="3333" y="2371"/>
                <a:ext cx="295" cy="1"/>
                <a:chOff x="3333" y="2371"/>
                <a:chExt cx="295" cy="1"/>
              </a:xfrm>
            </p:grpSpPr>
            <p:sp>
              <p:nvSpPr>
                <p:cNvPr id="106230"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1"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2"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3"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4"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35"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2" name="Group 689"/>
            <p:cNvGrpSpPr>
              <a:grpSpLocks/>
            </p:cNvGrpSpPr>
            <p:nvPr/>
          </p:nvGrpSpPr>
          <p:grpSpPr bwMode="auto">
            <a:xfrm>
              <a:off x="3325" y="2650"/>
              <a:ext cx="415" cy="56"/>
              <a:chOff x="3325" y="2650"/>
              <a:chExt cx="415" cy="56"/>
            </a:xfrm>
          </p:grpSpPr>
          <p:sp>
            <p:nvSpPr>
              <p:cNvPr id="106220"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21" name="Group 691"/>
              <p:cNvGrpSpPr>
                <a:grpSpLocks/>
              </p:cNvGrpSpPr>
              <p:nvPr/>
            </p:nvGrpSpPr>
            <p:grpSpPr bwMode="auto">
              <a:xfrm>
                <a:off x="3325" y="2674"/>
                <a:ext cx="295" cy="1"/>
                <a:chOff x="3325" y="2674"/>
                <a:chExt cx="295" cy="1"/>
              </a:xfrm>
            </p:grpSpPr>
            <p:sp>
              <p:nvSpPr>
                <p:cNvPr id="106222"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23"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24"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25"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26"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27"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3" name="Group 698"/>
            <p:cNvGrpSpPr>
              <a:grpSpLocks/>
            </p:cNvGrpSpPr>
            <p:nvPr/>
          </p:nvGrpSpPr>
          <p:grpSpPr bwMode="auto">
            <a:xfrm>
              <a:off x="3788" y="2650"/>
              <a:ext cx="415" cy="56"/>
              <a:chOff x="3788" y="2650"/>
              <a:chExt cx="415" cy="56"/>
            </a:xfrm>
          </p:grpSpPr>
          <p:sp>
            <p:nvSpPr>
              <p:cNvPr id="106212"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213" name="Group 700"/>
              <p:cNvGrpSpPr>
                <a:grpSpLocks/>
              </p:cNvGrpSpPr>
              <p:nvPr/>
            </p:nvGrpSpPr>
            <p:grpSpPr bwMode="auto">
              <a:xfrm>
                <a:off x="3788" y="2674"/>
                <a:ext cx="295" cy="1"/>
                <a:chOff x="3788" y="2674"/>
                <a:chExt cx="295" cy="1"/>
              </a:xfrm>
            </p:grpSpPr>
            <p:sp>
              <p:nvSpPr>
                <p:cNvPr id="106214"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5"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6"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7"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8"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9"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4" name="Group 707"/>
            <p:cNvGrpSpPr>
              <a:grpSpLocks/>
            </p:cNvGrpSpPr>
            <p:nvPr/>
          </p:nvGrpSpPr>
          <p:grpSpPr bwMode="auto">
            <a:xfrm>
              <a:off x="3325" y="2953"/>
              <a:ext cx="415" cy="56"/>
              <a:chOff x="3325" y="2953"/>
              <a:chExt cx="415" cy="56"/>
            </a:xfrm>
          </p:grpSpPr>
          <p:sp>
            <p:nvSpPr>
              <p:cNvPr id="106204"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205" name="Group 709"/>
              <p:cNvGrpSpPr>
                <a:grpSpLocks/>
              </p:cNvGrpSpPr>
              <p:nvPr/>
            </p:nvGrpSpPr>
            <p:grpSpPr bwMode="auto">
              <a:xfrm>
                <a:off x="3325" y="2985"/>
                <a:ext cx="295" cy="1"/>
                <a:chOff x="3325" y="2985"/>
                <a:chExt cx="295" cy="1"/>
              </a:xfrm>
            </p:grpSpPr>
            <p:sp>
              <p:nvSpPr>
                <p:cNvPr id="106206"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7"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8"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9"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0"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11"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5" name="Group 716"/>
            <p:cNvGrpSpPr>
              <a:grpSpLocks/>
            </p:cNvGrpSpPr>
            <p:nvPr/>
          </p:nvGrpSpPr>
          <p:grpSpPr bwMode="auto">
            <a:xfrm>
              <a:off x="3788" y="2953"/>
              <a:ext cx="415" cy="56"/>
              <a:chOff x="3788" y="2953"/>
              <a:chExt cx="415" cy="56"/>
            </a:xfrm>
          </p:grpSpPr>
          <p:sp>
            <p:nvSpPr>
              <p:cNvPr id="106196"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197" name="Group 718"/>
              <p:cNvGrpSpPr>
                <a:grpSpLocks/>
              </p:cNvGrpSpPr>
              <p:nvPr/>
            </p:nvGrpSpPr>
            <p:grpSpPr bwMode="auto">
              <a:xfrm>
                <a:off x="3788" y="2985"/>
                <a:ext cx="295" cy="1"/>
                <a:chOff x="3788" y="2985"/>
                <a:chExt cx="295" cy="1"/>
              </a:xfrm>
            </p:grpSpPr>
            <p:sp>
              <p:nvSpPr>
                <p:cNvPr id="106198"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9"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0"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1"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2"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203"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6" name="Group 725"/>
            <p:cNvGrpSpPr>
              <a:grpSpLocks/>
            </p:cNvGrpSpPr>
            <p:nvPr/>
          </p:nvGrpSpPr>
          <p:grpSpPr bwMode="auto">
            <a:xfrm>
              <a:off x="4251" y="2953"/>
              <a:ext cx="415" cy="56"/>
              <a:chOff x="4251" y="2953"/>
              <a:chExt cx="415" cy="56"/>
            </a:xfrm>
          </p:grpSpPr>
          <p:sp>
            <p:nvSpPr>
              <p:cNvPr id="106188"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189" name="Group 727"/>
              <p:cNvGrpSpPr>
                <a:grpSpLocks/>
              </p:cNvGrpSpPr>
              <p:nvPr/>
            </p:nvGrpSpPr>
            <p:grpSpPr bwMode="auto">
              <a:xfrm>
                <a:off x="4251" y="2985"/>
                <a:ext cx="295" cy="1"/>
                <a:chOff x="4251" y="2985"/>
                <a:chExt cx="295" cy="1"/>
              </a:xfrm>
            </p:grpSpPr>
            <p:sp>
              <p:nvSpPr>
                <p:cNvPr id="106190"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1"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2"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3"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4"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95"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697" name="Group 734"/>
            <p:cNvGrpSpPr>
              <a:grpSpLocks/>
            </p:cNvGrpSpPr>
            <p:nvPr/>
          </p:nvGrpSpPr>
          <p:grpSpPr bwMode="auto">
            <a:xfrm>
              <a:off x="4674" y="1741"/>
              <a:ext cx="40" cy="1260"/>
              <a:chOff x="4674" y="1741"/>
              <a:chExt cx="40" cy="1260"/>
            </a:xfrm>
          </p:grpSpPr>
          <p:sp>
            <p:nvSpPr>
              <p:cNvPr id="106178"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6179"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6180"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6181"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6182"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6183"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6184"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6185"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6186"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6187"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5698" name="Group 745"/>
            <p:cNvGrpSpPr>
              <a:grpSpLocks/>
            </p:cNvGrpSpPr>
            <p:nvPr/>
          </p:nvGrpSpPr>
          <p:grpSpPr bwMode="auto">
            <a:xfrm>
              <a:off x="3740" y="3272"/>
              <a:ext cx="40" cy="343"/>
              <a:chOff x="3740" y="3272"/>
              <a:chExt cx="40" cy="343"/>
            </a:xfrm>
          </p:grpSpPr>
          <p:sp>
            <p:nvSpPr>
              <p:cNvPr id="106174"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6175"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6176"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06177"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05699" name="Group 750"/>
            <p:cNvGrpSpPr>
              <a:grpSpLocks/>
            </p:cNvGrpSpPr>
            <p:nvPr/>
          </p:nvGrpSpPr>
          <p:grpSpPr bwMode="auto">
            <a:xfrm>
              <a:off x="3285" y="3272"/>
              <a:ext cx="32" cy="343"/>
              <a:chOff x="3285" y="3272"/>
              <a:chExt cx="32" cy="343"/>
            </a:xfrm>
          </p:grpSpPr>
          <p:sp>
            <p:nvSpPr>
              <p:cNvPr id="106170"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171"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172"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6173"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5700" name="Group 755"/>
            <p:cNvGrpSpPr>
              <a:grpSpLocks/>
            </p:cNvGrpSpPr>
            <p:nvPr/>
          </p:nvGrpSpPr>
          <p:grpSpPr bwMode="auto">
            <a:xfrm>
              <a:off x="4203" y="3272"/>
              <a:ext cx="32" cy="343"/>
              <a:chOff x="4203" y="3272"/>
              <a:chExt cx="32" cy="343"/>
            </a:xfrm>
          </p:grpSpPr>
          <p:sp>
            <p:nvSpPr>
              <p:cNvPr id="106166"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167"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168"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6169"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5701" name="Group 760"/>
            <p:cNvGrpSpPr>
              <a:grpSpLocks/>
            </p:cNvGrpSpPr>
            <p:nvPr/>
          </p:nvGrpSpPr>
          <p:grpSpPr bwMode="auto">
            <a:xfrm>
              <a:off x="4658" y="3272"/>
              <a:ext cx="32" cy="343"/>
              <a:chOff x="4658" y="3272"/>
              <a:chExt cx="32" cy="343"/>
            </a:xfrm>
          </p:grpSpPr>
          <p:sp>
            <p:nvSpPr>
              <p:cNvPr id="106162"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6163"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6164"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6165"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5702" name="Group 765"/>
            <p:cNvGrpSpPr>
              <a:grpSpLocks/>
            </p:cNvGrpSpPr>
            <p:nvPr/>
          </p:nvGrpSpPr>
          <p:grpSpPr bwMode="auto">
            <a:xfrm>
              <a:off x="4251" y="2650"/>
              <a:ext cx="415" cy="56"/>
              <a:chOff x="4251" y="2650"/>
              <a:chExt cx="415" cy="56"/>
            </a:xfrm>
          </p:grpSpPr>
          <p:sp>
            <p:nvSpPr>
              <p:cNvPr id="106154"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155" name="Group 767"/>
              <p:cNvGrpSpPr>
                <a:grpSpLocks/>
              </p:cNvGrpSpPr>
              <p:nvPr/>
            </p:nvGrpSpPr>
            <p:grpSpPr bwMode="auto">
              <a:xfrm>
                <a:off x="4251" y="2674"/>
                <a:ext cx="295" cy="1"/>
                <a:chOff x="4251" y="2674"/>
                <a:chExt cx="295" cy="1"/>
              </a:xfrm>
            </p:grpSpPr>
            <p:sp>
              <p:nvSpPr>
                <p:cNvPr id="106156"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7"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8"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9"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60"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61"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3" name="Group 774"/>
            <p:cNvGrpSpPr>
              <a:grpSpLocks/>
            </p:cNvGrpSpPr>
            <p:nvPr/>
          </p:nvGrpSpPr>
          <p:grpSpPr bwMode="auto">
            <a:xfrm>
              <a:off x="4251" y="1733"/>
              <a:ext cx="415" cy="56"/>
              <a:chOff x="4251" y="1733"/>
              <a:chExt cx="415" cy="56"/>
            </a:xfrm>
          </p:grpSpPr>
          <p:sp>
            <p:nvSpPr>
              <p:cNvPr id="106146"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147" name="Group 776"/>
              <p:cNvGrpSpPr>
                <a:grpSpLocks/>
              </p:cNvGrpSpPr>
              <p:nvPr/>
            </p:nvGrpSpPr>
            <p:grpSpPr bwMode="auto">
              <a:xfrm>
                <a:off x="4251" y="1757"/>
                <a:ext cx="295" cy="1"/>
                <a:chOff x="4251" y="1757"/>
                <a:chExt cx="295" cy="1"/>
              </a:xfrm>
            </p:grpSpPr>
            <p:sp>
              <p:nvSpPr>
                <p:cNvPr id="106148"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9"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0"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1"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2"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53"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4" name="Group 783"/>
            <p:cNvGrpSpPr>
              <a:grpSpLocks/>
            </p:cNvGrpSpPr>
            <p:nvPr/>
          </p:nvGrpSpPr>
          <p:grpSpPr bwMode="auto">
            <a:xfrm>
              <a:off x="3325" y="3264"/>
              <a:ext cx="415" cy="56"/>
              <a:chOff x="3325" y="3264"/>
              <a:chExt cx="415" cy="56"/>
            </a:xfrm>
          </p:grpSpPr>
          <p:sp>
            <p:nvSpPr>
              <p:cNvPr id="106138"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139" name="Group 785"/>
              <p:cNvGrpSpPr>
                <a:grpSpLocks/>
              </p:cNvGrpSpPr>
              <p:nvPr/>
            </p:nvGrpSpPr>
            <p:grpSpPr bwMode="auto">
              <a:xfrm>
                <a:off x="3325" y="3288"/>
                <a:ext cx="295" cy="1"/>
                <a:chOff x="3325" y="3288"/>
                <a:chExt cx="295" cy="1"/>
              </a:xfrm>
            </p:grpSpPr>
            <p:sp>
              <p:nvSpPr>
                <p:cNvPr id="106140"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1"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2"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3"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4"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45"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5" name="Group 792"/>
            <p:cNvGrpSpPr>
              <a:grpSpLocks/>
            </p:cNvGrpSpPr>
            <p:nvPr/>
          </p:nvGrpSpPr>
          <p:grpSpPr bwMode="auto">
            <a:xfrm>
              <a:off x="3780" y="3256"/>
              <a:ext cx="415" cy="56"/>
              <a:chOff x="3780" y="3256"/>
              <a:chExt cx="415" cy="56"/>
            </a:xfrm>
          </p:grpSpPr>
          <p:sp>
            <p:nvSpPr>
              <p:cNvPr id="106130"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131" name="Group 794"/>
              <p:cNvGrpSpPr>
                <a:grpSpLocks/>
              </p:cNvGrpSpPr>
              <p:nvPr/>
            </p:nvGrpSpPr>
            <p:grpSpPr bwMode="auto">
              <a:xfrm>
                <a:off x="3780" y="3288"/>
                <a:ext cx="295" cy="1"/>
                <a:chOff x="3780" y="3288"/>
                <a:chExt cx="295" cy="1"/>
              </a:xfrm>
            </p:grpSpPr>
            <p:sp>
              <p:nvSpPr>
                <p:cNvPr id="106132"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33"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34"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35"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36"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37"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6" name="Group 801"/>
            <p:cNvGrpSpPr>
              <a:grpSpLocks/>
            </p:cNvGrpSpPr>
            <p:nvPr/>
          </p:nvGrpSpPr>
          <p:grpSpPr bwMode="auto">
            <a:xfrm>
              <a:off x="4251" y="3256"/>
              <a:ext cx="415" cy="56"/>
              <a:chOff x="4251" y="3256"/>
              <a:chExt cx="415" cy="56"/>
            </a:xfrm>
          </p:grpSpPr>
          <p:sp>
            <p:nvSpPr>
              <p:cNvPr id="106122"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123" name="Group 803"/>
              <p:cNvGrpSpPr>
                <a:grpSpLocks/>
              </p:cNvGrpSpPr>
              <p:nvPr/>
            </p:nvGrpSpPr>
            <p:grpSpPr bwMode="auto">
              <a:xfrm>
                <a:off x="4251" y="3288"/>
                <a:ext cx="295" cy="1"/>
                <a:chOff x="4251" y="3288"/>
                <a:chExt cx="295" cy="1"/>
              </a:xfrm>
            </p:grpSpPr>
            <p:sp>
              <p:nvSpPr>
                <p:cNvPr id="106124"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5"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6"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7"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8"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9"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7" name="Group 810"/>
            <p:cNvGrpSpPr>
              <a:grpSpLocks/>
            </p:cNvGrpSpPr>
            <p:nvPr/>
          </p:nvGrpSpPr>
          <p:grpSpPr bwMode="auto">
            <a:xfrm>
              <a:off x="3325" y="3567"/>
              <a:ext cx="415" cy="56"/>
              <a:chOff x="3325" y="3567"/>
              <a:chExt cx="415" cy="56"/>
            </a:xfrm>
          </p:grpSpPr>
          <p:sp>
            <p:nvSpPr>
              <p:cNvPr id="106114"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115" name="Group 812"/>
              <p:cNvGrpSpPr>
                <a:grpSpLocks/>
              </p:cNvGrpSpPr>
              <p:nvPr/>
            </p:nvGrpSpPr>
            <p:grpSpPr bwMode="auto">
              <a:xfrm>
                <a:off x="3325" y="3599"/>
                <a:ext cx="295" cy="1"/>
                <a:chOff x="3325" y="3599"/>
                <a:chExt cx="295" cy="1"/>
              </a:xfrm>
            </p:grpSpPr>
            <p:sp>
              <p:nvSpPr>
                <p:cNvPr id="106116"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7"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8"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9"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0"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21"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8" name="Group 819"/>
            <p:cNvGrpSpPr>
              <a:grpSpLocks/>
            </p:cNvGrpSpPr>
            <p:nvPr/>
          </p:nvGrpSpPr>
          <p:grpSpPr bwMode="auto">
            <a:xfrm>
              <a:off x="3788" y="3567"/>
              <a:ext cx="415" cy="56"/>
              <a:chOff x="3788" y="3567"/>
              <a:chExt cx="415" cy="56"/>
            </a:xfrm>
          </p:grpSpPr>
          <p:sp>
            <p:nvSpPr>
              <p:cNvPr id="106106"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107" name="Group 821"/>
              <p:cNvGrpSpPr>
                <a:grpSpLocks/>
              </p:cNvGrpSpPr>
              <p:nvPr/>
            </p:nvGrpSpPr>
            <p:grpSpPr bwMode="auto">
              <a:xfrm>
                <a:off x="3788" y="3591"/>
                <a:ext cx="295" cy="1"/>
                <a:chOff x="3788" y="3591"/>
                <a:chExt cx="295" cy="1"/>
              </a:xfrm>
            </p:grpSpPr>
            <p:sp>
              <p:nvSpPr>
                <p:cNvPr id="106108"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9"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0"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1"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2"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13"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09" name="Group 828"/>
            <p:cNvGrpSpPr>
              <a:grpSpLocks/>
            </p:cNvGrpSpPr>
            <p:nvPr/>
          </p:nvGrpSpPr>
          <p:grpSpPr bwMode="auto">
            <a:xfrm>
              <a:off x="4243" y="3567"/>
              <a:ext cx="415" cy="56"/>
              <a:chOff x="4243" y="3567"/>
              <a:chExt cx="415" cy="56"/>
            </a:xfrm>
          </p:grpSpPr>
          <p:sp>
            <p:nvSpPr>
              <p:cNvPr id="106098"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099" name="Group 830"/>
              <p:cNvGrpSpPr>
                <a:grpSpLocks/>
              </p:cNvGrpSpPr>
              <p:nvPr/>
            </p:nvGrpSpPr>
            <p:grpSpPr bwMode="auto">
              <a:xfrm>
                <a:off x="4243" y="3599"/>
                <a:ext cx="295" cy="1"/>
                <a:chOff x="4243" y="3599"/>
                <a:chExt cx="295" cy="1"/>
              </a:xfrm>
            </p:grpSpPr>
            <p:sp>
              <p:nvSpPr>
                <p:cNvPr id="106100"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1"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2"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3"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4"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105"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0" name="Group 837"/>
            <p:cNvGrpSpPr>
              <a:grpSpLocks/>
            </p:cNvGrpSpPr>
            <p:nvPr/>
          </p:nvGrpSpPr>
          <p:grpSpPr bwMode="auto">
            <a:xfrm>
              <a:off x="3788" y="2376"/>
              <a:ext cx="886" cy="290"/>
              <a:chOff x="3788" y="2376"/>
              <a:chExt cx="886" cy="290"/>
            </a:xfrm>
          </p:grpSpPr>
          <p:sp>
            <p:nvSpPr>
              <p:cNvPr id="106096"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6097"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11" name="Group 840"/>
            <p:cNvGrpSpPr>
              <a:grpSpLocks/>
            </p:cNvGrpSpPr>
            <p:nvPr/>
          </p:nvGrpSpPr>
          <p:grpSpPr bwMode="auto">
            <a:xfrm>
              <a:off x="3309" y="2084"/>
              <a:ext cx="1381" cy="1507"/>
              <a:chOff x="3309" y="2084"/>
              <a:chExt cx="1381" cy="1507"/>
            </a:xfrm>
          </p:grpSpPr>
          <p:sp>
            <p:nvSpPr>
              <p:cNvPr id="106094"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06095"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12" name="Group 843"/>
            <p:cNvGrpSpPr>
              <a:grpSpLocks/>
            </p:cNvGrpSpPr>
            <p:nvPr/>
          </p:nvGrpSpPr>
          <p:grpSpPr bwMode="auto">
            <a:xfrm>
              <a:off x="3773" y="2076"/>
              <a:ext cx="909" cy="893"/>
              <a:chOff x="3773" y="2076"/>
              <a:chExt cx="909" cy="893"/>
            </a:xfrm>
          </p:grpSpPr>
          <p:sp>
            <p:nvSpPr>
              <p:cNvPr id="106092"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6093"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13" name="Group 846"/>
            <p:cNvGrpSpPr>
              <a:grpSpLocks/>
            </p:cNvGrpSpPr>
            <p:nvPr/>
          </p:nvGrpSpPr>
          <p:grpSpPr bwMode="auto">
            <a:xfrm>
              <a:off x="3317" y="2379"/>
              <a:ext cx="910" cy="893"/>
              <a:chOff x="3317" y="2379"/>
              <a:chExt cx="910" cy="893"/>
            </a:xfrm>
          </p:grpSpPr>
          <p:sp>
            <p:nvSpPr>
              <p:cNvPr id="106090"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6091"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14" name="Group 849"/>
            <p:cNvGrpSpPr>
              <a:grpSpLocks/>
            </p:cNvGrpSpPr>
            <p:nvPr/>
          </p:nvGrpSpPr>
          <p:grpSpPr bwMode="auto">
            <a:xfrm>
              <a:off x="2878" y="1725"/>
              <a:ext cx="415" cy="56"/>
              <a:chOff x="2878" y="1725"/>
              <a:chExt cx="415" cy="56"/>
            </a:xfrm>
          </p:grpSpPr>
          <p:sp>
            <p:nvSpPr>
              <p:cNvPr id="106082"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083" name="Group 851"/>
              <p:cNvGrpSpPr>
                <a:grpSpLocks/>
              </p:cNvGrpSpPr>
              <p:nvPr/>
            </p:nvGrpSpPr>
            <p:grpSpPr bwMode="auto">
              <a:xfrm>
                <a:off x="2878" y="1757"/>
                <a:ext cx="295" cy="1"/>
                <a:chOff x="2878" y="1757"/>
                <a:chExt cx="295" cy="1"/>
              </a:xfrm>
            </p:grpSpPr>
            <p:sp>
              <p:nvSpPr>
                <p:cNvPr id="106084"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5"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6"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7"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8"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9"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5" name="Group 858"/>
            <p:cNvGrpSpPr>
              <a:grpSpLocks/>
            </p:cNvGrpSpPr>
            <p:nvPr/>
          </p:nvGrpSpPr>
          <p:grpSpPr bwMode="auto">
            <a:xfrm>
              <a:off x="2878" y="2036"/>
              <a:ext cx="415" cy="56"/>
              <a:chOff x="2878" y="2036"/>
              <a:chExt cx="415" cy="56"/>
            </a:xfrm>
          </p:grpSpPr>
          <p:sp>
            <p:nvSpPr>
              <p:cNvPr id="106074"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075" name="Group 860"/>
              <p:cNvGrpSpPr>
                <a:grpSpLocks/>
              </p:cNvGrpSpPr>
              <p:nvPr/>
            </p:nvGrpSpPr>
            <p:grpSpPr bwMode="auto">
              <a:xfrm>
                <a:off x="2878" y="2060"/>
                <a:ext cx="295" cy="1"/>
                <a:chOff x="2878" y="2060"/>
                <a:chExt cx="295" cy="1"/>
              </a:xfrm>
            </p:grpSpPr>
            <p:sp>
              <p:nvSpPr>
                <p:cNvPr id="106076"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7"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8"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9"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0"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81"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6" name="Group 867"/>
            <p:cNvGrpSpPr>
              <a:grpSpLocks/>
            </p:cNvGrpSpPr>
            <p:nvPr/>
          </p:nvGrpSpPr>
          <p:grpSpPr bwMode="auto">
            <a:xfrm>
              <a:off x="2886" y="2339"/>
              <a:ext cx="415" cy="56"/>
              <a:chOff x="2886" y="2339"/>
              <a:chExt cx="415" cy="56"/>
            </a:xfrm>
          </p:grpSpPr>
          <p:sp>
            <p:nvSpPr>
              <p:cNvPr id="106066"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067" name="Group 869"/>
              <p:cNvGrpSpPr>
                <a:grpSpLocks/>
              </p:cNvGrpSpPr>
              <p:nvPr/>
            </p:nvGrpSpPr>
            <p:grpSpPr bwMode="auto">
              <a:xfrm>
                <a:off x="2886" y="2371"/>
                <a:ext cx="295" cy="1"/>
                <a:chOff x="2886" y="2371"/>
                <a:chExt cx="295" cy="1"/>
              </a:xfrm>
            </p:grpSpPr>
            <p:sp>
              <p:nvSpPr>
                <p:cNvPr id="106068"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9"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0"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1"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2"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73"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7" name="Group 876"/>
            <p:cNvGrpSpPr>
              <a:grpSpLocks/>
            </p:cNvGrpSpPr>
            <p:nvPr/>
          </p:nvGrpSpPr>
          <p:grpSpPr bwMode="auto">
            <a:xfrm>
              <a:off x="2878" y="2642"/>
              <a:ext cx="415" cy="56"/>
              <a:chOff x="2878" y="2642"/>
              <a:chExt cx="415" cy="56"/>
            </a:xfrm>
          </p:grpSpPr>
          <p:sp>
            <p:nvSpPr>
              <p:cNvPr id="106058"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059" name="Group 878"/>
              <p:cNvGrpSpPr>
                <a:grpSpLocks/>
              </p:cNvGrpSpPr>
              <p:nvPr/>
            </p:nvGrpSpPr>
            <p:grpSpPr bwMode="auto">
              <a:xfrm>
                <a:off x="2878" y="2674"/>
                <a:ext cx="295" cy="1"/>
                <a:chOff x="2878" y="2674"/>
                <a:chExt cx="295" cy="1"/>
              </a:xfrm>
            </p:grpSpPr>
            <p:sp>
              <p:nvSpPr>
                <p:cNvPr id="106060"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1"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2"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3"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4"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65"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8" name="Group 885"/>
            <p:cNvGrpSpPr>
              <a:grpSpLocks/>
            </p:cNvGrpSpPr>
            <p:nvPr/>
          </p:nvGrpSpPr>
          <p:grpSpPr bwMode="auto">
            <a:xfrm>
              <a:off x="2878" y="2953"/>
              <a:ext cx="415" cy="56"/>
              <a:chOff x="2878" y="2953"/>
              <a:chExt cx="415" cy="56"/>
            </a:xfrm>
          </p:grpSpPr>
          <p:sp>
            <p:nvSpPr>
              <p:cNvPr id="106050"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6051" name="Group 887"/>
              <p:cNvGrpSpPr>
                <a:grpSpLocks/>
              </p:cNvGrpSpPr>
              <p:nvPr/>
            </p:nvGrpSpPr>
            <p:grpSpPr bwMode="auto">
              <a:xfrm>
                <a:off x="2878" y="2985"/>
                <a:ext cx="295" cy="1"/>
                <a:chOff x="2878" y="2985"/>
                <a:chExt cx="295" cy="1"/>
              </a:xfrm>
            </p:grpSpPr>
            <p:sp>
              <p:nvSpPr>
                <p:cNvPr id="106052"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53"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54"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55"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56"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57"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19" name="Group 894"/>
            <p:cNvGrpSpPr>
              <a:grpSpLocks/>
            </p:cNvGrpSpPr>
            <p:nvPr/>
          </p:nvGrpSpPr>
          <p:grpSpPr bwMode="auto">
            <a:xfrm>
              <a:off x="2870" y="3256"/>
              <a:ext cx="415" cy="56"/>
              <a:chOff x="2870" y="3256"/>
              <a:chExt cx="415" cy="56"/>
            </a:xfrm>
          </p:grpSpPr>
          <p:sp>
            <p:nvSpPr>
              <p:cNvPr id="106042"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043" name="Group 896"/>
              <p:cNvGrpSpPr>
                <a:grpSpLocks/>
              </p:cNvGrpSpPr>
              <p:nvPr/>
            </p:nvGrpSpPr>
            <p:grpSpPr bwMode="auto">
              <a:xfrm>
                <a:off x="2870" y="3280"/>
                <a:ext cx="295" cy="1"/>
                <a:chOff x="2870" y="3280"/>
                <a:chExt cx="295" cy="1"/>
              </a:xfrm>
            </p:grpSpPr>
            <p:sp>
              <p:nvSpPr>
                <p:cNvPr id="106044"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5"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6"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7"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8"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9"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20" name="Group 903"/>
            <p:cNvGrpSpPr>
              <a:grpSpLocks/>
            </p:cNvGrpSpPr>
            <p:nvPr/>
          </p:nvGrpSpPr>
          <p:grpSpPr bwMode="auto">
            <a:xfrm>
              <a:off x="2870" y="3567"/>
              <a:ext cx="415" cy="56"/>
              <a:chOff x="2870" y="3567"/>
              <a:chExt cx="415" cy="56"/>
            </a:xfrm>
          </p:grpSpPr>
          <p:sp>
            <p:nvSpPr>
              <p:cNvPr id="106034"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6035" name="Group 905"/>
              <p:cNvGrpSpPr>
                <a:grpSpLocks/>
              </p:cNvGrpSpPr>
              <p:nvPr/>
            </p:nvGrpSpPr>
            <p:grpSpPr bwMode="auto">
              <a:xfrm>
                <a:off x="2870" y="3591"/>
                <a:ext cx="295" cy="1"/>
                <a:chOff x="2870" y="3591"/>
                <a:chExt cx="295" cy="1"/>
              </a:xfrm>
            </p:grpSpPr>
            <p:sp>
              <p:nvSpPr>
                <p:cNvPr id="106036"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37"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38"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39"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0"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41"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5721" name="Group 912"/>
            <p:cNvGrpSpPr>
              <a:grpSpLocks/>
            </p:cNvGrpSpPr>
            <p:nvPr/>
          </p:nvGrpSpPr>
          <p:grpSpPr bwMode="auto">
            <a:xfrm>
              <a:off x="2399" y="1765"/>
              <a:ext cx="1357" cy="1196"/>
              <a:chOff x="2399" y="1765"/>
              <a:chExt cx="1357" cy="1196"/>
            </a:xfrm>
          </p:grpSpPr>
          <p:sp>
            <p:nvSpPr>
              <p:cNvPr id="106032"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6033"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2" name="Group 915"/>
            <p:cNvGrpSpPr>
              <a:grpSpLocks/>
            </p:cNvGrpSpPr>
            <p:nvPr/>
          </p:nvGrpSpPr>
          <p:grpSpPr bwMode="auto">
            <a:xfrm>
              <a:off x="2862" y="1765"/>
              <a:ext cx="1349" cy="1204"/>
              <a:chOff x="2862" y="1765"/>
              <a:chExt cx="1349" cy="1204"/>
            </a:xfrm>
          </p:grpSpPr>
          <p:sp>
            <p:nvSpPr>
              <p:cNvPr id="106030"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6031"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3" name="Group 918"/>
            <p:cNvGrpSpPr>
              <a:grpSpLocks/>
            </p:cNvGrpSpPr>
            <p:nvPr/>
          </p:nvGrpSpPr>
          <p:grpSpPr bwMode="auto">
            <a:xfrm>
              <a:off x="2870" y="2990"/>
              <a:ext cx="886" cy="290"/>
              <a:chOff x="2870" y="2990"/>
              <a:chExt cx="886" cy="290"/>
            </a:xfrm>
          </p:grpSpPr>
          <p:sp>
            <p:nvSpPr>
              <p:cNvPr id="106028"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6029"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4" name="Group 921"/>
            <p:cNvGrpSpPr>
              <a:grpSpLocks/>
            </p:cNvGrpSpPr>
            <p:nvPr/>
          </p:nvGrpSpPr>
          <p:grpSpPr bwMode="auto">
            <a:xfrm>
              <a:off x="2393" y="2993"/>
              <a:ext cx="437" cy="598"/>
              <a:chOff x="2393" y="2993"/>
              <a:chExt cx="437" cy="598"/>
            </a:xfrm>
          </p:grpSpPr>
          <p:sp>
            <p:nvSpPr>
              <p:cNvPr id="106026"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6027"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5" name="Group 924"/>
            <p:cNvGrpSpPr>
              <a:grpSpLocks/>
            </p:cNvGrpSpPr>
            <p:nvPr/>
          </p:nvGrpSpPr>
          <p:grpSpPr bwMode="auto">
            <a:xfrm>
              <a:off x="2854" y="2690"/>
              <a:ext cx="902" cy="596"/>
              <a:chOff x="2854" y="2690"/>
              <a:chExt cx="902" cy="596"/>
            </a:xfrm>
          </p:grpSpPr>
          <p:sp>
            <p:nvSpPr>
              <p:cNvPr id="106024"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6025"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6" name="Group 927"/>
            <p:cNvGrpSpPr>
              <a:grpSpLocks/>
            </p:cNvGrpSpPr>
            <p:nvPr/>
          </p:nvGrpSpPr>
          <p:grpSpPr bwMode="auto">
            <a:xfrm>
              <a:off x="2862" y="1781"/>
              <a:ext cx="1349" cy="1188"/>
              <a:chOff x="2862" y="1781"/>
              <a:chExt cx="1349" cy="1188"/>
            </a:xfrm>
          </p:grpSpPr>
          <p:sp>
            <p:nvSpPr>
              <p:cNvPr id="106022"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06023"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7" name="Group 930"/>
            <p:cNvGrpSpPr>
              <a:grpSpLocks/>
            </p:cNvGrpSpPr>
            <p:nvPr/>
          </p:nvGrpSpPr>
          <p:grpSpPr bwMode="auto">
            <a:xfrm>
              <a:off x="1944" y="2687"/>
              <a:ext cx="886" cy="282"/>
              <a:chOff x="1944" y="2687"/>
              <a:chExt cx="886" cy="282"/>
            </a:xfrm>
          </p:grpSpPr>
          <p:sp>
            <p:nvSpPr>
              <p:cNvPr id="106020"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6021"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8" name="Group 933"/>
            <p:cNvGrpSpPr>
              <a:grpSpLocks/>
            </p:cNvGrpSpPr>
            <p:nvPr/>
          </p:nvGrpSpPr>
          <p:grpSpPr bwMode="auto">
            <a:xfrm>
              <a:off x="1944" y="2395"/>
              <a:ext cx="1357" cy="1196"/>
              <a:chOff x="1944" y="2395"/>
              <a:chExt cx="1357" cy="1196"/>
            </a:xfrm>
          </p:grpSpPr>
          <p:sp>
            <p:nvSpPr>
              <p:cNvPr id="106018"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06019"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29" name="Group 936"/>
            <p:cNvGrpSpPr>
              <a:grpSpLocks/>
            </p:cNvGrpSpPr>
            <p:nvPr/>
          </p:nvGrpSpPr>
          <p:grpSpPr bwMode="auto">
            <a:xfrm>
              <a:off x="3317" y="3293"/>
              <a:ext cx="886" cy="282"/>
              <a:chOff x="3317" y="3293"/>
              <a:chExt cx="886" cy="282"/>
            </a:xfrm>
          </p:grpSpPr>
          <p:sp>
            <p:nvSpPr>
              <p:cNvPr id="106016"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06017"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0" name="Group 939"/>
            <p:cNvGrpSpPr>
              <a:grpSpLocks/>
            </p:cNvGrpSpPr>
            <p:nvPr/>
          </p:nvGrpSpPr>
          <p:grpSpPr bwMode="auto">
            <a:xfrm>
              <a:off x="3317" y="2682"/>
              <a:ext cx="1349" cy="619"/>
              <a:chOff x="3317" y="2682"/>
              <a:chExt cx="1349" cy="619"/>
            </a:xfrm>
          </p:grpSpPr>
          <p:sp>
            <p:nvSpPr>
              <p:cNvPr id="106014"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06015"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1" name="Group 942"/>
            <p:cNvGrpSpPr>
              <a:grpSpLocks/>
            </p:cNvGrpSpPr>
            <p:nvPr/>
          </p:nvGrpSpPr>
          <p:grpSpPr bwMode="auto">
            <a:xfrm>
              <a:off x="3317" y="2387"/>
              <a:ext cx="886" cy="282"/>
              <a:chOff x="3317" y="2387"/>
              <a:chExt cx="886" cy="282"/>
            </a:xfrm>
          </p:grpSpPr>
          <p:sp>
            <p:nvSpPr>
              <p:cNvPr id="106012"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6013"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2" name="Group 945"/>
            <p:cNvGrpSpPr>
              <a:grpSpLocks/>
            </p:cNvGrpSpPr>
            <p:nvPr/>
          </p:nvGrpSpPr>
          <p:grpSpPr bwMode="auto">
            <a:xfrm>
              <a:off x="3780" y="2387"/>
              <a:ext cx="886" cy="282"/>
              <a:chOff x="3780" y="2387"/>
              <a:chExt cx="886" cy="282"/>
            </a:xfrm>
          </p:grpSpPr>
          <p:sp>
            <p:nvSpPr>
              <p:cNvPr id="106010"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06011"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3" name="Group 948"/>
            <p:cNvGrpSpPr>
              <a:grpSpLocks/>
            </p:cNvGrpSpPr>
            <p:nvPr/>
          </p:nvGrpSpPr>
          <p:grpSpPr bwMode="auto">
            <a:xfrm>
              <a:off x="1473" y="2993"/>
              <a:ext cx="886" cy="291"/>
              <a:chOff x="1473" y="2993"/>
              <a:chExt cx="886" cy="291"/>
            </a:xfrm>
          </p:grpSpPr>
          <p:sp>
            <p:nvSpPr>
              <p:cNvPr id="106008"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6009"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4" name="Group 951"/>
            <p:cNvGrpSpPr>
              <a:grpSpLocks/>
            </p:cNvGrpSpPr>
            <p:nvPr/>
          </p:nvGrpSpPr>
          <p:grpSpPr bwMode="auto">
            <a:xfrm>
              <a:off x="1497" y="1765"/>
              <a:ext cx="878" cy="290"/>
              <a:chOff x="1497" y="1765"/>
              <a:chExt cx="878" cy="290"/>
            </a:xfrm>
          </p:grpSpPr>
          <p:sp>
            <p:nvSpPr>
              <p:cNvPr id="106006"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6007"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5" name="Group 954"/>
            <p:cNvGrpSpPr>
              <a:grpSpLocks/>
            </p:cNvGrpSpPr>
            <p:nvPr/>
          </p:nvGrpSpPr>
          <p:grpSpPr bwMode="auto">
            <a:xfrm>
              <a:off x="1938" y="1765"/>
              <a:ext cx="892" cy="1507"/>
              <a:chOff x="1938" y="1765"/>
              <a:chExt cx="892" cy="1507"/>
            </a:xfrm>
          </p:grpSpPr>
          <p:sp>
            <p:nvSpPr>
              <p:cNvPr id="106004"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06005"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6" name="Group 957"/>
            <p:cNvGrpSpPr>
              <a:grpSpLocks/>
            </p:cNvGrpSpPr>
            <p:nvPr/>
          </p:nvGrpSpPr>
          <p:grpSpPr bwMode="auto">
            <a:xfrm>
              <a:off x="1482" y="1781"/>
              <a:ext cx="438" cy="263"/>
              <a:chOff x="1482" y="1781"/>
              <a:chExt cx="438" cy="263"/>
            </a:xfrm>
          </p:grpSpPr>
          <p:sp>
            <p:nvSpPr>
              <p:cNvPr id="105999"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6000"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01"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02"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003"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7" name="Group 963"/>
            <p:cNvGrpSpPr>
              <a:grpSpLocks/>
            </p:cNvGrpSpPr>
            <p:nvPr/>
          </p:nvGrpSpPr>
          <p:grpSpPr bwMode="auto">
            <a:xfrm>
              <a:off x="1481" y="1789"/>
              <a:ext cx="455" cy="550"/>
              <a:chOff x="1481" y="1789"/>
              <a:chExt cx="455" cy="550"/>
            </a:xfrm>
          </p:grpSpPr>
          <p:sp>
            <p:nvSpPr>
              <p:cNvPr id="105992"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05993"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4"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5"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6"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7"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8"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8" name="Group 971"/>
            <p:cNvGrpSpPr>
              <a:grpSpLocks/>
            </p:cNvGrpSpPr>
            <p:nvPr/>
          </p:nvGrpSpPr>
          <p:grpSpPr bwMode="auto">
            <a:xfrm>
              <a:off x="1489" y="2084"/>
              <a:ext cx="439" cy="574"/>
              <a:chOff x="1489" y="2084"/>
              <a:chExt cx="439" cy="574"/>
            </a:xfrm>
          </p:grpSpPr>
          <p:sp>
            <p:nvSpPr>
              <p:cNvPr id="105985"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05986"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7"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8"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9"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0"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91"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39" name="Group 979"/>
            <p:cNvGrpSpPr>
              <a:grpSpLocks/>
            </p:cNvGrpSpPr>
            <p:nvPr/>
          </p:nvGrpSpPr>
          <p:grpSpPr bwMode="auto">
            <a:xfrm>
              <a:off x="1481" y="2084"/>
              <a:ext cx="447" cy="574"/>
              <a:chOff x="1481" y="2084"/>
              <a:chExt cx="447" cy="574"/>
            </a:xfrm>
          </p:grpSpPr>
          <p:sp>
            <p:nvSpPr>
              <p:cNvPr id="105978"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5979"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0"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1"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2"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3"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84"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0" name="Group 987"/>
            <p:cNvGrpSpPr>
              <a:grpSpLocks/>
            </p:cNvGrpSpPr>
            <p:nvPr/>
          </p:nvGrpSpPr>
          <p:grpSpPr bwMode="auto">
            <a:xfrm>
              <a:off x="1944" y="2076"/>
              <a:ext cx="447" cy="263"/>
              <a:chOff x="1944" y="2076"/>
              <a:chExt cx="447" cy="263"/>
            </a:xfrm>
          </p:grpSpPr>
          <p:sp>
            <p:nvSpPr>
              <p:cNvPr id="105973"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5974"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5"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6"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7"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1" name="Group 993"/>
            <p:cNvGrpSpPr>
              <a:grpSpLocks/>
            </p:cNvGrpSpPr>
            <p:nvPr/>
          </p:nvGrpSpPr>
          <p:grpSpPr bwMode="auto">
            <a:xfrm>
              <a:off x="1944" y="1781"/>
              <a:ext cx="431" cy="263"/>
              <a:chOff x="1944" y="1781"/>
              <a:chExt cx="431" cy="263"/>
            </a:xfrm>
          </p:grpSpPr>
          <p:sp>
            <p:nvSpPr>
              <p:cNvPr id="105968"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5969"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0"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1"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72"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2" name="Group 999"/>
            <p:cNvGrpSpPr>
              <a:grpSpLocks/>
            </p:cNvGrpSpPr>
            <p:nvPr/>
          </p:nvGrpSpPr>
          <p:grpSpPr bwMode="auto">
            <a:xfrm>
              <a:off x="2415" y="1781"/>
              <a:ext cx="423" cy="271"/>
              <a:chOff x="2415" y="1781"/>
              <a:chExt cx="423" cy="271"/>
            </a:xfrm>
          </p:grpSpPr>
          <p:sp>
            <p:nvSpPr>
              <p:cNvPr id="105963"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64"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5"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6"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7"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3" name="Group 1005"/>
            <p:cNvGrpSpPr>
              <a:grpSpLocks/>
            </p:cNvGrpSpPr>
            <p:nvPr/>
          </p:nvGrpSpPr>
          <p:grpSpPr bwMode="auto">
            <a:xfrm>
              <a:off x="2886" y="1773"/>
              <a:ext cx="415" cy="271"/>
              <a:chOff x="2886" y="1773"/>
              <a:chExt cx="415" cy="271"/>
            </a:xfrm>
          </p:grpSpPr>
          <p:sp>
            <p:nvSpPr>
              <p:cNvPr id="105958"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59"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0"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1"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62"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4" name="Group 1011"/>
            <p:cNvGrpSpPr>
              <a:grpSpLocks/>
            </p:cNvGrpSpPr>
            <p:nvPr/>
          </p:nvGrpSpPr>
          <p:grpSpPr bwMode="auto">
            <a:xfrm>
              <a:off x="3325" y="1773"/>
              <a:ext cx="423" cy="271"/>
              <a:chOff x="3325" y="1773"/>
              <a:chExt cx="423" cy="271"/>
            </a:xfrm>
          </p:grpSpPr>
          <p:sp>
            <p:nvSpPr>
              <p:cNvPr id="105953"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54"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5"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6"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7"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5" name="Group 1017"/>
            <p:cNvGrpSpPr>
              <a:grpSpLocks/>
            </p:cNvGrpSpPr>
            <p:nvPr/>
          </p:nvGrpSpPr>
          <p:grpSpPr bwMode="auto">
            <a:xfrm>
              <a:off x="2878" y="2379"/>
              <a:ext cx="407" cy="287"/>
              <a:chOff x="2878" y="2379"/>
              <a:chExt cx="407" cy="287"/>
            </a:xfrm>
          </p:grpSpPr>
          <p:sp>
            <p:nvSpPr>
              <p:cNvPr id="105948"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49"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0"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1"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52"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6" name="Group 1023"/>
            <p:cNvGrpSpPr>
              <a:grpSpLocks/>
            </p:cNvGrpSpPr>
            <p:nvPr/>
          </p:nvGrpSpPr>
          <p:grpSpPr bwMode="auto">
            <a:xfrm>
              <a:off x="2878" y="2076"/>
              <a:ext cx="415" cy="279"/>
              <a:chOff x="2878" y="2076"/>
              <a:chExt cx="415" cy="279"/>
            </a:xfrm>
          </p:grpSpPr>
          <p:sp>
            <p:nvSpPr>
              <p:cNvPr id="105943"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44"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5"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6"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7"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7" name="Group 1029"/>
            <p:cNvGrpSpPr>
              <a:grpSpLocks/>
            </p:cNvGrpSpPr>
            <p:nvPr/>
          </p:nvGrpSpPr>
          <p:grpSpPr bwMode="auto">
            <a:xfrm>
              <a:off x="2415" y="2068"/>
              <a:ext cx="431" cy="279"/>
              <a:chOff x="2415" y="2068"/>
              <a:chExt cx="431" cy="279"/>
            </a:xfrm>
          </p:grpSpPr>
          <p:sp>
            <p:nvSpPr>
              <p:cNvPr id="105938"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39"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0"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1"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42"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8" name="Group 1035"/>
            <p:cNvGrpSpPr>
              <a:grpSpLocks/>
            </p:cNvGrpSpPr>
            <p:nvPr/>
          </p:nvGrpSpPr>
          <p:grpSpPr bwMode="auto">
            <a:xfrm>
              <a:off x="2399" y="2387"/>
              <a:ext cx="439" cy="582"/>
              <a:chOff x="2399" y="2387"/>
              <a:chExt cx="439" cy="582"/>
            </a:xfrm>
          </p:grpSpPr>
          <p:sp>
            <p:nvSpPr>
              <p:cNvPr id="105931"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5932"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3"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4"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5"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6"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7"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49" name="Group 1043"/>
            <p:cNvGrpSpPr>
              <a:grpSpLocks/>
            </p:cNvGrpSpPr>
            <p:nvPr/>
          </p:nvGrpSpPr>
          <p:grpSpPr bwMode="auto">
            <a:xfrm>
              <a:off x="1498" y="3296"/>
              <a:ext cx="406" cy="287"/>
              <a:chOff x="1498" y="3296"/>
              <a:chExt cx="406" cy="287"/>
            </a:xfrm>
          </p:grpSpPr>
          <p:sp>
            <p:nvSpPr>
              <p:cNvPr id="105926"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27"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8"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9"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30"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0" name="Group 1049"/>
            <p:cNvGrpSpPr>
              <a:grpSpLocks/>
            </p:cNvGrpSpPr>
            <p:nvPr/>
          </p:nvGrpSpPr>
          <p:grpSpPr bwMode="auto">
            <a:xfrm>
              <a:off x="1489" y="2690"/>
              <a:ext cx="423" cy="279"/>
              <a:chOff x="1489" y="2690"/>
              <a:chExt cx="423" cy="279"/>
            </a:xfrm>
          </p:grpSpPr>
          <p:sp>
            <p:nvSpPr>
              <p:cNvPr id="105921"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22"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3"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4"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5"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1" name="Group 1055"/>
            <p:cNvGrpSpPr>
              <a:grpSpLocks/>
            </p:cNvGrpSpPr>
            <p:nvPr/>
          </p:nvGrpSpPr>
          <p:grpSpPr bwMode="auto">
            <a:xfrm>
              <a:off x="1490" y="2993"/>
              <a:ext cx="414" cy="271"/>
              <a:chOff x="1490" y="2993"/>
              <a:chExt cx="414" cy="271"/>
            </a:xfrm>
          </p:grpSpPr>
          <p:sp>
            <p:nvSpPr>
              <p:cNvPr id="105916"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917"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8"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9"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20"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2" name="Group 1061"/>
            <p:cNvGrpSpPr>
              <a:grpSpLocks/>
            </p:cNvGrpSpPr>
            <p:nvPr/>
          </p:nvGrpSpPr>
          <p:grpSpPr bwMode="auto">
            <a:xfrm>
              <a:off x="1936" y="2993"/>
              <a:ext cx="439" cy="582"/>
              <a:chOff x="1936" y="2993"/>
              <a:chExt cx="439" cy="582"/>
            </a:xfrm>
          </p:grpSpPr>
          <p:sp>
            <p:nvSpPr>
              <p:cNvPr id="105909"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05910"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1"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2"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3"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4"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15"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3" name="Group 1069"/>
            <p:cNvGrpSpPr>
              <a:grpSpLocks/>
            </p:cNvGrpSpPr>
            <p:nvPr/>
          </p:nvGrpSpPr>
          <p:grpSpPr bwMode="auto">
            <a:xfrm>
              <a:off x="1944" y="2690"/>
              <a:ext cx="447" cy="279"/>
              <a:chOff x="1944" y="2690"/>
              <a:chExt cx="447" cy="279"/>
            </a:xfrm>
          </p:grpSpPr>
          <p:sp>
            <p:nvSpPr>
              <p:cNvPr id="105904"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905"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6"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7"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8"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4" name="Group 1075"/>
            <p:cNvGrpSpPr>
              <a:grpSpLocks/>
            </p:cNvGrpSpPr>
            <p:nvPr/>
          </p:nvGrpSpPr>
          <p:grpSpPr bwMode="auto">
            <a:xfrm>
              <a:off x="2407" y="3001"/>
              <a:ext cx="423" cy="271"/>
              <a:chOff x="2407" y="3001"/>
              <a:chExt cx="423" cy="271"/>
            </a:xfrm>
          </p:grpSpPr>
          <p:sp>
            <p:nvSpPr>
              <p:cNvPr id="105899"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5900"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1"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2"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903"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5" name="Group 1081"/>
            <p:cNvGrpSpPr>
              <a:grpSpLocks/>
            </p:cNvGrpSpPr>
            <p:nvPr/>
          </p:nvGrpSpPr>
          <p:grpSpPr bwMode="auto">
            <a:xfrm>
              <a:off x="2854" y="3296"/>
              <a:ext cx="439" cy="279"/>
              <a:chOff x="2854" y="3296"/>
              <a:chExt cx="439" cy="279"/>
            </a:xfrm>
          </p:grpSpPr>
          <p:sp>
            <p:nvSpPr>
              <p:cNvPr id="105894"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5895"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6"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7"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8"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6" name="Group 1087"/>
            <p:cNvGrpSpPr>
              <a:grpSpLocks/>
            </p:cNvGrpSpPr>
            <p:nvPr/>
          </p:nvGrpSpPr>
          <p:grpSpPr bwMode="auto">
            <a:xfrm>
              <a:off x="2863" y="3304"/>
              <a:ext cx="422" cy="279"/>
              <a:chOff x="2863" y="3304"/>
              <a:chExt cx="422" cy="279"/>
            </a:xfrm>
          </p:grpSpPr>
          <p:sp>
            <p:nvSpPr>
              <p:cNvPr id="105889"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90"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1"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2"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93"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7" name="Group 1093"/>
            <p:cNvGrpSpPr>
              <a:grpSpLocks/>
            </p:cNvGrpSpPr>
            <p:nvPr/>
          </p:nvGrpSpPr>
          <p:grpSpPr bwMode="auto">
            <a:xfrm>
              <a:off x="2870" y="2690"/>
              <a:ext cx="415" cy="287"/>
              <a:chOff x="2870" y="2690"/>
              <a:chExt cx="415" cy="287"/>
            </a:xfrm>
          </p:grpSpPr>
          <p:sp>
            <p:nvSpPr>
              <p:cNvPr id="105884"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85"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6"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7"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8"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8" name="Group 1099"/>
            <p:cNvGrpSpPr>
              <a:grpSpLocks/>
            </p:cNvGrpSpPr>
            <p:nvPr/>
          </p:nvGrpSpPr>
          <p:grpSpPr bwMode="auto">
            <a:xfrm>
              <a:off x="2878" y="2068"/>
              <a:ext cx="431" cy="287"/>
              <a:chOff x="2878" y="2068"/>
              <a:chExt cx="431" cy="287"/>
            </a:xfrm>
          </p:grpSpPr>
          <p:sp>
            <p:nvSpPr>
              <p:cNvPr id="105879"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880"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1"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2"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83"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59" name="Group 1105"/>
            <p:cNvGrpSpPr>
              <a:grpSpLocks/>
            </p:cNvGrpSpPr>
            <p:nvPr/>
          </p:nvGrpSpPr>
          <p:grpSpPr bwMode="auto">
            <a:xfrm>
              <a:off x="2415" y="2387"/>
              <a:ext cx="439" cy="271"/>
              <a:chOff x="2415" y="2387"/>
              <a:chExt cx="439" cy="271"/>
            </a:xfrm>
          </p:grpSpPr>
          <p:sp>
            <p:nvSpPr>
              <p:cNvPr id="105874"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75"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6"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7"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8"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0" name="Group 1111"/>
            <p:cNvGrpSpPr>
              <a:grpSpLocks/>
            </p:cNvGrpSpPr>
            <p:nvPr/>
          </p:nvGrpSpPr>
          <p:grpSpPr bwMode="auto">
            <a:xfrm>
              <a:off x="1944" y="2387"/>
              <a:ext cx="439" cy="271"/>
              <a:chOff x="1944" y="2387"/>
              <a:chExt cx="439" cy="271"/>
            </a:xfrm>
          </p:grpSpPr>
          <p:sp>
            <p:nvSpPr>
              <p:cNvPr id="105869"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70"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1"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2"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73"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1" name="Group 1117"/>
            <p:cNvGrpSpPr>
              <a:grpSpLocks/>
            </p:cNvGrpSpPr>
            <p:nvPr/>
          </p:nvGrpSpPr>
          <p:grpSpPr bwMode="auto">
            <a:xfrm>
              <a:off x="2399" y="3304"/>
              <a:ext cx="447" cy="279"/>
              <a:chOff x="2399" y="3304"/>
              <a:chExt cx="447" cy="279"/>
            </a:xfrm>
          </p:grpSpPr>
          <p:sp>
            <p:nvSpPr>
              <p:cNvPr id="105864"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5865"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6"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7"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8"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2" name="Group 1123"/>
            <p:cNvGrpSpPr>
              <a:grpSpLocks/>
            </p:cNvGrpSpPr>
            <p:nvPr/>
          </p:nvGrpSpPr>
          <p:grpSpPr bwMode="auto">
            <a:xfrm>
              <a:off x="1936" y="3304"/>
              <a:ext cx="431" cy="271"/>
              <a:chOff x="1936" y="3304"/>
              <a:chExt cx="431" cy="271"/>
            </a:xfrm>
          </p:grpSpPr>
          <p:sp>
            <p:nvSpPr>
              <p:cNvPr id="105859"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5860"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1"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2"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63"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3" name="Group 1129"/>
            <p:cNvGrpSpPr>
              <a:grpSpLocks/>
            </p:cNvGrpSpPr>
            <p:nvPr/>
          </p:nvGrpSpPr>
          <p:grpSpPr bwMode="auto">
            <a:xfrm>
              <a:off x="2400" y="3304"/>
              <a:ext cx="414" cy="279"/>
              <a:chOff x="2400" y="3304"/>
              <a:chExt cx="414" cy="279"/>
            </a:xfrm>
          </p:grpSpPr>
          <p:sp>
            <p:nvSpPr>
              <p:cNvPr id="105854"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55"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6"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7"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8"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4" name="Group 1135"/>
            <p:cNvGrpSpPr>
              <a:grpSpLocks/>
            </p:cNvGrpSpPr>
            <p:nvPr/>
          </p:nvGrpSpPr>
          <p:grpSpPr bwMode="auto">
            <a:xfrm>
              <a:off x="2400" y="3001"/>
              <a:ext cx="422" cy="271"/>
              <a:chOff x="2400" y="3001"/>
              <a:chExt cx="422" cy="271"/>
            </a:xfrm>
          </p:grpSpPr>
          <p:sp>
            <p:nvSpPr>
              <p:cNvPr id="105849"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50"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1"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2"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53"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5" name="Group 1141"/>
            <p:cNvGrpSpPr>
              <a:grpSpLocks/>
            </p:cNvGrpSpPr>
            <p:nvPr/>
          </p:nvGrpSpPr>
          <p:grpSpPr bwMode="auto">
            <a:xfrm>
              <a:off x="3318" y="3001"/>
              <a:ext cx="422" cy="271"/>
              <a:chOff x="3318" y="3001"/>
              <a:chExt cx="422" cy="271"/>
            </a:xfrm>
          </p:grpSpPr>
          <p:sp>
            <p:nvSpPr>
              <p:cNvPr id="105844"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45"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6"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7"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8"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6" name="Group 1147"/>
            <p:cNvGrpSpPr>
              <a:grpSpLocks/>
            </p:cNvGrpSpPr>
            <p:nvPr/>
          </p:nvGrpSpPr>
          <p:grpSpPr bwMode="auto">
            <a:xfrm>
              <a:off x="3325" y="2076"/>
              <a:ext cx="439" cy="271"/>
              <a:chOff x="3325" y="2076"/>
              <a:chExt cx="439" cy="271"/>
            </a:xfrm>
          </p:grpSpPr>
          <p:sp>
            <p:nvSpPr>
              <p:cNvPr id="105839"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40"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1"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2"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43"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7" name="Group 1153"/>
            <p:cNvGrpSpPr>
              <a:grpSpLocks/>
            </p:cNvGrpSpPr>
            <p:nvPr/>
          </p:nvGrpSpPr>
          <p:grpSpPr bwMode="auto">
            <a:xfrm>
              <a:off x="3788" y="2068"/>
              <a:ext cx="431" cy="287"/>
              <a:chOff x="3788" y="2068"/>
              <a:chExt cx="431" cy="287"/>
            </a:xfrm>
          </p:grpSpPr>
          <p:sp>
            <p:nvSpPr>
              <p:cNvPr id="105834"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835"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6"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7"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8"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8" name="Group 1159"/>
            <p:cNvGrpSpPr>
              <a:grpSpLocks/>
            </p:cNvGrpSpPr>
            <p:nvPr/>
          </p:nvGrpSpPr>
          <p:grpSpPr bwMode="auto">
            <a:xfrm>
              <a:off x="4251" y="2084"/>
              <a:ext cx="431" cy="263"/>
              <a:chOff x="4251" y="2084"/>
              <a:chExt cx="431" cy="263"/>
            </a:xfrm>
          </p:grpSpPr>
          <p:sp>
            <p:nvSpPr>
              <p:cNvPr id="105829"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30"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1"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2"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33"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69" name="Group 1165"/>
            <p:cNvGrpSpPr>
              <a:grpSpLocks/>
            </p:cNvGrpSpPr>
            <p:nvPr/>
          </p:nvGrpSpPr>
          <p:grpSpPr bwMode="auto">
            <a:xfrm>
              <a:off x="4236" y="3001"/>
              <a:ext cx="430" cy="279"/>
              <a:chOff x="4236" y="3001"/>
              <a:chExt cx="430" cy="279"/>
            </a:xfrm>
          </p:grpSpPr>
          <p:sp>
            <p:nvSpPr>
              <p:cNvPr id="105824"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25"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6"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7"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8"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0" name="Group 1171"/>
            <p:cNvGrpSpPr>
              <a:grpSpLocks/>
            </p:cNvGrpSpPr>
            <p:nvPr/>
          </p:nvGrpSpPr>
          <p:grpSpPr bwMode="auto">
            <a:xfrm>
              <a:off x="3772" y="2682"/>
              <a:ext cx="423" cy="287"/>
              <a:chOff x="3772" y="2682"/>
              <a:chExt cx="423" cy="287"/>
            </a:xfrm>
          </p:grpSpPr>
          <p:sp>
            <p:nvSpPr>
              <p:cNvPr id="105819"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820"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1"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2"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23"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1" name="Group 1177"/>
            <p:cNvGrpSpPr>
              <a:grpSpLocks/>
            </p:cNvGrpSpPr>
            <p:nvPr/>
          </p:nvGrpSpPr>
          <p:grpSpPr bwMode="auto">
            <a:xfrm>
              <a:off x="3780" y="2387"/>
              <a:ext cx="431" cy="279"/>
              <a:chOff x="3780" y="2387"/>
              <a:chExt cx="431" cy="279"/>
            </a:xfrm>
          </p:grpSpPr>
          <p:sp>
            <p:nvSpPr>
              <p:cNvPr id="105814"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815"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6"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7"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8"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2" name="Group 1183"/>
            <p:cNvGrpSpPr>
              <a:grpSpLocks/>
            </p:cNvGrpSpPr>
            <p:nvPr/>
          </p:nvGrpSpPr>
          <p:grpSpPr bwMode="auto">
            <a:xfrm>
              <a:off x="3780" y="1781"/>
              <a:ext cx="415" cy="263"/>
              <a:chOff x="3780" y="1781"/>
              <a:chExt cx="415" cy="263"/>
            </a:xfrm>
          </p:grpSpPr>
          <p:sp>
            <p:nvSpPr>
              <p:cNvPr id="105809"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810"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1"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2"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13"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3" name="Group 1189"/>
            <p:cNvGrpSpPr>
              <a:grpSpLocks/>
            </p:cNvGrpSpPr>
            <p:nvPr/>
          </p:nvGrpSpPr>
          <p:grpSpPr bwMode="auto">
            <a:xfrm>
              <a:off x="3780" y="1765"/>
              <a:ext cx="447" cy="279"/>
              <a:chOff x="3780" y="1765"/>
              <a:chExt cx="447" cy="279"/>
            </a:xfrm>
          </p:grpSpPr>
          <p:sp>
            <p:nvSpPr>
              <p:cNvPr id="105804"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05"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6"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7"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8"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4" name="Group 1195"/>
            <p:cNvGrpSpPr>
              <a:grpSpLocks/>
            </p:cNvGrpSpPr>
            <p:nvPr/>
          </p:nvGrpSpPr>
          <p:grpSpPr bwMode="auto">
            <a:xfrm>
              <a:off x="3326" y="1781"/>
              <a:ext cx="430" cy="255"/>
              <a:chOff x="3326" y="1781"/>
              <a:chExt cx="430" cy="255"/>
            </a:xfrm>
          </p:grpSpPr>
          <p:sp>
            <p:nvSpPr>
              <p:cNvPr id="105799"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5800"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1"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2"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803"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5" name="Group 1201"/>
            <p:cNvGrpSpPr>
              <a:grpSpLocks/>
            </p:cNvGrpSpPr>
            <p:nvPr/>
          </p:nvGrpSpPr>
          <p:grpSpPr bwMode="auto">
            <a:xfrm>
              <a:off x="3325" y="2698"/>
              <a:ext cx="415" cy="279"/>
              <a:chOff x="3325" y="2698"/>
              <a:chExt cx="415" cy="279"/>
            </a:xfrm>
          </p:grpSpPr>
          <p:sp>
            <p:nvSpPr>
              <p:cNvPr id="105794"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795"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6"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7"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8"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6" name="Group 1207"/>
            <p:cNvGrpSpPr>
              <a:grpSpLocks/>
            </p:cNvGrpSpPr>
            <p:nvPr/>
          </p:nvGrpSpPr>
          <p:grpSpPr bwMode="auto">
            <a:xfrm>
              <a:off x="2878" y="2395"/>
              <a:ext cx="423" cy="271"/>
              <a:chOff x="2878" y="2395"/>
              <a:chExt cx="423" cy="271"/>
            </a:xfrm>
          </p:grpSpPr>
          <p:sp>
            <p:nvSpPr>
              <p:cNvPr id="105789"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5790"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1"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2"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93"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7" name="Group 1213"/>
            <p:cNvGrpSpPr>
              <a:grpSpLocks/>
            </p:cNvGrpSpPr>
            <p:nvPr/>
          </p:nvGrpSpPr>
          <p:grpSpPr bwMode="auto">
            <a:xfrm>
              <a:off x="2862" y="3001"/>
              <a:ext cx="423" cy="263"/>
              <a:chOff x="2862" y="3001"/>
              <a:chExt cx="423" cy="263"/>
            </a:xfrm>
          </p:grpSpPr>
          <p:sp>
            <p:nvSpPr>
              <p:cNvPr id="105784"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5785"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6"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7"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8"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778" name="Group 1219"/>
            <p:cNvGrpSpPr>
              <a:grpSpLocks/>
            </p:cNvGrpSpPr>
            <p:nvPr/>
          </p:nvGrpSpPr>
          <p:grpSpPr bwMode="auto">
            <a:xfrm>
              <a:off x="3318" y="3304"/>
              <a:ext cx="422" cy="287"/>
              <a:chOff x="3318" y="3304"/>
              <a:chExt cx="422" cy="287"/>
            </a:xfrm>
          </p:grpSpPr>
          <p:sp>
            <p:nvSpPr>
              <p:cNvPr id="105779"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5780"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1"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2"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783"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05477" name="Rectangle 1225"/>
          <p:cNvSpPr>
            <a:spLocks noGrp="1" noChangeArrowheads="1"/>
          </p:cNvSpPr>
          <p:nvPr>
            <p:ph type="title"/>
          </p:nvPr>
        </p:nvSpPr>
        <p:spPr/>
        <p:txBody>
          <a:bodyPr/>
          <a:lstStyle/>
          <a:p>
            <a:r>
              <a:rPr lang="en-US"/>
              <a:t>Iterative learning</a:t>
            </a:r>
          </a:p>
        </p:txBody>
      </p:sp>
      <p:grpSp>
        <p:nvGrpSpPr>
          <p:cNvPr id="90335" name="Group 1226"/>
          <p:cNvGrpSpPr>
            <a:grpSpLocks/>
          </p:cNvGrpSpPr>
          <p:nvPr/>
        </p:nvGrpSpPr>
        <p:grpSpPr bwMode="auto">
          <a:xfrm>
            <a:off x="2844800" y="2235200"/>
            <a:ext cx="3481388" cy="4038600"/>
            <a:chOff x="1224" y="1416"/>
            <a:chExt cx="2193" cy="2544"/>
          </a:xfrm>
        </p:grpSpPr>
        <p:sp>
          <p:nvSpPr>
            <p:cNvPr id="105548" name="Line 1227"/>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49" name="Line 1228"/>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50" name="Line 1229"/>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51" name="Rectangle 1230"/>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5552" name="Group 1231"/>
            <p:cNvGrpSpPr>
              <a:grpSpLocks/>
            </p:cNvGrpSpPr>
            <p:nvPr/>
          </p:nvGrpSpPr>
          <p:grpSpPr bwMode="auto">
            <a:xfrm>
              <a:off x="2308" y="1754"/>
              <a:ext cx="621" cy="511"/>
              <a:chOff x="2700" y="1858"/>
              <a:chExt cx="948" cy="780"/>
            </a:xfrm>
          </p:grpSpPr>
          <p:sp>
            <p:nvSpPr>
              <p:cNvPr id="105565" name="Rectangle 1232"/>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66" name="Group 1233"/>
              <p:cNvGrpSpPr>
                <a:grpSpLocks/>
              </p:cNvGrpSpPr>
              <p:nvPr/>
            </p:nvGrpSpPr>
            <p:grpSpPr bwMode="auto">
              <a:xfrm>
                <a:off x="2931" y="2061"/>
                <a:ext cx="506" cy="416"/>
                <a:chOff x="4101" y="2013"/>
                <a:chExt cx="506" cy="416"/>
              </a:xfrm>
            </p:grpSpPr>
            <p:sp>
              <p:nvSpPr>
                <p:cNvPr id="105567" name="Line 1234"/>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68" name="Line 1235"/>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69" name="Arc 1236"/>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53" name="Group 1237"/>
            <p:cNvGrpSpPr>
              <a:grpSpLocks/>
            </p:cNvGrpSpPr>
            <p:nvPr/>
          </p:nvGrpSpPr>
          <p:grpSpPr bwMode="auto">
            <a:xfrm>
              <a:off x="2796" y="2145"/>
              <a:ext cx="621" cy="511"/>
              <a:chOff x="2700" y="1858"/>
              <a:chExt cx="948" cy="780"/>
            </a:xfrm>
          </p:grpSpPr>
          <p:sp>
            <p:nvSpPr>
              <p:cNvPr id="105560" name="Rectangle 1238"/>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61" name="Group 1239"/>
              <p:cNvGrpSpPr>
                <a:grpSpLocks/>
              </p:cNvGrpSpPr>
              <p:nvPr/>
            </p:nvGrpSpPr>
            <p:grpSpPr bwMode="auto">
              <a:xfrm>
                <a:off x="2931" y="2061"/>
                <a:ext cx="506" cy="416"/>
                <a:chOff x="4101" y="2013"/>
                <a:chExt cx="506" cy="416"/>
              </a:xfrm>
            </p:grpSpPr>
            <p:sp>
              <p:nvSpPr>
                <p:cNvPr id="105562" name="Line 1240"/>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63" name="Line 1241"/>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64" name="Arc 1242"/>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54" name="Group 1243"/>
            <p:cNvGrpSpPr>
              <a:grpSpLocks/>
            </p:cNvGrpSpPr>
            <p:nvPr/>
          </p:nvGrpSpPr>
          <p:grpSpPr bwMode="auto">
            <a:xfrm>
              <a:off x="2223" y="3055"/>
              <a:ext cx="621" cy="511"/>
              <a:chOff x="2700" y="1858"/>
              <a:chExt cx="948" cy="780"/>
            </a:xfrm>
          </p:grpSpPr>
          <p:sp>
            <p:nvSpPr>
              <p:cNvPr id="105555" name="Rectangle 124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56" name="Group 1245"/>
              <p:cNvGrpSpPr>
                <a:grpSpLocks/>
              </p:cNvGrpSpPr>
              <p:nvPr/>
            </p:nvGrpSpPr>
            <p:grpSpPr bwMode="auto">
              <a:xfrm>
                <a:off x="2931" y="2061"/>
                <a:ext cx="506" cy="416"/>
                <a:chOff x="4101" y="2013"/>
                <a:chExt cx="506" cy="416"/>
              </a:xfrm>
            </p:grpSpPr>
            <p:sp>
              <p:nvSpPr>
                <p:cNvPr id="105557" name="Line 124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58" name="Line 124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59" name="Arc 124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0406" name="Group 1249"/>
          <p:cNvGrpSpPr>
            <a:grpSpLocks/>
          </p:cNvGrpSpPr>
          <p:nvPr/>
        </p:nvGrpSpPr>
        <p:grpSpPr bwMode="auto">
          <a:xfrm>
            <a:off x="3708400" y="2222500"/>
            <a:ext cx="3481388" cy="4038600"/>
            <a:chOff x="1224" y="1416"/>
            <a:chExt cx="2193" cy="2544"/>
          </a:xfrm>
        </p:grpSpPr>
        <p:sp>
          <p:nvSpPr>
            <p:cNvPr id="105526" name="Line 1250"/>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27" name="Line 1251"/>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28" name="Line 1252"/>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29" name="Rectangle 1253"/>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5530" name="Group 1254"/>
            <p:cNvGrpSpPr>
              <a:grpSpLocks/>
            </p:cNvGrpSpPr>
            <p:nvPr/>
          </p:nvGrpSpPr>
          <p:grpSpPr bwMode="auto">
            <a:xfrm>
              <a:off x="2308" y="1754"/>
              <a:ext cx="621" cy="511"/>
              <a:chOff x="2700" y="1858"/>
              <a:chExt cx="948" cy="780"/>
            </a:xfrm>
          </p:grpSpPr>
          <p:sp>
            <p:nvSpPr>
              <p:cNvPr id="105543" name="Rectangle 1255"/>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44" name="Group 1256"/>
              <p:cNvGrpSpPr>
                <a:grpSpLocks/>
              </p:cNvGrpSpPr>
              <p:nvPr/>
            </p:nvGrpSpPr>
            <p:grpSpPr bwMode="auto">
              <a:xfrm>
                <a:off x="2931" y="2061"/>
                <a:ext cx="506" cy="416"/>
                <a:chOff x="4101" y="2013"/>
                <a:chExt cx="506" cy="416"/>
              </a:xfrm>
            </p:grpSpPr>
            <p:sp>
              <p:nvSpPr>
                <p:cNvPr id="105545" name="Line 1257"/>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46" name="Line 1258"/>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47" name="Arc 1259"/>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31" name="Group 1260"/>
            <p:cNvGrpSpPr>
              <a:grpSpLocks/>
            </p:cNvGrpSpPr>
            <p:nvPr/>
          </p:nvGrpSpPr>
          <p:grpSpPr bwMode="auto">
            <a:xfrm>
              <a:off x="2796" y="2145"/>
              <a:ext cx="621" cy="511"/>
              <a:chOff x="2700" y="1858"/>
              <a:chExt cx="948" cy="780"/>
            </a:xfrm>
          </p:grpSpPr>
          <p:sp>
            <p:nvSpPr>
              <p:cNvPr id="105538" name="Rectangle 126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39" name="Group 1262"/>
              <p:cNvGrpSpPr>
                <a:grpSpLocks/>
              </p:cNvGrpSpPr>
              <p:nvPr/>
            </p:nvGrpSpPr>
            <p:grpSpPr bwMode="auto">
              <a:xfrm>
                <a:off x="2931" y="2061"/>
                <a:ext cx="506" cy="416"/>
                <a:chOff x="4101" y="2013"/>
                <a:chExt cx="506" cy="416"/>
              </a:xfrm>
            </p:grpSpPr>
            <p:sp>
              <p:nvSpPr>
                <p:cNvPr id="105540" name="Line 126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41" name="Line 126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42" name="Arc 126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32" name="Group 1266"/>
            <p:cNvGrpSpPr>
              <a:grpSpLocks/>
            </p:cNvGrpSpPr>
            <p:nvPr/>
          </p:nvGrpSpPr>
          <p:grpSpPr bwMode="auto">
            <a:xfrm>
              <a:off x="2223" y="3055"/>
              <a:ext cx="621" cy="511"/>
              <a:chOff x="2700" y="1858"/>
              <a:chExt cx="948" cy="780"/>
            </a:xfrm>
          </p:grpSpPr>
          <p:sp>
            <p:nvSpPr>
              <p:cNvPr id="105533" name="Rectangle 126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34" name="Group 1268"/>
              <p:cNvGrpSpPr>
                <a:grpSpLocks/>
              </p:cNvGrpSpPr>
              <p:nvPr/>
            </p:nvGrpSpPr>
            <p:grpSpPr bwMode="auto">
              <a:xfrm>
                <a:off x="2931" y="2061"/>
                <a:ext cx="506" cy="416"/>
                <a:chOff x="4101" y="2013"/>
                <a:chExt cx="506" cy="416"/>
              </a:xfrm>
            </p:grpSpPr>
            <p:sp>
              <p:nvSpPr>
                <p:cNvPr id="105535" name="Line 126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36" name="Line 127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37" name="Arc 127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0413" name="Group 1272"/>
          <p:cNvGrpSpPr>
            <a:grpSpLocks/>
          </p:cNvGrpSpPr>
          <p:nvPr/>
        </p:nvGrpSpPr>
        <p:grpSpPr bwMode="auto">
          <a:xfrm>
            <a:off x="4572000" y="2222500"/>
            <a:ext cx="3481388" cy="4038600"/>
            <a:chOff x="1224" y="1416"/>
            <a:chExt cx="2193" cy="2544"/>
          </a:xfrm>
        </p:grpSpPr>
        <p:sp>
          <p:nvSpPr>
            <p:cNvPr id="105504" name="Line 1273"/>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05" name="Line 1274"/>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06" name="Line 1275"/>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507" name="Rectangle 1276"/>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5508" name="Group 1277"/>
            <p:cNvGrpSpPr>
              <a:grpSpLocks/>
            </p:cNvGrpSpPr>
            <p:nvPr/>
          </p:nvGrpSpPr>
          <p:grpSpPr bwMode="auto">
            <a:xfrm>
              <a:off x="2308" y="1754"/>
              <a:ext cx="621" cy="511"/>
              <a:chOff x="2700" y="1858"/>
              <a:chExt cx="948" cy="780"/>
            </a:xfrm>
          </p:grpSpPr>
          <p:sp>
            <p:nvSpPr>
              <p:cNvPr id="105521" name="Rectangle 1278"/>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22" name="Group 1279"/>
              <p:cNvGrpSpPr>
                <a:grpSpLocks/>
              </p:cNvGrpSpPr>
              <p:nvPr/>
            </p:nvGrpSpPr>
            <p:grpSpPr bwMode="auto">
              <a:xfrm>
                <a:off x="2931" y="2061"/>
                <a:ext cx="506" cy="416"/>
                <a:chOff x="4101" y="2013"/>
                <a:chExt cx="506" cy="416"/>
              </a:xfrm>
            </p:grpSpPr>
            <p:sp>
              <p:nvSpPr>
                <p:cNvPr id="105523" name="Line 1280"/>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4" name="Line 1281"/>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5" name="Arc 1282"/>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09" name="Group 1283"/>
            <p:cNvGrpSpPr>
              <a:grpSpLocks/>
            </p:cNvGrpSpPr>
            <p:nvPr/>
          </p:nvGrpSpPr>
          <p:grpSpPr bwMode="auto">
            <a:xfrm>
              <a:off x="2796" y="2145"/>
              <a:ext cx="621" cy="511"/>
              <a:chOff x="2700" y="1858"/>
              <a:chExt cx="948" cy="780"/>
            </a:xfrm>
          </p:grpSpPr>
          <p:sp>
            <p:nvSpPr>
              <p:cNvPr id="105516" name="Rectangle 128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17" name="Group 1285"/>
              <p:cNvGrpSpPr>
                <a:grpSpLocks/>
              </p:cNvGrpSpPr>
              <p:nvPr/>
            </p:nvGrpSpPr>
            <p:grpSpPr bwMode="auto">
              <a:xfrm>
                <a:off x="2931" y="2061"/>
                <a:ext cx="506" cy="416"/>
                <a:chOff x="4101" y="2013"/>
                <a:chExt cx="506" cy="416"/>
              </a:xfrm>
            </p:grpSpPr>
            <p:sp>
              <p:nvSpPr>
                <p:cNvPr id="105518" name="Line 128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9" name="Line 128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0" name="Arc 128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510" name="Group 1289"/>
            <p:cNvGrpSpPr>
              <a:grpSpLocks/>
            </p:cNvGrpSpPr>
            <p:nvPr/>
          </p:nvGrpSpPr>
          <p:grpSpPr bwMode="auto">
            <a:xfrm>
              <a:off x="2223" y="3055"/>
              <a:ext cx="621" cy="511"/>
              <a:chOff x="2700" y="1858"/>
              <a:chExt cx="948" cy="780"/>
            </a:xfrm>
          </p:grpSpPr>
          <p:sp>
            <p:nvSpPr>
              <p:cNvPr id="105511" name="Rectangle 1290"/>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12" name="Group 1291"/>
              <p:cNvGrpSpPr>
                <a:grpSpLocks/>
              </p:cNvGrpSpPr>
              <p:nvPr/>
            </p:nvGrpSpPr>
            <p:grpSpPr bwMode="auto">
              <a:xfrm>
                <a:off x="2931" y="2061"/>
                <a:ext cx="506" cy="416"/>
                <a:chOff x="4101" y="2013"/>
                <a:chExt cx="506" cy="416"/>
              </a:xfrm>
            </p:grpSpPr>
            <p:sp>
              <p:nvSpPr>
                <p:cNvPr id="105513" name="Line 1292"/>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4" name="Line 1293"/>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5" name="Arc 1294"/>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1457" name="Group 1295"/>
          <p:cNvGrpSpPr>
            <a:grpSpLocks/>
          </p:cNvGrpSpPr>
          <p:nvPr/>
        </p:nvGrpSpPr>
        <p:grpSpPr bwMode="auto">
          <a:xfrm>
            <a:off x="5429250" y="2222500"/>
            <a:ext cx="3481388" cy="4038600"/>
            <a:chOff x="1224" y="1416"/>
            <a:chExt cx="2193" cy="2544"/>
          </a:xfrm>
        </p:grpSpPr>
        <p:sp>
          <p:nvSpPr>
            <p:cNvPr id="105482" name="Line 1296"/>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483" name="Line 1297"/>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484" name="Line 1298"/>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5485" name="Rectangle 1299"/>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5486" name="Group 1300"/>
            <p:cNvGrpSpPr>
              <a:grpSpLocks/>
            </p:cNvGrpSpPr>
            <p:nvPr/>
          </p:nvGrpSpPr>
          <p:grpSpPr bwMode="auto">
            <a:xfrm>
              <a:off x="2308" y="1754"/>
              <a:ext cx="621" cy="511"/>
              <a:chOff x="2700" y="1858"/>
              <a:chExt cx="948" cy="780"/>
            </a:xfrm>
          </p:grpSpPr>
          <p:sp>
            <p:nvSpPr>
              <p:cNvPr id="105499" name="Rectangle 130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500" name="Group 1302"/>
              <p:cNvGrpSpPr>
                <a:grpSpLocks/>
              </p:cNvGrpSpPr>
              <p:nvPr/>
            </p:nvGrpSpPr>
            <p:grpSpPr bwMode="auto">
              <a:xfrm>
                <a:off x="2931" y="2061"/>
                <a:ext cx="506" cy="416"/>
                <a:chOff x="4101" y="2013"/>
                <a:chExt cx="506" cy="416"/>
              </a:xfrm>
            </p:grpSpPr>
            <p:sp>
              <p:nvSpPr>
                <p:cNvPr id="105501" name="Line 130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02" name="Line 130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03" name="Arc 130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487" name="Group 1306"/>
            <p:cNvGrpSpPr>
              <a:grpSpLocks/>
            </p:cNvGrpSpPr>
            <p:nvPr/>
          </p:nvGrpSpPr>
          <p:grpSpPr bwMode="auto">
            <a:xfrm>
              <a:off x="2796" y="2145"/>
              <a:ext cx="621" cy="511"/>
              <a:chOff x="2700" y="1858"/>
              <a:chExt cx="948" cy="780"/>
            </a:xfrm>
          </p:grpSpPr>
          <p:sp>
            <p:nvSpPr>
              <p:cNvPr id="105494" name="Rectangle 130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495" name="Group 1308"/>
              <p:cNvGrpSpPr>
                <a:grpSpLocks/>
              </p:cNvGrpSpPr>
              <p:nvPr/>
            </p:nvGrpSpPr>
            <p:grpSpPr bwMode="auto">
              <a:xfrm>
                <a:off x="2931" y="2061"/>
                <a:ext cx="506" cy="416"/>
                <a:chOff x="4101" y="2013"/>
                <a:chExt cx="506" cy="416"/>
              </a:xfrm>
            </p:grpSpPr>
            <p:sp>
              <p:nvSpPr>
                <p:cNvPr id="105496" name="Line 130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97" name="Line 131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98" name="Arc 131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5488" name="Group 1312"/>
            <p:cNvGrpSpPr>
              <a:grpSpLocks/>
            </p:cNvGrpSpPr>
            <p:nvPr/>
          </p:nvGrpSpPr>
          <p:grpSpPr bwMode="auto">
            <a:xfrm>
              <a:off x="2223" y="3055"/>
              <a:ext cx="621" cy="511"/>
              <a:chOff x="2700" y="1858"/>
              <a:chExt cx="948" cy="780"/>
            </a:xfrm>
          </p:grpSpPr>
          <p:sp>
            <p:nvSpPr>
              <p:cNvPr id="105489" name="Rectangle 1313"/>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5490" name="Group 1314"/>
              <p:cNvGrpSpPr>
                <a:grpSpLocks/>
              </p:cNvGrpSpPr>
              <p:nvPr/>
            </p:nvGrpSpPr>
            <p:grpSpPr bwMode="auto">
              <a:xfrm>
                <a:off x="2931" y="2061"/>
                <a:ext cx="506" cy="416"/>
                <a:chOff x="4101" y="2013"/>
                <a:chExt cx="506" cy="416"/>
              </a:xfrm>
            </p:grpSpPr>
            <p:sp>
              <p:nvSpPr>
                <p:cNvPr id="105491" name="Line 1315"/>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92" name="Line 1316"/>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93" name="Arc 1317"/>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sp>
        <p:nvSpPr>
          <p:cNvPr id="1318" name="Slide Number Placeholder 5">
            <a:extLst>
              <a:ext uri="{FF2B5EF4-FFF2-40B4-BE49-F238E27FC236}">
                <a16:creationId xmlns:a16="http://schemas.microsoft.com/office/drawing/2014/main" id="{C5F5F1C1-37D4-4E9A-847E-D3CCB0C3BF4A}"/>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93</a:t>
            </a:fld>
            <a:endParaRPr lang="en-US" dirty="0"/>
          </a:p>
        </p:txBody>
      </p:sp>
    </p:spTree>
    <p:extLst>
      <p:ext uri="{BB962C8B-B14F-4D97-AF65-F5344CB8AC3E}">
        <p14:creationId xmlns:p14="http://schemas.microsoft.com/office/powerpoint/2010/main" val="42102696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90335"/>
                                        </p:tgtEl>
                                        <p:attrNameLst>
                                          <p:attrName>style.visibility</p:attrName>
                                        </p:attrNameLst>
                                      </p:cBhvr>
                                      <p:to>
                                        <p:strVal val="visible"/>
                                      </p:to>
                                    </p:set>
                                    <p:animEffect transition="in" filter="wipe(left)">
                                      <p:cBhvr>
                                        <p:cTn id="7" dur="500"/>
                                        <p:tgtEl>
                                          <p:spTgt spid="90335"/>
                                        </p:tgtEl>
                                      </p:cBhvr>
                                    </p:animEffect>
                                  </p:childTnLst>
                                  <p:subTnLst>
                                    <p:set>
                                      <p:cBhvr override="childStyle">
                                        <p:cTn dur="1" fill="hold" display="0" masterRel="sameClick" afterEffect="1">
                                          <p:stCondLst>
                                            <p:cond evt="end" delay="0">
                                              <p:tn val="5"/>
                                            </p:cond>
                                          </p:stCondLst>
                                        </p:cTn>
                                        <p:tgtEl>
                                          <p:spTgt spid="90335"/>
                                        </p:tgtEl>
                                        <p:attrNameLst>
                                          <p:attrName>style.visibility</p:attrName>
                                        </p:attrNameLst>
                                      </p:cBhvr>
                                      <p:to>
                                        <p:strVal val="hidden"/>
                                      </p:to>
                                    </p:set>
                                  </p:sub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0406"/>
                                        </p:tgtEl>
                                        <p:attrNameLst>
                                          <p:attrName>style.visibility</p:attrName>
                                        </p:attrNameLst>
                                      </p:cBhvr>
                                      <p:to>
                                        <p:strVal val="visible"/>
                                      </p:to>
                                    </p:set>
                                    <p:animEffect transition="in" filter="wipe(left)">
                                      <p:cBhvr>
                                        <p:cTn id="11" dur="500"/>
                                        <p:tgtEl>
                                          <p:spTgt spid="90406"/>
                                        </p:tgtEl>
                                      </p:cBhvr>
                                    </p:animEffect>
                                  </p:childTnLst>
                                  <p:subTnLst>
                                    <p:set>
                                      <p:cBhvr override="childStyle">
                                        <p:cTn dur="1" fill="hold" display="0" masterRel="sameClick" afterEffect="1">
                                          <p:stCondLst>
                                            <p:cond evt="end" delay="0">
                                              <p:tn val="9"/>
                                            </p:cond>
                                          </p:stCondLst>
                                        </p:cTn>
                                        <p:tgtEl>
                                          <p:spTgt spid="90406"/>
                                        </p:tgtEl>
                                        <p:attrNameLst>
                                          <p:attrName>style.visibility</p:attrName>
                                        </p:attrNameLst>
                                      </p:cBhvr>
                                      <p:to>
                                        <p:strVal val="hidden"/>
                                      </p:to>
                                    </p:set>
                                  </p:sub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90413"/>
                                        </p:tgtEl>
                                        <p:attrNameLst>
                                          <p:attrName>style.visibility</p:attrName>
                                        </p:attrNameLst>
                                      </p:cBhvr>
                                      <p:to>
                                        <p:strVal val="visible"/>
                                      </p:to>
                                    </p:set>
                                    <p:animEffect transition="in" filter="wipe(left)">
                                      <p:cBhvr>
                                        <p:cTn id="15" dur="500"/>
                                        <p:tgtEl>
                                          <p:spTgt spid="90413"/>
                                        </p:tgtEl>
                                      </p:cBhvr>
                                    </p:animEffect>
                                  </p:childTnLst>
                                  <p:subTnLst>
                                    <p:set>
                                      <p:cBhvr override="childStyle">
                                        <p:cTn dur="1" fill="hold" display="0" masterRel="sameClick" afterEffect="1">
                                          <p:stCondLst>
                                            <p:cond evt="end" delay="0">
                                              <p:tn val="13"/>
                                            </p:cond>
                                          </p:stCondLst>
                                        </p:cTn>
                                        <p:tgtEl>
                                          <p:spTgt spid="90413"/>
                                        </p:tgtEl>
                                        <p:attrNameLst>
                                          <p:attrName>style.visibility</p:attrName>
                                        </p:attrNameLst>
                                      </p:cBhvr>
                                      <p:to>
                                        <p:strVal val="hidden"/>
                                      </p:to>
                                    </p:set>
                                  </p:sub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91457"/>
                                        </p:tgtEl>
                                        <p:attrNameLst>
                                          <p:attrName>style.visibility</p:attrName>
                                        </p:attrNameLst>
                                      </p:cBhvr>
                                      <p:to>
                                        <p:strVal val="visible"/>
                                      </p:to>
                                    </p:set>
                                    <p:animEffect transition="in" filter="wipe(left)">
                                      <p:cBhvr>
                                        <p:cTn id="19" dur="500"/>
                                        <p:tgtEl>
                                          <p:spTgt spid="91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4" name="Group 2"/>
          <p:cNvGrpSpPr>
            <a:grpSpLocks/>
          </p:cNvGrpSpPr>
          <p:nvPr/>
        </p:nvGrpSpPr>
        <p:grpSpPr bwMode="auto">
          <a:xfrm>
            <a:off x="1487488" y="2598738"/>
            <a:ext cx="6081712" cy="3332162"/>
            <a:chOff x="1449" y="1725"/>
            <a:chExt cx="3265" cy="1898"/>
          </a:xfrm>
        </p:grpSpPr>
        <p:grpSp>
          <p:nvGrpSpPr>
            <p:cNvPr id="107641" name="Group 3"/>
            <p:cNvGrpSpPr>
              <a:grpSpLocks/>
            </p:cNvGrpSpPr>
            <p:nvPr/>
          </p:nvGrpSpPr>
          <p:grpSpPr bwMode="auto">
            <a:xfrm>
              <a:off x="3772" y="2690"/>
              <a:ext cx="894" cy="596"/>
              <a:chOff x="3772" y="2690"/>
              <a:chExt cx="894" cy="596"/>
            </a:xfrm>
          </p:grpSpPr>
          <p:sp>
            <p:nvSpPr>
              <p:cNvPr id="108861"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8862"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42" name="Group 6"/>
            <p:cNvGrpSpPr>
              <a:grpSpLocks/>
            </p:cNvGrpSpPr>
            <p:nvPr/>
          </p:nvGrpSpPr>
          <p:grpSpPr bwMode="auto">
            <a:xfrm>
              <a:off x="1944" y="2690"/>
              <a:ext cx="894" cy="596"/>
              <a:chOff x="1944" y="2690"/>
              <a:chExt cx="894" cy="596"/>
            </a:xfrm>
          </p:grpSpPr>
          <p:sp>
            <p:nvSpPr>
              <p:cNvPr id="108859"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8860"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43" name="Group 9"/>
            <p:cNvGrpSpPr>
              <a:grpSpLocks/>
            </p:cNvGrpSpPr>
            <p:nvPr/>
          </p:nvGrpSpPr>
          <p:grpSpPr bwMode="auto">
            <a:xfrm>
              <a:off x="1483" y="2379"/>
              <a:ext cx="429" cy="598"/>
              <a:chOff x="1483" y="2379"/>
              <a:chExt cx="429" cy="598"/>
            </a:xfrm>
          </p:grpSpPr>
          <p:sp>
            <p:nvSpPr>
              <p:cNvPr id="108857"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8858"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44" name="Group 12"/>
            <p:cNvGrpSpPr>
              <a:grpSpLocks/>
            </p:cNvGrpSpPr>
            <p:nvPr/>
          </p:nvGrpSpPr>
          <p:grpSpPr bwMode="auto">
            <a:xfrm>
              <a:off x="1936" y="2379"/>
              <a:ext cx="894" cy="604"/>
              <a:chOff x="1936" y="2379"/>
              <a:chExt cx="894" cy="604"/>
            </a:xfrm>
          </p:grpSpPr>
          <p:sp>
            <p:nvSpPr>
              <p:cNvPr id="108855"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8856"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45" name="Group 15"/>
            <p:cNvGrpSpPr>
              <a:grpSpLocks/>
            </p:cNvGrpSpPr>
            <p:nvPr/>
          </p:nvGrpSpPr>
          <p:grpSpPr bwMode="auto">
            <a:xfrm>
              <a:off x="1952" y="2076"/>
              <a:ext cx="886" cy="290"/>
              <a:chOff x="1952" y="2076"/>
              <a:chExt cx="886" cy="290"/>
            </a:xfrm>
          </p:grpSpPr>
          <p:sp>
            <p:nvSpPr>
              <p:cNvPr id="108853"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8854"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46" name="Group 18"/>
            <p:cNvGrpSpPr>
              <a:grpSpLocks/>
            </p:cNvGrpSpPr>
            <p:nvPr/>
          </p:nvGrpSpPr>
          <p:grpSpPr bwMode="auto">
            <a:xfrm>
              <a:off x="1481" y="1769"/>
              <a:ext cx="894" cy="283"/>
              <a:chOff x="1481" y="1769"/>
              <a:chExt cx="894" cy="283"/>
            </a:xfrm>
          </p:grpSpPr>
          <p:sp>
            <p:nvSpPr>
              <p:cNvPr id="108851"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8852"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7647"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7648"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7649"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7650"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7651"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7652"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7653"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7654"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7655"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7656"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7657" name="Group 31"/>
            <p:cNvGrpSpPr>
              <a:grpSpLocks/>
            </p:cNvGrpSpPr>
            <p:nvPr/>
          </p:nvGrpSpPr>
          <p:grpSpPr bwMode="auto">
            <a:xfrm>
              <a:off x="1912" y="1741"/>
              <a:ext cx="40" cy="1260"/>
              <a:chOff x="1912" y="1741"/>
              <a:chExt cx="40" cy="1260"/>
            </a:xfrm>
          </p:grpSpPr>
          <p:sp>
            <p:nvSpPr>
              <p:cNvPr id="108841"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8842"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8843"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8844"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8845"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8846"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8847"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8848"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8849"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8850"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7658" name="Group 42"/>
            <p:cNvGrpSpPr>
              <a:grpSpLocks/>
            </p:cNvGrpSpPr>
            <p:nvPr/>
          </p:nvGrpSpPr>
          <p:grpSpPr bwMode="auto">
            <a:xfrm>
              <a:off x="2375" y="1749"/>
              <a:ext cx="40" cy="1252"/>
              <a:chOff x="2375" y="1749"/>
              <a:chExt cx="40" cy="1252"/>
            </a:xfrm>
          </p:grpSpPr>
          <p:sp>
            <p:nvSpPr>
              <p:cNvPr id="108831"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8832"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8833"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8834"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8835"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836"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837"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8838"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8839"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840"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59" name="Group 53"/>
            <p:cNvGrpSpPr>
              <a:grpSpLocks/>
            </p:cNvGrpSpPr>
            <p:nvPr/>
          </p:nvGrpSpPr>
          <p:grpSpPr bwMode="auto">
            <a:xfrm>
              <a:off x="1489" y="2076"/>
              <a:ext cx="431" cy="284"/>
              <a:chOff x="1489" y="2076"/>
              <a:chExt cx="431" cy="284"/>
            </a:xfrm>
          </p:grpSpPr>
          <p:sp>
            <p:nvSpPr>
              <p:cNvPr id="108829"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8830"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60" name="Group 56"/>
            <p:cNvGrpSpPr>
              <a:grpSpLocks/>
            </p:cNvGrpSpPr>
            <p:nvPr/>
          </p:nvGrpSpPr>
          <p:grpSpPr bwMode="auto">
            <a:xfrm>
              <a:off x="1489" y="1733"/>
              <a:ext cx="423" cy="56"/>
              <a:chOff x="1489" y="1733"/>
              <a:chExt cx="423" cy="56"/>
            </a:xfrm>
          </p:grpSpPr>
          <p:sp>
            <p:nvSpPr>
              <p:cNvPr id="108821"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822" name="Group 58"/>
              <p:cNvGrpSpPr>
                <a:grpSpLocks/>
              </p:cNvGrpSpPr>
              <p:nvPr/>
            </p:nvGrpSpPr>
            <p:grpSpPr bwMode="auto">
              <a:xfrm>
                <a:off x="1489" y="1757"/>
                <a:ext cx="295" cy="1"/>
                <a:chOff x="1489" y="1757"/>
                <a:chExt cx="295" cy="1"/>
              </a:xfrm>
            </p:grpSpPr>
            <p:sp>
              <p:nvSpPr>
                <p:cNvPr id="108823"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4"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5"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6"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7"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8"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1" name="Group 65"/>
            <p:cNvGrpSpPr>
              <a:grpSpLocks/>
            </p:cNvGrpSpPr>
            <p:nvPr/>
          </p:nvGrpSpPr>
          <p:grpSpPr bwMode="auto">
            <a:xfrm>
              <a:off x="1952" y="1725"/>
              <a:ext cx="415" cy="56"/>
              <a:chOff x="1952" y="1725"/>
              <a:chExt cx="415" cy="56"/>
            </a:xfrm>
          </p:grpSpPr>
          <p:sp>
            <p:nvSpPr>
              <p:cNvPr id="108813"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814" name="Group 67"/>
              <p:cNvGrpSpPr>
                <a:grpSpLocks/>
              </p:cNvGrpSpPr>
              <p:nvPr/>
            </p:nvGrpSpPr>
            <p:grpSpPr bwMode="auto">
              <a:xfrm>
                <a:off x="1952" y="1757"/>
                <a:ext cx="295" cy="1"/>
                <a:chOff x="1952" y="1757"/>
                <a:chExt cx="295" cy="1"/>
              </a:xfrm>
            </p:grpSpPr>
            <p:sp>
              <p:nvSpPr>
                <p:cNvPr id="108815"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6"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7"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8"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9"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20"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2" name="Group 74"/>
            <p:cNvGrpSpPr>
              <a:grpSpLocks/>
            </p:cNvGrpSpPr>
            <p:nvPr/>
          </p:nvGrpSpPr>
          <p:grpSpPr bwMode="auto">
            <a:xfrm>
              <a:off x="1497" y="2036"/>
              <a:ext cx="415" cy="56"/>
              <a:chOff x="1497" y="2036"/>
              <a:chExt cx="415" cy="56"/>
            </a:xfrm>
          </p:grpSpPr>
          <p:sp>
            <p:nvSpPr>
              <p:cNvPr id="108805"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806" name="Group 76"/>
              <p:cNvGrpSpPr>
                <a:grpSpLocks/>
              </p:cNvGrpSpPr>
              <p:nvPr/>
            </p:nvGrpSpPr>
            <p:grpSpPr bwMode="auto">
              <a:xfrm>
                <a:off x="1497" y="2068"/>
                <a:ext cx="295" cy="1"/>
                <a:chOff x="1497" y="2068"/>
                <a:chExt cx="295" cy="1"/>
              </a:xfrm>
            </p:grpSpPr>
            <p:sp>
              <p:nvSpPr>
                <p:cNvPr id="108807"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8"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9"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0"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1"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12"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3" name="Group 83"/>
            <p:cNvGrpSpPr>
              <a:grpSpLocks/>
            </p:cNvGrpSpPr>
            <p:nvPr/>
          </p:nvGrpSpPr>
          <p:grpSpPr bwMode="auto">
            <a:xfrm>
              <a:off x="1960" y="2036"/>
              <a:ext cx="423" cy="56"/>
              <a:chOff x="1960" y="2036"/>
              <a:chExt cx="423" cy="56"/>
            </a:xfrm>
          </p:grpSpPr>
          <p:sp>
            <p:nvSpPr>
              <p:cNvPr id="108797"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798" name="Group 85"/>
              <p:cNvGrpSpPr>
                <a:grpSpLocks/>
              </p:cNvGrpSpPr>
              <p:nvPr/>
            </p:nvGrpSpPr>
            <p:grpSpPr bwMode="auto">
              <a:xfrm>
                <a:off x="1960" y="2068"/>
                <a:ext cx="303" cy="1"/>
                <a:chOff x="1960" y="2068"/>
                <a:chExt cx="303" cy="1"/>
              </a:xfrm>
            </p:grpSpPr>
            <p:sp>
              <p:nvSpPr>
                <p:cNvPr id="108799"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0"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1"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2"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3"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804"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4" name="Group 92"/>
            <p:cNvGrpSpPr>
              <a:grpSpLocks/>
            </p:cNvGrpSpPr>
            <p:nvPr/>
          </p:nvGrpSpPr>
          <p:grpSpPr bwMode="auto">
            <a:xfrm>
              <a:off x="2431" y="2036"/>
              <a:ext cx="415" cy="56"/>
              <a:chOff x="2431" y="2036"/>
              <a:chExt cx="415" cy="56"/>
            </a:xfrm>
          </p:grpSpPr>
          <p:sp>
            <p:nvSpPr>
              <p:cNvPr id="108789"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790" name="Group 94"/>
              <p:cNvGrpSpPr>
                <a:grpSpLocks/>
              </p:cNvGrpSpPr>
              <p:nvPr/>
            </p:nvGrpSpPr>
            <p:grpSpPr bwMode="auto">
              <a:xfrm>
                <a:off x="2431" y="2068"/>
                <a:ext cx="295" cy="1"/>
                <a:chOff x="2431" y="2068"/>
                <a:chExt cx="295" cy="1"/>
              </a:xfrm>
            </p:grpSpPr>
            <p:sp>
              <p:nvSpPr>
                <p:cNvPr id="108791"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92"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93"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94"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95"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96"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5" name="Group 101"/>
            <p:cNvGrpSpPr>
              <a:grpSpLocks/>
            </p:cNvGrpSpPr>
            <p:nvPr/>
          </p:nvGrpSpPr>
          <p:grpSpPr bwMode="auto">
            <a:xfrm>
              <a:off x="2423" y="2347"/>
              <a:ext cx="415" cy="56"/>
              <a:chOff x="2423" y="2347"/>
              <a:chExt cx="415" cy="56"/>
            </a:xfrm>
          </p:grpSpPr>
          <p:sp>
            <p:nvSpPr>
              <p:cNvPr id="108781"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782" name="Group 103"/>
              <p:cNvGrpSpPr>
                <a:grpSpLocks/>
              </p:cNvGrpSpPr>
              <p:nvPr/>
            </p:nvGrpSpPr>
            <p:grpSpPr bwMode="auto">
              <a:xfrm>
                <a:off x="2423" y="2371"/>
                <a:ext cx="295" cy="1"/>
                <a:chOff x="2423" y="2371"/>
                <a:chExt cx="295" cy="1"/>
              </a:xfrm>
            </p:grpSpPr>
            <p:sp>
              <p:nvSpPr>
                <p:cNvPr id="108783"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4"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5"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6"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7"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8"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6" name="Group 110"/>
            <p:cNvGrpSpPr>
              <a:grpSpLocks/>
            </p:cNvGrpSpPr>
            <p:nvPr/>
          </p:nvGrpSpPr>
          <p:grpSpPr bwMode="auto">
            <a:xfrm>
              <a:off x="1960" y="2347"/>
              <a:ext cx="415" cy="56"/>
              <a:chOff x="1960" y="2347"/>
              <a:chExt cx="415" cy="56"/>
            </a:xfrm>
          </p:grpSpPr>
          <p:sp>
            <p:nvSpPr>
              <p:cNvPr id="108773"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774" name="Group 112"/>
              <p:cNvGrpSpPr>
                <a:grpSpLocks/>
              </p:cNvGrpSpPr>
              <p:nvPr/>
            </p:nvGrpSpPr>
            <p:grpSpPr bwMode="auto">
              <a:xfrm>
                <a:off x="1960" y="2371"/>
                <a:ext cx="295" cy="1"/>
                <a:chOff x="1960" y="2371"/>
                <a:chExt cx="295" cy="1"/>
              </a:xfrm>
            </p:grpSpPr>
            <p:sp>
              <p:nvSpPr>
                <p:cNvPr id="108775"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6"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7"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8"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9"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0"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7" name="Group 119"/>
            <p:cNvGrpSpPr>
              <a:grpSpLocks/>
            </p:cNvGrpSpPr>
            <p:nvPr/>
          </p:nvGrpSpPr>
          <p:grpSpPr bwMode="auto">
            <a:xfrm>
              <a:off x="1497" y="2339"/>
              <a:ext cx="415" cy="56"/>
              <a:chOff x="1497" y="2339"/>
              <a:chExt cx="415" cy="56"/>
            </a:xfrm>
          </p:grpSpPr>
          <p:sp>
            <p:nvSpPr>
              <p:cNvPr id="108765"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766" name="Group 121"/>
              <p:cNvGrpSpPr>
                <a:grpSpLocks/>
              </p:cNvGrpSpPr>
              <p:nvPr/>
            </p:nvGrpSpPr>
            <p:grpSpPr bwMode="auto">
              <a:xfrm>
                <a:off x="1497" y="2371"/>
                <a:ext cx="295" cy="1"/>
                <a:chOff x="1497" y="2371"/>
                <a:chExt cx="295" cy="1"/>
              </a:xfrm>
            </p:grpSpPr>
            <p:sp>
              <p:nvSpPr>
                <p:cNvPr id="108767"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8"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9"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0"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1"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72"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8" name="Group 128"/>
            <p:cNvGrpSpPr>
              <a:grpSpLocks/>
            </p:cNvGrpSpPr>
            <p:nvPr/>
          </p:nvGrpSpPr>
          <p:grpSpPr bwMode="auto">
            <a:xfrm>
              <a:off x="1489" y="2650"/>
              <a:ext cx="423" cy="56"/>
              <a:chOff x="1489" y="2650"/>
              <a:chExt cx="423" cy="56"/>
            </a:xfrm>
          </p:grpSpPr>
          <p:sp>
            <p:nvSpPr>
              <p:cNvPr id="108757"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758" name="Group 130"/>
              <p:cNvGrpSpPr>
                <a:grpSpLocks/>
              </p:cNvGrpSpPr>
              <p:nvPr/>
            </p:nvGrpSpPr>
            <p:grpSpPr bwMode="auto">
              <a:xfrm>
                <a:off x="1489" y="2674"/>
                <a:ext cx="295" cy="1"/>
                <a:chOff x="1489" y="2674"/>
                <a:chExt cx="295" cy="1"/>
              </a:xfrm>
            </p:grpSpPr>
            <p:sp>
              <p:nvSpPr>
                <p:cNvPr id="108759"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0"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1"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2"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3"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64"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69" name="Group 137"/>
            <p:cNvGrpSpPr>
              <a:grpSpLocks/>
            </p:cNvGrpSpPr>
            <p:nvPr/>
          </p:nvGrpSpPr>
          <p:grpSpPr bwMode="auto">
            <a:xfrm>
              <a:off x="1968" y="2650"/>
              <a:ext cx="415" cy="56"/>
              <a:chOff x="1968" y="2650"/>
              <a:chExt cx="415" cy="56"/>
            </a:xfrm>
          </p:grpSpPr>
          <p:sp>
            <p:nvSpPr>
              <p:cNvPr id="108749"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750" name="Group 139"/>
              <p:cNvGrpSpPr>
                <a:grpSpLocks/>
              </p:cNvGrpSpPr>
              <p:nvPr/>
            </p:nvGrpSpPr>
            <p:grpSpPr bwMode="auto">
              <a:xfrm>
                <a:off x="1968" y="2674"/>
                <a:ext cx="295" cy="1"/>
                <a:chOff x="1968" y="2674"/>
                <a:chExt cx="295" cy="1"/>
              </a:xfrm>
            </p:grpSpPr>
            <p:sp>
              <p:nvSpPr>
                <p:cNvPr id="108751"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52"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53"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54"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55"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56"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70" name="Group 146"/>
            <p:cNvGrpSpPr>
              <a:grpSpLocks/>
            </p:cNvGrpSpPr>
            <p:nvPr/>
          </p:nvGrpSpPr>
          <p:grpSpPr bwMode="auto">
            <a:xfrm>
              <a:off x="1489" y="2953"/>
              <a:ext cx="423" cy="56"/>
              <a:chOff x="1489" y="2953"/>
              <a:chExt cx="423" cy="56"/>
            </a:xfrm>
          </p:grpSpPr>
          <p:sp>
            <p:nvSpPr>
              <p:cNvPr id="108741"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8742" name="Group 148"/>
              <p:cNvGrpSpPr>
                <a:grpSpLocks/>
              </p:cNvGrpSpPr>
              <p:nvPr/>
            </p:nvGrpSpPr>
            <p:grpSpPr bwMode="auto">
              <a:xfrm>
                <a:off x="1489" y="2985"/>
                <a:ext cx="295" cy="1"/>
                <a:chOff x="1489" y="2985"/>
                <a:chExt cx="295" cy="1"/>
              </a:xfrm>
            </p:grpSpPr>
            <p:sp>
              <p:nvSpPr>
                <p:cNvPr id="108743"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4"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5"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6"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7"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8"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71" name="Group 155"/>
            <p:cNvGrpSpPr>
              <a:grpSpLocks/>
            </p:cNvGrpSpPr>
            <p:nvPr/>
          </p:nvGrpSpPr>
          <p:grpSpPr bwMode="auto">
            <a:xfrm>
              <a:off x="1952" y="2953"/>
              <a:ext cx="415" cy="56"/>
              <a:chOff x="1952" y="2953"/>
              <a:chExt cx="415" cy="56"/>
            </a:xfrm>
          </p:grpSpPr>
          <p:sp>
            <p:nvSpPr>
              <p:cNvPr id="108733"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734" name="Group 157"/>
              <p:cNvGrpSpPr>
                <a:grpSpLocks/>
              </p:cNvGrpSpPr>
              <p:nvPr/>
            </p:nvGrpSpPr>
            <p:grpSpPr bwMode="auto">
              <a:xfrm>
                <a:off x="1952" y="2985"/>
                <a:ext cx="295" cy="1"/>
                <a:chOff x="1952" y="2985"/>
                <a:chExt cx="295" cy="1"/>
              </a:xfrm>
            </p:grpSpPr>
            <p:sp>
              <p:nvSpPr>
                <p:cNvPr id="108735"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6"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7"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8"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9"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40"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72" name="Group 164"/>
            <p:cNvGrpSpPr>
              <a:grpSpLocks/>
            </p:cNvGrpSpPr>
            <p:nvPr/>
          </p:nvGrpSpPr>
          <p:grpSpPr bwMode="auto">
            <a:xfrm>
              <a:off x="2415" y="2953"/>
              <a:ext cx="415" cy="56"/>
              <a:chOff x="2415" y="2953"/>
              <a:chExt cx="415" cy="56"/>
            </a:xfrm>
          </p:grpSpPr>
          <p:sp>
            <p:nvSpPr>
              <p:cNvPr id="108725"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726" name="Group 166"/>
              <p:cNvGrpSpPr>
                <a:grpSpLocks/>
              </p:cNvGrpSpPr>
              <p:nvPr/>
            </p:nvGrpSpPr>
            <p:grpSpPr bwMode="auto">
              <a:xfrm>
                <a:off x="2415" y="2985"/>
                <a:ext cx="295" cy="1"/>
                <a:chOff x="2415" y="2985"/>
                <a:chExt cx="295" cy="1"/>
              </a:xfrm>
            </p:grpSpPr>
            <p:sp>
              <p:nvSpPr>
                <p:cNvPr id="108727"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28"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29"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0"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1"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32"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73" name="Group 173"/>
            <p:cNvGrpSpPr>
              <a:grpSpLocks/>
            </p:cNvGrpSpPr>
            <p:nvPr/>
          </p:nvGrpSpPr>
          <p:grpSpPr bwMode="auto">
            <a:xfrm>
              <a:off x="2838" y="1741"/>
              <a:ext cx="40" cy="1260"/>
              <a:chOff x="2838" y="1741"/>
              <a:chExt cx="40" cy="1260"/>
            </a:xfrm>
          </p:grpSpPr>
          <p:sp>
            <p:nvSpPr>
              <p:cNvPr id="108715"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8716"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8717"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8718"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8719"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720"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721"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8722"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8723"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724"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74" name="Group 184"/>
            <p:cNvGrpSpPr>
              <a:grpSpLocks/>
            </p:cNvGrpSpPr>
            <p:nvPr/>
          </p:nvGrpSpPr>
          <p:grpSpPr bwMode="auto">
            <a:xfrm>
              <a:off x="1912" y="3272"/>
              <a:ext cx="32" cy="335"/>
              <a:chOff x="1912" y="3272"/>
              <a:chExt cx="32" cy="335"/>
            </a:xfrm>
          </p:grpSpPr>
          <p:sp>
            <p:nvSpPr>
              <p:cNvPr id="108711"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712"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713"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8714"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75" name="Group 189"/>
            <p:cNvGrpSpPr>
              <a:grpSpLocks/>
            </p:cNvGrpSpPr>
            <p:nvPr/>
          </p:nvGrpSpPr>
          <p:grpSpPr bwMode="auto">
            <a:xfrm>
              <a:off x="1449" y="3272"/>
              <a:ext cx="40" cy="335"/>
              <a:chOff x="1449" y="3272"/>
              <a:chExt cx="40" cy="335"/>
            </a:xfrm>
          </p:grpSpPr>
          <p:sp>
            <p:nvSpPr>
              <p:cNvPr id="108707"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8708"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8709"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8710"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76" name="Group 194"/>
            <p:cNvGrpSpPr>
              <a:grpSpLocks/>
            </p:cNvGrpSpPr>
            <p:nvPr/>
          </p:nvGrpSpPr>
          <p:grpSpPr bwMode="auto">
            <a:xfrm>
              <a:off x="2367" y="3272"/>
              <a:ext cx="32" cy="335"/>
              <a:chOff x="2367" y="3272"/>
              <a:chExt cx="32" cy="335"/>
            </a:xfrm>
          </p:grpSpPr>
          <p:sp>
            <p:nvSpPr>
              <p:cNvPr id="108703"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704"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705"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8706"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77" name="Group 199"/>
            <p:cNvGrpSpPr>
              <a:grpSpLocks/>
            </p:cNvGrpSpPr>
            <p:nvPr/>
          </p:nvGrpSpPr>
          <p:grpSpPr bwMode="auto">
            <a:xfrm>
              <a:off x="2822" y="3272"/>
              <a:ext cx="40" cy="335"/>
              <a:chOff x="2822" y="3272"/>
              <a:chExt cx="40" cy="335"/>
            </a:xfrm>
          </p:grpSpPr>
          <p:sp>
            <p:nvSpPr>
              <p:cNvPr id="108699"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8700"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8701"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8702"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7678" name="Group 204"/>
            <p:cNvGrpSpPr>
              <a:grpSpLocks/>
            </p:cNvGrpSpPr>
            <p:nvPr/>
          </p:nvGrpSpPr>
          <p:grpSpPr bwMode="auto">
            <a:xfrm>
              <a:off x="2415" y="2650"/>
              <a:ext cx="415" cy="56"/>
              <a:chOff x="2415" y="2650"/>
              <a:chExt cx="415" cy="56"/>
            </a:xfrm>
          </p:grpSpPr>
          <p:sp>
            <p:nvSpPr>
              <p:cNvPr id="108691"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692" name="Group 206"/>
              <p:cNvGrpSpPr>
                <a:grpSpLocks/>
              </p:cNvGrpSpPr>
              <p:nvPr/>
            </p:nvGrpSpPr>
            <p:grpSpPr bwMode="auto">
              <a:xfrm>
                <a:off x="2415" y="2674"/>
                <a:ext cx="295" cy="1"/>
                <a:chOff x="2415" y="2674"/>
                <a:chExt cx="295" cy="1"/>
              </a:xfrm>
            </p:grpSpPr>
            <p:sp>
              <p:nvSpPr>
                <p:cNvPr id="108693"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4"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5"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6"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7"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8"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79" name="Group 213"/>
            <p:cNvGrpSpPr>
              <a:grpSpLocks/>
            </p:cNvGrpSpPr>
            <p:nvPr/>
          </p:nvGrpSpPr>
          <p:grpSpPr bwMode="auto">
            <a:xfrm>
              <a:off x="2415" y="1733"/>
              <a:ext cx="415" cy="56"/>
              <a:chOff x="2415" y="1733"/>
              <a:chExt cx="415" cy="56"/>
            </a:xfrm>
          </p:grpSpPr>
          <p:sp>
            <p:nvSpPr>
              <p:cNvPr id="108683"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684" name="Group 215"/>
              <p:cNvGrpSpPr>
                <a:grpSpLocks/>
              </p:cNvGrpSpPr>
              <p:nvPr/>
            </p:nvGrpSpPr>
            <p:grpSpPr bwMode="auto">
              <a:xfrm>
                <a:off x="2415" y="1757"/>
                <a:ext cx="295" cy="1"/>
                <a:chOff x="2415" y="1757"/>
                <a:chExt cx="295" cy="1"/>
              </a:xfrm>
            </p:grpSpPr>
            <p:sp>
              <p:nvSpPr>
                <p:cNvPr id="108685"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6"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7"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8"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9"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90"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0" name="Group 222"/>
            <p:cNvGrpSpPr>
              <a:grpSpLocks/>
            </p:cNvGrpSpPr>
            <p:nvPr/>
          </p:nvGrpSpPr>
          <p:grpSpPr bwMode="auto">
            <a:xfrm>
              <a:off x="1489" y="3264"/>
              <a:ext cx="423" cy="56"/>
              <a:chOff x="1489" y="3264"/>
              <a:chExt cx="423" cy="56"/>
            </a:xfrm>
          </p:grpSpPr>
          <p:sp>
            <p:nvSpPr>
              <p:cNvPr id="108675"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676" name="Group 224"/>
              <p:cNvGrpSpPr>
                <a:grpSpLocks/>
              </p:cNvGrpSpPr>
              <p:nvPr/>
            </p:nvGrpSpPr>
            <p:grpSpPr bwMode="auto">
              <a:xfrm>
                <a:off x="1489" y="3288"/>
                <a:ext cx="295" cy="1"/>
                <a:chOff x="1489" y="3288"/>
                <a:chExt cx="295" cy="1"/>
              </a:xfrm>
            </p:grpSpPr>
            <p:sp>
              <p:nvSpPr>
                <p:cNvPr id="108677"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8"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9"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0"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1"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82"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1" name="Group 231"/>
            <p:cNvGrpSpPr>
              <a:grpSpLocks/>
            </p:cNvGrpSpPr>
            <p:nvPr/>
          </p:nvGrpSpPr>
          <p:grpSpPr bwMode="auto">
            <a:xfrm>
              <a:off x="1944" y="3256"/>
              <a:ext cx="423" cy="56"/>
              <a:chOff x="1944" y="3256"/>
              <a:chExt cx="423" cy="56"/>
            </a:xfrm>
          </p:grpSpPr>
          <p:sp>
            <p:nvSpPr>
              <p:cNvPr id="108667"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668" name="Group 233"/>
              <p:cNvGrpSpPr>
                <a:grpSpLocks/>
              </p:cNvGrpSpPr>
              <p:nvPr/>
            </p:nvGrpSpPr>
            <p:grpSpPr bwMode="auto">
              <a:xfrm>
                <a:off x="1944" y="3288"/>
                <a:ext cx="303" cy="1"/>
                <a:chOff x="1944" y="3288"/>
                <a:chExt cx="303" cy="1"/>
              </a:xfrm>
            </p:grpSpPr>
            <p:sp>
              <p:nvSpPr>
                <p:cNvPr id="108669"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0"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1"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2"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3"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74"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2" name="Group 240"/>
            <p:cNvGrpSpPr>
              <a:grpSpLocks/>
            </p:cNvGrpSpPr>
            <p:nvPr/>
          </p:nvGrpSpPr>
          <p:grpSpPr bwMode="auto">
            <a:xfrm>
              <a:off x="2415" y="3256"/>
              <a:ext cx="415" cy="56"/>
              <a:chOff x="2415" y="3256"/>
              <a:chExt cx="415" cy="56"/>
            </a:xfrm>
          </p:grpSpPr>
          <p:sp>
            <p:nvSpPr>
              <p:cNvPr id="108659"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660" name="Group 242"/>
              <p:cNvGrpSpPr>
                <a:grpSpLocks/>
              </p:cNvGrpSpPr>
              <p:nvPr/>
            </p:nvGrpSpPr>
            <p:grpSpPr bwMode="auto">
              <a:xfrm>
                <a:off x="2415" y="3288"/>
                <a:ext cx="295" cy="1"/>
                <a:chOff x="2415" y="3288"/>
                <a:chExt cx="295" cy="1"/>
              </a:xfrm>
            </p:grpSpPr>
            <p:sp>
              <p:nvSpPr>
                <p:cNvPr id="108661"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62"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63"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64"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65"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66"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3" name="Group 249"/>
            <p:cNvGrpSpPr>
              <a:grpSpLocks/>
            </p:cNvGrpSpPr>
            <p:nvPr/>
          </p:nvGrpSpPr>
          <p:grpSpPr bwMode="auto">
            <a:xfrm>
              <a:off x="1489" y="3567"/>
              <a:ext cx="423" cy="56"/>
              <a:chOff x="1489" y="3567"/>
              <a:chExt cx="423" cy="56"/>
            </a:xfrm>
          </p:grpSpPr>
          <p:sp>
            <p:nvSpPr>
              <p:cNvPr id="108651"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652" name="Group 251"/>
              <p:cNvGrpSpPr>
                <a:grpSpLocks/>
              </p:cNvGrpSpPr>
              <p:nvPr/>
            </p:nvGrpSpPr>
            <p:grpSpPr bwMode="auto">
              <a:xfrm>
                <a:off x="1489" y="3591"/>
                <a:ext cx="303" cy="1"/>
                <a:chOff x="1489" y="3591"/>
                <a:chExt cx="303" cy="1"/>
              </a:xfrm>
            </p:grpSpPr>
            <p:sp>
              <p:nvSpPr>
                <p:cNvPr id="108653"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4"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5"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6"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7"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8"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4" name="Group 258"/>
            <p:cNvGrpSpPr>
              <a:grpSpLocks/>
            </p:cNvGrpSpPr>
            <p:nvPr/>
          </p:nvGrpSpPr>
          <p:grpSpPr bwMode="auto">
            <a:xfrm>
              <a:off x="1952" y="3567"/>
              <a:ext cx="415" cy="56"/>
              <a:chOff x="1952" y="3567"/>
              <a:chExt cx="415" cy="56"/>
            </a:xfrm>
          </p:grpSpPr>
          <p:sp>
            <p:nvSpPr>
              <p:cNvPr id="108643"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644" name="Group 260"/>
              <p:cNvGrpSpPr>
                <a:grpSpLocks/>
              </p:cNvGrpSpPr>
              <p:nvPr/>
            </p:nvGrpSpPr>
            <p:grpSpPr bwMode="auto">
              <a:xfrm>
                <a:off x="1952" y="3591"/>
                <a:ext cx="295" cy="1"/>
                <a:chOff x="1952" y="3591"/>
                <a:chExt cx="295" cy="1"/>
              </a:xfrm>
            </p:grpSpPr>
            <p:sp>
              <p:nvSpPr>
                <p:cNvPr id="108645"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6"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7"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8"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9"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50"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5" name="Group 267"/>
            <p:cNvGrpSpPr>
              <a:grpSpLocks/>
            </p:cNvGrpSpPr>
            <p:nvPr/>
          </p:nvGrpSpPr>
          <p:grpSpPr bwMode="auto">
            <a:xfrm>
              <a:off x="2407" y="3567"/>
              <a:ext cx="415" cy="56"/>
              <a:chOff x="2407" y="3567"/>
              <a:chExt cx="415" cy="56"/>
            </a:xfrm>
          </p:grpSpPr>
          <p:sp>
            <p:nvSpPr>
              <p:cNvPr id="108635"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636" name="Group 269"/>
              <p:cNvGrpSpPr>
                <a:grpSpLocks/>
              </p:cNvGrpSpPr>
              <p:nvPr/>
            </p:nvGrpSpPr>
            <p:grpSpPr bwMode="auto">
              <a:xfrm>
                <a:off x="2407" y="3591"/>
                <a:ext cx="295" cy="1"/>
                <a:chOff x="2407" y="3591"/>
                <a:chExt cx="295" cy="1"/>
              </a:xfrm>
            </p:grpSpPr>
            <p:sp>
              <p:nvSpPr>
                <p:cNvPr id="108637"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38"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39"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0"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1"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42"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686" name="Group 276"/>
            <p:cNvGrpSpPr>
              <a:grpSpLocks/>
            </p:cNvGrpSpPr>
            <p:nvPr/>
          </p:nvGrpSpPr>
          <p:grpSpPr bwMode="auto">
            <a:xfrm>
              <a:off x="1944" y="2690"/>
              <a:ext cx="894" cy="596"/>
              <a:chOff x="1944" y="2690"/>
              <a:chExt cx="894" cy="596"/>
            </a:xfrm>
          </p:grpSpPr>
          <p:sp>
            <p:nvSpPr>
              <p:cNvPr id="108633"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8634"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87" name="Group 279"/>
            <p:cNvGrpSpPr>
              <a:grpSpLocks/>
            </p:cNvGrpSpPr>
            <p:nvPr/>
          </p:nvGrpSpPr>
          <p:grpSpPr bwMode="auto">
            <a:xfrm>
              <a:off x="1952" y="2376"/>
              <a:ext cx="886" cy="290"/>
              <a:chOff x="1952" y="2376"/>
              <a:chExt cx="886" cy="290"/>
            </a:xfrm>
          </p:grpSpPr>
          <p:sp>
            <p:nvSpPr>
              <p:cNvPr id="108631"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8632"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88" name="Group 282"/>
            <p:cNvGrpSpPr>
              <a:grpSpLocks/>
            </p:cNvGrpSpPr>
            <p:nvPr/>
          </p:nvGrpSpPr>
          <p:grpSpPr bwMode="auto">
            <a:xfrm>
              <a:off x="1481" y="2084"/>
              <a:ext cx="1373" cy="1507"/>
              <a:chOff x="1481" y="2084"/>
              <a:chExt cx="1373" cy="1507"/>
            </a:xfrm>
          </p:grpSpPr>
          <p:sp>
            <p:nvSpPr>
              <p:cNvPr id="108629"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8630"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89" name="Group 285"/>
            <p:cNvGrpSpPr>
              <a:grpSpLocks/>
            </p:cNvGrpSpPr>
            <p:nvPr/>
          </p:nvGrpSpPr>
          <p:grpSpPr bwMode="auto">
            <a:xfrm>
              <a:off x="1944" y="2076"/>
              <a:ext cx="902" cy="885"/>
              <a:chOff x="1944" y="2076"/>
              <a:chExt cx="902" cy="885"/>
            </a:xfrm>
          </p:grpSpPr>
          <p:sp>
            <p:nvSpPr>
              <p:cNvPr id="108627"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8628"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90" name="Group 288"/>
            <p:cNvGrpSpPr>
              <a:grpSpLocks/>
            </p:cNvGrpSpPr>
            <p:nvPr/>
          </p:nvGrpSpPr>
          <p:grpSpPr bwMode="auto">
            <a:xfrm>
              <a:off x="1489" y="2379"/>
              <a:ext cx="902" cy="893"/>
              <a:chOff x="1489" y="2379"/>
              <a:chExt cx="902" cy="893"/>
            </a:xfrm>
          </p:grpSpPr>
          <p:sp>
            <p:nvSpPr>
              <p:cNvPr id="108625"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8626"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91" name="Group 291"/>
            <p:cNvGrpSpPr>
              <a:grpSpLocks/>
            </p:cNvGrpSpPr>
            <p:nvPr/>
          </p:nvGrpSpPr>
          <p:grpSpPr bwMode="auto">
            <a:xfrm>
              <a:off x="1483" y="2379"/>
              <a:ext cx="429" cy="598"/>
              <a:chOff x="1483" y="2379"/>
              <a:chExt cx="429" cy="598"/>
            </a:xfrm>
          </p:grpSpPr>
          <p:sp>
            <p:nvSpPr>
              <p:cNvPr id="108623"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08624"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92" name="Group 294"/>
            <p:cNvGrpSpPr>
              <a:grpSpLocks/>
            </p:cNvGrpSpPr>
            <p:nvPr/>
          </p:nvGrpSpPr>
          <p:grpSpPr bwMode="auto">
            <a:xfrm>
              <a:off x="1936" y="2379"/>
              <a:ext cx="894" cy="604"/>
              <a:chOff x="1936" y="2379"/>
              <a:chExt cx="894" cy="604"/>
            </a:xfrm>
          </p:grpSpPr>
          <p:sp>
            <p:nvSpPr>
              <p:cNvPr id="108621"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8622"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93" name="Group 297"/>
            <p:cNvGrpSpPr>
              <a:grpSpLocks/>
            </p:cNvGrpSpPr>
            <p:nvPr/>
          </p:nvGrpSpPr>
          <p:grpSpPr bwMode="auto">
            <a:xfrm>
              <a:off x="1952" y="2076"/>
              <a:ext cx="886" cy="290"/>
              <a:chOff x="1952" y="2076"/>
              <a:chExt cx="886" cy="290"/>
            </a:xfrm>
          </p:grpSpPr>
          <p:sp>
            <p:nvSpPr>
              <p:cNvPr id="108619"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8620"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694" name="Group 300"/>
            <p:cNvGrpSpPr>
              <a:grpSpLocks/>
            </p:cNvGrpSpPr>
            <p:nvPr/>
          </p:nvGrpSpPr>
          <p:grpSpPr bwMode="auto">
            <a:xfrm>
              <a:off x="1481" y="1769"/>
              <a:ext cx="894" cy="283"/>
              <a:chOff x="1481" y="1769"/>
              <a:chExt cx="894" cy="283"/>
            </a:xfrm>
          </p:grpSpPr>
          <p:sp>
            <p:nvSpPr>
              <p:cNvPr id="108617"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8618"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7695"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7696"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7697"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7698"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7699"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7700"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7701"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7702"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7703"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7704"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7705" name="Group 313"/>
            <p:cNvGrpSpPr>
              <a:grpSpLocks/>
            </p:cNvGrpSpPr>
            <p:nvPr/>
          </p:nvGrpSpPr>
          <p:grpSpPr bwMode="auto">
            <a:xfrm>
              <a:off x="1912" y="1741"/>
              <a:ext cx="40" cy="1260"/>
              <a:chOff x="1912" y="1741"/>
              <a:chExt cx="40" cy="1260"/>
            </a:xfrm>
          </p:grpSpPr>
          <p:sp>
            <p:nvSpPr>
              <p:cNvPr id="108607"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08608"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08609"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8610"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8611"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08612"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08613"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8614"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8615"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08616"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7706" name="Group 324"/>
            <p:cNvGrpSpPr>
              <a:grpSpLocks/>
            </p:cNvGrpSpPr>
            <p:nvPr/>
          </p:nvGrpSpPr>
          <p:grpSpPr bwMode="auto">
            <a:xfrm>
              <a:off x="2375" y="1749"/>
              <a:ext cx="40" cy="1252"/>
              <a:chOff x="2375" y="1749"/>
              <a:chExt cx="40" cy="1252"/>
            </a:xfrm>
          </p:grpSpPr>
          <p:sp>
            <p:nvSpPr>
              <p:cNvPr id="108597"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8598"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8599"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8600"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8601"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602"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603"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8604"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8605"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606"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07" name="Group 335"/>
            <p:cNvGrpSpPr>
              <a:grpSpLocks/>
            </p:cNvGrpSpPr>
            <p:nvPr/>
          </p:nvGrpSpPr>
          <p:grpSpPr bwMode="auto">
            <a:xfrm>
              <a:off x="1489" y="2076"/>
              <a:ext cx="431" cy="284"/>
              <a:chOff x="1489" y="2076"/>
              <a:chExt cx="431" cy="284"/>
            </a:xfrm>
          </p:grpSpPr>
          <p:sp>
            <p:nvSpPr>
              <p:cNvPr id="108595"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08596"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08" name="Group 338"/>
            <p:cNvGrpSpPr>
              <a:grpSpLocks/>
            </p:cNvGrpSpPr>
            <p:nvPr/>
          </p:nvGrpSpPr>
          <p:grpSpPr bwMode="auto">
            <a:xfrm>
              <a:off x="1489" y="1733"/>
              <a:ext cx="423" cy="56"/>
              <a:chOff x="1489" y="1733"/>
              <a:chExt cx="423" cy="56"/>
            </a:xfrm>
          </p:grpSpPr>
          <p:sp>
            <p:nvSpPr>
              <p:cNvPr id="108587"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588" name="Group 340"/>
              <p:cNvGrpSpPr>
                <a:grpSpLocks/>
              </p:cNvGrpSpPr>
              <p:nvPr/>
            </p:nvGrpSpPr>
            <p:grpSpPr bwMode="auto">
              <a:xfrm>
                <a:off x="1489" y="1757"/>
                <a:ext cx="295" cy="1"/>
                <a:chOff x="1489" y="1757"/>
                <a:chExt cx="295" cy="1"/>
              </a:xfrm>
            </p:grpSpPr>
            <p:sp>
              <p:nvSpPr>
                <p:cNvPr id="108589"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0"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1"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2"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3"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4"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09" name="Group 347"/>
            <p:cNvGrpSpPr>
              <a:grpSpLocks/>
            </p:cNvGrpSpPr>
            <p:nvPr/>
          </p:nvGrpSpPr>
          <p:grpSpPr bwMode="auto">
            <a:xfrm>
              <a:off x="1952" y="1725"/>
              <a:ext cx="415" cy="56"/>
              <a:chOff x="1952" y="1725"/>
              <a:chExt cx="415" cy="56"/>
            </a:xfrm>
          </p:grpSpPr>
          <p:sp>
            <p:nvSpPr>
              <p:cNvPr id="108579"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80" name="Group 349"/>
              <p:cNvGrpSpPr>
                <a:grpSpLocks/>
              </p:cNvGrpSpPr>
              <p:nvPr/>
            </p:nvGrpSpPr>
            <p:grpSpPr bwMode="auto">
              <a:xfrm>
                <a:off x="1952" y="1757"/>
                <a:ext cx="295" cy="1"/>
                <a:chOff x="1952" y="1757"/>
                <a:chExt cx="295" cy="1"/>
              </a:xfrm>
            </p:grpSpPr>
            <p:sp>
              <p:nvSpPr>
                <p:cNvPr id="108581"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2"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3"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4"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5"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6"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0" name="Group 356"/>
            <p:cNvGrpSpPr>
              <a:grpSpLocks/>
            </p:cNvGrpSpPr>
            <p:nvPr/>
          </p:nvGrpSpPr>
          <p:grpSpPr bwMode="auto">
            <a:xfrm>
              <a:off x="1497" y="2036"/>
              <a:ext cx="415" cy="56"/>
              <a:chOff x="1497" y="2036"/>
              <a:chExt cx="415" cy="56"/>
            </a:xfrm>
          </p:grpSpPr>
          <p:sp>
            <p:nvSpPr>
              <p:cNvPr id="108571"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72" name="Group 358"/>
              <p:cNvGrpSpPr>
                <a:grpSpLocks/>
              </p:cNvGrpSpPr>
              <p:nvPr/>
            </p:nvGrpSpPr>
            <p:grpSpPr bwMode="auto">
              <a:xfrm>
                <a:off x="1497" y="2068"/>
                <a:ext cx="295" cy="1"/>
                <a:chOff x="1497" y="2068"/>
                <a:chExt cx="295" cy="1"/>
              </a:xfrm>
            </p:grpSpPr>
            <p:sp>
              <p:nvSpPr>
                <p:cNvPr id="108573"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4"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5"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6"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7"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8"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1" name="Group 365"/>
            <p:cNvGrpSpPr>
              <a:grpSpLocks/>
            </p:cNvGrpSpPr>
            <p:nvPr/>
          </p:nvGrpSpPr>
          <p:grpSpPr bwMode="auto">
            <a:xfrm>
              <a:off x="1960" y="2036"/>
              <a:ext cx="423" cy="56"/>
              <a:chOff x="1960" y="2036"/>
              <a:chExt cx="423" cy="56"/>
            </a:xfrm>
          </p:grpSpPr>
          <p:sp>
            <p:nvSpPr>
              <p:cNvPr id="108563"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64" name="Group 367"/>
              <p:cNvGrpSpPr>
                <a:grpSpLocks/>
              </p:cNvGrpSpPr>
              <p:nvPr/>
            </p:nvGrpSpPr>
            <p:grpSpPr bwMode="auto">
              <a:xfrm>
                <a:off x="1960" y="2068"/>
                <a:ext cx="303" cy="1"/>
                <a:chOff x="1960" y="2068"/>
                <a:chExt cx="303" cy="1"/>
              </a:xfrm>
            </p:grpSpPr>
            <p:sp>
              <p:nvSpPr>
                <p:cNvPr id="108565"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6"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7"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8"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9"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0"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2" name="Group 374"/>
            <p:cNvGrpSpPr>
              <a:grpSpLocks/>
            </p:cNvGrpSpPr>
            <p:nvPr/>
          </p:nvGrpSpPr>
          <p:grpSpPr bwMode="auto">
            <a:xfrm>
              <a:off x="2431" y="2036"/>
              <a:ext cx="415" cy="56"/>
              <a:chOff x="2431" y="2036"/>
              <a:chExt cx="415" cy="56"/>
            </a:xfrm>
          </p:grpSpPr>
          <p:sp>
            <p:nvSpPr>
              <p:cNvPr id="108555"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56" name="Group 376"/>
              <p:cNvGrpSpPr>
                <a:grpSpLocks/>
              </p:cNvGrpSpPr>
              <p:nvPr/>
            </p:nvGrpSpPr>
            <p:grpSpPr bwMode="auto">
              <a:xfrm>
                <a:off x="2431" y="2068"/>
                <a:ext cx="295" cy="1"/>
                <a:chOff x="2431" y="2068"/>
                <a:chExt cx="295" cy="1"/>
              </a:xfrm>
            </p:grpSpPr>
            <p:sp>
              <p:nvSpPr>
                <p:cNvPr id="108557"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8"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9"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0"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1"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2"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3" name="Group 383"/>
            <p:cNvGrpSpPr>
              <a:grpSpLocks/>
            </p:cNvGrpSpPr>
            <p:nvPr/>
          </p:nvGrpSpPr>
          <p:grpSpPr bwMode="auto">
            <a:xfrm>
              <a:off x="2423" y="2347"/>
              <a:ext cx="415" cy="56"/>
              <a:chOff x="2423" y="2347"/>
              <a:chExt cx="415" cy="56"/>
            </a:xfrm>
          </p:grpSpPr>
          <p:sp>
            <p:nvSpPr>
              <p:cNvPr id="108547"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548" name="Group 385"/>
              <p:cNvGrpSpPr>
                <a:grpSpLocks/>
              </p:cNvGrpSpPr>
              <p:nvPr/>
            </p:nvGrpSpPr>
            <p:grpSpPr bwMode="auto">
              <a:xfrm>
                <a:off x="2423" y="2371"/>
                <a:ext cx="295" cy="1"/>
                <a:chOff x="2423" y="2371"/>
                <a:chExt cx="295" cy="1"/>
              </a:xfrm>
            </p:grpSpPr>
            <p:sp>
              <p:nvSpPr>
                <p:cNvPr id="108549"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0"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1"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2"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3"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4"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4" name="Group 392"/>
            <p:cNvGrpSpPr>
              <a:grpSpLocks/>
            </p:cNvGrpSpPr>
            <p:nvPr/>
          </p:nvGrpSpPr>
          <p:grpSpPr bwMode="auto">
            <a:xfrm>
              <a:off x="1960" y="2347"/>
              <a:ext cx="415" cy="56"/>
              <a:chOff x="1960" y="2347"/>
              <a:chExt cx="415" cy="56"/>
            </a:xfrm>
          </p:grpSpPr>
          <p:sp>
            <p:nvSpPr>
              <p:cNvPr id="108539"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540" name="Group 394"/>
              <p:cNvGrpSpPr>
                <a:grpSpLocks/>
              </p:cNvGrpSpPr>
              <p:nvPr/>
            </p:nvGrpSpPr>
            <p:grpSpPr bwMode="auto">
              <a:xfrm>
                <a:off x="1960" y="2371"/>
                <a:ext cx="295" cy="1"/>
                <a:chOff x="1960" y="2371"/>
                <a:chExt cx="295" cy="1"/>
              </a:xfrm>
            </p:grpSpPr>
            <p:sp>
              <p:nvSpPr>
                <p:cNvPr id="108541"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42"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43"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44"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45"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46"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5" name="Group 401"/>
            <p:cNvGrpSpPr>
              <a:grpSpLocks/>
            </p:cNvGrpSpPr>
            <p:nvPr/>
          </p:nvGrpSpPr>
          <p:grpSpPr bwMode="auto">
            <a:xfrm>
              <a:off x="1497" y="2339"/>
              <a:ext cx="415" cy="56"/>
              <a:chOff x="1497" y="2339"/>
              <a:chExt cx="415" cy="56"/>
            </a:xfrm>
          </p:grpSpPr>
          <p:sp>
            <p:nvSpPr>
              <p:cNvPr id="108531"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32" name="Group 403"/>
              <p:cNvGrpSpPr>
                <a:grpSpLocks/>
              </p:cNvGrpSpPr>
              <p:nvPr/>
            </p:nvGrpSpPr>
            <p:grpSpPr bwMode="auto">
              <a:xfrm>
                <a:off x="1497" y="2371"/>
                <a:ext cx="295" cy="1"/>
                <a:chOff x="1497" y="2371"/>
                <a:chExt cx="295" cy="1"/>
              </a:xfrm>
            </p:grpSpPr>
            <p:sp>
              <p:nvSpPr>
                <p:cNvPr id="108533"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4"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5"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6"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7"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8"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6" name="Group 410"/>
            <p:cNvGrpSpPr>
              <a:grpSpLocks/>
            </p:cNvGrpSpPr>
            <p:nvPr/>
          </p:nvGrpSpPr>
          <p:grpSpPr bwMode="auto">
            <a:xfrm>
              <a:off x="1489" y="2650"/>
              <a:ext cx="423" cy="56"/>
              <a:chOff x="1489" y="2650"/>
              <a:chExt cx="423" cy="56"/>
            </a:xfrm>
          </p:grpSpPr>
          <p:sp>
            <p:nvSpPr>
              <p:cNvPr id="108523"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524" name="Group 412"/>
              <p:cNvGrpSpPr>
                <a:grpSpLocks/>
              </p:cNvGrpSpPr>
              <p:nvPr/>
            </p:nvGrpSpPr>
            <p:grpSpPr bwMode="auto">
              <a:xfrm>
                <a:off x="1489" y="2674"/>
                <a:ext cx="295" cy="1"/>
                <a:chOff x="1489" y="2674"/>
                <a:chExt cx="295" cy="1"/>
              </a:xfrm>
            </p:grpSpPr>
            <p:sp>
              <p:nvSpPr>
                <p:cNvPr id="108525"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6"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7"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8"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9"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30"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7" name="Group 419"/>
            <p:cNvGrpSpPr>
              <a:grpSpLocks/>
            </p:cNvGrpSpPr>
            <p:nvPr/>
          </p:nvGrpSpPr>
          <p:grpSpPr bwMode="auto">
            <a:xfrm>
              <a:off x="1968" y="2650"/>
              <a:ext cx="415" cy="56"/>
              <a:chOff x="1968" y="2650"/>
              <a:chExt cx="415" cy="56"/>
            </a:xfrm>
          </p:grpSpPr>
          <p:sp>
            <p:nvSpPr>
              <p:cNvPr id="108515"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516" name="Group 421"/>
              <p:cNvGrpSpPr>
                <a:grpSpLocks/>
              </p:cNvGrpSpPr>
              <p:nvPr/>
            </p:nvGrpSpPr>
            <p:grpSpPr bwMode="auto">
              <a:xfrm>
                <a:off x="1968" y="2674"/>
                <a:ext cx="295" cy="1"/>
                <a:chOff x="1968" y="2674"/>
                <a:chExt cx="295" cy="1"/>
              </a:xfrm>
            </p:grpSpPr>
            <p:sp>
              <p:nvSpPr>
                <p:cNvPr id="108517"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8"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9"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0"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1"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22"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8" name="Group 428"/>
            <p:cNvGrpSpPr>
              <a:grpSpLocks/>
            </p:cNvGrpSpPr>
            <p:nvPr/>
          </p:nvGrpSpPr>
          <p:grpSpPr bwMode="auto">
            <a:xfrm>
              <a:off x="1489" y="2953"/>
              <a:ext cx="423" cy="56"/>
              <a:chOff x="1489" y="2953"/>
              <a:chExt cx="423" cy="56"/>
            </a:xfrm>
          </p:grpSpPr>
          <p:sp>
            <p:nvSpPr>
              <p:cNvPr id="108507"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08508" name="Group 430"/>
              <p:cNvGrpSpPr>
                <a:grpSpLocks/>
              </p:cNvGrpSpPr>
              <p:nvPr/>
            </p:nvGrpSpPr>
            <p:grpSpPr bwMode="auto">
              <a:xfrm>
                <a:off x="1489" y="2985"/>
                <a:ext cx="295" cy="1"/>
                <a:chOff x="1489" y="2985"/>
                <a:chExt cx="295" cy="1"/>
              </a:xfrm>
            </p:grpSpPr>
            <p:sp>
              <p:nvSpPr>
                <p:cNvPr id="108509"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0"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1"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2"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3"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14"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19" name="Group 437"/>
            <p:cNvGrpSpPr>
              <a:grpSpLocks/>
            </p:cNvGrpSpPr>
            <p:nvPr/>
          </p:nvGrpSpPr>
          <p:grpSpPr bwMode="auto">
            <a:xfrm>
              <a:off x="1952" y="2953"/>
              <a:ext cx="415" cy="56"/>
              <a:chOff x="1952" y="2953"/>
              <a:chExt cx="415" cy="56"/>
            </a:xfrm>
          </p:grpSpPr>
          <p:sp>
            <p:nvSpPr>
              <p:cNvPr id="108499"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500" name="Group 439"/>
              <p:cNvGrpSpPr>
                <a:grpSpLocks/>
              </p:cNvGrpSpPr>
              <p:nvPr/>
            </p:nvGrpSpPr>
            <p:grpSpPr bwMode="auto">
              <a:xfrm>
                <a:off x="1952" y="2985"/>
                <a:ext cx="295" cy="1"/>
                <a:chOff x="1952" y="2985"/>
                <a:chExt cx="295" cy="1"/>
              </a:xfrm>
            </p:grpSpPr>
            <p:sp>
              <p:nvSpPr>
                <p:cNvPr id="108501"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02"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03"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04"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05"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06"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20" name="Group 446"/>
            <p:cNvGrpSpPr>
              <a:grpSpLocks/>
            </p:cNvGrpSpPr>
            <p:nvPr/>
          </p:nvGrpSpPr>
          <p:grpSpPr bwMode="auto">
            <a:xfrm>
              <a:off x="2415" y="2953"/>
              <a:ext cx="415" cy="56"/>
              <a:chOff x="2415" y="2953"/>
              <a:chExt cx="415" cy="56"/>
            </a:xfrm>
          </p:grpSpPr>
          <p:sp>
            <p:nvSpPr>
              <p:cNvPr id="108491"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492" name="Group 448"/>
              <p:cNvGrpSpPr>
                <a:grpSpLocks/>
              </p:cNvGrpSpPr>
              <p:nvPr/>
            </p:nvGrpSpPr>
            <p:grpSpPr bwMode="auto">
              <a:xfrm>
                <a:off x="2415" y="2985"/>
                <a:ext cx="295" cy="1"/>
                <a:chOff x="2415" y="2985"/>
                <a:chExt cx="295" cy="1"/>
              </a:xfrm>
            </p:grpSpPr>
            <p:sp>
              <p:nvSpPr>
                <p:cNvPr id="108493"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94"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95"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96"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97"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98"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21" name="Group 455"/>
            <p:cNvGrpSpPr>
              <a:grpSpLocks/>
            </p:cNvGrpSpPr>
            <p:nvPr/>
          </p:nvGrpSpPr>
          <p:grpSpPr bwMode="auto">
            <a:xfrm>
              <a:off x="2838" y="1741"/>
              <a:ext cx="40" cy="1260"/>
              <a:chOff x="2838" y="1741"/>
              <a:chExt cx="40" cy="1260"/>
            </a:xfrm>
          </p:grpSpPr>
          <p:sp>
            <p:nvSpPr>
              <p:cNvPr id="108481"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08482"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08483"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8484"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8485"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486"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487"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8488"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8489"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490"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22" name="Group 466"/>
            <p:cNvGrpSpPr>
              <a:grpSpLocks/>
            </p:cNvGrpSpPr>
            <p:nvPr/>
          </p:nvGrpSpPr>
          <p:grpSpPr bwMode="auto">
            <a:xfrm>
              <a:off x="1912" y="3272"/>
              <a:ext cx="32" cy="335"/>
              <a:chOff x="1912" y="3272"/>
              <a:chExt cx="32" cy="335"/>
            </a:xfrm>
          </p:grpSpPr>
          <p:sp>
            <p:nvSpPr>
              <p:cNvPr id="108477"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478"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479"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8480"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23" name="Group 471"/>
            <p:cNvGrpSpPr>
              <a:grpSpLocks/>
            </p:cNvGrpSpPr>
            <p:nvPr/>
          </p:nvGrpSpPr>
          <p:grpSpPr bwMode="auto">
            <a:xfrm>
              <a:off x="1449" y="3272"/>
              <a:ext cx="40" cy="335"/>
              <a:chOff x="1449" y="3272"/>
              <a:chExt cx="40" cy="335"/>
            </a:xfrm>
          </p:grpSpPr>
          <p:sp>
            <p:nvSpPr>
              <p:cNvPr id="108473"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8474"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8475"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8476"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24" name="Group 476"/>
            <p:cNvGrpSpPr>
              <a:grpSpLocks/>
            </p:cNvGrpSpPr>
            <p:nvPr/>
          </p:nvGrpSpPr>
          <p:grpSpPr bwMode="auto">
            <a:xfrm>
              <a:off x="2367" y="3272"/>
              <a:ext cx="32" cy="335"/>
              <a:chOff x="2367" y="3272"/>
              <a:chExt cx="32" cy="335"/>
            </a:xfrm>
          </p:grpSpPr>
          <p:sp>
            <p:nvSpPr>
              <p:cNvPr id="108469"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470"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471"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08472"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25" name="Group 481"/>
            <p:cNvGrpSpPr>
              <a:grpSpLocks/>
            </p:cNvGrpSpPr>
            <p:nvPr/>
          </p:nvGrpSpPr>
          <p:grpSpPr bwMode="auto">
            <a:xfrm>
              <a:off x="2822" y="3272"/>
              <a:ext cx="40" cy="335"/>
              <a:chOff x="2822" y="3272"/>
              <a:chExt cx="40" cy="335"/>
            </a:xfrm>
          </p:grpSpPr>
          <p:sp>
            <p:nvSpPr>
              <p:cNvPr id="108465"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8466"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8467"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08468"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26" name="Group 486"/>
            <p:cNvGrpSpPr>
              <a:grpSpLocks/>
            </p:cNvGrpSpPr>
            <p:nvPr/>
          </p:nvGrpSpPr>
          <p:grpSpPr bwMode="auto">
            <a:xfrm>
              <a:off x="2415" y="2650"/>
              <a:ext cx="415" cy="56"/>
              <a:chOff x="2415" y="2650"/>
              <a:chExt cx="415" cy="56"/>
            </a:xfrm>
          </p:grpSpPr>
          <p:sp>
            <p:nvSpPr>
              <p:cNvPr id="108457"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458" name="Group 488"/>
              <p:cNvGrpSpPr>
                <a:grpSpLocks/>
              </p:cNvGrpSpPr>
              <p:nvPr/>
            </p:nvGrpSpPr>
            <p:grpSpPr bwMode="auto">
              <a:xfrm>
                <a:off x="2415" y="2674"/>
                <a:ext cx="295" cy="1"/>
                <a:chOff x="2415" y="2674"/>
                <a:chExt cx="295" cy="1"/>
              </a:xfrm>
            </p:grpSpPr>
            <p:sp>
              <p:nvSpPr>
                <p:cNvPr id="108459"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60"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61"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62"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63"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64"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27" name="Group 495"/>
            <p:cNvGrpSpPr>
              <a:grpSpLocks/>
            </p:cNvGrpSpPr>
            <p:nvPr/>
          </p:nvGrpSpPr>
          <p:grpSpPr bwMode="auto">
            <a:xfrm>
              <a:off x="2415" y="1733"/>
              <a:ext cx="415" cy="56"/>
              <a:chOff x="2415" y="1733"/>
              <a:chExt cx="415" cy="56"/>
            </a:xfrm>
          </p:grpSpPr>
          <p:sp>
            <p:nvSpPr>
              <p:cNvPr id="108449"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450" name="Group 497"/>
              <p:cNvGrpSpPr>
                <a:grpSpLocks/>
              </p:cNvGrpSpPr>
              <p:nvPr/>
            </p:nvGrpSpPr>
            <p:grpSpPr bwMode="auto">
              <a:xfrm>
                <a:off x="2415" y="1757"/>
                <a:ext cx="295" cy="1"/>
                <a:chOff x="2415" y="1757"/>
                <a:chExt cx="295" cy="1"/>
              </a:xfrm>
            </p:grpSpPr>
            <p:sp>
              <p:nvSpPr>
                <p:cNvPr id="108451"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52"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53"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54"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55"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56"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28" name="Group 504"/>
            <p:cNvGrpSpPr>
              <a:grpSpLocks/>
            </p:cNvGrpSpPr>
            <p:nvPr/>
          </p:nvGrpSpPr>
          <p:grpSpPr bwMode="auto">
            <a:xfrm>
              <a:off x="1489" y="3264"/>
              <a:ext cx="423" cy="56"/>
              <a:chOff x="1489" y="3264"/>
              <a:chExt cx="423" cy="56"/>
            </a:xfrm>
          </p:grpSpPr>
          <p:sp>
            <p:nvSpPr>
              <p:cNvPr id="108441"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442" name="Group 506"/>
              <p:cNvGrpSpPr>
                <a:grpSpLocks/>
              </p:cNvGrpSpPr>
              <p:nvPr/>
            </p:nvGrpSpPr>
            <p:grpSpPr bwMode="auto">
              <a:xfrm>
                <a:off x="1489" y="3288"/>
                <a:ext cx="295" cy="1"/>
                <a:chOff x="1489" y="3288"/>
                <a:chExt cx="295" cy="1"/>
              </a:xfrm>
            </p:grpSpPr>
            <p:sp>
              <p:nvSpPr>
                <p:cNvPr id="108443"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4"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5"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6"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7"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8"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29" name="Group 513"/>
            <p:cNvGrpSpPr>
              <a:grpSpLocks/>
            </p:cNvGrpSpPr>
            <p:nvPr/>
          </p:nvGrpSpPr>
          <p:grpSpPr bwMode="auto">
            <a:xfrm>
              <a:off x="1944" y="3256"/>
              <a:ext cx="423" cy="56"/>
              <a:chOff x="1944" y="3256"/>
              <a:chExt cx="423" cy="56"/>
            </a:xfrm>
          </p:grpSpPr>
          <p:sp>
            <p:nvSpPr>
              <p:cNvPr id="108433"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434" name="Group 515"/>
              <p:cNvGrpSpPr>
                <a:grpSpLocks/>
              </p:cNvGrpSpPr>
              <p:nvPr/>
            </p:nvGrpSpPr>
            <p:grpSpPr bwMode="auto">
              <a:xfrm>
                <a:off x="1944" y="3288"/>
                <a:ext cx="303" cy="1"/>
                <a:chOff x="1944" y="3288"/>
                <a:chExt cx="303" cy="1"/>
              </a:xfrm>
            </p:grpSpPr>
            <p:sp>
              <p:nvSpPr>
                <p:cNvPr id="108435"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6"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7"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8"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9"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40"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30" name="Group 522"/>
            <p:cNvGrpSpPr>
              <a:grpSpLocks/>
            </p:cNvGrpSpPr>
            <p:nvPr/>
          </p:nvGrpSpPr>
          <p:grpSpPr bwMode="auto">
            <a:xfrm>
              <a:off x="2415" y="3256"/>
              <a:ext cx="415" cy="56"/>
              <a:chOff x="2415" y="3256"/>
              <a:chExt cx="415" cy="56"/>
            </a:xfrm>
          </p:grpSpPr>
          <p:sp>
            <p:nvSpPr>
              <p:cNvPr id="108425"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426" name="Group 524"/>
              <p:cNvGrpSpPr>
                <a:grpSpLocks/>
              </p:cNvGrpSpPr>
              <p:nvPr/>
            </p:nvGrpSpPr>
            <p:grpSpPr bwMode="auto">
              <a:xfrm>
                <a:off x="2415" y="3288"/>
                <a:ext cx="295" cy="1"/>
                <a:chOff x="2415" y="3288"/>
                <a:chExt cx="295" cy="1"/>
              </a:xfrm>
            </p:grpSpPr>
            <p:sp>
              <p:nvSpPr>
                <p:cNvPr id="108427"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8"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9"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0"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1"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32"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31" name="Group 531"/>
            <p:cNvGrpSpPr>
              <a:grpSpLocks/>
            </p:cNvGrpSpPr>
            <p:nvPr/>
          </p:nvGrpSpPr>
          <p:grpSpPr bwMode="auto">
            <a:xfrm>
              <a:off x="1489" y="3567"/>
              <a:ext cx="423" cy="56"/>
              <a:chOff x="1489" y="3567"/>
              <a:chExt cx="423" cy="56"/>
            </a:xfrm>
          </p:grpSpPr>
          <p:sp>
            <p:nvSpPr>
              <p:cNvPr id="108417"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418" name="Group 533"/>
              <p:cNvGrpSpPr>
                <a:grpSpLocks/>
              </p:cNvGrpSpPr>
              <p:nvPr/>
            </p:nvGrpSpPr>
            <p:grpSpPr bwMode="auto">
              <a:xfrm>
                <a:off x="1489" y="3591"/>
                <a:ext cx="303" cy="1"/>
                <a:chOff x="1489" y="3591"/>
                <a:chExt cx="303" cy="1"/>
              </a:xfrm>
            </p:grpSpPr>
            <p:sp>
              <p:nvSpPr>
                <p:cNvPr id="108419"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0"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1"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2"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3"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24"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32" name="Group 540"/>
            <p:cNvGrpSpPr>
              <a:grpSpLocks/>
            </p:cNvGrpSpPr>
            <p:nvPr/>
          </p:nvGrpSpPr>
          <p:grpSpPr bwMode="auto">
            <a:xfrm>
              <a:off x="1952" y="3567"/>
              <a:ext cx="415" cy="56"/>
              <a:chOff x="1952" y="3567"/>
              <a:chExt cx="415" cy="56"/>
            </a:xfrm>
          </p:grpSpPr>
          <p:sp>
            <p:nvSpPr>
              <p:cNvPr id="108409"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410" name="Group 542"/>
              <p:cNvGrpSpPr>
                <a:grpSpLocks/>
              </p:cNvGrpSpPr>
              <p:nvPr/>
            </p:nvGrpSpPr>
            <p:grpSpPr bwMode="auto">
              <a:xfrm>
                <a:off x="1952" y="3591"/>
                <a:ext cx="295" cy="1"/>
                <a:chOff x="1952" y="3591"/>
                <a:chExt cx="295" cy="1"/>
              </a:xfrm>
            </p:grpSpPr>
            <p:sp>
              <p:nvSpPr>
                <p:cNvPr id="108411"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12"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13"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14"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15"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16"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33" name="Group 549"/>
            <p:cNvGrpSpPr>
              <a:grpSpLocks/>
            </p:cNvGrpSpPr>
            <p:nvPr/>
          </p:nvGrpSpPr>
          <p:grpSpPr bwMode="auto">
            <a:xfrm>
              <a:off x="2407" y="3567"/>
              <a:ext cx="415" cy="56"/>
              <a:chOff x="2407" y="3567"/>
              <a:chExt cx="415" cy="56"/>
            </a:xfrm>
          </p:grpSpPr>
          <p:sp>
            <p:nvSpPr>
              <p:cNvPr id="108401"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402" name="Group 551"/>
              <p:cNvGrpSpPr>
                <a:grpSpLocks/>
              </p:cNvGrpSpPr>
              <p:nvPr/>
            </p:nvGrpSpPr>
            <p:grpSpPr bwMode="auto">
              <a:xfrm>
                <a:off x="2407" y="3591"/>
                <a:ext cx="295" cy="1"/>
                <a:chOff x="2407" y="3591"/>
                <a:chExt cx="295" cy="1"/>
              </a:xfrm>
            </p:grpSpPr>
            <p:sp>
              <p:nvSpPr>
                <p:cNvPr id="108403"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04"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05"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06"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07"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408"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34" name="Group 558"/>
            <p:cNvGrpSpPr>
              <a:grpSpLocks/>
            </p:cNvGrpSpPr>
            <p:nvPr/>
          </p:nvGrpSpPr>
          <p:grpSpPr bwMode="auto">
            <a:xfrm>
              <a:off x="1952" y="2376"/>
              <a:ext cx="886" cy="290"/>
              <a:chOff x="1952" y="2376"/>
              <a:chExt cx="886" cy="290"/>
            </a:xfrm>
          </p:grpSpPr>
          <p:sp>
            <p:nvSpPr>
              <p:cNvPr id="108399"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08400"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35" name="Group 561"/>
            <p:cNvGrpSpPr>
              <a:grpSpLocks/>
            </p:cNvGrpSpPr>
            <p:nvPr/>
          </p:nvGrpSpPr>
          <p:grpSpPr bwMode="auto">
            <a:xfrm>
              <a:off x="1481" y="2084"/>
              <a:ext cx="1373" cy="1507"/>
              <a:chOff x="1481" y="2084"/>
              <a:chExt cx="1373" cy="1507"/>
            </a:xfrm>
          </p:grpSpPr>
          <p:sp>
            <p:nvSpPr>
              <p:cNvPr id="108397"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08398"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36" name="Group 564"/>
            <p:cNvGrpSpPr>
              <a:grpSpLocks/>
            </p:cNvGrpSpPr>
            <p:nvPr/>
          </p:nvGrpSpPr>
          <p:grpSpPr bwMode="auto">
            <a:xfrm>
              <a:off x="1944" y="2076"/>
              <a:ext cx="902" cy="885"/>
              <a:chOff x="1944" y="2076"/>
              <a:chExt cx="902" cy="885"/>
            </a:xfrm>
          </p:grpSpPr>
          <p:sp>
            <p:nvSpPr>
              <p:cNvPr id="108395"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8396"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37" name="Group 567"/>
            <p:cNvGrpSpPr>
              <a:grpSpLocks/>
            </p:cNvGrpSpPr>
            <p:nvPr/>
          </p:nvGrpSpPr>
          <p:grpSpPr bwMode="auto">
            <a:xfrm>
              <a:off x="1489" y="2379"/>
              <a:ext cx="902" cy="893"/>
              <a:chOff x="1489" y="2379"/>
              <a:chExt cx="902" cy="893"/>
            </a:xfrm>
          </p:grpSpPr>
          <p:sp>
            <p:nvSpPr>
              <p:cNvPr id="108393"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8394"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38" name="Group 570"/>
            <p:cNvGrpSpPr>
              <a:grpSpLocks/>
            </p:cNvGrpSpPr>
            <p:nvPr/>
          </p:nvGrpSpPr>
          <p:grpSpPr bwMode="auto">
            <a:xfrm>
              <a:off x="3311" y="2387"/>
              <a:ext cx="437" cy="590"/>
              <a:chOff x="3311" y="2387"/>
              <a:chExt cx="437" cy="590"/>
            </a:xfrm>
          </p:grpSpPr>
          <p:sp>
            <p:nvSpPr>
              <p:cNvPr id="108391"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8392"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39" name="Group 573"/>
            <p:cNvGrpSpPr>
              <a:grpSpLocks/>
            </p:cNvGrpSpPr>
            <p:nvPr/>
          </p:nvGrpSpPr>
          <p:grpSpPr bwMode="auto">
            <a:xfrm>
              <a:off x="3772" y="2387"/>
              <a:ext cx="894" cy="596"/>
              <a:chOff x="3772" y="2387"/>
              <a:chExt cx="894" cy="596"/>
            </a:xfrm>
          </p:grpSpPr>
          <p:sp>
            <p:nvSpPr>
              <p:cNvPr id="108389"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08390"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40" name="Group 576"/>
            <p:cNvGrpSpPr>
              <a:grpSpLocks/>
            </p:cNvGrpSpPr>
            <p:nvPr/>
          </p:nvGrpSpPr>
          <p:grpSpPr bwMode="auto">
            <a:xfrm>
              <a:off x="3788" y="2076"/>
              <a:ext cx="886" cy="290"/>
              <a:chOff x="3788" y="2076"/>
              <a:chExt cx="886" cy="290"/>
            </a:xfrm>
          </p:grpSpPr>
          <p:sp>
            <p:nvSpPr>
              <p:cNvPr id="108387"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08388"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41" name="Group 579"/>
            <p:cNvGrpSpPr>
              <a:grpSpLocks/>
            </p:cNvGrpSpPr>
            <p:nvPr/>
          </p:nvGrpSpPr>
          <p:grpSpPr bwMode="auto">
            <a:xfrm>
              <a:off x="3317" y="1769"/>
              <a:ext cx="886" cy="283"/>
              <a:chOff x="3317" y="1769"/>
              <a:chExt cx="886" cy="283"/>
            </a:xfrm>
          </p:grpSpPr>
          <p:sp>
            <p:nvSpPr>
              <p:cNvPr id="108385"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8386"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7742"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7743"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7744"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7745"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7746"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7747"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7748"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7749"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7750"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7751"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07752" name="Group 592"/>
            <p:cNvGrpSpPr>
              <a:grpSpLocks/>
            </p:cNvGrpSpPr>
            <p:nvPr/>
          </p:nvGrpSpPr>
          <p:grpSpPr bwMode="auto">
            <a:xfrm>
              <a:off x="3748" y="1741"/>
              <a:ext cx="40" cy="1260"/>
              <a:chOff x="3748" y="1741"/>
              <a:chExt cx="40" cy="1260"/>
            </a:xfrm>
          </p:grpSpPr>
          <p:sp>
            <p:nvSpPr>
              <p:cNvPr id="108375"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08376"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08377"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08378"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08379"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380"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381"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08382"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08383"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384"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53" name="Group 603"/>
            <p:cNvGrpSpPr>
              <a:grpSpLocks/>
            </p:cNvGrpSpPr>
            <p:nvPr/>
          </p:nvGrpSpPr>
          <p:grpSpPr bwMode="auto">
            <a:xfrm>
              <a:off x="4203" y="1749"/>
              <a:ext cx="48" cy="1252"/>
              <a:chOff x="4203" y="1749"/>
              <a:chExt cx="48" cy="1252"/>
            </a:xfrm>
          </p:grpSpPr>
          <p:sp>
            <p:nvSpPr>
              <p:cNvPr id="108365"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08366"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08367"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08368"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08369"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370"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371"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08372"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08373"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8374"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54" name="Group 614"/>
            <p:cNvGrpSpPr>
              <a:grpSpLocks/>
            </p:cNvGrpSpPr>
            <p:nvPr/>
          </p:nvGrpSpPr>
          <p:grpSpPr bwMode="auto">
            <a:xfrm>
              <a:off x="3317" y="2076"/>
              <a:ext cx="431" cy="284"/>
              <a:chOff x="3317" y="2076"/>
              <a:chExt cx="431" cy="284"/>
            </a:xfrm>
          </p:grpSpPr>
          <p:sp>
            <p:nvSpPr>
              <p:cNvPr id="108363"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08364"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55" name="Group 617"/>
            <p:cNvGrpSpPr>
              <a:grpSpLocks/>
            </p:cNvGrpSpPr>
            <p:nvPr/>
          </p:nvGrpSpPr>
          <p:grpSpPr bwMode="auto">
            <a:xfrm>
              <a:off x="3325" y="1733"/>
              <a:ext cx="415" cy="56"/>
              <a:chOff x="3325" y="1733"/>
              <a:chExt cx="415" cy="56"/>
            </a:xfrm>
          </p:grpSpPr>
          <p:sp>
            <p:nvSpPr>
              <p:cNvPr id="108355"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356" name="Group 619"/>
              <p:cNvGrpSpPr>
                <a:grpSpLocks/>
              </p:cNvGrpSpPr>
              <p:nvPr/>
            </p:nvGrpSpPr>
            <p:grpSpPr bwMode="auto">
              <a:xfrm>
                <a:off x="3325" y="1757"/>
                <a:ext cx="295" cy="1"/>
                <a:chOff x="3325" y="1757"/>
                <a:chExt cx="295" cy="1"/>
              </a:xfrm>
            </p:grpSpPr>
            <p:sp>
              <p:nvSpPr>
                <p:cNvPr id="108357"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8"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9"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60"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61"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62"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56" name="Group 626"/>
            <p:cNvGrpSpPr>
              <a:grpSpLocks/>
            </p:cNvGrpSpPr>
            <p:nvPr/>
          </p:nvGrpSpPr>
          <p:grpSpPr bwMode="auto">
            <a:xfrm>
              <a:off x="3788" y="1733"/>
              <a:ext cx="415" cy="56"/>
              <a:chOff x="3788" y="1733"/>
              <a:chExt cx="415" cy="56"/>
            </a:xfrm>
          </p:grpSpPr>
          <p:sp>
            <p:nvSpPr>
              <p:cNvPr id="108347"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348" name="Group 628"/>
              <p:cNvGrpSpPr>
                <a:grpSpLocks/>
              </p:cNvGrpSpPr>
              <p:nvPr/>
            </p:nvGrpSpPr>
            <p:grpSpPr bwMode="auto">
              <a:xfrm>
                <a:off x="3788" y="1757"/>
                <a:ext cx="295" cy="1"/>
                <a:chOff x="3788" y="1757"/>
                <a:chExt cx="295" cy="1"/>
              </a:xfrm>
            </p:grpSpPr>
            <p:sp>
              <p:nvSpPr>
                <p:cNvPr id="108349"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0"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1"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2"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3"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54"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57" name="Group 635"/>
            <p:cNvGrpSpPr>
              <a:grpSpLocks/>
            </p:cNvGrpSpPr>
            <p:nvPr/>
          </p:nvGrpSpPr>
          <p:grpSpPr bwMode="auto">
            <a:xfrm>
              <a:off x="3325" y="2044"/>
              <a:ext cx="423" cy="56"/>
              <a:chOff x="3325" y="2044"/>
              <a:chExt cx="423" cy="56"/>
            </a:xfrm>
          </p:grpSpPr>
          <p:sp>
            <p:nvSpPr>
              <p:cNvPr id="108339"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08340" name="Group 637"/>
              <p:cNvGrpSpPr>
                <a:grpSpLocks/>
              </p:cNvGrpSpPr>
              <p:nvPr/>
            </p:nvGrpSpPr>
            <p:grpSpPr bwMode="auto">
              <a:xfrm>
                <a:off x="3325" y="2068"/>
                <a:ext cx="295" cy="1"/>
                <a:chOff x="3325" y="2068"/>
                <a:chExt cx="295" cy="1"/>
              </a:xfrm>
            </p:grpSpPr>
            <p:sp>
              <p:nvSpPr>
                <p:cNvPr id="108341"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42"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43"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44"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45"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46"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58" name="Group 644"/>
            <p:cNvGrpSpPr>
              <a:grpSpLocks/>
            </p:cNvGrpSpPr>
            <p:nvPr/>
          </p:nvGrpSpPr>
          <p:grpSpPr bwMode="auto">
            <a:xfrm>
              <a:off x="3796" y="2036"/>
              <a:ext cx="415" cy="56"/>
              <a:chOff x="3796" y="2036"/>
              <a:chExt cx="415" cy="56"/>
            </a:xfrm>
          </p:grpSpPr>
          <p:sp>
            <p:nvSpPr>
              <p:cNvPr id="108331"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332" name="Group 646"/>
              <p:cNvGrpSpPr>
                <a:grpSpLocks/>
              </p:cNvGrpSpPr>
              <p:nvPr/>
            </p:nvGrpSpPr>
            <p:grpSpPr bwMode="auto">
              <a:xfrm>
                <a:off x="3796" y="2068"/>
                <a:ext cx="295" cy="1"/>
                <a:chOff x="3796" y="2068"/>
                <a:chExt cx="295" cy="1"/>
              </a:xfrm>
            </p:grpSpPr>
            <p:sp>
              <p:nvSpPr>
                <p:cNvPr id="108333"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4"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5"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6"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7"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8"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59" name="Group 653"/>
            <p:cNvGrpSpPr>
              <a:grpSpLocks/>
            </p:cNvGrpSpPr>
            <p:nvPr/>
          </p:nvGrpSpPr>
          <p:grpSpPr bwMode="auto">
            <a:xfrm>
              <a:off x="4267" y="2036"/>
              <a:ext cx="415" cy="56"/>
              <a:chOff x="4267" y="2036"/>
              <a:chExt cx="415" cy="56"/>
            </a:xfrm>
          </p:grpSpPr>
          <p:sp>
            <p:nvSpPr>
              <p:cNvPr id="108323"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324" name="Group 655"/>
              <p:cNvGrpSpPr>
                <a:grpSpLocks/>
              </p:cNvGrpSpPr>
              <p:nvPr/>
            </p:nvGrpSpPr>
            <p:grpSpPr bwMode="auto">
              <a:xfrm>
                <a:off x="4267" y="2068"/>
                <a:ext cx="295" cy="1"/>
                <a:chOff x="4267" y="2068"/>
                <a:chExt cx="295" cy="1"/>
              </a:xfrm>
            </p:grpSpPr>
            <p:sp>
              <p:nvSpPr>
                <p:cNvPr id="108325"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6"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7"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8"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9"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0"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0" name="Group 662"/>
            <p:cNvGrpSpPr>
              <a:grpSpLocks/>
            </p:cNvGrpSpPr>
            <p:nvPr/>
          </p:nvGrpSpPr>
          <p:grpSpPr bwMode="auto">
            <a:xfrm>
              <a:off x="4259" y="2347"/>
              <a:ext cx="415" cy="56"/>
              <a:chOff x="4259" y="2347"/>
              <a:chExt cx="415" cy="56"/>
            </a:xfrm>
          </p:grpSpPr>
          <p:sp>
            <p:nvSpPr>
              <p:cNvPr id="108315"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316" name="Group 664"/>
              <p:cNvGrpSpPr>
                <a:grpSpLocks/>
              </p:cNvGrpSpPr>
              <p:nvPr/>
            </p:nvGrpSpPr>
            <p:grpSpPr bwMode="auto">
              <a:xfrm>
                <a:off x="4259" y="2371"/>
                <a:ext cx="295" cy="1"/>
                <a:chOff x="4259" y="2371"/>
                <a:chExt cx="295" cy="1"/>
              </a:xfrm>
            </p:grpSpPr>
            <p:sp>
              <p:nvSpPr>
                <p:cNvPr id="108317"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8"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9"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0"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1"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22"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1" name="Group 671"/>
            <p:cNvGrpSpPr>
              <a:grpSpLocks/>
            </p:cNvGrpSpPr>
            <p:nvPr/>
          </p:nvGrpSpPr>
          <p:grpSpPr bwMode="auto">
            <a:xfrm>
              <a:off x="3796" y="2347"/>
              <a:ext cx="415" cy="56"/>
              <a:chOff x="3796" y="2347"/>
              <a:chExt cx="415" cy="56"/>
            </a:xfrm>
          </p:grpSpPr>
          <p:sp>
            <p:nvSpPr>
              <p:cNvPr id="108307"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308" name="Group 673"/>
              <p:cNvGrpSpPr>
                <a:grpSpLocks/>
              </p:cNvGrpSpPr>
              <p:nvPr/>
            </p:nvGrpSpPr>
            <p:grpSpPr bwMode="auto">
              <a:xfrm>
                <a:off x="3796" y="2371"/>
                <a:ext cx="295" cy="1"/>
                <a:chOff x="3796" y="2371"/>
                <a:chExt cx="295" cy="1"/>
              </a:xfrm>
            </p:grpSpPr>
            <p:sp>
              <p:nvSpPr>
                <p:cNvPr id="108309"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0"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1"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2"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3"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14"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2" name="Group 680"/>
            <p:cNvGrpSpPr>
              <a:grpSpLocks/>
            </p:cNvGrpSpPr>
            <p:nvPr/>
          </p:nvGrpSpPr>
          <p:grpSpPr bwMode="auto">
            <a:xfrm>
              <a:off x="3333" y="2339"/>
              <a:ext cx="415" cy="64"/>
              <a:chOff x="3333" y="2339"/>
              <a:chExt cx="415" cy="64"/>
            </a:xfrm>
          </p:grpSpPr>
          <p:sp>
            <p:nvSpPr>
              <p:cNvPr id="108299"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300" name="Group 682"/>
              <p:cNvGrpSpPr>
                <a:grpSpLocks/>
              </p:cNvGrpSpPr>
              <p:nvPr/>
            </p:nvGrpSpPr>
            <p:grpSpPr bwMode="auto">
              <a:xfrm>
                <a:off x="3333" y="2371"/>
                <a:ext cx="295" cy="1"/>
                <a:chOff x="3333" y="2371"/>
                <a:chExt cx="295" cy="1"/>
              </a:xfrm>
            </p:grpSpPr>
            <p:sp>
              <p:nvSpPr>
                <p:cNvPr id="108301"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02"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03"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04"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05"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06"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3" name="Group 689"/>
            <p:cNvGrpSpPr>
              <a:grpSpLocks/>
            </p:cNvGrpSpPr>
            <p:nvPr/>
          </p:nvGrpSpPr>
          <p:grpSpPr bwMode="auto">
            <a:xfrm>
              <a:off x="3325" y="2650"/>
              <a:ext cx="415" cy="56"/>
              <a:chOff x="3325" y="2650"/>
              <a:chExt cx="415" cy="56"/>
            </a:xfrm>
          </p:grpSpPr>
          <p:sp>
            <p:nvSpPr>
              <p:cNvPr id="108291"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292" name="Group 691"/>
              <p:cNvGrpSpPr>
                <a:grpSpLocks/>
              </p:cNvGrpSpPr>
              <p:nvPr/>
            </p:nvGrpSpPr>
            <p:grpSpPr bwMode="auto">
              <a:xfrm>
                <a:off x="3325" y="2674"/>
                <a:ext cx="295" cy="1"/>
                <a:chOff x="3325" y="2674"/>
                <a:chExt cx="295" cy="1"/>
              </a:xfrm>
            </p:grpSpPr>
            <p:sp>
              <p:nvSpPr>
                <p:cNvPr id="108293"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4"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5"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6"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7"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8"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4" name="Group 698"/>
            <p:cNvGrpSpPr>
              <a:grpSpLocks/>
            </p:cNvGrpSpPr>
            <p:nvPr/>
          </p:nvGrpSpPr>
          <p:grpSpPr bwMode="auto">
            <a:xfrm>
              <a:off x="3788" y="2650"/>
              <a:ext cx="415" cy="56"/>
              <a:chOff x="3788" y="2650"/>
              <a:chExt cx="415" cy="56"/>
            </a:xfrm>
          </p:grpSpPr>
          <p:sp>
            <p:nvSpPr>
              <p:cNvPr id="108283"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284" name="Group 700"/>
              <p:cNvGrpSpPr>
                <a:grpSpLocks/>
              </p:cNvGrpSpPr>
              <p:nvPr/>
            </p:nvGrpSpPr>
            <p:grpSpPr bwMode="auto">
              <a:xfrm>
                <a:off x="3788" y="2674"/>
                <a:ext cx="295" cy="1"/>
                <a:chOff x="3788" y="2674"/>
                <a:chExt cx="295" cy="1"/>
              </a:xfrm>
            </p:grpSpPr>
            <p:sp>
              <p:nvSpPr>
                <p:cNvPr id="108285"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6"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7"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8"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9"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90"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5" name="Group 707"/>
            <p:cNvGrpSpPr>
              <a:grpSpLocks/>
            </p:cNvGrpSpPr>
            <p:nvPr/>
          </p:nvGrpSpPr>
          <p:grpSpPr bwMode="auto">
            <a:xfrm>
              <a:off x="3325" y="2953"/>
              <a:ext cx="415" cy="56"/>
              <a:chOff x="3325" y="2953"/>
              <a:chExt cx="415" cy="56"/>
            </a:xfrm>
          </p:grpSpPr>
          <p:sp>
            <p:nvSpPr>
              <p:cNvPr id="108275"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276" name="Group 709"/>
              <p:cNvGrpSpPr>
                <a:grpSpLocks/>
              </p:cNvGrpSpPr>
              <p:nvPr/>
            </p:nvGrpSpPr>
            <p:grpSpPr bwMode="auto">
              <a:xfrm>
                <a:off x="3325" y="2985"/>
                <a:ext cx="295" cy="1"/>
                <a:chOff x="3325" y="2985"/>
                <a:chExt cx="295" cy="1"/>
              </a:xfrm>
            </p:grpSpPr>
            <p:sp>
              <p:nvSpPr>
                <p:cNvPr id="108277"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8"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9"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0"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1"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82"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6" name="Group 716"/>
            <p:cNvGrpSpPr>
              <a:grpSpLocks/>
            </p:cNvGrpSpPr>
            <p:nvPr/>
          </p:nvGrpSpPr>
          <p:grpSpPr bwMode="auto">
            <a:xfrm>
              <a:off x="3788" y="2953"/>
              <a:ext cx="415" cy="56"/>
              <a:chOff x="3788" y="2953"/>
              <a:chExt cx="415" cy="56"/>
            </a:xfrm>
          </p:grpSpPr>
          <p:sp>
            <p:nvSpPr>
              <p:cNvPr id="108267"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268" name="Group 718"/>
              <p:cNvGrpSpPr>
                <a:grpSpLocks/>
              </p:cNvGrpSpPr>
              <p:nvPr/>
            </p:nvGrpSpPr>
            <p:grpSpPr bwMode="auto">
              <a:xfrm>
                <a:off x="3788" y="2985"/>
                <a:ext cx="295" cy="1"/>
                <a:chOff x="3788" y="2985"/>
                <a:chExt cx="295" cy="1"/>
              </a:xfrm>
            </p:grpSpPr>
            <p:sp>
              <p:nvSpPr>
                <p:cNvPr id="108269"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0"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1"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2"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3"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74"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7" name="Group 725"/>
            <p:cNvGrpSpPr>
              <a:grpSpLocks/>
            </p:cNvGrpSpPr>
            <p:nvPr/>
          </p:nvGrpSpPr>
          <p:grpSpPr bwMode="auto">
            <a:xfrm>
              <a:off x="4251" y="2953"/>
              <a:ext cx="415" cy="56"/>
              <a:chOff x="4251" y="2953"/>
              <a:chExt cx="415" cy="56"/>
            </a:xfrm>
          </p:grpSpPr>
          <p:sp>
            <p:nvSpPr>
              <p:cNvPr id="108259"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260" name="Group 727"/>
              <p:cNvGrpSpPr>
                <a:grpSpLocks/>
              </p:cNvGrpSpPr>
              <p:nvPr/>
            </p:nvGrpSpPr>
            <p:grpSpPr bwMode="auto">
              <a:xfrm>
                <a:off x="4251" y="2985"/>
                <a:ext cx="295" cy="1"/>
                <a:chOff x="4251" y="2985"/>
                <a:chExt cx="295" cy="1"/>
              </a:xfrm>
            </p:grpSpPr>
            <p:sp>
              <p:nvSpPr>
                <p:cNvPr id="108261"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62"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63"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64"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65"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66"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68" name="Group 734"/>
            <p:cNvGrpSpPr>
              <a:grpSpLocks/>
            </p:cNvGrpSpPr>
            <p:nvPr/>
          </p:nvGrpSpPr>
          <p:grpSpPr bwMode="auto">
            <a:xfrm>
              <a:off x="4674" y="1741"/>
              <a:ext cx="40" cy="1260"/>
              <a:chOff x="4674" y="1741"/>
              <a:chExt cx="40" cy="1260"/>
            </a:xfrm>
          </p:grpSpPr>
          <p:sp>
            <p:nvSpPr>
              <p:cNvPr id="108249"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8250"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8251"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8252"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8253"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8254"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8255"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8256"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8257"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8258"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7769" name="Group 745"/>
            <p:cNvGrpSpPr>
              <a:grpSpLocks/>
            </p:cNvGrpSpPr>
            <p:nvPr/>
          </p:nvGrpSpPr>
          <p:grpSpPr bwMode="auto">
            <a:xfrm>
              <a:off x="3740" y="3272"/>
              <a:ext cx="40" cy="343"/>
              <a:chOff x="3740" y="3272"/>
              <a:chExt cx="40" cy="343"/>
            </a:xfrm>
          </p:grpSpPr>
          <p:sp>
            <p:nvSpPr>
              <p:cNvPr id="108245"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08246"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08247"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08248"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07770" name="Group 750"/>
            <p:cNvGrpSpPr>
              <a:grpSpLocks/>
            </p:cNvGrpSpPr>
            <p:nvPr/>
          </p:nvGrpSpPr>
          <p:grpSpPr bwMode="auto">
            <a:xfrm>
              <a:off x="3285" y="3272"/>
              <a:ext cx="32" cy="343"/>
              <a:chOff x="3285" y="3272"/>
              <a:chExt cx="32" cy="343"/>
            </a:xfrm>
          </p:grpSpPr>
          <p:sp>
            <p:nvSpPr>
              <p:cNvPr id="108241"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242"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243"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8244"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7771" name="Group 755"/>
            <p:cNvGrpSpPr>
              <a:grpSpLocks/>
            </p:cNvGrpSpPr>
            <p:nvPr/>
          </p:nvGrpSpPr>
          <p:grpSpPr bwMode="auto">
            <a:xfrm>
              <a:off x="4203" y="3272"/>
              <a:ext cx="32" cy="343"/>
              <a:chOff x="4203" y="3272"/>
              <a:chExt cx="32" cy="343"/>
            </a:xfrm>
          </p:grpSpPr>
          <p:sp>
            <p:nvSpPr>
              <p:cNvPr id="108237"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238"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239"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8240"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7772" name="Group 760"/>
            <p:cNvGrpSpPr>
              <a:grpSpLocks/>
            </p:cNvGrpSpPr>
            <p:nvPr/>
          </p:nvGrpSpPr>
          <p:grpSpPr bwMode="auto">
            <a:xfrm>
              <a:off x="4658" y="3272"/>
              <a:ext cx="32" cy="343"/>
              <a:chOff x="4658" y="3272"/>
              <a:chExt cx="32" cy="343"/>
            </a:xfrm>
          </p:grpSpPr>
          <p:sp>
            <p:nvSpPr>
              <p:cNvPr id="108233"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08234"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08235"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08236"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7773" name="Group 765"/>
            <p:cNvGrpSpPr>
              <a:grpSpLocks/>
            </p:cNvGrpSpPr>
            <p:nvPr/>
          </p:nvGrpSpPr>
          <p:grpSpPr bwMode="auto">
            <a:xfrm>
              <a:off x="4251" y="2650"/>
              <a:ext cx="415" cy="56"/>
              <a:chOff x="4251" y="2650"/>
              <a:chExt cx="415" cy="56"/>
            </a:xfrm>
          </p:grpSpPr>
          <p:sp>
            <p:nvSpPr>
              <p:cNvPr id="108225"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226" name="Group 767"/>
              <p:cNvGrpSpPr>
                <a:grpSpLocks/>
              </p:cNvGrpSpPr>
              <p:nvPr/>
            </p:nvGrpSpPr>
            <p:grpSpPr bwMode="auto">
              <a:xfrm>
                <a:off x="4251" y="2674"/>
                <a:ext cx="295" cy="1"/>
                <a:chOff x="4251" y="2674"/>
                <a:chExt cx="295" cy="1"/>
              </a:xfrm>
            </p:grpSpPr>
            <p:sp>
              <p:nvSpPr>
                <p:cNvPr id="108227"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8"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9"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30"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31"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32"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4" name="Group 774"/>
            <p:cNvGrpSpPr>
              <a:grpSpLocks/>
            </p:cNvGrpSpPr>
            <p:nvPr/>
          </p:nvGrpSpPr>
          <p:grpSpPr bwMode="auto">
            <a:xfrm>
              <a:off x="4251" y="1733"/>
              <a:ext cx="415" cy="56"/>
              <a:chOff x="4251" y="1733"/>
              <a:chExt cx="415" cy="56"/>
            </a:xfrm>
          </p:grpSpPr>
          <p:sp>
            <p:nvSpPr>
              <p:cNvPr id="108217"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218" name="Group 776"/>
              <p:cNvGrpSpPr>
                <a:grpSpLocks/>
              </p:cNvGrpSpPr>
              <p:nvPr/>
            </p:nvGrpSpPr>
            <p:grpSpPr bwMode="auto">
              <a:xfrm>
                <a:off x="4251" y="1757"/>
                <a:ext cx="295" cy="1"/>
                <a:chOff x="4251" y="1757"/>
                <a:chExt cx="295" cy="1"/>
              </a:xfrm>
            </p:grpSpPr>
            <p:sp>
              <p:nvSpPr>
                <p:cNvPr id="108219"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0"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1"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2"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3"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24"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5" name="Group 783"/>
            <p:cNvGrpSpPr>
              <a:grpSpLocks/>
            </p:cNvGrpSpPr>
            <p:nvPr/>
          </p:nvGrpSpPr>
          <p:grpSpPr bwMode="auto">
            <a:xfrm>
              <a:off x="3325" y="3264"/>
              <a:ext cx="415" cy="56"/>
              <a:chOff x="3325" y="3264"/>
              <a:chExt cx="415" cy="56"/>
            </a:xfrm>
          </p:grpSpPr>
          <p:sp>
            <p:nvSpPr>
              <p:cNvPr id="108209"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210" name="Group 785"/>
              <p:cNvGrpSpPr>
                <a:grpSpLocks/>
              </p:cNvGrpSpPr>
              <p:nvPr/>
            </p:nvGrpSpPr>
            <p:grpSpPr bwMode="auto">
              <a:xfrm>
                <a:off x="3325" y="3288"/>
                <a:ext cx="295" cy="1"/>
                <a:chOff x="3325" y="3288"/>
                <a:chExt cx="295" cy="1"/>
              </a:xfrm>
            </p:grpSpPr>
            <p:sp>
              <p:nvSpPr>
                <p:cNvPr id="108211"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12"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13"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14"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15"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16"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6" name="Group 792"/>
            <p:cNvGrpSpPr>
              <a:grpSpLocks/>
            </p:cNvGrpSpPr>
            <p:nvPr/>
          </p:nvGrpSpPr>
          <p:grpSpPr bwMode="auto">
            <a:xfrm>
              <a:off x="3780" y="3256"/>
              <a:ext cx="415" cy="56"/>
              <a:chOff x="3780" y="3256"/>
              <a:chExt cx="415" cy="56"/>
            </a:xfrm>
          </p:grpSpPr>
          <p:sp>
            <p:nvSpPr>
              <p:cNvPr id="108201"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202" name="Group 794"/>
              <p:cNvGrpSpPr>
                <a:grpSpLocks/>
              </p:cNvGrpSpPr>
              <p:nvPr/>
            </p:nvGrpSpPr>
            <p:grpSpPr bwMode="auto">
              <a:xfrm>
                <a:off x="3780" y="3288"/>
                <a:ext cx="295" cy="1"/>
                <a:chOff x="3780" y="3288"/>
                <a:chExt cx="295" cy="1"/>
              </a:xfrm>
            </p:grpSpPr>
            <p:sp>
              <p:nvSpPr>
                <p:cNvPr id="108203"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4"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5"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6"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7"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8"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7" name="Group 801"/>
            <p:cNvGrpSpPr>
              <a:grpSpLocks/>
            </p:cNvGrpSpPr>
            <p:nvPr/>
          </p:nvGrpSpPr>
          <p:grpSpPr bwMode="auto">
            <a:xfrm>
              <a:off x="4251" y="3256"/>
              <a:ext cx="415" cy="56"/>
              <a:chOff x="4251" y="3256"/>
              <a:chExt cx="415" cy="56"/>
            </a:xfrm>
          </p:grpSpPr>
          <p:sp>
            <p:nvSpPr>
              <p:cNvPr id="108193"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94" name="Group 803"/>
              <p:cNvGrpSpPr>
                <a:grpSpLocks/>
              </p:cNvGrpSpPr>
              <p:nvPr/>
            </p:nvGrpSpPr>
            <p:grpSpPr bwMode="auto">
              <a:xfrm>
                <a:off x="4251" y="3288"/>
                <a:ext cx="295" cy="1"/>
                <a:chOff x="4251" y="3288"/>
                <a:chExt cx="295" cy="1"/>
              </a:xfrm>
            </p:grpSpPr>
            <p:sp>
              <p:nvSpPr>
                <p:cNvPr id="108195"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6"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7"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8"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9"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200"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8" name="Group 810"/>
            <p:cNvGrpSpPr>
              <a:grpSpLocks/>
            </p:cNvGrpSpPr>
            <p:nvPr/>
          </p:nvGrpSpPr>
          <p:grpSpPr bwMode="auto">
            <a:xfrm>
              <a:off x="3325" y="3567"/>
              <a:ext cx="415" cy="56"/>
              <a:chOff x="3325" y="3567"/>
              <a:chExt cx="415" cy="56"/>
            </a:xfrm>
          </p:grpSpPr>
          <p:sp>
            <p:nvSpPr>
              <p:cNvPr id="108185"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86" name="Group 812"/>
              <p:cNvGrpSpPr>
                <a:grpSpLocks/>
              </p:cNvGrpSpPr>
              <p:nvPr/>
            </p:nvGrpSpPr>
            <p:grpSpPr bwMode="auto">
              <a:xfrm>
                <a:off x="3325" y="3599"/>
                <a:ext cx="295" cy="1"/>
                <a:chOff x="3325" y="3599"/>
                <a:chExt cx="295" cy="1"/>
              </a:xfrm>
            </p:grpSpPr>
            <p:sp>
              <p:nvSpPr>
                <p:cNvPr id="108187"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8"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9"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0"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1"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92"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79" name="Group 819"/>
            <p:cNvGrpSpPr>
              <a:grpSpLocks/>
            </p:cNvGrpSpPr>
            <p:nvPr/>
          </p:nvGrpSpPr>
          <p:grpSpPr bwMode="auto">
            <a:xfrm>
              <a:off x="3788" y="3567"/>
              <a:ext cx="415" cy="56"/>
              <a:chOff x="3788" y="3567"/>
              <a:chExt cx="415" cy="56"/>
            </a:xfrm>
          </p:grpSpPr>
          <p:sp>
            <p:nvSpPr>
              <p:cNvPr id="108177"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178" name="Group 821"/>
              <p:cNvGrpSpPr>
                <a:grpSpLocks/>
              </p:cNvGrpSpPr>
              <p:nvPr/>
            </p:nvGrpSpPr>
            <p:grpSpPr bwMode="auto">
              <a:xfrm>
                <a:off x="3788" y="3591"/>
                <a:ext cx="295" cy="1"/>
                <a:chOff x="3788" y="3591"/>
                <a:chExt cx="295" cy="1"/>
              </a:xfrm>
            </p:grpSpPr>
            <p:sp>
              <p:nvSpPr>
                <p:cNvPr id="108179"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0"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1"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2"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3"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84"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0" name="Group 828"/>
            <p:cNvGrpSpPr>
              <a:grpSpLocks/>
            </p:cNvGrpSpPr>
            <p:nvPr/>
          </p:nvGrpSpPr>
          <p:grpSpPr bwMode="auto">
            <a:xfrm>
              <a:off x="4243" y="3567"/>
              <a:ext cx="415" cy="56"/>
              <a:chOff x="4243" y="3567"/>
              <a:chExt cx="415" cy="56"/>
            </a:xfrm>
          </p:grpSpPr>
          <p:sp>
            <p:nvSpPr>
              <p:cNvPr id="108169"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70" name="Group 830"/>
              <p:cNvGrpSpPr>
                <a:grpSpLocks/>
              </p:cNvGrpSpPr>
              <p:nvPr/>
            </p:nvGrpSpPr>
            <p:grpSpPr bwMode="auto">
              <a:xfrm>
                <a:off x="4243" y="3599"/>
                <a:ext cx="295" cy="1"/>
                <a:chOff x="4243" y="3599"/>
                <a:chExt cx="295" cy="1"/>
              </a:xfrm>
            </p:grpSpPr>
            <p:sp>
              <p:nvSpPr>
                <p:cNvPr id="108171"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2"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3"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4"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5"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6"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1" name="Group 837"/>
            <p:cNvGrpSpPr>
              <a:grpSpLocks/>
            </p:cNvGrpSpPr>
            <p:nvPr/>
          </p:nvGrpSpPr>
          <p:grpSpPr bwMode="auto">
            <a:xfrm>
              <a:off x="3788" y="2376"/>
              <a:ext cx="886" cy="290"/>
              <a:chOff x="3788" y="2376"/>
              <a:chExt cx="886" cy="290"/>
            </a:xfrm>
          </p:grpSpPr>
          <p:sp>
            <p:nvSpPr>
              <p:cNvPr id="108167"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8168"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82" name="Group 840"/>
            <p:cNvGrpSpPr>
              <a:grpSpLocks/>
            </p:cNvGrpSpPr>
            <p:nvPr/>
          </p:nvGrpSpPr>
          <p:grpSpPr bwMode="auto">
            <a:xfrm>
              <a:off x="3309" y="2084"/>
              <a:ext cx="1381" cy="1507"/>
              <a:chOff x="3309" y="2084"/>
              <a:chExt cx="1381" cy="1507"/>
            </a:xfrm>
          </p:grpSpPr>
          <p:sp>
            <p:nvSpPr>
              <p:cNvPr id="108165"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08166"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83" name="Group 843"/>
            <p:cNvGrpSpPr>
              <a:grpSpLocks/>
            </p:cNvGrpSpPr>
            <p:nvPr/>
          </p:nvGrpSpPr>
          <p:grpSpPr bwMode="auto">
            <a:xfrm>
              <a:off x="3773" y="2076"/>
              <a:ext cx="909" cy="893"/>
              <a:chOff x="3773" y="2076"/>
              <a:chExt cx="909" cy="893"/>
            </a:xfrm>
          </p:grpSpPr>
          <p:sp>
            <p:nvSpPr>
              <p:cNvPr id="108163"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8164"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84" name="Group 846"/>
            <p:cNvGrpSpPr>
              <a:grpSpLocks/>
            </p:cNvGrpSpPr>
            <p:nvPr/>
          </p:nvGrpSpPr>
          <p:grpSpPr bwMode="auto">
            <a:xfrm>
              <a:off x="3317" y="2379"/>
              <a:ext cx="910" cy="893"/>
              <a:chOff x="3317" y="2379"/>
              <a:chExt cx="910" cy="893"/>
            </a:xfrm>
          </p:grpSpPr>
          <p:sp>
            <p:nvSpPr>
              <p:cNvPr id="108161"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8162"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85" name="Group 849"/>
            <p:cNvGrpSpPr>
              <a:grpSpLocks/>
            </p:cNvGrpSpPr>
            <p:nvPr/>
          </p:nvGrpSpPr>
          <p:grpSpPr bwMode="auto">
            <a:xfrm>
              <a:off x="2878" y="1725"/>
              <a:ext cx="415" cy="56"/>
              <a:chOff x="2878" y="1725"/>
              <a:chExt cx="415" cy="56"/>
            </a:xfrm>
          </p:grpSpPr>
          <p:sp>
            <p:nvSpPr>
              <p:cNvPr id="108153"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54" name="Group 851"/>
              <p:cNvGrpSpPr>
                <a:grpSpLocks/>
              </p:cNvGrpSpPr>
              <p:nvPr/>
            </p:nvGrpSpPr>
            <p:grpSpPr bwMode="auto">
              <a:xfrm>
                <a:off x="2878" y="1757"/>
                <a:ext cx="295" cy="1"/>
                <a:chOff x="2878" y="1757"/>
                <a:chExt cx="295" cy="1"/>
              </a:xfrm>
            </p:grpSpPr>
            <p:sp>
              <p:nvSpPr>
                <p:cNvPr id="108155"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6"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7"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8"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9"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0"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6" name="Group 858"/>
            <p:cNvGrpSpPr>
              <a:grpSpLocks/>
            </p:cNvGrpSpPr>
            <p:nvPr/>
          </p:nvGrpSpPr>
          <p:grpSpPr bwMode="auto">
            <a:xfrm>
              <a:off x="2878" y="2036"/>
              <a:ext cx="415" cy="56"/>
              <a:chOff x="2878" y="2036"/>
              <a:chExt cx="415" cy="56"/>
            </a:xfrm>
          </p:grpSpPr>
          <p:sp>
            <p:nvSpPr>
              <p:cNvPr id="108145"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146" name="Group 860"/>
              <p:cNvGrpSpPr>
                <a:grpSpLocks/>
              </p:cNvGrpSpPr>
              <p:nvPr/>
            </p:nvGrpSpPr>
            <p:grpSpPr bwMode="auto">
              <a:xfrm>
                <a:off x="2878" y="2060"/>
                <a:ext cx="295" cy="1"/>
                <a:chOff x="2878" y="2060"/>
                <a:chExt cx="295" cy="1"/>
              </a:xfrm>
            </p:grpSpPr>
            <p:sp>
              <p:nvSpPr>
                <p:cNvPr id="108147"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8"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9"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0"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1"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2"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7" name="Group 867"/>
            <p:cNvGrpSpPr>
              <a:grpSpLocks/>
            </p:cNvGrpSpPr>
            <p:nvPr/>
          </p:nvGrpSpPr>
          <p:grpSpPr bwMode="auto">
            <a:xfrm>
              <a:off x="2886" y="2339"/>
              <a:ext cx="415" cy="56"/>
              <a:chOff x="2886" y="2339"/>
              <a:chExt cx="415" cy="56"/>
            </a:xfrm>
          </p:grpSpPr>
          <p:sp>
            <p:nvSpPr>
              <p:cNvPr id="108137"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38" name="Group 869"/>
              <p:cNvGrpSpPr>
                <a:grpSpLocks/>
              </p:cNvGrpSpPr>
              <p:nvPr/>
            </p:nvGrpSpPr>
            <p:grpSpPr bwMode="auto">
              <a:xfrm>
                <a:off x="2886" y="2371"/>
                <a:ext cx="295" cy="1"/>
                <a:chOff x="2886" y="2371"/>
                <a:chExt cx="295" cy="1"/>
              </a:xfrm>
            </p:grpSpPr>
            <p:sp>
              <p:nvSpPr>
                <p:cNvPr id="108139"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0"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1"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2"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3"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4"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8" name="Group 876"/>
            <p:cNvGrpSpPr>
              <a:grpSpLocks/>
            </p:cNvGrpSpPr>
            <p:nvPr/>
          </p:nvGrpSpPr>
          <p:grpSpPr bwMode="auto">
            <a:xfrm>
              <a:off x="2878" y="2642"/>
              <a:ext cx="415" cy="56"/>
              <a:chOff x="2878" y="2642"/>
              <a:chExt cx="415" cy="56"/>
            </a:xfrm>
          </p:grpSpPr>
          <p:sp>
            <p:nvSpPr>
              <p:cNvPr id="108129"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30" name="Group 878"/>
              <p:cNvGrpSpPr>
                <a:grpSpLocks/>
              </p:cNvGrpSpPr>
              <p:nvPr/>
            </p:nvGrpSpPr>
            <p:grpSpPr bwMode="auto">
              <a:xfrm>
                <a:off x="2878" y="2674"/>
                <a:ext cx="295" cy="1"/>
                <a:chOff x="2878" y="2674"/>
                <a:chExt cx="295" cy="1"/>
              </a:xfrm>
            </p:grpSpPr>
            <p:sp>
              <p:nvSpPr>
                <p:cNvPr id="108131"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2"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3"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4"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5"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89" name="Group 885"/>
            <p:cNvGrpSpPr>
              <a:grpSpLocks/>
            </p:cNvGrpSpPr>
            <p:nvPr/>
          </p:nvGrpSpPr>
          <p:grpSpPr bwMode="auto">
            <a:xfrm>
              <a:off x="2878" y="2953"/>
              <a:ext cx="415" cy="56"/>
              <a:chOff x="2878" y="2953"/>
              <a:chExt cx="415" cy="56"/>
            </a:xfrm>
          </p:grpSpPr>
          <p:sp>
            <p:nvSpPr>
              <p:cNvPr id="108121"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08122" name="Group 887"/>
              <p:cNvGrpSpPr>
                <a:grpSpLocks/>
              </p:cNvGrpSpPr>
              <p:nvPr/>
            </p:nvGrpSpPr>
            <p:grpSpPr bwMode="auto">
              <a:xfrm>
                <a:off x="2878" y="2985"/>
                <a:ext cx="295" cy="1"/>
                <a:chOff x="2878" y="2985"/>
                <a:chExt cx="295" cy="1"/>
              </a:xfrm>
            </p:grpSpPr>
            <p:sp>
              <p:nvSpPr>
                <p:cNvPr id="108123"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4"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5"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6"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7"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8"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90" name="Group 894"/>
            <p:cNvGrpSpPr>
              <a:grpSpLocks/>
            </p:cNvGrpSpPr>
            <p:nvPr/>
          </p:nvGrpSpPr>
          <p:grpSpPr bwMode="auto">
            <a:xfrm>
              <a:off x="2870" y="3256"/>
              <a:ext cx="415" cy="56"/>
              <a:chOff x="2870" y="3256"/>
              <a:chExt cx="415" cy="56"/>
            </a:xfrm>
          </p:grpSpPr>
          <p:sp>
            <p:nvSpPr>
              <p:cNvPr id="108113"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114" name="Group 896"/>
              <p:cNvGrpSpPr>
                <a:grpSpLocks/>
              </p:cNvGrpSpPr>
              <p:nvPr/>
            </p:nvGrpSpPr>
            <p:grpSpPr bwMode="auto">
              <a:xfrm>
                <a:off x="2870" y="3280"/>
                <a:ext cx="295" cy="1"/>
                <a:chOff x="2870" y="3280"/>
                <a:chExt cx="295" cy="1"/>
              </a:xfrm>
            </p:grpSpPr>
            <p:sp>
              <p:nvSpPr>
                <p:cNvPr id="108115"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6"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7"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8"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9"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20"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91" name="Group 903"/>
            <p:cNvGrpSpPr>
              <a:grpSpLocks/>
            </p:cNvGrpSpPr>
            <p:nvPr/>
          </p:nvGrpSpPr>
          <p:grpSpPr bwMode="auto">
            <a:xfrm>
              <a:off x="2870" y="3567"/>
              <a:ext cx="415" cy="56"/>
              <a:chOff x="2870" y="3567"/>
              <a:chExt cx="415" cy="56"/>
            </a:xfrm>
          </p:grpSpPr>
          <p:sp>
            <p:nvSpPr>
              <p:cNvPr id="108105"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08106" name="Group 905"/>
              <p:cNvGrpSpPr>
                <a:grpSpLocks/>
              </p:cNvGrpSpPr>
              <p:nvPr/>
            </p:nvGrpSpPr>
            <p:grpSpPr bwMode="auto">
              <a:xfrm>
                <a:off x="2870" y="3591"/>
                <a:ext cx="295" cy="1"/>
                <a:chOff x="2870" y="3591"/>
                <a:chExt cx="295" cy="1"/>
              </a:xfrm>
            </p:grpSpPr>
            <p:sp>
              <p:nvSpPr>
                <p:cNvPr id="108107"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08"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09"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0"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1"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12"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7792" name="Group 912"/>
            <p:cNvGrpSpPr>
              <a:grpSpLocks/>
            </p:cNvGrpSpPr>
            <p:nvPr/>
          </p:nvGrpSpPr>
          <p:grpSpPr bwMode="auto">
            <a:xfrm>
              <a:off x="2399" y="1765"/>
              <a:ext cx="1357" cy="1196"/>
              <a:chOff x="2399" y="1765"/>
              <a:chExt cx="1357" cy="1196"/>
            </a:xfrm>
          </p:grpSpPr>
          <p:sp>
            <p:nvSpPr>
              <p:cNvPr id="108103"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08104"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3" name="Group 915"/>
            <p:cNvGrpSpPr>
              <a:grpSpLocks/>
            </p:cNvGrpSpPr>
            <p:nvPr/>
          </p:nvGrpSpPr>
          <p:grpSpPr bwMode="auto">
            <a:xfrm>
              <a:off x="2862" y="1765"/>
              <a:ext cx="1349" cy="1204"/>
              <a:chOff x="2862" y="1765"/>
              <a:chExt cx="1349" cy="1204"/>
            </a:xfrm>
          </p:grpSpPr>
          <p:sp>
            <p:nvSpPr>
              <p:cNvPr id="108101"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08102"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4" name="Group 918"/>
            <p:cNvGrpSpPr>
              <a:grpSpLocks/>
            </p:cNvGrpSpPr>
            <p:nvPr/>
          </p:nvGrpSpPr>
          <p:grpSpPr bwMode="auto">
            <a:xfrm>
              <a:off x="2870" y="2990"/>
              <a:ext cx="886" cy="290"/>
              <a:chOff x="2870" y="2990"/>
              <a:chExt cx="886" cy="290"/>
            </a:xfrm>
          </p:grpSpPr>
          <p:sp>
            <p:nvSpPr>
              <p:cNvPr id="108099"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08100"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5" name="Group 921"/>
            <p:cNvGrpSpPr>
              <a:grpSpLocks/>
            </p:cNvGrpSpPr>
            <p:nvPr/>
          </p:nvGrpSpPr>
          <p:grpSpPr bwMode="auto">
            <a:xfrm>
              <a:off x="2393" y="2993"/>
              <a:ext cx="437" cy="598"/>
              <a:chOff x="2393" y="2993"/>
              <a:chExt cx="437" cy="598"/>
            </a:xfrm>
          </p:grpSpPr>
          <p:sp>
            <p:nvSpPr>
              <p:cNvPr id="108097"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08098"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6" name="Group 924"/>
            <p:cNvGrpSpPr>
              <a:grpSpLocks/>
            </p:cNvGrpSpPr>
            <p:nvPr/>
          </p:nvGrpSpPr>
          <p:grpSpPr bwMode="auto">
            <a:xfrm>
              <a:off x="2854" y="2690"/>
              <a:ext cx="902" cy="596"/>
              <a:chOff x="2854" y="2690"/>
              <a:chExt cx="902" cy="596"/>
            </a:xfrm>
          </p:grpSpPr>
          <p:sp>
            <p:nvSpPr>
              <p:cNvPr id="108095"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08096"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7" name="Group 927"/>
            <p:cNvGrpSpPr>
              <a:grpSpLocks/>
            </p:cNvGrpSpPr>
            <p:nvPr/>
          </p:nvGrpSpPr>
          <p:grpSpPr bwMode="auto">
            <a:xfrm>
              <a:off x="2862" y="1781"/>
              <a:ext cx="1349" cy="1188"/>
              <a:chOff x="2862" y="1781"/>
              <a:chExt cx="1349" cy="1188"/>
            </a:xfrm>
          </p:grpSpPr>
          <p:sp>
            <p:nvSpPr>
              <p:cNvPr id="108093"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08094"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8" name="Group 930"/>
            <p:cNvGrpSpPr>
              <a:grpSpLocks/>
            </p:cNvGrpSpPr>
            <p:nvPr/>
          </p:nvGrpSpPr>
          <p:grpSpPr bwMode="auto">
            <a:xfrm>
              <a:off x="1944" y="2687"/>
              <a:ext cx="886" cy="282"/>
              <a:chOff x="1944" y="2687"/>
              <a:chExt cx="886" cy="282"/>
            </a:xfrm>
          </p:grpSpPr>
          <p:sp>
            <p:nvSpPr>
              <p:cNvPr id="108091"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08092"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799" name="Group 933"/>
            <p:cNvGrpSpPr>
              <a:grpSpLocks/>
            </p:cNvGrpSpPr>
            <p:nvPr/>
          </p:nvGrpSpPr>
          <p:grpSpPr bwMode="auto">
            <a:xfrm>
              <a:off x="1944" y="2395"/>
              <a:ext cx="1357" cy="1196"/>
              <a:chOff x="1944" y="2395"/>
              <a:chExt cx="1357" cy="1196"/>
            </a:xfrm>
          </p:grpSpPr>
          <p:sp>
            <p:nvSpPr>
              <p:cNvPr id="108089"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08090"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0" name="Group 936"/>
            <p:cNvGrpSpPr>
              <a:grpSpLocks/>
            </p:cNvGrpSpPr>
            <p:nvPr/>
          </p:nvGrpSpPr>
          <p:grpSpPr bwMode="auto">
            <a:xfrm>
              <a:off x="3317" y="3293"/>
              <a:ext cx="886" cy="282"/>
              <a:chOff x="3317" y="3293"/>
              <a:chExt cx="886" cy="282"/>
            </a:xfrm>
          </p:grpSpPr>
          <p:sp>
            <p:nvSpPr>
              <p:cNvPr id="108087"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08088"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1" name="Group 939"/>
            <p:cNvGrpSpPr>
              <a:grpSpLocks/>
            </p:cNvGrpSpPr>
            <p:nvPr/>
          </p:nvGrpSpPr>
          <p:grpSpPr bwMode="auto">
            <a:xfrm>
              <a:off x="3317" y="2682"/>
              <a:ext cx="1349" cy="619"/>
              <a:chOff x="3317" y="2682"/>
              <a:chExt cx="1349" cy="619"/>
            </a:xfrm>
          </p:grpSpPr>
          <p:sp>
            <p:nvSpPr>
              <p:cNvPr id="108085"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08086"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2" name="Group 942"/>
            <p:cNvGrpSpPr>
              <a:grpSpLocks/>
            </p:cNvGrpSpPr>
            <p:nvPr/>
          </p:nvGrpSpPr>
          <p:grpSpPr bwMode="auto">
            <a:xfrm>
              <a:off x="3317" y="2387"/>
              <a:ext cx="886" cy="282"/>
              <a:chOff x="3317" y="2387"/>
              <a:chExt cx="886" cy="282"/>
            </a:xfrm>
          </p:grpSpPr>
          <p:sp>
            <p:nvSpPr>
              <p:cNvPr id="108083"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8084"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3" name="Group 945"/>
            <p:cNvGrpSpPr>
              <a:grpSpLocks/>
            </p:cNvGrpSpPr>
            <p:nvPr/>
          </p:nvGrpSpPr>
          <p:grpSpPr bwMode="auto">
            <a:xfrm>
              <a:off x="3780" y="2387"/>
              <a:ext cx="886" cy="282"/>
              <a:chOff x="3780" y="2387"/>
              <a:chExt cx="886" cy="282"/>
            </a:xfrm>
          </p:grpSpPr>
          <p:sp>
            <p:nvSpPr>
              <p:cNvPr id="108081"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08082"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4" name="Group 948"/>
            <p:cNvGrpSpPr>
              <a:grpSpLocks/>
            </p:cNvGrpSpPr>
            <p:nvPr/>
          </p:nvGrpSpPr>
          <p:grpSpPr bwMode="auto">
            <a:xfrm>
              <a:off x="1473" y="2993"/>
              <a:ext cx="886" cy="291"/>
              <a:chOff x="1473" y="2993"/>
              <a:chExt cx="886" cy="291"/>
            </a:xfrm>
          </p:grpSpPr>
          <p:sp>
            <p:nvSpPr>
              <p:cNvPr id="108079"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8080"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5" name="Group 951"/>
            <p:cNvGrpSpPr>
              <a:grpSpLocks/>
            </p:cNvGrpSpPr>
            <p:nvPr/>
          </p:nvGrpSpPr>
          <p:grpSpPr bwMode="auto">
            <a:xfrm>
              <a:off x="1497" y="1765"/>
              <a:ext cx="878" cy="290"/>
              <a:chOff x="1497" y="1765"/>
              <a:chExt cx="878" cy="290"/>
            </a:xfrm>
          </p:grpSpPr>
          <p:sp>
            <p:nvSpPr>
              <p:cNvPr id="108077"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08078"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6" name="Group 954"/>
            <p:cNvGrpSpPr>
              <a:grpSpLocks/>
            </p:cNvGrpSpPr>
            <p:nvPr/>
          </p:nvGrpSpPr>
          <p:grpSpPr bwMode="auto">
            <a:xfrm>
              <a:off x="1938" y="1765"/>
              <a:ext cx="892" cy="1507"/>
              <a:chOff x="1938" y="1765"/>
              <a:chExt cx="892" cy="1507"/>
            </a:xfrm>
          </p:grpSpPr>
          <p:sp>
            <p:nvSpPr>
              <p:cNvPr id="108075"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08076"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7" name="Group 957"/>
            <p:cNvGrpSpPr>
              <a:grpSpLocks/>
            </p:cNvGrpSpPr>
            <p:nvPr/>
          </p:nvGrpSpPr>
          <p:grpSpPr bwMode="auto">
            <a:xfrm>
              <a:off x="1482" y="1781"/>
              <a:ext cx="438" cy="263"/>
              <a:chOff x="1482" y="1781"/>
              <a:chExt cx="438" cy="263"/>
            </a:xfrm>
          </p:grpSpPr>
          <p:sp>
            <p:nvSpPr>
              <p:cNvPr id="108070"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8071"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72"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73"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74"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8" name="Group 963"/>
            <p:cNvGrpSpPr>
              <a:grpSpLocks/>
            </p:cNvGrpSpPr>
            <p:nvPr/>
          </p:nvGrpSpPr>
          <p:grpSpPr bwMode="auto">
            <a:xfrm>
              <a:off x="1481" y="1789"/>
              <a:ext cx="455" cy="550"/>
              <a:chOff x="1481" y="1789"/>
              <a:chExt cx="455" cy="550"/>
            </a:xfrm>
          </p:grpSpPr>
          <p:sp>
            <p:nvSpPr>
              <p:cNvPr id="108063"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08064"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5"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6"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7"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8"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9"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09" name="Group 971"/>
            <p:cNvGrpSpPr>
              <a:grpSpLocks/>
            </p:cNvGrpSpPr>
            <p:nvPr/>
          </p:nvGrpSpPr>
          <p:grpSpPr bwMode="auto">
            <a:xfrm>
              <a:off x="1489" y="2084"/>
              <a:ext cx="439" cy="574"/>
              <a:chOff x="1489" y="2084"/>
              <a:chExt cx="439" cy="574"/>
            </a:xfrm>
          </p:grpSpPr>
          <p:sp>
            <p:nvSpPr>
              <p:cNvPr id="108056"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08057"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8"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9"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0"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1"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62"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0" name="Group 979"/>
            <p:cNvGrpSpPr>
              <a:grpSpLocks/>
            </p:cNvGrpSpPr>
            <p:nvPr/>
          </p:nvGrpSpPr>
          <p:grpSpPr bwMode="auto">
            <a:xfrm>
              <a:off x="1481" y="2084"/>
              <a:ext cx="447" cy="574"/>
              <a:chOff x="1481" y="2084"/>
              <a:chExt cx="447" cy="574"/>
            </a:xfrm>
          </p:grpSpPr>
          <p:sp>
            <p:nvSpPr>
              <p:cNvPr id="108049"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8050"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1"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2"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3"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4"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55"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1" name="Group 987"/>
            <p:cNvGrpSpPr>
              <a:grpSpLocks/>
            </p:cNvGrpSpPr>
            <p:nvPr/>
          </p:nvGrpSpPr>
          <p:grpSpPr bwMode="auto">
            <a:xfrm>
              <a:off x="1944" y="2076"/>
              <a:ext cx="447" cy="263"/>
              <a:chOff x="1944" y="2076"/>
              <a:chExt cx="447" cy="263"/>
            </a:xfrm>
          </p:grpSpPr>
          <p:sp>
            <p:nvSpPr>
              <p:cNvPr id="108044"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8045"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6"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7"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8"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2" name="Group 993"/>
            <p:cNvGrpSpPr>
              <a:grpSpLocks/>
            </p:cNvGrpSpPr>
            <p:nvPr/>
          </p:nvGrpSpPr>
          <p:grpSpPr bwMode="auto">
            <a:xfrm>
              <a:off x="1944" y="1781"/>
              <a:ext cx="431" cy="263"/>
              <a:chOff x="1944" y="1781"/>
              <a:chExt cx="431" cy="263"/>
            </a:xfrm>
          </p:grpSpPr>
          <p:sp>
            <p:nvSpPr>
              <p:cNvPr id="108039"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08040"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1"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2"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43"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3" name="Group 999"/>
            <p:cNvGrpSpPr>
              <a:grpSpLocks/>
            </p:cNvGrpSpPr>
            <p:nvPr/>
          </p:nvGrpSpPr>
          <p:grpSpPr bwMode="auto">
            <a:xfrm>
              <a:off x="2415" y="1781"/>
              <a:ext cx="423" cy="271"/>
              <a:chOff x="2415" y="1781"/>
              <a:chExt cx="423" cy="271"/>
            </a:xfrm>
          </p:grpSpPr>
          <p:sp>
            <p:nvSpPr>
              <p:cNvPr id="108034"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35"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6"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7"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8"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4" name="Group 1005"/>
            <p:cNvGrpSpPr>
              <a:grpSpLocks/>
            </p:cNvGrpSpPr>
            <p:nvPr/>
          </p:nvGrpSpPr>
          <p:grpSpPr bwMode="auto">
            <a:xfrm>
              <a:off x="2886" y="1773"/>
              <a:ext cx="415" cy="271"/>
              <a:chOff x="2886" y="1773"/>
              <a:chExt cx="415" cy="271"/>
            </a:xfrm>
          </p:grpSpPr>
          <p:sp>
            <p:nvSpPr>
              <p:cNvPr id="108029"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30"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1"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2"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33"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5" name="Group 1011"/>
            <p:cNvGrpSpPr>
              <a:grpSpLocks/>
            </p:cNvGrpSpPr>
            <p:nvPr/>
          </p:nvGrpSpPr>
          <p:grpSpPr bwMode="auto">
            <a:xfrm>
              <a:off x="3325" y="1773"/>
              <a:ext cx="423" cy="271"/>
              <a:chOff x="3325" y="1773"/>
              <a:chExt cx="423" cy="271"/>
            </a:xfrm>
          </p:grpSpPr>
          <p:sp>
            <p:nvSpPr>
              <p:cNvPr id="108024"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25"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6"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7"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8"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6" name="Group 1017"/>
            <p:cNvGrpSpPr>
              <a:grpSpLocks/>
            </p:cNvGrpSpPr>
            <p:nvPr/>
          </p:nvGrpSpPr>
          <p:grpSpPr bwMode="auto">
            <a:xfrm>
              <a:off x="2878" y="2379"/>
              <a:ext cx="407" cy="287"/>
              <a:chOff x="2878" y="2379"/>
              <a:chExt cx="407" cy="287"/>
            </a:xfrm>
          </p:grpSpPr>
          <p:sp>
            <p:nvSpPr>
              <p:cNvPr id="108019"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20"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1"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2"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23"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7" name="Group 1023"/>
            <p:cNvGrpSpPr>
              <a:grpSpLocks/>
            </p:cNvGrpSpPr>
            <p:nvPr/>
          </p:nvGrpSpPr>
          <p:grpSpPr bwMode="auto">
            <a:xfrm>
              <a:off x="2878" y="2076"/>
              <a:ext cx="415" cy="279"/>
              <a:chOff x="2878" y="2076"/>
              <a:chExt cx="415" cy="279"/>
            </a:xfrm>
          </p:grpSpPr>
          <p:sp>
            <p:nvSpPr>
              <p:cNvPr id="108014"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15"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6"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7"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8"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8" name="Group 1029"/>
            <p:cNvGrpSpPr>
              <a:grpSpLocks/>
            </p:cNvGrpSpPr>
            <p:nvPr/>
          </p:nvGrpSpPr>
          <p:grpSpPr bwMode="auto">
            <a:xfrm>
              <a:off x="2415" y="2068"/>
              <a:ext cx="431" cy="279"/>
              <a:chOff x="2415" y="2068"/>
              <a:chExt cx="431" cy="279"/>
            </a:xfrm>
          </p:grpSpPr>
          <p:sp>
            <p:nvSpPr>
              <p:cNvPr id="108009"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8010"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1"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2"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13"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19" name="Group 1035"/>
            <p:cNvGrpSpPr>
              <a:grpSpLocks/>
            </p:cNvGrpSpPr>
            <p:nvPr/>
          </p:nvGrpSpPr>
          <p:grpSpPr bwMode="auto">
            <a:xfrm>
              <a:off x="2399" y="2387"/>
              <a:ext cx="439" cy="582"/>
              <a:chOff x="2399" y="2387"/>
              <a:chExt cx="439" cy="582"/>
            </a:xfrm>
          </p:grpSpPr>
          <p:sp>
            <p:nvSpPr>
              <p:cNvPr id="108002"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08003"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4"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5"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6"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7"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8"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0" name="Group 1043"/>
            <p:cNvGrpSpPr>
              <a:grpSpLocks/>
            </p:cNvGrpSpPr>
            <p:nvPr/>
          </p:nvGrpSpPr>
          <p:grpSpPr bwMode="auto">
            <a:xfrm>
              <a:off x="1498" y="3296"/>
              <a:ext cx="406" cy="287"/>
              <a:chOff x="1498" y="3296"/>
              <a:chExt cx="406" cy="287"/>
            </a:xfrm>
          </p:grpSpPr>
          <p:sp>
            <p:nvSpPr>
              <p:cNvPr id="107997"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98"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9"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0"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001"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1" name="Group 1049"/>
            <p:cNvGrpSpPr>
              <a:grpSpLocks/>
            </p:cNvGrpSpPr>
            <p:nvPr/>
          </p:nvGrpSpPr>
          <p:grpSpPr bwMode="auto">
            <a:xfrm>
              <a:off x="1489" y="2690"/>
              <a:ext cx="423" cy="279"/>
              <a:chOff x="1489" y="2690"/>
              <a:chExt cx="423" cy="279"/>
            </a:xfrm>
          </p:grpSpPr>
          <p:sp>
            <p:nvSpPr>
              <p:cNvPr id="107992"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93"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4"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5"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6"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2" name="Group 1055"/>
            <p:cNvGrpSpPr>
              <a:grpSpLocks/>
            </p:cNvGrpSpPr>
            <p:nvPr/>
          </p:nvGrpSpPr>
          <p:grpSpPr bwMode="auto">
            <a:xfrm>
              <a:off x="1490" y="2993"/>
              <a:ext cx="414" cy="271"/>
              <a:chOff x="1490" y="2993"/>
              <a:chExt cx="414" cy="271"/>
            </a:xfrm>
          </p:grpSpPr>
          <p:sp>
            <p:nvSpPr>
              <p:cNvPr id="107987"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88"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9"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0"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91"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3" name="Group 1061"/>
            <p:cNvGrpSpPr>
              <a:grpSpLocks/>
            </p:cNvGrpSpPr>
            <p:nvPr/>
          </p:nvGrpSpPr>
          <p:grpSpPr bwMode="auto">
            <a:xfrm>
              <a:off x="1936" y="2993"/>
              <a:ext cx="439" cy="582"/>
              <a:chOff x="1936" y="2993"/>
              <a:chExt cx="439" cy="582"/>
            </a:xfrm>
          </p:grpSpPr>
          <p:sp>
            <p:nvSpPr>
              <p:cNvPr id="107980"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07981"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2"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3"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4"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5"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86"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4" name="Group 1069"/>
            <p:cNvGrpSpPr>
              <a:grpSpLocks/>
            </p:cNvGrpSpPr>
            <p:nvPr/>
          </p:nvGrpSpPr>
          <p:grpSpPr bwMode="auto">
            <a:xfrm>
              <a:off x="1944" y="2690"/>
              <a:ext cx="447" cy="279"/>
              <a:chOff x="1944" y="2690"/>
              <a:chExt cx="447" cy="279"/>
            </a:xfrm>
          </p:grpSpPr>
          <p:sp>
            <p:nvSpPr>
              <p:cNvPr id="107975"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976"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7"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8"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9"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5" name="Group 1075"/>
            <p:cNvGrpSpPr>
              <a:grpSpLocks/>
            </p:cNvGrpSpPr>
            <p:nvPr/>
          </p:nvGrpSpPr>
          <p:grpSpPr bwMode="auto">
            <a:xfrm>
              <a:off x="2407" y="3001"/>
              <a:ext cx="423" cy="271"/>
              <a:chOff x="2407" y="3001"/>
              <a:chExt cx="423" cy="271"/>
            </a:xfrm>
          </p:grpSpPr>
          <p:sp>
            <p:nvSpPr>
              <p:cNvPr id="107970"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7971"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2"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3"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74"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6" name="Group 1081"/>
            <p:cNvGrpSpPr>
              <a:grpSpLocks/>
            </p:cNvGrpSpPr>
            <p:nvPr/>
          </p:nvGrpSpPr>
          <p:grpSpPr bwMode="auto">
            <a:xfrm>
              <a:off x="2854" y="3296"/>
              <a:ext cx="439" cy="279"/>
              <a:chOff x="2854" y="3296"/>
              <a:chExt cx="439" cy="279"/>
            </a:xfrm>
          </p:grpSpPr>
          <p:sp>
            <p:nvSpPr>
              <p:cNvPr id="107965"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07966"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7"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8"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9"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7" name="Group 1087"/>
            <p:cNvGrpSpPr>
              <a:grpSpLocks/>
            </p:cNvGrpSpPr>
            <p:nvPr/>
          </p:nvGrpSpPr>
          <p:grpSpPr bwMode="auto">
            <a:xfrm>
              <a:off x="2863" y="3304"/>
              <a:ext cx="422" cy="279"/>
              <a:chOff x="2863" y="3304"/>
              <a:chExt cx="422" cy="279"/>
            </a:xfrm>
          </p:grpSpPr>
          <p:sp>
            <p:nvSpPr>
              <p:cNvPr id="107960"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61"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2"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3"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64"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8" name="Group 1093"/>
            <p:cNvGrpSpPr>
              <a:grpSpLocks/>
            </p:cNvGrpSpPr>
            <p:nvPr/>
          </p:nvGrpSpPr>
          <p:grpSpPr bwMode="auto">
            <a:xfrm>
              <a:off x="2870" y="2690"/>
              <a:ext cx="415" cy="287"/>
              <a:chOff x="2870" y="2690"/>
              <a:chExt cx="415" cy="287"/>
            </a:xfrm>
          </p:grpSpPr>
          <p:sp>
            <p:nvSpPr>
              <p:cNvPr id="107955"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56"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7"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8"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9"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29" name="Group 1099"/>
            <p:cNvGrpSpPr>
              <a:grpSpLocks/>
            </p:cNvGrpSpPr>
            <p:nvPr/>
          </p:nvGrpSpPr>
          <p:grpSpPr bwMode="auto">
            <a:xfrm>
              <a:off x="2878" y="2068"/>
              <a:ext cx="431" cy="287"/>
              <a:chOff x="2878" y="2068"/>
              <a:chExt cx="431" cy="287"/>
            </a:xfrm>
          </p:grpSpPr>
          <p:sp>
            <p:nvSpPr>
              <p:cNvPr id="107950"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951"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2"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3"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54"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0" name="Group 1105"/>
            <p:cNvGrpSpPr>
              <a:grpSpLocks/>
            </p:cNvGrpSpPr>
            <p:nvPr/>
          </p:nvGrpSpPr>
          <p:grpSpPr bwMode="auto">
            <a:xfrm>
              <a:off x="2415" y="2387"/>
              <a:ext cx="439" cy="271"/>
              <a:chOff x="2415" y="2387"/>
              <a:chExt cx="439" cy="271"/>
            </a:xfrm>
          </p:grpSpPr>
          <p:sp>
            <p:nvSpPr>
              <p:cNvPr id="107945"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946"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7"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8"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9"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1" name="Group 1111"/>
            <p:cNvGrpSpPr>
              <a:grpSpLocks/>
            </p:cNvGrpSpPr>
            <p:nvPr/>
          </p:nvGrpSpPr>
          <p:grpSpPr bwMode="auto">
            <a:xfrm>
              <a:off x="1944" y="2387"/>
              <a:ext cx="439" cy="271"/>
              <a:chOff x="1944" y="2387"/>
              <a:chExt cx="439" cy="271"/>
            </a:xfrm>
          </p:grpSpPr>
          <p:sp>
            <p:nvSpPr>
              <p:cNvPr id="107940"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941"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2"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3"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44"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2" name="Group 1117"/>
            <p:cNvGrpSpPr>
              <a:grpSpLocks/>
            </p:cNvGrpSpPr>
            <p:nvPr/>
          </p:nvGrpSpPr>
          <p:grpSpPr bwMode="auto">
            <a:xfrm>
              <a:off x="2399" y="3304"/>
              <a:ext cx="447" cy="279"/>
              <a:chOff x="2399" y="3304"/>
              <a:chExt cx="447" cy="279"/>
            </a:xfrm>
          </p:grpSpPr>
          <p:sp>
            <p:nvSpPr>
              <p:cNvPr id="107935"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7936"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7"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8"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9"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3" name="Group 1123"/>
            <p:cNvGrpSpPr>
              <a:grpSpLocks/>
            </p:cNvGrpSpPr>
            <p:nvPr/>
          </p:nvGrpSpPr>
          <p:grpSpPr bwMode="auto">
            <a:xfrm>
              <a:off x="1936" y="3304"/>
              <a:ext cx="431" cy="271"/>
              <a:chOff x="1936" y="3304"/>
              <a:chExt cx="431" cy="271"/>
            </a:xfrm>
          </p:grpSpPr>
          <p:sp>
            <p:nvSpPr>
              <p:cNvPr id="107930"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7931"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2"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3"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34"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4" name="Group 1129"/>
            <p:cNvGrpSpPr>
              <a:grpSpLocks/>
            </p:cNvGrpSpPr>
            <p:nvPr/>
          </p:nvGrpSpPr>
          <p:grpSpPr bwMode="auto">
            <a:xfrm>
              <a:off x="2400" y="3304"/>
              <a:ext cx="414" cy="279"/>
              <a:chOff x="2400" y="3304"/>
              <a:chExt cx="414" cy="279"/>
            </a:xfrm>
          </p:grpSpPr>
          <p:sp>
            <p:nvSpPr>
              <p:cNvPr id="107925"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26"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7"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8"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9"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5" name="Group 1135"/>
            <p:cNvGrpSpPr>
              <a:grpSpLocks/>
            </p:cNvGrpSpPr>
            <p:nvPr/>
          </p:nvGrpSpPr>
          <p:grpSpPr bwMode="auto">
            <a:xfrm>
              <a:off x="2400" y="3001"/>
              <a:ext cx="422" cy="271"/>
              <a:chOff x="2400" y="3001"/>
              <a:chExt cx="422" cy="271"/>
            </a:xfrm>
          </p:grpSpPr>
          <p:sp>
            <p:nvSpPr>
              <p:cNvPr id="107920"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21"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2"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3"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24"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6" name="Group 1141"/>
            <p:cNvGrpSpPr>
              <a:grpSpLocks/>
            </p:cNvGrpSpPr>
            <p:nvPr/>
          </p:nvGrpSpPr>
          <p:grpSpPr bwMode="auto">
            <a:xfrm>
              <a:off x="3318" y="3001"/>
              <a:ext cx="422" cy="271"/>
              <a:chOff x="3318" y="3001"/>
              <a:chExt cx="422" cy="271"/>
            </a:xfrm>
          </p:grpSpPr>
          <p:sp>
            <p:nvSpPr>
              <p:cNvPr id="107915"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916"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7"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8"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9"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7" name="Group 1147"/>
            <p:cNvGrpSpPr>
              <a:grpSpLocks/>
            </p:cNvGrpSpPr>
            <p:nvPr/>
          </p:nvGrpSpPr>
          <p:grpSpPr bwMode="auto">
            <a:xfrm>
              <a:off x="3325" y="2076"/>
              <a:ext cx="439" cy="271"/>
              <a:chOff x="3325" y="2076"/>
              <a:chExt cx="439" cy="271"/>
            </a:xfrm>
          </p:grpSpPr>
          <p:sp>
            <p:nvSpPr>
              <p:cNvPr id="107910"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911"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2"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3"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14"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8" name="Group 1153"/>
            <p:cNvGrpSpPr>
              <a:grpSpLocks/>
            </p:cNvGrpSpPr>
            <p:nvPr/>
          </p:nvGrpSpPr>
          <p:grpSpPr bwMode="auto">
            <a:xfrm>
              <a:off x="3788" y="2068"/>
              <a:ext cx="431" cy="287"/>
              <a:chOff x="3788" y="2068"/>
              <a:chExt cx="431" cy="287"/>
            </a:xfrm>
          </p:grpSpPr>
          <p:sp>
            <p:nvSpPr>
              <p:cNvPr id="107905"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906"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7"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8"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9"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39" name="Group 1159"/>
            <p:cNvGrpSpPr>
              <a:grpSpLocks/>
            </p:cNvGrpSpPr>
            <p:nvPr/>
          </p:nvGrpSpPr>
          <p:grpSpPr bwMode="auto">
            <a:xfrm>
              <a:off x="4251" y="2084"/>
              <a:ext cx="431" cy="263"/>
              <a:chOff x="4251" y="2084"/>
              <a:chExt cx="431" cy="263"/>
            </a:xfrm>
          </p:grpSpPr>
          <p:sp>
            <p:nvSpPr>
              <p:cNvPr id="107900"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901"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2"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3"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904"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0" name="Group 1165"/>
            <p:cNvGrpSpPr>
              <a:grpSpLocks/>
            </p:cNvGrpSpPr>
            <p:nvPr/>
          </p:nvGrpSpPr>
          <p:grpSpPr bwMode="auto">
            <a:xfrm>
              <a:off x="4236" y="3001"/>
              <a:ext cx="430" cy="279"/>
              <a:chOff x="4236" y="3001"/>
              <a:chExt cx="430" cy="279"/>
            </a:xfrm>
          </p:grpSpPr>
          <p:sp>
            <p:nvSpPr>
              <p:cNvPr id="107895"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896"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7"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8"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9"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1" name="Group 1171"/>
            <p:cNvGrpSpPr>
              <a:grpSpLocks/>
            </p:cNvGrpSpPr>
            <p:nvPr/>
          </p:nvGrpSpPr>
          <p:grpSpPr bwMode="auto">
            <a:xfrm>
              <a:off x="3772" y="2682"/>
              <a:ext cx="423" cy="287"/>
              <a:chOff x="3772" y="2682"/>
              <a:chExt cx="423" cy="287"/>
            </a:xfrm>
          </p:grpSpPr>
          <p:sp>
            <p:nvSpPr>
              <p:cNvPr id="107890"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891"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2"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3"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94"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2" name="Group 1177"/>
            <p:cNvGrpSpPr>
              <a:grpSpLocks/>
            </p:cNvGrpSpPr>
            <p:nvPr/>
          </p:nvGrpSpPr>
          <p:grpSpPr bwMode="auto">
            <a:xfrm>
              <a:off x="3780" y="2387"/>
              <a:ext cx="431" cy="279"/>
              <a:chOff x="3780" y="2387"/>
              <a:chExt cx="431" cy="279"/>
            </a:xfrm>
          </p:grpSpPr>
          <p:sp>
            <p:nvSpPr>
              <p:cNvPr id="107885"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886"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7"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8"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9"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3" name="Group 1183"/>
            <p:cNvGrpSpPr>
              <a:grpSpLocks/>
            </p:cNvGrpSpPr>
            <p:nvPr/>
          </p:nvGrpSpPr>
          <p:grpSpPr bwMode="auto">
            <a:xfrm>
              <a:off x="3780" y="1781"/>
              <a:ext cx="415" cy="263"/>
              <a:chOff x="3780" y="1781"/>
              <a:chExt cx="415" cy="263"/>
            </a:xfrm>
          </p:grpSpPr>
          <p:sp>
            <p:nvSpPr>
              <p:cNvPr id="107880"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881"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2"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3"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84"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4" name="Group 1189"/>
            <p:cNvGrpSpPr>
              <a:grpSpLocks/>
            </p:cNvGrpSpPr>
            <p:nvPr/>
          </p:nvGrpSpPr>
          <p:grpSpPr bwMode="auto">
            <a:xfrm>
              <a:off x="3780" y="1765"/>
              <a:ext cx="447" cy="279"/>
              <a:chOff x="3780" y="1765"/>
              <a:chExt cx="447" cy="279"/>
            </a:xfrm>
          </p:grpSpPr>
          <p:sp>
            <p:nvSpPr>
              <p:cNvPr id="107875"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876"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7"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8"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9"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5" name="Group 1195"/>
            <p:cNvGrpSpPr>
              <a:grpSpLocks/>
            </p:cNvGrpSpPr>
            <p:nvPr/>
          </p:nvGrpSpPr>
          <p:grpSpPr bwMode="auto">
            <a:xfrm>
              <a:off x="3326" y="1781"/>
              <a:ext cx="430" cy="255"/>
              <a:chOff x="3326" y="1781"/>
              <a:chExt cx="430" cy="255"/>
            </a:xfrm>
          </p:grpSpPr>
          <p:sp>
            <p:nvSpPr>
              <p:cNvPr id="107870"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7871"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2"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3"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74"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6" name="Group 1201"/>
            <p:cNvGrpSpPr>
              <a:grpSpLocks/>
            </p:cNvGrpSpPr>
            <p:nvPr/>
          </p:nvGrpSpPr>
          <p:grpSpPr bwMode="auto">
            <a:xfrm>
              <a:off x="3325" y="2698"/>
              <a:ext cx="415" cy="279"/>
              <a:chOff x="3325" y="2698"/>
              <a:chExt cx="415" cy="279"/>
            </a:xfrm>
          </p:grpSpPr>
          <p:sp>
            <p:nvSpPr>
              <p:cNvPr id="107865"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866"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7"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8"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9"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7" name="Group 1207"/>
            <p:cNvGrpSpPr>
              <a:grpSpLocks/>
            </p:cNvGrpSpPr>
            <p:nvPr/>
          </p:nvGrpSpPr>
          <p:grpSpPr bwMode="auto">
            <a:xfrm>
              <a:off x="2878" y="2395"/>
              <a:ext cx="423" cy="271"/>
              <a:chOff x="2878" y="2395"/>
              <a:chExt cx="423" cy="271"/>
            </a:xfrm>
          </p:grpSpPr>
          <p:sp>
            <p:nvSpPr>
              <p:cNvPr id="107860"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7861"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2"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3"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64"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8" name="Group 1213"/>
            <p:cNvGrpSpPr>
              <a:grpSpLocks/>
            </p:cNvGrpSpPr>
            <p:nvPr/>
          </p:nvGrpSpPr>
          <p:grpSpPr bwMode="auto">
            <a:xfrm>
              <a:off x="2862" y="3001"/>
              <a:ext cx="423" cy="263"/>
              <a:chOff x="2862" y="3001"/>
              <a:chExt cx="423" cy="263"/>
            </a:xfrm>
          </p:grpSpPr>
          <p:sp>
            <p:nvSpPr>
              <p:cNvPr id="107855"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7856"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7"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8"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9"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7849" name="Group 1219"/>
            <p:cNvGrpSpPr>
              <a:grpSpLocks/>
            </p:cNvGrpSpPr>
            <p:nvPr/>
          </p:nvGrpSpPr>
          <p:grpSpPr bwMode="auto">
            <a:xfrm>
              <a:off x="3318" y="3304"/>
              <a:ext cx="422" cy="287"/>
              <a:chOff x="3318" y="3304"/>
              <a:chExt cx="422" cy="287"/>
            </a:xfrm>
          </p:grpSpPr>
          <p:sp>
            <p:nvSpPr>
              <p:cNvPr id="107850"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7851"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2"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3"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854"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07525" name="Rectangle 1225"/>
          <p:cNvSpPr>
            <a:spLocks noGrp="1" noChangeArrowheads="1"/>
          </p:cNvSpPr>
          <p:nvPr>
            <p:ph type="title"/>
          </p:nvPr>
        </p:nvSpPr>
        <p:spPr/>
        <p:txBody>
          <a:bodyPr/>
          <a:lstStyle/>
          <a:p>
            <a:r>
              <a:rPr lang="en-US"/>
              <a:t>Iterative learning</a:t>
            </a:r>
          </a:p>
        </p:txBody>
      </p:sp>
      <p:grpSp>
        <p:nvGrpSpPr>
          <p:cNvPr id="93098" name="Group 1226"/>
          <p:cNvGrpSpPr>
            <a:grpSpLocks/>
          </p:cNvGrpSpPr>
          <p:nvPr/>
        </p:nvGrpSpPr>
        <p:grpSpPr bwMode="auto">
          <a:xfrm>
            <a:off x="1943100" y="2247900"/>
            <a:ext cx="3481388" cy="4038600"/>
            <a:chOff x="1224" y="1416"/>
            <a:chExt cx="2193" cy="2544"/>
          </a:xfrm>
        </p:grpSpPr>
        <p:sp>
          <p:nvSpPr>
            <p:cNvPr id="107619" name="Line 1227"/>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620" name="Line 1228"/>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621" name="Line 1229"/>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622" name="Rectangle 1230"/>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7623" name="Group 1231"/>
            <p:cNvGrpSpPr>
              <a:grpSpLocks/>
            </p:cNvGrpSpPr>
            <p:nvPr/>
          </p:nvGrpSpPr>
          <p:grpSpPr bwMode="auto">
            <a:xfrm>
              <a:off x="2308" y="1754"/>
              <a:ext cx="621" cy="511"/>
              <a:chOff x="2700" y="1858"/>
              <a:chExt cx="948" cy="780"/>
            </a:xfrm>
          </p:grpSpPr>
          <p:sp>
            <p:nvSpPr>
              <p:cNvPr id="107636" name="Rectangle 1232"/>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37" name="Group 1233"/>
              <p:cNvGrpSpPr>
                <a:grpSpLocks/>
              </p:cNvGrpSpPr>
              <p:nvPr/>
            </p:nvGrpSpPr>
            <p:grpSpPr bwMode="auto">
              <a:xfrm>
                <a:off x="2931" y="2061"/>
                <a:ext cx="506" cy="416"/>
                <a:chOff x="4101" y="2013"/>
                <a:chExt cx="506" cy="416"/>
              </a:xfrm>
            </p:grpSpPr>
            <p:sp>
              <p:nvSpPr>
                <p:cNvPr id="107638" name="Line 1234"/>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39" name="Line 1235"/>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40" name="Arc 1236"/>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624" name="Group 1237"/>
            <p:cNvGrpSpPr>
              <a:grpSpLocks/>
            </p:cNvGrpSpPr>
            <p:nvPr/>
          </p:nvGrpSpPr>
          <p:grpSpPr bwMode="auto">
            <a:xfrm>
              <a:off x="2796" y="2145"/>
              <a:ext cx="621" cy="511"/>
              <a:chOff x="2700" y="1858"/>
              <a:chExt cx="948" cy="780"/>
            </a:xfrm>
          </p:grpSpPr>
          <p:sp>
            <p:nvSpPr>
              <p:cNvPr id="107631" name="Rectangle 1238"/>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32" name="Group 1239"/>
              <p:cNvGrpSpPr>
                <a:grpSpLocks/>
              </p:cNvGrpSpPr>
              <p:nvPr/>
            </p:nvGrpSpPr>
            <p:grpSpPr bwMode="auto">
              <a:xfrm>
                <a:off x="2931" y="2061"/>
                <a:ext cx="506" cy="416"/>
                <a:chOff x="4101" y="2013"/>
                <a:chExt cx="506" cy="416"/>
              </a:xfrm>
            </p:grpSpPr>
            <p:sp>
              <p:nvSpPr>
                <p:cNvPr id="107633" name="Line 1240"/>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34" name="Line 1241"/>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35" name="Arc 1242"/>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625" name="Group 1243"/>
            <p:cNvGrpSpPr>
              <a:grpSpLocks/>
            </p:cNvGrpSpPr>
            <p:nvPr/>
          </p:nvGrpSpPr>
          <p:grpSpPr bwMode="auto">
            <a:xfrm>
              <a:off x="2223" y="3055"/>
              <a:ext cx="621" cy="511"/>
              <a:chOff x="2700" y="1858"/>
              <a:chExt cx="948" cy="780"/>
            </a:xfrm>
          </p:grpSpPr>
          <p:sp>
            <p:nvSpPr>
              <p:cNvPr id="107626" name="Rectangle 124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27" name="Group 1245"/>
              <p:cNvGrpSpPr>
                <a:grpSpLocks/>
              </p:cNvGrpSpPr>
              <p:nvPr/>
            </p:nvGrpSpPr>
            <p:grpSpPr bwMode="auto">
              <a:xfrm>
                <a:off x="2931" y="2061"/>
                <a:ext cx="506" cy="416"/>
                <a:chOff x="4101" y="2013"/>
                <a:chExt cx="506" cy="416"/>
              </a:xfrm>
            </p:grpSpPr>
            <p:sp>
              <p:nvSpPr>
                <p:cNvPr id="107628" name="Line 124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29" name="Line 124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30" name="Arc 124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3507" name="Group 1249"/>
          <p:cNvGrpSpPr>
            <a:grpSpLocks/>
          </p:cNvGrpSpPr>
          <p:nvPr/>
        </p:nvGrpSpPr>
        <p:grpSpPr bwMode="auto">
          <a:xfrm>
            <a:off x="2844800" y="2235200"/>
            <a:ext cx="3481388" cy="4038600"/>
            <a:chOff x="1224" y="1416"/>
            <a:chExt cx="2193" cy="2544"/>
          </a:xfrm>
        </p:grpSpPr>
        <p:sp>
          <p:nvSpPr>
            <p:cNvPr id="107597" name="Line 1250"/>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98" name="Line 1251"/>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99" name="Line 1252"/>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600" name="Rectangle 1253"/>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7601" name="Group 1254"/>
            <p:cNvGrpSpPr>
              <a:grpSpLocks/>
            </p:cNvGrpSpPr>
            <p:nvPr/>
          </p:nvGrpSpPr>
          <p:grpSpPr bwMode="auto">
            <a:xfrm>
              <a:off x="2308" y="1754"/>
              <a:ext cx="621" cy="511"/>
              <a:chOff x="2700" y="1858"/>
              <a:chExt cx="948" cy="780"/>
            </a:xfrm>
          </p:grpSpPr>
          <p:sp>
            <p:nvSpPr>
              <p:cNvPr id="107614" name="Rectangle 1255"/>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15" name="Group 1256"/>
              <p:cNvGrpSpPr>
                <a:grpSpLocks/>
              </p:cNvGrpSpPr>
              <p:nvPr/>
            </p:nvGrpSpPr>
            <p:grpSpPr bwMode="auto">
              <a:xfrm>
                <a:off x="2931" y="2061"/>
                <a:ext cx="506" cy="416"/>
                <a:chOff x="4101" y="2013"/>
                <a:chExt cx="506" cy="416"/>
              </a:xfrm>
            </p:grpSpPr>
            <p:sp>
              <p:nvSpPr>
                <p:cNvPr id="107616" name="Line 1257"/>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17" name="Line 1258"/>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18" name="Arc 1259"/>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602" name="Group 1260"/>
            <p:cNvGrpSpPr>
              <a:grpSpLocks/>
            </p:cNvGrpSpPr>
            <p:nvPr/>
          </p:nvGrpSpPr>
          <p:grpSpPr bwMode="auto">
            <a:xfrm>
              <a:off x="2796" y="2145"/>
              <a:ext cx="621" cy="511"/>
              <a:chOff x="2700" y="1858"/>
              <a:chExt cx="948" cy="780"/>
            </a:xfrm>
          </p:grpSpPr>
          <p:sp>
            <p:nvSpPr>
              <p:cNvPr id="107609" name="Rectangle 126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10" name="Group 1262"/>
              <p:cNvGrpSpPr>
                <a:grpSpLocks/>
              </p:cNvGrpSpPr>
              <p:nvPr/>
            </p:nvGrpSpPr>
            <p:grpSpPr bwMode="auto">
              <a:xfrm>
                <a:off x="2931" y="2061"/>
                <a:ext cx="506" cy="416"/>
                <a:chOff x="4101" y="2013"/>
                <a:chExt cx="506" cy="416"/>
              </a:xfrm>
            </p:grpSpPr>
            <p:sp>
              <p:nvSpPr>
                <p:cNvPr id="107611" name="Line 126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12" name="Line 126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13" name="Arc 126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603" name="Group 1266"/>
            <p:cNvGrpSpPr>
              <a:grpSpLocks/>
            </p:cNvGrpSpPr>
            <p:nvPr/>
          </p:nvGrpSpPr>
          <p:grpSpPr bwMode="auto">
            <a:xfrm>
              <a:off x="2223" y="3055"/>
              <a:ext cx="621" cy="511"/>
              <a:chOff x="2700" y="1858"/>
              <a:chExt cx="948" cy="780"/>
            </a:xfrm>
          </p:grpSpPr>
          <p:sp>
            <p:nvSpPr>
              <p:cNvPr id="107604" name="Rectangle 126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605" name="Group 1268"/>
              <p:cNvGrpSpPr>
                <a:grpSpLocks/>
              </p:cNvGrpSpPr>
              <p:nvPr/>
            </p:nvGrpSpPr>
            <p:grpSpPr bwMode="auto">
              <a:xfrm>
                <a:off x="2931" y="2061"/>
                <a:ext cx="506" cy="416"/>
                <a:chOff x="4101" y="2013"/>
                <a:chExt cx="506" cy="416"/>
              </a:xfrm>
            </p:grpSpPr>
            <p:sp>
              <p:nvSpPr>
                <p:cNvPr id="107606" name="Line 126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07" name="Line 127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608" name="Arc 127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3514" name="Group 1272"/>
          <p:cNvGrpSpPr>
            <a:grpSpLocks/>
          </p:cNvGrpSpPr>
          <p:nvPr/>
        </p:nvGrpSpPr>
        <p:grpSpPr bwMode="auto">
          <a:xfrm>
            <a:off x="3708400" y="2222500"/>
            <a:ext cx="3481388" cy="4038600"/>
            <a:chOff x="1224" y="1416"/>
            <a:chExt cx="2193" cy="2544"/>
          </a:xfrm>
        </p:grpSpPr>
        <p:sp>
          <p:nvSpPr>
            <p:cNvPr id="107575" name="Line 1273"/>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76" name="Line 1274"/>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77" name="Line 1275"/>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78" name="Rectangle 1276"/>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7579" name="Group 1277"/>
            <p:cNvGrpSpPr>
              <a:grpSpLocks/>
            </p:cNvGrpSpPr>
            <p:nvPr/>
          </p:nvGrpSpPr>
          <p:grpSpPr bwMode="auto">
            <a:xfrm>
              <a:off x="2308" y="1754"/>
              <a:ext cx="621" cy="511"/>
              <a:chOff x="2700" y="1858"/>
              <a:chExt cx="948" cy="780"/>
            </a:xfrm>
          </p:grpSpPr>
          <p:sp>
            <p:nvSpPr>
              <p:cNvPr id="107592" name="Rectangle 1278"/>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93" name="Group 1279"/>
              <p:cNvGrpSpPr>
                <a:grpSpLocks/>
              </p:cNvGrpSpPr>
              <p:nvPr/>
            </p:nvGrpSpPr>
            <p:grpSpPr bwMode="auto">
              <a:xfrm>
                <a:off x="2931" y="2061"/>
                <a:ext cx="506" cy="416"/>
                <a:chOff x="4101" y="2013"/>
                <a:chExt cx="506" cy="416"/>
              </a:xfrm>
            </p:grpSpPr>
            <p:sp>
              <p:nvSpPr>
                <p:cNvPr id="107594" name="Line 1280"/>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95" name="Line 1281"/>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96" name="Arc 1282"/>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80" name="Group 1283"/>
            <p:cNvGrpSpPr>
              <a:grpSpLocks/>
            </p:cNvGrpSpPr>
            <p:nvPr/>
          </p:nvGrpSpPr>
          <p:grpSpPr bwMode="auto">
            <a:xfrm>
              <a:off x="2796" y="2145"/>
              <a:ext cx="621" cy="511"/>
              <a:chOff x="2700" y="1858"/>
              <a:chExt cx="948" cy="780"/>
            </a:xfrm>
          </p:grpSpPr>
          <p:sp>
            <p:nvSpPr>
              <p:cNvPr id="107587" name="Rectangle 128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88" name="Group 1285"/>
              <p:cNvGrpSpPr>
                <a:grpSpLocks/>
              </p:cNvGrpSpPr>
              <p:nvPr/>
            </p:nvGrpSpPr>
            <p:grpSpPr bwMode="auto">
              <a:xfrm>
                <a:off x="2931" y="2061"/>
                <a:ext cx="506" cy="416"/>
                <a:chOff x="4101" y="2013"/>
                <a:chExt cx="506" cy="416"/>
              </a:xfrm>
            </p:grpSpPr>
            <p:sp>
              <p:nvSpPr>
                <p:cNvPr id="107589" name="Line 128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90" name="Line 128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91" name="Arc 128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81" name="Group 1289"/>
            <p:cNvGrpSpPr>
              <a:grpSpLocks/>
            </p:cNvGrpSpPr>
            <p:nvPr/>
          </p:nvGrpSpPr>
          <p:grpSpPr bwMode="auto">
            <a:xfrm>
              <a:off x="2223" y="3055"/>
              <a:ext cx="621" cy="511"/>
              <a:chOff x="2700" y="1858"/>
              <a:chExt cx="948" cy="780"/>
            </a:xfrm>
          </p:grpSpPr>
          <p:sp>
            <p:nvSpPr>
              <p:cNvPr id="107582" name="Rectangle 1290"/>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83" name="Group 1291"/>
              <p:cNvGrpSpPr>
                <a:grpSpLocks/>
              </p:cNvGrpSpPr>
              <p:nvPr/>
            </p:nvGrpSpPr>
            <p:grpSpPr bwMode="auto">
              <a:xfrm>
                <a:off x="2931" y="2061"/>
                <a:ext cx="506" cy="416"/>
                <a:chOff x="4101" y="2013"/>
                <a:chExt cx="506" cy="416"/>
              </a:xfrm>
            </p:grpSpPr>
            <p:sp>
              <p:nvSpPr>
                <p:cNvPr id="107584" name="Line 1292"/>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85" name="Line 1293"/>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86" name="Arc 1294"/>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3521" name="Group 1295"/>
          <p:cNvGrpSpPr>
            <a:grpSpLocks/>
          </p:cNvGrpSpPr>
          <p:nvPr/>
        </p:nvGrpSpPr>
        <p:grpSpPr bwMode="auto">
          <a:xfrm>
            <a:off x="4572000" y="2222500"/>
            <a:ext cx="3481388" cy="4038600"/>
            <a:chOff x="1224" y="1416"/>
            <a:chExt cx="2193" cy="2544"/>
          </a:xfrm>
        </p:grpSpPr>
        <p:sp>
          <p:nvSpPr>
            <p:cNvPr id="107553" name="Line 1296"/>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54" name="Line 1297"/>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55" name="Line 1298"/>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56" name="Rectangle 1299"/>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7557" name="Group 1300"/>
            <p:cNvGrpSpPr>
              <a:grpSpLocks/>
            </p:cNvGrpSpPr>
            <p:nvPr/>
          </p:nvGrpSpPr>
          <p:grpSpPr bwMode="auto">
            <a:xfrm>
              <a:off x="2308" y="1754"/>
              <a:ext cx="621" cy="511"/>
              <a:chOff x="2700" y="1858"/>
              <a:chExt cx="948" cy="780"/>
            </a:xfrm>
          </p:grpSpPr>
          <p:sp>
            <p:nvSpPr>
              <p:cNvPr id="107570" name="Rectangle 130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71" name="Group 1302"/>
              <p:cNvGrpSpPr>
                <a:grpSpLocks/>
              </p:cNvGrpSpPr>
              <p:nvPr/>
            </p:nvGrpSpPr>
            <p:grpSpPr bwMode="auto">
              <a:xfrm>
                <a:off x="2931" y="2061"/>
                <a:ext cx="506" cy="416"/>
                <a:chOff x="4101" y="2013"/>
                <a:chExt cx="506" cy="416"/>
              </a:xfrm>
            </p:grpSpPr>
            <p:sp>
              <p:nvSpPr>
                <p:cNvPr id="107572" name="Line 130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73" name="Line 130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74" name="Arc 130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58" name="Group 1306"/>
            <p:cNvGrpSpPr>
              <a:grpSpLocks/>
            </p:cNvGrpSpPr>
            <p:nvPr/>
          </p:nvGrpSpPr>
          <p:grpSpPr bwMode="auto">
            <a:xfrm>
              <a:off x="2796" y="2145"/>
              <a:ext cx="621" cy="511"/>
              <a:chOff x="2700" y="1858"/>
              <a:chExt cx="948" cy="780"/>
            </a:xfrm>
          </p:grpSpPr>
          <p:sp>
            <p:nvSpPr>
              <p:cNvPr id="107565" name="Rectangle 130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66" name="Group 1308"/>
              <p:cNvGrpSpPr>
                <a:grpSpLocks/>
              </p:cNvGrpSpPr>
              <p:nvPr/>
            </p:nvGrpSpPr>
            <p:grpSpPr bwMode="auto">
              <a:xfrm>
                <a:off x="2931" y="2061"/>
                <a:ext cx="506" cy="416"/>
                <a:chOff x="4101" y="2013"/>
                <a:chExt cx="506" cy="416"/>
              </a:xfrm>
            </p:grpSpPr>
            <p:sp>
              <p:nvSpPr>
                <p:cNvPr id="107567" name="Line 130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8" name="Line 131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9" name="Arc 131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59" name="Group 1312"/>
            <p:cNvGrpSpPr>
              <a:grpSpLocks/>
            </p:cNvGrpSpPr>
            <p:nvPr/>
          </p:nvGrpSpPr>
          <p:grpSpPr bwMode="auto">
            <a:xfrm>
              <a:off x="2223" y="3055"/>
              <a:ext cx="621" cy="511"/>
              <a:chOff x="2700" y="1858"/>
              <a:chExt cx="948" cy="780"/>
            </a:xfrm>
          </p:grpSpPr>
          <p:sp>
            <p:nvSpPr>
              <p:cNvPr id="107560" name="Rectangle 1313"/>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61" name="Group 1314"/>
              <p:cNvGrpSpPr>
                <a:grpSpLocks/>
              </p:cNvGrpSpPr>
              <p:nvPr/>
            </p:nvGrpSpPr>
            <p:grpSpPr bwMode="auto">
              <a:xfrm>
                <a:off x="2931" y="2061"/>
                <a:ext cx="506" cy="416"/>
                <a:chOff x="4101" y="2013"/>
                <a:chExt cx="506" cy="416"/>
              </a:xfrm>
            </p:grpSpPr>
            <p:sp>
              <p:nvSpPr>
                <p:cNvPr id="107562" name="Line 1315"/>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3" name="Line 1316"/>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4" name="Arc 1317"/>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3528" name="Group 1318"/>
          <p:cNvGrpSpPr>
            <a:grpSpLocks/>
          </p:cNvGrpSpPr>
          <p:nvPr/>
        </p:nvGrpSpPr>
        <p:grpSpPr bwMode="auto">
          <a:xfrm>
            <a:off x="5429250" y="2222500"/>
            <a:ext cx="3481388" cy="4038600"/>
            <a:chOff x="1224" y="1416"/>
            <a:chExt cx="2193" cy="2544"/>
          </a:xfrm>
        </p:grpSpPr>
        <p:sp>
          <p:nvSpPr>
            <p:cNvPr id="107531" name="Line 1319"/>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32" name="Line 1320"/>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33" name="Line 1321"/>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7534" name="Rectangle 1322"/>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7535" name="Group 1323"/>
            <p:cNvGrpSpPr>
              <a:grpSpLocks/>
            </p:cNvGrpSpPr>
            <p:nvPr/>
          </p:nvGrpSpPr>
          <p:grpSpPr bwMode="auto">
            <a:xfrm>
              <a:off x="2308" y="1754"/>
              <a:ext cx="621" cy="511"/>
              <a:chOff x="2700" y="1858"/>
              <a:chExt cx="948" cy="780"/>
            </a:xfrm>
          </p:grpSpPr>
          <p:sp>
            <p:nvSpPr>
              <p:cNvPr id="107548" name="Rectangle 132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49" name="Group 1325"/>
              <p:cNvGrpSpPr>
                <a:grpSpLocks/>
              </p:cNvGrpSpPr>
              <p:nvPr/>
            </p:nvGrpSpPr>
            <p:grpSpPr bwMode="auto">
              <a:xfrm>
                <a:off x="2931" y="2061"/>
                <a:ext cx="506" cy="416"/>
                <a:chOff x="4101" y="2013"/>
                <a:chExt cx="506" cy="416"/>
              </a:xfrm>
            </p:grpSpPr>
            <p:sp>
              <p:nvSpPr>
                <p:cNvPr id="107550" name="Line 132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51" name="Line 132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52" name="Arc 132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36" name="Group 1329"/>
            <p:cNvGrpSpPr>
              <a:grpSpLocks/>
            </p:cNvGrpSpPr>
            <p:nvPr/>
          </p:nvGrpSpPr>
          <p:grpSpPr bwMode="auto">
            <a:xfrm>
              <a:off x="2796" y="2145"/>
              <a:ext cx="621" cy="511"/>
              <a:chOff x="2700" y="1858"/>
              <a:chExt cx="948" cy="780"/>
            </a:xfrm>
          </p:grpSpPr>
          <p:sp>
            <p:nvSpPr>
              <p:cNvPr id="107543" name="Rectangle 1330"/>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44" name="Group 1331"/>
              <p:cNvGrpSpPr>
                <a:grpSpLocks/>
              </p:cNvGrpSpPr>
              <p:nvPr/>
            </p:nvGrpSpPr>
            <p:grpSpPr bwMode="auto">
              <a:xfrm>
                <a:off x="2931" y="2061"/>
                <a:ext cx="506" cy="416"/>
                <a:chOff x="4101" y="2013"/>
                <a:chExt cx="506" cy="416"/>
              </a:xfrm>
            </p:grpSpPr>
            <p:sp>
              <p:nvSpPr>
                <p:cNvPr id="107545" name="Line 1332"/>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46" name="Line 1333"/>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47" name="Arc 1334"/>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7537" name="Group 1335"/>
            <p:cNvGrpSpPr>
              <a:grpSpLocks/>
            </p:cNvGrpSpPr>
            <p:nvPr/>
          </p:nvGrpSpPr>
          <p:grpSpPr bwMode="auto">
            <a:xfrm>
              <a:off x="2223" y="3055"/>
              <a:ext cx="621" cy="511"/>
              <a:chOff x="2700" y="1858"/>
              <a:chExt cx="948" cy="780"/>
            </a:xfrm>
          </p:grpSpPr>
          <p:sp>
            <p:nvSpPr>
              <p:cNvPr id="107538" name="Rectangle 1336"/>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7539" name="Group 1337"/>
              <p:cNvGrpSpPr>
                <a:grpSpLocks/>
              </p:cNvGrpSpPr>
              <p:nvPr/>
            </p:nvGrpSpPr>
            <p:grpSpPr bwMode="auto">
              <a:xfrm>
                <a:off x="2931" y="2061"/>
                <a:ext cx="506" cy="416"/>
                <a:chOff x="4101" y="2013"/>
                <a:chExt cx="506" cy="416"/>
              </a:xfrm>
            </p:grpSpPr>
            <p:sp>
              <p:nvSpPr>
                <p:cNvPr id="107540" name="Line 1338"/>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41" name="Line 1339"/>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42" name="Arc 1340"/>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sp>
        <p:nvSpPr>
          <p:cNvPr id="1341" name="Slide Number Placeholder 5">
            <a:extLst>
              <a:ext uri="{FF2B5EF4-FFF2-40B4-BE49-F238E27FC236}">
                <a16:creationId xmlns:a16="http://schemas.microsoft.com/office/drawing/2014/main" id="{86EA1C74-8402-4EAF-AE1B-8C474DF56D9F}"/>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94</a:t>
            </a:fld>
            <a:endParaRPr lang="en-US" dirty="0"/>
          </a:p>
        </p:txBody>
      </p:sp>
    </p:spTree>
    <p:extLst>
      <p:ext uri="{BB962C8B-B14F-4D97-AF65-F5344CB8AC3E}">
        <p14:creationId xmlns:p14="http://schemas.microsoft.com/office/powerpoint/2010/main" val="2306828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93098"/>
                                        </p:tgtEl>
                                        <p:attrNameLst>
                                          <p:attrName>style.visibility</p:attrName>
                                        </p:attrNameLst>
                                      </p:cBhvr>
                                      <p:to>
                                        <p:strVal val="visible"/>
                                      </p:to>
                                    </p:set>
                                    <p:animEffect transition="in" filter="wipe(left)">
                                      <p:cBhvr>
                                        <p:cTn id="7" dur="500"/>
                                        <p:tgtEl>
                                          <p:spTgt spid="93098"/>
                                        </p:tgtEl>
                                      </p:cBhvr>
                                    </p:animEffect>
                                  </p:childTnLst>
                                  <p:subTnLst>
                                    <p:set>
                                      <p:cBhvr override="childStyle">
                                        <p:cTn dur="1" fill="hold" display="0" masterRel="nextClick" afterEffect="1"/>
                                        <p:tgtEl>
                                          <p:spTgt spid="93098"/>
                                        </p:tgtEl>
                                        <p:attrNameLst>
                                          <p:attrName>style.visibility</p:attrName>
                                        </p:attrNameLst>
                                      </p:cBhvr>
                                      <p:to>
                                        <p:strVal val="hidden"/>
                                      </p:to>
                                    </p:set>
                                  </p:sub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3507"/>
                                        </p:tgtEl>
                                        <p:attrNameLst>
                                          <p:attrName>style.visibility</p:attrName>
                                        </p:attrNameLst>
                                      </p:cBhvr>
                                      <p:to>
                                        <p:strVal val="visible"/>
                                      </p:to>
                                    </p:set>
                                    <p:animEffect transition="in" filter="wipe(left)">
                                      <p:cBhvr>
                                        <p:cTn id="11" dur="500"/>
                                        <p:tgtEl>
                                          <p:spTgt spid="93507"/>
                                        </p:tgtEl>
                                      </p:cBhvr>
                                    </p:animEffect>
                                  </p:childTnLst>
                                  <p:subTnLst>
                                    <p:set>
                                      <p:cBhvr override="childStyle">
                                        <p:cTn dur="1" fill="hold" display="0" masterRel="sameClick" afterEffect="1">
                                          <p:stCondLst>
                                            <p:cond evt="end" delay="0">
                                              <p:tn val="9"/>
                                            </p:cond>
                                          </p:stCondLst>
                                        </p:cTn>
                                        <p:tgtEl>
                                          <p:spTgt spid="93507"/>
                                        </p:tgtEl>
                                        <p:attrNameLst>
                                          <p:attrName>style.visibility</p:attrName>
                                        </p:attrNameLst>
                                      </p:cBhvr>
                                      <p:to>
                                        <p:strVal val="hidden"/>
                                      </p:to>
                                    </p:set>
                                  </p:sub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93514"/>
                                        </p:tgtEl>
                                        <p:attrNameLst>
                                          <p:attrName>style.visibility</p:attrName>
                                        </p:attrNameLst>
                                      </p:cBhvr>
                                      <p:to>
                                        <p:strVal val="visible"/>
                                      </p:to>
                                    </p:set>
                                    <p:animEffect transition="in" filter="wipe(left)">
                                      <p:cBhvr>
                                        <p:cTn id="15" dur="500"/>
                                        <p:tgtEl>
                                          <p:spTgt spid="93514"/>
                                        </p:tgtEl>
                                      </p:cBhvr>
                                    </p:animEffect>
                                  </p:childTnLst>
                                  <p:subTnLst>
                                    <p:set>
                                      <p:cBhvr override="childStyle">
                                        <p:cTn dur="1" fill="hold" display="0" masterRel="sameClick" afterEffect="1">
                                          <p:stCondLst>
                                            <p:cond evt="end" delay="0">
                                              <p:tn val="13"/>
                                            </p:cond>
                                          </p:stCondLst>
                                        </p:cTn>
                                        <p:tgtEl>
                                          <p:spTgt spid="93514"/>
                                        </p:tgtEl>
                                        <p:attrNameLst>
                                          <p:attrName>style.visibility</p:attrName>
                                        </p:attrNameLst>
                                      </p:cBhvr>
                                      <p:to>
                                        <p:strVal val="hidden"/>
                                      </p:to>
                                    </p:set>
                                  </p:sub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93521"/>
                                        </p:tgtEl>
                                        <p:attrNameLst>
                                          <p:attrName>style.visibility</p:attrName>
                                        </p:attrNameLst>
                                      </p:cBhvr>
                                      <p:to>
                                        <p:strVal val="visible"/>
                                      </p:to>
                                    </p:set>
                                    <p:animEffect transition="in" filter="wipe(left)">
                                      <p:cBhvr>
                                        <p:cTn id="19" dur="500"/>
                                        <p:tgtEl>
                                          <p:spTgt spid="93521"/>
                                        </p:tgtEl>
                                      </p:cBhvr>
                                    </p:animEffect>
                                  </p:childTnLst>
                                  <p:subTnLst>
                                    <p:set>
                                      <p:cBhvr override="childStyle">
                                        <p:cTn dur="1" fill="hold" display="0" masterRel="sameClick" afterEffect="1">
                                          <p:stCondLst>
                                            <p:cond evt="end" delay="0">
                                              <p:tn val="17"/>
                                            </p:cond>
                                          </p:stCondLst>
                                        </p:cTn>
                                        <p:tgtEl>
                                          <p:spTgt spid="93521"/>
                                        </p:tgtEl>
                                        <p:attrNameLst>
                                          <p:attrName>style.visibility</p:attrName>
                                        </p:attrNameLst>
                                      </p:cBhvr>
                                      <p:to>
                                        <p:strVal val="hidden"/>
                                      </p:to>
                                    </p:set>
                                  </p:subTnLst>
                                </p:cTn>
                              </p:par>
                            </p:childTnLst>
                          </p:cTn>
                        </p:par>
                        <p:par>
                          <p:cTn id="20" fill="hold" nodeType="afterGroup">
                            <p:stCondLst>
                              <p:cond delay="2000"/>
                            </p:stCondLst>
                            <p:childTnLst>
                              <p:par>
                                <p:cTn id="21" presetID="22" presetClass="entr" presetSubtype="8" fill="hold" nodeType="afterEffect">
                                  <p:stCondLst>
                                    <p:cond delay="0"/>
                                  </p:stCondLst>
                                  <p:childTnLst>
                                    <p:set>
                                      <p:cBhvr>
                                        <p:cTn id="22" dur="1" fill="hold">
                                          <p:stCondLst>
                                            <p:cond delay="0"/>
                                          </p:stCondLst>
                                        </p:cTn>
                                        <p:tgtEl>
                                          <p:spTgt spid="93528"/>
                                        </p:tgtEl>
                                        <p:attrNameLst>
                                          <p:attrName>style.visibility</p:attrName>
                                        </p:attrNameLst>
                                      </p:cBhvr>
                                      <p:to>
                                        <p:strVal val="visible"/>
                                      </p:to>
                                    </p:set>
                                    <p:animEffect transition="in" filter="wipe(left)">
                                      <p:cBhvr>
                                        <p:cTn id="23" dur="500"/>
                                        <p:tgtEl>
                                          <p:spTgt spid="93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2" name="Group 2"/>
          <p:cNvGrpSpPr>
            <a:grpSpLocks/>
          </p:cNvGrpSpPr>
          <p:nvPr/>
        </p:nvGrpSpPr>
        <p:grpSpPr bwMode="auto">
          <a:xfrm>
            <a:off x="1487488" y="2598738"/>
            <a:ext cx="6081712" cy="3332162"/>
            <a:chOff x="1449" y="1725"/>
            <a:chExt cx="3265" cy="1898"/>
          </a:xfrm>
        </p:grpSpPr>
        <p:grpSp>
          <p:nvGrpSpPr>
            <p:cNvPr id="109689" name="Group 3"/>
            <p:cNvGrpSpPr>
              <a:grpSpLocks/>
            </p:cNvGrpSpPr>
            <p:nvPr/>
          </p:nvGrpSpPr>
          <p:grpSpPr bwMode="auto">
            <a:xfrm>
              <a:off x="3772" y="2690"/>
              <a:ext cx="894" cy="596"/>
              <a:chOff x="3772" y="2690"/>
              <a:chExt cx="894" cy="596"/>
            </a:xfrm>
          </p:grpSpPr>
          <p:sp>
            <p:nvSpPr>
              <p:cNvPr id="110909"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10910"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690" name="Group 6"/>
            <p:cNvGrpSpPr>
              <a:grpSpLocks/>
            </p:cNvGrpSpPr>
            <p:nvPr/>
          </p:nvGrpSpPr>
          <p:grpSpPr bwMode="auto">
            <a:xfrm>
              <a:off x="1944" y="2690"/>
              <a:ext cx="894" cy="596"/>
              <a:chOff x="1944" y="2690"/>
              <a:chExt cx="894" cy="596"/>
            </a:xfrm>
          </p:grpSpPr>
          <p:sp>
            <p:nvSpPr>
              <p:cNvPr id="110907"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10908"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691" name="Group 9"/>
            <p:cNvGrpSpPr>
              <a:grpSpLocks/>
            </p:cNvGrpSpPr>
            <p:nvPr/>
          </p:nvGrpSpPr>
          <p:grpSpPr bwMode="auto">
            <a:xfrm>
              <a:off x="1483" y="2379"/>
              <a:ext cx="429" cy="598"/>
              <a:chOff x="1483" y="2379"/>
              <a:chExt cx="429" cy="598"/>
            </a:xfrm>
          </p:grpSpPr>
          <p:sp>
            <p:nvSpPr>
              <p:cNvPr id="110905"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10906"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692" name="Group 12"/>
            <p:cNvGrpSpPr>
              <a:grpSpLocks/>
            </p:cNvGrpSpPr>
            <p:nvPr/>
          </p:nvGrpSpPr>
          <p:grpSpPr bwMode="auto">
            <a:xfrm>
              <a:off x="1936" y="2379"/>
              <a:ext cx="894" cy="604"/>
              <a:chOff x="1936" y="2379"/>
              <a:chExt cx="894" cy="604"/>
            </a:xfrm>
          </p:grpSpPr>
          <p:sp>
            <p:nvSpPr>
              <p:cNvPr id="110903"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10904"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693" name="Group 15"/>
            <p:cNvGrpSpPr>
              <a:grpSpLocks/>
            </p:cNvGrpSpPr>
            <p:nvPr/>
          </p:nvGrpSpPr>
          <p:grpSpPr bwMode="auto">
            <a:xfrm>
              <a:off x="1952" y="2076"/>
              <a:ext cx="886" cy="290"/>
              <a:chOff x="1952" y="2076"/>
              <a:chExt cx="886" cy="290"/>
            </a:xfrm>
          </p:grpSpPr>
          <p:sp>
            <p:nvSpPr>
              <p:cNvPr id="110901"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10902"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694" name="Group 18"/>
            <p:cNvGrpSpPr>
              <a:grpSpLocks/>
            </p:cNvGrpSpPr>
            <p:nvPr/>
          </p:nvGrpSpPr>
          <p:grpSpPr bwMode="auto">
            <a:xfrm>
              <a:off x="1481" y="1769"/>
              <a:ext cx="894" cy="283"/>
              <a:chOff x="1481" y="1769"/>
              <a:chExt cx="894" cy="283"/>
            </a:xfrm>
          </p:grpSpPr>
          <p:sp>
            <p:nvSpPr>
              <p:cNvPr id="110899"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10900"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9695"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9696"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9697"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9698"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9699"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9700"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9701"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9702"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9703"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9704"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9705" name="Group 31"/>
            <p:cNvGrpSpPr>
              <a:grpSpLocks/>
            </p:cNvGrpSpPr>
            <p:nvPr/>
          </p:nvGrpSpPr>
          <p:grpSpPr bwMode="auto">
            <a:xfrm>
              <a:off x="1912" y="1741"/>
              <a:ext cx="40" cy="1260"/>
              <a:chOff x="1912" y="1741"/>
              <a:chExt cx="40" cy="1260"/>
            </a:xfrm>
          </p:grpSpPr>
          <p:sp>
            <p:nvSpPr>
              <p:cNvPr id="110889"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10890"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10891"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10892"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10893"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10894"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10895"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10896"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10897"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10898"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9706" name="Group 42"/>
            <p:cNvGrpSpPr>
              <a:grpSpLocks/>
            </p:cNvGrpSpPr>
            <p:nvPr/>
          </p:nvGrpSpPr>
          <p:grpSpPr bwMode="auto">
            <a:xfrm>
              <a:off x="2375" y="1749"/>
              <a:ext cx="40" cy="1252"/>
              <a:chOff x="2375" y="1749"/>
              <a:chExt cx="40" cy="1252"/>
            </a:xfrm>
          </p:grpSpPr>
          <p:sp>
            <p:nvSpPr>
              <p:cNvPr id="110879"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10880"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10881"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10882"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10883"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10884"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10885"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10886"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10887"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10888"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07" name="Group 53"/>
            <p:cNvGrpSpPr>
              <a:grpSpLocks/>
            </p:cNvGrpSpPr>
            <p:nvPr/>
          </p:nvGrpSpPr>
          <p:grpSpPr bwMode="auto">
            <a:xfrm>
              <a:off x="1489" y="2076"/>
              <a:ext cx="431" cy="284"/>
              <a:chOff x="1489" y="2076"/>
              <a:chExt cx="431" cy="284"/>
            </a:xfrm>
          </p:grpSpPr>
          <p:sp>
            <p:nvSpPr>
              <p:cNvPr id="110877"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10878"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08" name="Group 56"/>
            <p:cNvGrpSpPr>
              <a:grpSpLocks/>
            </p:cNvGrpSpPr>
            <p:nvPr/>
          </p:nvGrpSpPr>
          <p:grpSpPr bwMode="auto">
            <a:xfrm>
              <a:off x="1489" y="1733"/>
              <a:ext cx="423" cy="56"/>
              <a:chOff x="1489" y="1733"/>
              <a:chExt cx="423" cy="56"/>
            </a:xfrm>
          </p:grpSpPr>
          <p:sp>
            <p:nvSpPr>
              <p:cNvPr id="110869"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10870" name="Group 58"/>
              <p:cNvGrpSpPr>
                <a:grpSpLocks/>
              </p:cNvGrpSpPr>
              <p:nvPr/>
            </p:nvGrpSpPr>
            <p:grpSpPr bwMode="auto">
              <a:xfrm>
                <a:off x="1489" y="1757"/>
                <a:ext cx="295" cy="1"/>
                <a:chOff x="1489" y="1757"/>
                <a:chExt cx="295" cy="1"/>
              </a:xfrm>
            </p:grpSpPr>
            <p:sp>
              <p:nvSpPr>
                <p:cNvPr id="110871"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72"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73"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74"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75"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76"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09" name="Group 65"/>
            <p:cNvGrpSpPr>
              <a:grpSpLocks/>
            </p:cNvGrpSpPr>
            <p:nvPr/>
          </p:nvGrpSpPr>
          <p:grpSpPr bwMode="auto">
            <a:xfrm>
              <a:off x="1952" y="1725"/>
              <a:ext cx="415" cy="56"/>
              <a:chOff x="1952" y="1725"/>
              <a:chExt cx="415" cy="56"/>
            </a:xfrm>
          </p:grpSpPr>
          <p:sp>
            <p:nvSpPr>
              <p:cNvPr id="110861"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862" name="Group 67"/>
              <p:cNvGrpSpPr>
                <a:grpSpLocks/>
              </p:cNvGrpSpPr>
              <p:nvPr/>
            </p:nvGrpSpPr>
            <p:grpSpPr bwMode="auto">
              <a:xfrm>
                <a:off x="1952" y="1757"/>
                <a:ext cx="295" cy="1"/>
                <a:chOff x="1952" y="1757"/>
                <a:chExt cx="295" cy="1"/>
              </a:xfrm>
            </p:grpSpPr>
            <p:sp>
              <p:nvSpPr>
                <p:cNvPr id="110863"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64"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65"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66"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67"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68"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10" name="Group 74"/>
            <p:cNvGrpSpPr>
              <a:grpSpLocks/>
            </p:cNvGrpSpPr>
            <p:nvPr/>
          </p:nvGrpSpPr>
          <p:grpSpPr bwMode="auto">
            <a:xfrm>
              <a:off x="1497" y="2036"/>
              <a:ext cx="415" cy="56"/>
              <a:chOff x="1497" y="2036"/>
              <a:chExt cx="415" cy="56"/>
            </a:xfrm>
          </p:grpSpPr>
          <p:sp>
            <p:nvSpPr>
              <p:cNvPr id="110853"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854" name="Group 76"/>
              <p:cNvGrpSpPr>
                <a:grpSpLocks/>
              </p:cNvGrpSpPr>
              <p:nvPr/>
            </p:nvGrpSpPr>
            <p:grpSpPr bwMode="auto">
              <a:xfrm>
                <a:off x="1497" y="2068"/>
                <a:ext cx="295" cy="1"/>
                <a:chOff x="1497" y="2068"/>
                <a:chExt cx="295" cy="1"/>
              </a:xfrm>
            </p:grpSpPr>
            <p:sp>
              <p:nvSpPr>
                <p:cNvPr id="110855"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56"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57"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58"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59"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60"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11" name="Group 83"/>
            <p:cNvGrpSpPr>
              <a:grpSpLocks/>
            </p:cNvGrpSpPr>
            <p:nvPr/>
          </p:nvGrpSpPr>
          <p:grpSpPr bwMode="auto">
            <a:xfrm>
              <a:off x="1960" y="2036"/>
              <a:ext cx="423" cy="56"/>
              <a:chOff x="1960" y="2036"/>
              <a:chExt cx="423" cy="56"/>
            </a:xfrm>
          </p:grpSpPr>
          <p:sp>
            <p:nvSpPr>
              <p:cNvPr id="110845"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846" name="Group 85"/>
              <p:cNvGrpSpPr>
                <a:grpSpLocks/>
              </p:cNvGrpSpPr>
              <p:nvPr/>
            </p:nvGrpSpPr>
            <p:grpSpPr bwMode="auto">
              <a:xfrm>
                <a:off x="1960" y="2068"/>
                <a:ext cx="303" cy="1"/>
                <a:chOff x="1960" y="2068"/>
                <a:chExt cx="303" cy="1"/>
              </a:xfrm>
            </p:grpSpPr>
            <p:sp>
              <p:nvSpPr>
                <p:cNvPr id="110847"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48"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49"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50"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51"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52"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12" name="Group 92"/>
            <p:cNvGrpSpPr>
              <a:grpSpLocks/>
            </p:cNvGrpSpPr>
            <p:nvPr/>
          </p:nvGrpSpPr>
          <p:grpSpPr bwMode="auto">
            <a:xfrm>
              <a:off x="2431" y="2036"/>
              <a:ext cx="415" cy="56"/>
              <a:chOff x="2431" y="2036"/>
              <a:chExt cx="415" cy="56"/>
            </a:xfrm>
          </p:grpSpPr>
          <p:sp>
            <p:nvSpPr>
              <p:cNvPr id="110837"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838" name="Group 94"/>
              <p:cNvGrpSpPr>
                <a:grpSpLocks/>
              </p:cNvGrpSpPr>
              <p:nvPr/>
            </p:nvGrpSpPr>
            <p:grpSpPr bwMode="auto">
              <a:xfrm>
                <a:off x="2431" y="2068"/>
                <a:ext cx="295" cy="1"/>
                <a:chOff x="2431" y="2068"/>
                <a:chExt cx="295" cy="1"/>
              </a:xfrm>
            </p:grpSpPr>
            <p:sp>
              <p:nvSpPr>
                <p:cNvPr id="110839"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40"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41"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42"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43"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44"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13" name="Group 101"/>
            <p:cNvGrpSpPr>
              <a:grpSpLocks/>
            </p:cNvGrpSpPr>
            <p:nvPr/>
          </p:nvGrpSpPr>
          <p:grpSpPr bwMode="auto">
            <a:xfrm>
              <a:off x="2423" y="2347"/>
              <a:ext cx="415" cy="56"/>
              <a:chOff x="2423" y="2347"/>
              <a:chExt cx="415" cy="56"/>
            </a:xfrm>
          </p:grpSpPr>
          <p:sp>
            <p:nvSpPr>
              <p:cNvPr id="110829"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830" name="Group 103"/>
              <p:cNvGrpSpPr>
                <a:grpSpLocks/>
              </p:cNvGrpSpPr>
              <p:nvPr/>
            </p:nvGrpSpPr>
            <p:grpSpPr bwMode="auto">
              <a:xfrm>
                <a:off x="2423" y="2371"/>
                <a:ext cx="295" cy="1"/>
                <a:chOff x="2423" y="2371"/>
                <a:chExt cx="295" cy="1"/>
              </a:xfrm>
            </p:grpSpPr>
            <p:sp>
              <p:nvSpPr>
                <p:cNvPr id="110831"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32"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33"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34"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35"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36"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14" name="Group 110"/>
            <p:cNvGrpSpPr>
              <a:grpSpLocks/>
            </p:cNvGrpSpPr>
            <p:nvPr/>
          </p:nvGrpSpPr>
          <p:grpSpPr bwMode="auto">
            <a:xfrm>
              <a:off x="1960" y="2347"/>
              <a:ext cx="415" cy="56"/>
              <a:chOff x="1960" y="2347"/>
              <a:chExt cx="415" cy="56"/>
            </a:xfrm>
          </p:grpSpPr>
          <p:sp>
            <p:nvSpPr>
              <p:cNvPr id="110821"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822" name="Group 112"/>
              <p:cNvGrpSpPr>
                <a:grpSpLocks/>
              </p:cNvGrpSpPr>
              <p:nvPr/>
            </p:nvGrpSpPr>
            <p:grpSpPr bwMode="auto">
              <a:xfrm>
                <a:off x="1960" y="2371"/>
                <a:ext cx="295" cy="1"/>
                <a:chOff x="1960" y="2371"/>
                <a:chExt cx="295" cy="1"/>
              </a:xfrm>
            </p:grpSpPr>
            <p:sp>
              <p:nvSpPr>
                <p:cNvPr id="110823"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24"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25"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26"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27"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28"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15" name="Group 119"/>
            <p:cNvGrpSpPr>
              <a:grpSpLocks/>
            </p:cNvGrpSpPr>
            <p:nvPr/>
          </p:nvGrpSpPr>
          <p:grpSpPr bwMode="auto">
            <a:xfrm>
              <a:off x="1497" y="2339"/>
              <a:ext cx="415" cy="56"/>
              <a:chOff x="1497" y="2339"/>
              <a:chExt cx="415" cy="56"/>
            </a:xfrm>
          </p:grpSpPr>
          <p:sp>
            <p:nvSpPr>
              <p:cNvPr id="110813"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814" name="Group 121"/>
              <p:cNvGrpSpPr>
                <a:grpSpLocks/>
              </p:cNvGrpSpPr>
              <p:nvPr/>
            </p:nvGrpSpPr>
            <p:grpSpPr bwMode="auto">
              <a:xfrm>
                <a:off x="1497" y="2371"/>
                <a:ext cx="295" cy="1"/>
                <a:chOff x="1497" y="2371"/>
                <a:chExt cx="295" cy="1"/>
              </a:xfrm>
            </p:grpSpPr>
            <p:sp>
              <p:nvSpPr>
                <p:cNvPr id="110815"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16"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17"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18"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19"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20"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16" name="Group 128"/>
            <p:cNvGrpSpPr>
              <a:grpSpLocks/>
            </p:cNvGrpSpPr>
            <p:nvPr/>
          </p:nvGrpSpPr>
          <p:grpSpPr bwMode="auto">
            <a:xfrm>
              <a:off x="1489" y="2650"/>
              <a:ext cx="423" cy="56"/>
              <a:chOff x="1489" y="2650"/>
              <a:chExt cx="423" cy="56"/>
            </a:xfrm>
          </p:grpSpPr>
          <p:sp>
            <p:nvSpPr>
              <p:cNvPr id="110805"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10806" name="Group 130"/>
              <p:cNvGrpSpPr>
                <a:grpSpLocks/>
              </p:cNvGrpSpPr>
              <p:nvPr/>
            </p:nvGrpSpPr>
            <p:grpSpPr bwMode="auto">
              <a:xfrm>
                <a:off x="1489" y="2674"/>
                <a:ext cx="295" cy="1"/>
                <a:chOff x="1489" y="2674"/>
                <a:chExt cx="295" cy="1"/>
              </a:xfrm>
            </p:grpSpPr>
            <p:sp>
              <p:nvSpPr>
                <p:cNvPr id="110807"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08"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09"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10"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11"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12"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17" name="Group 137"/>
            <p:cNvGrpSpPr>
              <a:grpSpLocks/>
            </p:cNvGrpSpPr>
            <p:nvPr/>
          </p:nvGrpSpPr>
          <p:grpSpPr bwMode="auto">
            <a:xfrm>
              <a:off x="1968" y="2650"/>
              <a:ext cx="415" cy="56"/>
              <a:chOff x="1968" y="2650"/>
              <a:chExt cx="415" cy="56"/>
            </a:xfrm>
          </p:grpSpPr>
          <p:sp>
            <p:nvSpPr>
              <p:cNvPr id="110797"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798" name="Group 139"/>
              <p:cNvGrpSpPr>
                <a:grpSpLocks/>
              </p:cNvGrpSpPr>
              <p:nvPr/>
            </p:nvGrpSpPr>
            <p:grpSpPr bwMode="auto">
              <a:xfrm>
                <a:off x="1968" y="2674"/>
                <a:ext cx="295" cy="1"/>
                <a:chOff x="1968" y="2674"/>
                <a:chExt cx="295" cy="1"/>
              </a:xfrm>
            </p:grpSpPr>
            <p:sp>
              <p:nvSpPr>
                <p:cNvPr id="110799"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00"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01"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02"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03"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04"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18" name="Group 146"/>
            <p:cNvGrpSpPr>
              <a:grpSpLocks/>
            </p:cNvGrpSpPr>
            <p:nvPr/>
          </p:nvGrpSpPr>
          <p:grpSpPr bwMode="auto">
            <a:xfrm>
              <a:off x="1489" y="2953"/>
              <a:ext cx="423" cy="56"/>
              <a:chOff x="1489" y="2953"/>
              <a:chExt cx="423" cy="56"/>
            </a:xfrm>
          </p:grpSpPr>
          <p:sp>
            <p:nvSpPr>
              <p:cNvPr id="110789"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10790" name="Group 148"/>
              <p:cNvGrpSpPr>
                <a:grpSpLocks/>
              </p:cNvGrpSpPr>
              <p:nvPr/>
            </p:nvGrpSpPr>
            <p:grpSpPr bwMode="auto">
              <a:xfrm>
                <a:off x="1489" y="2985"/>
                <a:ext cx="295" cy="1"/>
                <a:chOff x="1489" y="2985"/>
                <a:chExt cx="295" cy="1"/>
              </a:xfrm>
            </p:grpSpPr>
            <p:sp>
              <p:nvSpPr>
                <p:cNvPr id="110791"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92"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93"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94"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95"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96"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19" name="Group 155"/>
            <p:cNvGrpSpPr>
              <a:grpSpLocks/>
            </p:cNvGrpSpPr>
            <p:nvPr/>
          </p:nvGrpSpPr>
          <p:grpSpPr bwMode="auto">
            <a:xfrm>
              <a:off x="1952" y="2953"/>
              <a:ext cx="415" cy="56"/>
              <a:chOff x="1952" y="2953"/>
              <a:chExt cx="415" cy="56"/>
            </a:xfrm>
          </p:grpSpPr>
          <p:sp>
            <p:nvSpPr>
              <p:cNvPr id="110781"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782" name="Group 157"/>
              <p:cNvGrpSpPr>
                <a:grpSpLocks/>
              </p:cNvGrpSpPr>
              <p:nvPr/>
            </p:nvGrpSpPr>
            <p:grpSpPr bwMode="auto">
              <a:xfrm>
                <a:off x="1952" y="2985"/>
                <a:ext cx="295" cy="1"/>
                <a:chOff x="1952" y="2985"/>
                <a:chExt cx="295" cy="1"/>
              </a:xfrm>
            </p:grpSpPr>
            <p:sp>
              <p:nvSpPr>
                <p:cNvPr id="110783"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84"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85"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86"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87"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88"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20" name="Group 164"/>
            <p:cNvGrpSpPr>
              <a:grpSpLocks/>
            </p:cNvGrpSpPr>
            <p:nvPr/>
          </p:nvGrpSpPr>
          <p:grpSpPr bwMode="auto">
            <a:xfrm>
              <a:off x="2415" y="2953"/>
              <a:ext cx="415" cy="56"/>
              <a:chOff x="2415" y="2953"/>
              <a:chExt cx="415" cy="56"/>
            </a:xfrm>
          </p:grpSpPr>
          <p:sp>
            <p:nvSpPr>
              <p:cNvPr id="110773"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774" name="Group 166"/>
              <p:cNvGrpSpPr>
                <a:grpSpLocks/>
              </p:cNvGrpSpPr>
              <p:nvPr/>
            </p:nvGrpSpPr>
            <p:grpSpPr bwMode="auto">
              <a:xfrm>
                <a:off x="2415" y="2985"/>
                <a:ext cx="295" cy="1"/>
                <a:chOff x="2415" y="2985"/>
                <a:chExt cx="295" cy="1"/>
              </a:xfrm>
            </p:grpSpPr>
            <p:sp>
              <p:nvSpPr>
                <p:cNvPr id="110775"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76"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77"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78"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79"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80"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21" name="Group 173"/>
            <p:cNvGrpSpPr>
              <a:grpSpLocks/>
            </p:cNvGrpSpPr>
            <p:nvPr/>
          </p:nvGrpSpPr>
          <p:grpSpPr bwMode="auto">
            <a:xfrm>
              <a:off x="2838" y="1741"/>
              <a:ext cx="40" cy="1260"/>
              <a:chOff x="2838" y="1741"/>
              <a:chExt cx="40" cy="1260"/>
            </a:xfrm>
          </p:grpSpPr>
          <p:sp>
            <p:nvSpPr>
              <p:cNvPr id="110763"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10764"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10765"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10766"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10767"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10768"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10769"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10770"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10771"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10772"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22" name="Group 184"/>
            <p:cNvGrpSpPr>
              <a:grpSpLocks/>
            </p:cNvGrpSpPr>
            <p:nvPr/>
          </p:nvGrpSpPr>
          <p:grpSpPr bwMode="auto">
            <a:xfrm>
              <a:off x="1912" y="3272"/>
              <a:ext cx="32" cy="335"/>
              <a:chOff x="1912" y="3272"/>
              <a:chExt cx="32" cy="335"/>
            </a:xfrm>
          </p:grpSpPr>
          <p:sp>
            <p:nvSpPr>
              <p:cNvPr id="110759"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10760"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10761"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10762"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23" name="Group 189"/>
            <p:cNvGrpSpPr>
              <a:grpSpLocks/>
            </p:cNvGrpSpPr>
            <p:nvPr/>
          </p:nvGrpSpPr>
          <p:grpSpPr bwMode="auto">
            <a:xfrm>
              <a:off x="1449" y="3272"/>
              <a:ext cx="40" cy="335"/>
              <a:chOff x="1449" y="3272"/>
              <a:chExt cx="40" cy="335"/>
            </a:xfrm>
          </p:grpSpPr>
          <p:sp>
            <p:nvSpPr>
              <p:cNvPr id="110755"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10756"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10757"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10758"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24" name="Group 194"/>
            <p:cNvGrpSpPr>
              <a:grpSpLocks/>
            </p:cNvGrpSpPr>
            <p:nvPr/>
          </p:nvGrpSpPr>
          <p:grpSpPr bwMode="auto">
            <a:xfrm>
              <a:off x="2367" y="3272"/>
              <a:ext cx="32" cy="335"/>
              <a:chOff x="2367" y="3272"/>
              <a:chExt cx="32" cy="335"/>
            </a:xfrm>
          </p:grpSpPr>
          <p:sp>
            <p:nvSpPr>
              <p:cNvPr id="110751"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10752"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10753"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10754"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25" name="Group 199"/>
            <p:cNvGrpSpPr>
              <a:grpSpLocks/>
            </p:cNvGrpSpPr>
            <p:nvPr/>
          </p:nvGrpSpPr>
          <p:grpSpPr bwMode="auto">
            <a:xfrm>
              <a:off x="2822" y="3272"/>
              <a:ext cx="40" cy="335"/>
              <a:chOff x="2822" y="3272"/>
              <a:chExt cx="40" cy="335"/>
            </a:xfrm>
          </p:grpSpPr>
          <p:sp>
            <p:nvSpPr>
              <p:cNvPr id="110747"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10748"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10749"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10750"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26" name="Group 204"/>
            <p:cNvGrpSpPr>
              <a:grpSpLocks/>
            </p:cNvGrpSpPr>
            <p:nvPr/>
          </p:nvGrpSpPr>
          <p:grpSpPr bwMode="auto">
            <a:xfrm>
              <a:off x="2415" y="2650"/>
              <a:ext cx="415" cy="56"/>
              <a:chOff x="2415" y="2650"/>
              <a:chExt cx="415" cy="56"/>
            </a:xfrm>
          </p:grpSpPr>
          <p:sp>
            <p:nvSpPr>
              <p:cNvPr id="110739"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740" name="Group 206"/>
              <p:cNvGrpSpPr>
                <a:grpSpLocks/>
              </p:cNvGrpSpPr>
              <p:nvPr/>
            </p:nvGrpSpPr>
            <p:grpSpPr bwMode="auto">
              <a:xfrm>
                <a:off x="2415" y="2674"/>
                <a:ext cx="295" cy="1"/>
                <a:chOff x="2415" y="2674"/>
                <a:chExt cx="295" cy="1"/>
              </a:xfrm>
            </p:grpSpPr>
            <p:sp>
              <p:nvSpPr>
                <p:cNvPr id="110741"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42"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43"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44"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45"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46"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27" name="Group 213"/>
            <p:cNvGrpSpPr>
              <a:grpSpLocks/>
            </p:cNvGrpSpPr>
            <p:nvPr/>
          </p:nvGrpSpPr>
          <p:grpSpPr bwMode="auto">
            <a:xfrm>
              <a:off x="2415" y="1733"/>
              <a:ext cx="415" cy="56"/>
              <a:chOff x="2415" y="1733"/>
              <a:chExt cx="415" cy="56"/>
            </a:xfrm>
          </p:grpSpPr>
          <p:sp>
            <p:nvSpPr>
              <p:cNvPr id="110731"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732" name="Group 215"/>
              <p:cNvGrpSpPr>
                <a:grpSpLocks/>
              </p:cNvGrpSpPr>
              <p:nvPr/>
            </p:nvGrpSpPr>
            <p:grpSpPr bwMode="auto">
              <a:xfrm>
                <a:off x="2415" y="1757"/>
                <a:ext cx="295" cy="1"/>
                <a:chOff x="2415" y="1757"/>
                <a:chExt cx="295" cy="1"/>
              </a:xfrm>
            </p:grpSpPr>
            <p:sp>
              <p:nvSpPr>
                <p:cNvPr id="110733"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34"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35"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36"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37"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38"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28" name="Group 222"/>
            <p:cNvGrpSpPr>
              <a:grpSpLocks/>
            </p:cNvGrpSpPr>
            <p:nvPr/>
          </p:nvGrpSpPr>
          <p:grpSpPr bwMode="auto">
            <a:xfrm>
              <a:off x="1489" y="3264"/>
              <a:ext cx="423" cy="56"/>
              <a:chOff x="1489" y="3264"/>
              <a:chExt cx="423" cy="56"/>
            </a:xfrm>
          </p:grpSpPr>
          <p:sp>
            <p:nvSpPr>
              <p:cNvPr id="110723"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10724" name="Group 224"/>
              <p:cNvGrpSpPr>
                <a:grpSpLocks/>
              </p:cNvGrpSpPr>
              <p:nvPr/>
            </p:nvGrpSpPr>
            <p:grpSpPr bwMode="auto">
              <a:xfrm>
                <a:off x="1489" y="3288"/>
                <a:ext cx="295" cy="1"/>
                <a:chOff x="1489" y="3288"/>
                <a:chExt cx="295" cy="1"/>
              </a:xfrm>
            </p:grpSpPr>
            <p:sp>
              <p:nvSpPr>
                <p:cNvPr id="110725"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26"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27"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28"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29"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30"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29" name="Group 231"/>
            <p:cNvGrpSpPr>
              <a:grpSpLocks/>
            </p:cNvGrpSpPr>
            <p:nvPr/>
          </p:nvGrpSpPr>
          <p:grpSpPr bwMode="auto">
            <a:xfrm>
              <a:off x="1944" y="3256"/>
              <a:ext cx="423" cy="56"/>
              <a:chOff x="1944" y="3256"/>
              <a:chExt cx="423" cy="56"/>
            </a:xfrm>
          </p:grpSpPr>
          <p:sp>
            <p:nvSpPr>
              <p:cNvPr id="110715"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716" name="Group 233"/>
              <p:cNvGrpSpPr>
                <a:grpSpLocks/>
              </p:cNvGrpSpPr>
              <p:nvPr/>
            </p:nvGrpSpPr>
            <p:grpSpPr bwMode="auto">
              <a:xfrm>
                <a:off x="1944" y="3288"/>
                <a:ext cx="303" cy="1"/>
                <a:chOff x="1944" y="3288"/>
                <a:chExt cx="303" cy="1"/>
              </a:xfrm>
            </p:grpSpPr>
            <p:sp>
              <p:nvSpPr>
                <p:cNvPr id="110717"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18"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19"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20"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21"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22"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30" name="Group 240"/>
            <p:cNvGrpSpPr>
              <a:grpSpLocks/>
            </p:cNvGrpSpPr>
            <p:nvPr/>
          </p:nvGrpSpPr>
          <p:grpSpPr bwMode="auto">
            <a:xfrm>
              <a:off x="2415" y="3256"/>
              <a:ext cx="415" cy="56"/>
              <a:chOff x="2415" y="3256"/>
              <a:chExt cx="415" cy="56"/>
            </a:xfrm>
          </p:grpSpPr>
          <p:sp>
            <p:nvSpPr>
              <p:cNvPr id="110707"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708" name="Group 242"/>
              <p:cNvGrpSpPr>
                <a:grpSpLocks/>
              </p:cNvGrpSpPr>
              <p:nvPr/>
            </p:nvGrpSpPr>
            <p:grpSpPr bwMode="auto">
              <a:xfrm>
                <a:off x="2415" y="3288"/>
                <a:ext cx="295" cy="1"/>
                <a:chOff x="2415" y="3288"/>
                <a:chExt cx="295" cy="1"/>
              </a:xfrm>
            </p:grpSpPr>
            <p:sp>
              <p:nvSpPr>
                <p:cNvPr id="110709"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10"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11"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12"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13"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14"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31" name="Group 249"/>
            <p:cNvGrpSpPr>
              <a:grpSpLocks/>
            </p:cNvGrpSpPr>
            <p:nvPr/>
          </p:nvGrpSpPr>
          <p:grpSpPr bwMode="auto">
            <a:xfrm>
              <a:off x="1489" y="3567"/>
              <a:ext cx="423" cy="56"/>
              <a:chOff x="1489" y="3567"/>
              <a:chExt cx="423" cy="56"/>
            </a:xfrm>
          </p:grpSpPr>
          <p:sp>
            <p:nvSpPr>
              <p:cNvPr id="110699"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700" name="Group 251"/>
              <p:cNvGrpSpPr>
                <a:grpSpLocks/>
              </p:cNvGrpSpPr>
              <p:nvPr/>
            </p:nvGrpSpPr>
            <p:grpSpPr bwMode="auto">
              <a:xfrm>
                <a:off x="1489" y="3591"/>
                <a:ext cx="303" cy="1"/>
                <a:chOff x="1489" y="3591"/>
                <a:chExt cx="303" cy="1"/>
              </a:xfrm>
            </p:grpSpPr>
            <p:sp>
              <p:nvSpPr>
                <p:cNvPr id="110701"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02"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03"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04"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05"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706"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32" name="Group 258"/>
            <p:cNvGrpSpPr>
              <a:grpSpLocks/>
            </p:cNvGrpSpPr>
            <p:nvPr/>
          </p:nvGrpSpPr>
          <p:grpSpPr bwMode="auto">
            <a:xfrm>
              <a:off x="1952" y="3567"/>
              <a:ext cx="415" cy="56"/>
              <a:chOff x="1952" y="3567"/>
              <a:chExt cx="415" cy="56"/>
            </a:xfrm>
          </p:grpSpPr>
          <p:sp>
            <p:nvSpPr>
              <p:cNvPr id="110691"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692" name="Group 260"/>
              <p:cNvGrpSpPr>
                <a:grpSpLocks/>
              </p:cNvGrpSpPr>
              <p:nvPr/>
            </p:nvGrpSpPr>
            <p:grpSpPr bwMode="auto">
              <a:xfrm>
                <a:off x="1952" y="3591"/>
                <a:ext cx="295" cy="1"/>
                <a:chOff x="1952" y="3591"/>
                <a:chExt cx="295" cy="1"/>
              </a:xfrm>
            </p:grpSpPr>
            <p:sp>
              <p:nvSpPr>
                <p:cNvPr id="110693"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94"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95"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96"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97"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98"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33" name="Group 267"/>
            <p:cNvGrpSpPr>
              <a:grpSpLocks/>
            </p:cNvGrpSpPr>
            <p:nvPr/>
          </p:nvGrpSpPr>
          <p:grpSpPr bwMode="auto">
            <a:xfrm>
              <a:off x="2407" y="3567"/>
              <a:ext cx="415" cy="56"/>
              <a:chOff x="2407" y="3567"/>
              <a:chExt cx="415" cy="56"/>
            </a:xfrm>
          </p:grpSpPr>
          <p:sp>
            <p:nvSpPr>
              <p:cNvPr id="110683"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684" name="Group 269"/>
              <p:cNvGrpSpPr>
                <a:grpSpLocks/>
              </p:cNvGrpSpPr>
              <p:nvPr/>
            </p:nvGrpSpPr>
            <p:grpSpPr bwMode="auto">
              <a:xfrm>
                <a:off x="2407" y="3591"/>
                <a:ext cx="295" cy="1"/>
                <a:chOff x="2407" y="3591"/>
                <a:chExt cx="295" cy="1"/>
              </a:xfrm>
            </p:grpSpPr>
            <p:sp>
              <p:nvSpPr>
                <p:cNvPr id="110685"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86"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87"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88"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89"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90"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34" name="Group 276"/>
            <p:cNvGrpSpPr>
              <a:grpSpLocks/>
            </p:cNvGrpSpPr>
            <p:nvPr/>
          </p:nvGrpSpPr>
          <p:grpSpPr bwMode="auto">
            <a:xfrm>
              <a:off x="1944" y="2690"/>
              <a:ext cx="894" cy="596"/>
              <a:chOff x="1944" y="2690"/>
              <a:chExt cx="894" cy="596"/>
            </a:xfrm>
          </p:grpSpPr>
          <p:sp>
            <p:nvSpPr>
              <p:cNvPr id="110681"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10682"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35" name="Group 279"/>
            <p:cNvGrpSpPr>
              <a:grpSpLocks/>
            </p:cNvGrpSpPr>
            <p:nvPr/>
          </p:nvGrpSpPr>
          <p:grpSpPr bwMode="auto">
            <a:xfrm>
              <a:off x="1952" y="2376"/>
              <a:ext cx="886" cy="290"/>
              <a:chOff x="1952" y="2376"/>
              <a:chExt cx="886" cy="290"/>
            </a:xfrm>
          </p:grpSpPr>
          <p:sp>
            <p:nvSpPr>
              <p:cNvPr id="110679"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10680"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36" name="Group 282"/>
            <p:cNvGrpSpPr>
              <a:grpSpLocks/>
            </p:cNvGrpSpPr>
            <p:nvPr/>
          </p:nvGrpSpPr>
          <p:grpSpPr bwMode="auto">
            <a:xfrm>
              <a:off x="1481" y="2084"/>
              <a:ext cx="1373" cy="1507"/>
              <a:chOff x="1481" y="2084"/>
              <a:chExt cx="1373" cy="1507"/>
            </a:xfrm>
          </p:grpSpPr>
          <p:sp>
            <p:nvSpPr>
              <p:cNvPr id="110677"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10678"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37" name="Group 285"/>
            <p:cNvGrpSpPr>
              <a:grpSpLocks/>
            </p:cNvGrpSpPr>
            <p:nvPr/>
          </p:nvGrpSpPr>
          <p:grpSpPr bwMode="auto">
            <a:xfrm>
              <a:off x="1944" y="2076"/>
              <a:ext cx="902" cy="885"/>
              <a:chOff x="1944" y="2076"/>
              <a:chExt cx="902" cy="885"/>
            </a:xfrm>
          </p:grpSpPr>
          <p:sp>
            <p:nvSpPr>
              <p:cNvPr id="110675"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10676"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38" name="Group 288"/>
            <p:cNvGrpSpPr>
              <a:grpSpLocks/>
            </p:cNvGrpSpPr>
            <p:nvPr/>
          </p:nvGrpSpPr>
          <p:grpSpPr bwMode="auto">
            <a:xfrm>
              <a:off x="1489" y="2379"/>
              <a:ext cx="902" cy="893"/>
              <a:chOff x="1489" y="2379"/>
              <a:chExt cx="902" cy="893"/>
            </a:xfrm>
          </p:grpSpPr>
          <p:sp>
            <p:nvSpPr>
              <p:cNvPr id="110673"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10674"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39" name="Group 291"/>
            <p:cNvGrpSpPr>
              <a:grpSpLocks/>
            </p:cNvGrpSpPr>
            <p:nvPr/>
          </p:nvGrpSpPr>
          <p:grpSpPr bwMode="auto">
            <a:xfrm>
              <a:off x="1483" y="2379"/>
              <a:ext cx="429" cy="598"/>
              <a:chOff x="1483" y="2379"/>
              <a:chExt cx="429" cy="598"/>
            </a:xfrm>
          </p:grpSpPr>
          <p:sp>
            <p:nvSpPr>
              <p:cNvPr id="110671"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 name="T15" fmla="*/ 0 w 104"/>
                  <a:gd name="T16" fmla="*/ 0 h 136"/>
                  <a:gd name="T17" fmla="*/ 104 w 104"/>
                  <a:gd name="T18" fmla="*/ 136 h 136"/>
                </a:gdLst>
                <a:ahLst/>
                <a:cxnLst>
                  <a:cxn ang="T10">
                    <a:pos x="T0" y="T1"/>
                  </a:cxn>
                  <a:cxn ang="T11">
                    <a:pos x="T2" y="T3"/>
                  </a:cxn>
                  <a:cxn ang="T12">
                    <a:pos x="T4" y="T5"/>
                  </a:cxn>
                  <a:cxn ang="T13">
                    <a:pos x="T6" y="T7"/>
                  </a:cxn>
                  <a:cxn ang="T14">
                    <a:pos x="T8" y="T9"/>
                  </a:cxn>
                </a:cxnLst>
                <a:rect l="T15" t="T16" r="T17" b="T18"/>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110672"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40" name="Group 294"/>
            <p:cNvGrpSpPr>
              <a:grpSpLocks/>
            </p:cNvGrpSpPr>
            <p:nvPr/>
          </p:nvGrpSpPr>
          <p:grpSpPr bwMode="auto">
            <a:xfrm>
              <a:off x="1936" y="2379"/>
              <a:ext cx="894" cy="604"/>
              <a:chOff x="1936" y="2379"/>
              <a:chExt cx="894" cy="604"/>
            </a:xfrm>
          </p:grpSpPr>
          <p:sp>
            <p:nvSpPr>
              <p:cNvPr id="110669"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10670"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41" name="Group 297"/>
            <p:cNvGrpSpPr>
              <a:grpSpLocks/>
            </p:cNvGrpSpPr>
            <p:nvPr/>
          </p:nvGrpSpPr>
          <p:grpSpPr bwMode="auto">
            <a:xfrm>
              <a:off x="1952" y="2076"/>
              <a:ext cx="886" cy="290"/>
              <a:chOff x="1952" y="2076"/>
              <a:chExt cx="886" cy="290"/>
            </a:xfrm>
          </p:grpSpPr>
          <p:sp>
            <p:nvSpPr>
              <p:cNvPr id="110667"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10668"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42" name="Group 300"/>
            <p:cNvGrpSpPr>
              <a:grpSpLocks/>
            </p:cNvGrpSpPr>
            <p:nvPr/>
          </p:nvGrpSpPr>
          <p:grpSpPr bwMode="auto">
            <a:xfrm>
              <a:off x="1481" y="1769"/>
              <a:ext cx="894" cy="283"/>
              <a:chOff x="1481" y="1769"/>
              <a:chExt cx="894" cy="283"/>
            </a:xfrm>
          </p:grpSpPr>
          <p:sp>
            <p:nvSpPr>
              <p:cNvPr id="110665"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10666"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9743"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9744"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9745"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109746"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109747"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109748"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109749"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109750"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09751"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109752"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109753" name="Group 313"/>
            <p:cNvGrpSpPr>
              <a:grpSpLocks/>
            </p:cNvGrpSpPr>
            <p:nvPr/>
          </p:nvGrpSpPr>
          <p:grpSpPr bwMode="auto">
            <a:xfrm>
              <a:off x="1912" y="1741"/>
              <a:ext cx="40" cy="1260"/>
              <a:chOff x="1912" y="1741"/>
              <a:chExt cx="40" cy="1260"/>
            </a:xfrm>
          </p:grpSpPr>
          <p:sp>
            <p:nvSpPr>
              <p:cNvPr id="110655"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110656"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110657"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110658"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10659"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110660"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110661"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110662"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110663"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110664"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9754" name="Group 324"/>
            <p:cNvGrpSpPr>
              <a:grpSpLocks/>
            </p:cNvGrpSpPr>
            <p:nvPr/>
          </p:nvGrpSpPr>
          <p:grpSpPr bwMode="auto">
            <a:xfrm>
              <a:off x="2375" y="1749"/>
              <a:ext cx="40" cy="1252"/>
              <a:chOff x="2375" y="1749"/>
              <a:chExt cx="40" cy="1252"/>
            </a:xfrm>
          </p:grpSpPr>
          <p:sp>
            <p:nvSpPr>
              <p:cNvPr id="110645"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110646"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10647"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110648"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10649"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10650"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10651"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110652"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10653"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10654"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55" name="Group 335"/>
            <p:cNvGrpSpPr>
              <a:grpSpLocks/>
            </p:cNvGrpSpPr>
            <p:nvPr/>
          </p:nvGrpSpPr>
          <p:grpSpPr bwMode="auto">
            <a:xfrm>
              <a:off x="1489" y="2076"/>
              <a:ext cx="431" cy="284"/>
              <a:chOff x="1489" y="2076"/>
              <a:chExt cx="431" cy="284"/>
            </a:xfrm>
          </p:grpSpPr>
          <p:sp>
            <p:nvSpPr>
              <p:cNvPr id="110643"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 name="T15" fmla="*/ 0 w 136"/>
                  <a:gd name="T16" fmla="*/ 0 h 96"/>
                  <a:gd name="T17" fmla="*/ 136 w 136"/>
                  <a:gd name="T18" fmla="*/ 96 h 96"/>
                </a:gdLst>
                <a:ahLst/>
                <a:cxnLst>
                  <a:cxn ang="T10">
                    <a:pos x="T0" y="T1"/>
                  </a:cxn>
                  <a:cxn ang="T11">
                    <a:pos x="T2" y="T3"/>
                  </a:cxn>
                  <a:cxn ang="T12">
                    <a:pos x="T4" y="T5"/>
                  </a:cxn>
                  <a:cxn ang="T13">
                    <a:pos x="T6" y="T7"/>
                  </a:cxn>
                  <a:cxn ang="T14">
                    <a:pos x="T8" y="T9"/>
                  </a:cxn>
                </a:cxnLst>
                <a:rect l="T15" t="T16" r="T17" b="T18"/>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110644"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56" name="Group 338"/>
            <p:cNvGrpSpPr>
              <a:grpSpLocks/>
            </p:cNvGrpSpPr>
            <p:nvPr/>
          </p:nvGrpSpPr>
          <p:grpSpPr bwMode="auto">
            <a:xfrm>
              <a:off x="1489" y="1733"/>
              <a:ext cx="423" cy="56"/>
              <a:chOff x="1489" y="1733"/>
              <a:chExt cx="423" cy="56"/>
            </a:xfrm>
          </p:grpSpPr>
          <p:sp>
            <p:nvSpPr>
              <p:cNvPr id="110635"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10636" name="Group 340"/>
              <p:cNvGrpSpPr>
                <a:grpSpLocks/>
              </p:cNvGrpSpPr>
              <p:nvPr/>
            </p:nvGrpSpPr>
            <p:grpSpPr bwMode="auto">
              <a:xfrm>
                <a:off x="1489" y="1757"/>
                <a:ext cx="295" cy="1"/>
                <a:chOff x="1489" y="1757"/>
                <a:chExt cx="295" cy="1"/>
              </a:xfrm>
            </p:grpSpPr>
            <p:sp>
              <p:nvSpPr>
                <p:cNvPr id="110637"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8"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9"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40"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41"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42"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57" name="Group 347"/>
            <p:cNvGrpSpPr>
              <a:grpSpLocks/>
            </p:cNvGrpSpPr>
            <p:nvPr/>
          </p:nvGrpSpPr>
          <p:grpSpPr bwMode="auto">
            <a:xfrm>
              <a:off x="1952" y="1725"/>
              <a:ext cx="415" cy="56"/>
              <a:chOff x="1952" y="1725"/>
              <a:chExt cx="415" cy="56"/>
            </a:xfrm>
          </p:grpSpPr>
          <p:sp>
            <p:nvSpPr>
              <p:cNvPr id="110627"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628" name="Group 349"/>
              <p:cNvGrpSpPr>
                <a:grpSpLocks/>
              </p:cNvGrpSpPr>
              <p:nvPr/>
            </p:nvGrpSpPr>
            <p:grpSpPr bwMode="auto">
              <a:xfrm>
                <a:off x="1952" y="1757"/>
                <a:ext cx="295" cy="1"/>
                <a:chOff x="1952" y="1757"/>
                <a:chExt cx="295" cy="1"/>
              </a:xfrm>
            </p:grpSpPr>
            <p:sp>
              <p:nvSpPr>
                <p:cNvPr id="110629"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0"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1"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2"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3"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4"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58" name="Group 356"/>
            <p:cNvGrpSpPr>
              <a:grpSpLocks/>
            </p:cNvGrpSpPr>
            <p:nvPr/>
          </p:nvGrpSpPr>
          <p:grpSpPr bwMode="auto">
            <a:xfrm>
              <a:off x="1497" y="2036"/>
              <a:ext cx="415" cy="56"/>
              <a:chOff x="1497" y="2036"/>
              <a:chExt cx="415" cy="56"/>
            </a:xfrm>
          </p:grpSpPr>
          <p:sp>
            <p:nvSpPr>
              <p:cNvPr id="110619"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620" name="Group 358"/>
              <p:cNvGrpSpPr>
                <a:grpSpLocks/>
              </p:cNvGrpSpPr>
              <p:nvPr/>
            </p:nvGrpSpPr>
            <p:grpSpPr bwMode="auto">
              <a:xfrm>
                <a:off x="1497" y="2068"/>
                <a:ext cx="295" cy="1"/>
                <a:chOff x="1497" y="2068"/>
                <a:chExt cx="295" cy="1"/>
              </a:xfrm>
            </p:grpSpPr>
            <p:sp>
              <p:nvSpPr>
                <p:cNvPr id="110621"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22"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23"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24"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25"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26"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59" name="Group 365"/>
            <p:cNvGrpSpPr>
              <a:grpSpLocks/>
            </p:cNvGrpSpPr>
            <p:nvPr/>
          </p:nvGrpSpPr>
          <p:grpSpPr bwMode="auto">
            <a:xfrm>
              <a:off x="1960" y="2036"/>
              <a:ext cx="423" cy="56"/>
              <a:chOff x="1960" y="2036"/>
              <a:chExt cx="423" cy="56"/>
            </a:xfrm>
          </p:grpSpPr>
          <p:sp>
            <p:nvSpPr>
              <p:cNvPr id="110611"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612" name="Group 367"/>
              <p:cNvGrpSpPr>
                <a:grpSpLocks/>
              </p:cNvGrpSpPr>
              <p:nvPr/>
            </p:nvGrpSpPr>
            <p:grpSpPr bwMode="auto">
              <a:xfrm>
                <a:off x="1960" y="2068"/>
                <a:ext cx="303" cy="1"/>
                <a:chOff x="1960" y="2068"/>
                <a:chExt cx="303" cy="1"/>
              </a:xfrm>
            </p:grpSpPr>
            <p:sp>
              <p:nvSpPr>
                <p:cNvPr id="110613"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14"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15"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16"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17"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18"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60" name="Group 374"/>
            <p:cNvGrpSpPr>
              <a:grpSpLocks/>
            </p:cNvGrpSpPr>
            <p:nvPr/>
          </p:nvGrpSpPr>
          <p:grpSpPr bwMode="auto">
            <a:xfrm>
              <a:off x="2431" y="2036"/>
              <a:ext cx="415" cy="56"/>
              <a:chOff x="2431" y="2036"/>
              <a:chExt cx="415" cy="56"/>
            </a:xfrm>
          </p:grpSpPr>
          <p:sp>
            <p:nvSpPr>
              <p:cNvPr id="110603"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604" name="Group 376"/>
              <p:cNvGrpSpPr>
                <a:grpSpLocks/>
              </p:cNvGrpSpPr>
              <p:nvPr/>
            </p:nvGrpSpPr>
            <p:grpSpPr bwMode="auto">
              <a:xfrm>
                <a:off x="2431" y="2068"/>
                <a:ext cx="295" cy="1"/>
                <a:chOff x="2431" y="2068"/>
                <a:chExt cx="295" cy="1"/>
              </a:xfrm>
            </p:grpSpPr>
            <p:sp>
              <p:nvSpPr>
                <p:cNvPr id="110605"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06"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07"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08"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09"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10"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61" name="Group 383"/>
            <p:cNvGrpSpPr>
              <a:grpSpLocks/>
            </p:cNvGrpSpPr>
            <p:nvPr/>
          </p:nvGrpSpPr>
          <p:grpSpPr bwMode="auto">
            <a:xfrm>
              <a:off x="2423" y="2347"/>
              <a:ext cx="415" cy="56"/>
              <a:chOff x="2423" y="2347"/>
              <a:chExt cx="415" cy="56"/>
            </a:xfrm>
          </p:grpSpPr>
          <p:sp>
            <p:nvSpPr>
              <p:cNvPr id="110595"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596" name="Group 385"/>
              <p:cNvGrpSpPr>
                <a:grpSpLocks/>
              </p:cNvGrpSpPr>
              <p:nvPr/>
            </p:nvGrpSpPr>
            <p:grpSpPr bwMode="auto">
              <a:xfrm>
                <a:off x="2423" y="2371"/>
                <a:ext cx="295" cy="1"/>
                <a:chOff x="2423" y="2371"/>
                <a:chExt cx="295" cy="1"/>
              </a:xfrm>
            </p:grpSpPr>
            <p:sp>
              <p:nvSpPr>
                <p:cNvPr id="110597"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98"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99"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00"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01"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02"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62" name="Group 392"/>
            <p:cNvGrpSpPr>
              <a:grpSpLocks/>
            </p:cNvGrpSpPr>
            <p:nvPr/>
          </p:nvGrpSpPr>
          <p:grpSpPr bwMode="auto">
            <a:xfrm>
              <a:off x="1960" y="2347"/>
              <a:ext cx="415" cy="56"/>
              <a:chOff x="1960" y="2347"/>
              <a:chExt cx="415" cy="56"/>
            </a:xfrm>
          </p:grpSpPr>
          <p:sp>
            <p:nvSpPr>
              <p:cNvPr id="110587"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588" name="Group 394"/>
              <p:cNvGrpSpPr>
                <a:grpSpLocks/>
              </p:cNvGrpSpPr>
              <p:nvPr/>
            </p:nvGrpSpPr>
            <p:grpSpPr bwMode="auto">
              <a:xfrm>
                <a:off x="1960" y="2371"/>
                <a:ext cx="295" cy="1"/>
                <a:chOff x="1960" y="2371"/>
                <a:chExt cx="295" cy="1"/>
              </a:xfrm>
            </p:grpSpPr>
            <p:sp>
              <p:nvSpPr>
                <p:cNvPr id="110589"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90"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91"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92"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93"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94"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63" name="Group 401"/>
            <p:cNvGrpSpPr>
              <a:grpSpLocks/>
            </p:cNvGrpSpPr>
            <p:nvPr/>
          </p:nvGrpSpPr>
          <p:grpSpPr bwMode="auto">
            <a:xfrm>
              <a:off x="1497" y="2339"/>
              <a:ext cx="415" cy="56"/>
              <a:chOff x="1497" y="2339"/>
              <a:chExt cx="415" cy="56"/>
            </a:xfrm>
          </p:grpSpPr>
          <p:sp>
            <p:nvSpPr>
              <p:cNvPr id="110579"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580" name="Group 403"/>
              <p:cNvGrpSpPr>
                <a:grpSpLocks/>
              </p:cNvGrpSpPr>
              <p:nvPr/>
            </p:nvGrpSpPr>
            <p:grpSpPr bwMode="auto">
              <a:xfrm>
                <a:off x="1497" y="2371"/>
                <a:ext cx="295" cy="1"/>
                <a:chOff x="1497" y="2371"/>
                <a:chExt cx="295" cy="1"/>
              </a:xfrm>
            </p:grpSpPr>
            <p:sp>
              <p:nvSpPr>
                <p:cNvPr id="110581"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82"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83"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84"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85"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86"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64" name="Group 410"/>
            <p:cNvGrpSpPr>
              <a:grpSpLocks/>
            </p:cNvGrpSpPr>
            <p:nvPr/>
          </p:nvGrpSpPr>
          <p:grpSpPr bwMode="auto">
            <a:xfrm>
              <a:off x="1489" y="2650"/>
              <a:ext cx="423" cy="56"/>
              <a:chOff x="1489" y="2650"/>
              <a:chExt cx="423" cy="56"/>
            </a:xfrm>
          </p:grpSpPr>
          <p:sp>
            <p:nvSpPr>
              <p:cNvPr id="110571"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10572" name="Group 412"/>
              <p:cNvGrpSpPr>
                <a:grpSpLocks/>
              </p:cNvGrpSpPr>
              <p:nvPr/>
            </p:nvGrpSpPr>
            <p:grpSpPr bwMode="auto">
              <a:xfrm>
                <a:off x="1489" y="2674"/>
                <a:ext cx="295" cy="1"/>
                <a:chOff x="1489" y="2674"/>
                <a:chExt cx="295" cy="1"/>
              </a:xfrm>
            </p:grpSpPr>
            <p:sp>
              <p:nvSpPr>
                <p:cNvPr id="110573"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74"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75"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76"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77"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78"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65" name="Group 419"/>
            <p:cNvGrpSpPr>
              <a:grpSpLocks/>
            </p:cNvGrpSpPr>
            <p:nvPr/>
          </p:nvGrpSpPr>
          <p:grpSpPr bwMode="auto">
            <a:xfrm>
              <a:off x="1968" y="2650"/>
              <a:ext cx="415" cy="56"/>
              <a:chOff x="1968" y="2650"/>
              <a:chExt cx="415" cy="56"/>
            </a:xfrm>
          </p:grpSpPr>
          <p:sp>
            <p:nvSpPr>
              <p:cNvPr id="110563"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564" name="Group 421"/>
              <p:cNvGrpSpPr>
                <a:grpSpLocks/>
              </p:cNvGrpSpPr>
              <p:nvPr/>
            </p:nvGrpSpPr>
            <p:grpSpPr bwMode="auto">
              <a:xfrm>
                <a:off x="1968" y="2674"/>
                <a:ext cx="295" cy="1"/>
                <a:chOff x="1968" y="2674"/>
                <a:chExt cx="295" cy="1"/>
              </a:xfrm>
            </p:grpSpPr>
            <p:sp>
              <p:nvSpPr>
                <p:cNvPr id="110565"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66"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67"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68"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69"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70"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66" name="Group 428"/>
            <p:cNvGrpSpPr>
              <a:grpSpLocks/>
            </p:cNvGrpSpPr>
            <p:nvPr/>
          </p:nvGrpSpPr>
          <p:grpSpPr bwMode="auto">
            <a:xfrm>
              <a:off x="1489" y="2953"/>
              <a:ext cx="423" cy="56"/>
              <a:chOff x="1489" y="2953"/>
              <a:chExt cx="423" cy="56"/>
            </a:xfrm>
          </p:grpSpPr>
          <p:sp>
            <p:nvSpPr>
              <p:cNvPr id="110555"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110556" name="Group 430"/>
              <p:cNvGrpSpPr>
                <a:grpSpLocks/>
              </p:cNvGrpSpPr>
              <p:nvPr/>
            </p:nvGrpSpPr>
            <p:grpSpPr bwMode="auto">
              <a:xfrm>
                <a:off x="1489" y="2985"/>
                <a:ext cx="295" cy="1"/>
                <a:chOff x="1489" y="2985"/>
                <a:chExt cx="295" cy="1"/>
              </a:xfrm>
            </p:grpSpPr>
            <p:sp>
              <p:nvSpPr>
                <p:cNvPr id="110557"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58"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59"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60"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61"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62"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67" name="Group 437"/>
            <p:cNvGrpSpPr>
              <a:grpSpLocks/>
            </p:cNvGrpSpPr>
            <p:nvPr/>
          </p:nvGrpSpPr>
          <p:grpSpPr bwMode="auto">
            <a:xfrm>
              <a:off x="1952" y="2953"/>
              <a:ext cx="415" cy="56"/>
              <a:chOff x="1952" y="2953"/>
              <a:chExt cx="415" cy="56"/>
            </a:xfrm>
          </p:grpSpPr>
          <p:sp>
            <p:nvSpPr>
              <p:cNvPr id="110547"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548" name="Group 439"/>
              <p:cNvGrpSpPr>
                <a:grpSpLocks/>
              </p:cNvGrpSpPr>
              <p:nvPr/>
            </p:nvGrpSpPr>
            <p:grpSpPr bwMode="auto">
              <a:xfrm>
                <a:off x="1952" y="2985"/>
                <a:ext cx="295" cy="1"/>
                <a:chOff x="1952" y="2985"/>
                <a:chExt cx="295" cy="1"/>
              </a:xfrm>
            </p:grpSpPr>
            <p:sp>
              <p:nvSpPr>
                <p:cNvPr id="110549"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50"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51"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52"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53"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54"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68" name="Group 446"/>
            <p:cNvGrpSpPr>
              <a:grpSpLocks/>
            </p:cNvGrpSpPr>
            <p:nvPr/>
          </p:nvGrpSpPr>
          <p:grpSpPr bwMode="auto">
            <a:xfrm>
              <a:off x="2415" y="2953"/>
              <a:ext cx="415" cy="56"/>
              <a:chOff x="2415" y="2953"/>
              <a:chExt cx="415" cy="56"/>
            </a:xfrm>
          </p:grpSpPr>
          <p:sp>
            <p:nvSpPr>
              <p:cNvPr id="110539"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540" name="Group 448"/>
              <p:cNvGrpSpPr>
                <a:grpSpLocks/>
              </p:cNvGrpSpPr>
              <p:nvPr/>
            </p:nvGrpSpPr>
            <p:grpSpPr bwMode="auto">
              <a:xfrm>
                <a:off x="2415" y="2985"/>
                <a:ext cx="295" cy="1"/>
                <a:chOff x="2415" y="2985"/>
                <a:chExt cx="295" cy="1"/>
              </a:xfrm>
            </p:grpSpPr>
            <p:sp>
              <p:nvSpPr>
                <p:cNvPr id="110541"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42"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43"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44"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45"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46"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69" name="Group 455"/>
            <p:cNvGrpSpPr>
              <a:grpSpLocks/>
            </p:cNvGrpSpPr>
            <p:nvPr/>
          </p:nvGrpSpPr>
          <p:grpSpPr bwMode="auto">
            <a:xfrm>
              <a:off x="2838" y="1741"/>
              <a:ext cx="40" cy="1260"/>
              <a:chOff x="2838" y="1741"/>
              <a:chExt cx="40" cy="1260"/>
            </a:xfrm>
          </p:grpSpPr>
          <p:sp>
            <p:nvSpPr>
              <p:cNvPr id="110529"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110530"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110531"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10532"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10533"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10534"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10535"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10536"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10537"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10538"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70" name="Group 466"/>
            <p:cNvGrpSpPr>
              <a:grpSpLocks/>
            </p:cNvGrpSpPr>
            <p:nvPr/>
          </p:nvGrpSpPr>
          <p:grpSpPr bwMode="auto">
            <a:xfrm>
              <a:off x="1912" y="3272"/>
              <a:ext cx="32" cy="335"/>
              <a:chOff x="1912" y="3272"/>
              <a:chExt cx="32" cy="335"/>
            </a:xfrm>
          </p:grpSpPr>
          <p:sp>
            <p:nvSpPr>
              <p:cNvPr id="110525"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110526"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10527"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110528"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71" name="Group 471"/>
            <p:cNvGrpSpPr>
              <a:grpSpLocks/>
            </p:cNvGrpSpPr>
            <p:nvPr/>
          </p:nvGrpSpPr>
          <p:grpSpPr bwMode="auto">
            <a:xfrm>
              <a:off x="1449" y="3272"/>
              <a:ext cx="40" cy="335"/>
              <a:chOff x="1449" y="3272"/>
              <a:chExt cx="40" cy="335"/>
            </a:xfrm>
          </p:grpSpPr>
          <p:sp>
            <p:nvSpPr>
              <p:cNvPr id="110521"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110522"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10523"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110524"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72" name="Group 476"/>
            <p:cNvGrpSpPr>
              <a:grpSpLocks/>
            </p:cNvGrpSpPr>
            <p:nvPr/>
          </p:nvGrpSpPr>
          <p:grpSpPr bwMode="auto">
            <a:xfrm>
              <a:off x="2367" y="3272"/>
              <a:ext cx="32" cy="335"/>
              <a:chOff x="2367" y="3272"/>
              <a:chExt cx="32" cy="335"/>
            </a:xfrm>
          </p:grpSpPr>
          <p:sp>
            <p:nvSpPr>
              <p:cNvPr id="110517"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110518"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10519"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110520"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73" name="Group 481"/>
            <p:cNvGrpSpPr>
              <a:grpSpLocks/>
            </p:cNvGrpSpPr>
            <p:nvPr/>
          </p:nvGrpSpPr>
          <p:grpSpPr bwMode="auto">
            <a:xfrm>
              <a:off x="2822" y="3272"/>
              <a:ext cx="40" cy="335"/>
              <a:chOff x="2822" y="3272"/>
              <a:chExt cx="40" cy="335"/>
            </a:xfrm>
          </p:grpSpPr>
          <p:sp>
            <p:nvSpPr>
              <p:cNvPr id="110513"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110514"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10515"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110516"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9774" name="Group 486"/>
            <p:cNvGrpSpPr>
              <a:grpSpLocks/>
            </p:cNvGrpSpPr>
            <p:nvPr/>
          </p:nvGrpSpPr>
          <p:grpSpPr bwMode="auto">
            <a:xfrm>
              <a:off x="2415" y="2650"/>
              <a:ext cx="415" cy="56"/>
              <a:chOff x="2415" y="2650"/>
              <a:chExt cx="415" cy="56"/>
            </a:xfrm>
          </p:grpSpPr>
          <p:sp>
            <p:nvSpPr>
              <p:cNvPr id="110505"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506" name="Group 488"/>
              <p:cNvGrpSpPr>
                <a:grpSpLocks/>
              </p:cNvGrpSpPr>
              <p:nvPr/>
            </p:nvGrpSpPr>
            <p:grpSpPr bwMode="auto">
              <a:xfrm>
                <a:off x="2415" y="2674"/>
                <a:ext cx="295" cy="1"/>
                <a:chOff x="2415" y="2674"/>
                <a:chExt cx="295" cy="1"/>
              </a:xfrm>
            </p:grpSpPr>
            <p:sp>
              <p:nvSpPr>
                <p:cNvPr id="110507"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08"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09"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10"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11"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12"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75" name="Group 495"/>
            <p:cNvGrpSpPr>
              <a:grpSpLocks/>
            </p:cNvGrpSpPr>
            <p:nvPr/>
          </p:nvGrpSpPr>
          <p:grpSpPr bwMode="auto">
            <a:xfrm>
              <a:off x="2415" y="1733"/>
              <a:ext cx="415" cy="56"/>
              <a:chOff x="2415" y="1733"/>
              <a:chExt cx="415" cy="56"/>
            </a:xfrm>
          </p:grpSpPr>
          <p:sp>
            <p:nvSpPr>
              <p:cNvPr id="110497"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498" name="Group 497"/>
              <p:cNvGrpSpPr>
                <a:grpSpLocks/>
              </p:cNvGrpSpPr>
              <p:nvPr/>
            </p:nvGrpSpPr>
            <p:grpSpPr bwMode="auto">
              <a:xfrm>
                <a:off x="2415" y="1757"/>
                <a:ext cx="295" cy="1"/>
                <a:chOff x="2415" y="1757"/>
                <a:chExt cx="295" cy="1"/>
              </a:xfrm>
            </p:grpSpPr>
            <p:sp>
              <p:nvSpPr>
                <p:cNvPr id="110499"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00"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01"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02"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03"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504"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76" name="Group 504"/>
            <p:cNvGrpSpPr>
              <a:grpSpLocks/>
            </p:cNvGrpSpPr>
            <p:nvPr/>
          </p:nvGrpSpPr>
          <p:grpSpPr bwMode="auto">
            <a:xfrm>
              <a:off x="1489" y="3264"/>
              <a:ext cx="423" cy="56"/>
              <a:chOff x="1489" y="3264"/>
              <a:chExt cx="423" cy="56"/>
            </a:xfrm>
          </p:grpSpPr>
          <p:sp>
            <p:nvSpPr>
              <p:cNvPr id="110489"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10490" name="Group 506"/>
              <p:cNvGrpSpPr>
                <a:grpSpLocks/>
              </p:cNvGrpSpPr>
              <p:nvPr/>
            </p:nvGrpSpPr>
            <p:grpSpPr bwMode="auto">
              <a:xfrm>
                <a:off x="1489" y="3288"/>
                <a:ext cx="295" cy="1"/>
                <a:chOff x="1489" y="3288"/>
                <a:chExt cx="295" cy="1"/>
              </a:xfrm>
            </p:grpSpPr>
            <p:sp>
              <p:nvSpPr>
                <p:cNvPr id="110491"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92"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93"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94"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95"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96"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77" name="Group 513"/>
            <p:cNvGrpSpPr>
              <a:grpSpLocks/>
            </p:cNvGrpSpPr>
            <p:nvPr/>
          </p:nvGrpSpPr>
          <p:grpSpPr bwMode="auto">
            <a:xfrm>
              <a:off x="1944" y="3256"/>
              <a:ext cx="423" cy="56"/>
              <a:chOff x="1944" y="3256"/>
              <a:chExt cx="423" cy="56"/>
            </a:xfrm>
          </p:grpSpPr>
          <p:sp>
            <p:nvSpPr>
              <p:cNvPr id="110481"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482" name="Group 515"/>
              <p:cNvGrpSpPr>
                <a:grpSpLocks/>
              </p:cNvGrpSpPr>
              <p:nvPr/>
            </p:nvGrpSpPr>
            <p:grpSpPr bwMode="auto">
              <a:xfrm>
                <a:off x="1944" y="3288"/>
                <a:ext cx="303" cy="1"/>
                <a:chOff x="1944" y="3288"/>
                <a:chExt cx="303" cy="1"/>
              </a:xfrm>
            </p:grpSpPr>
            <p:sp>
              <p:nvSpPr>
                <p:cNvPr id="110483"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84"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85"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86"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87"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88"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78" name="Group 522"/>
            <p:cNvGrpSpPr>
              <a:grpSpLocks/>
            </p:cNvGrpSpPr>
            <p:nvPr/>
          </p:nvGrpSpPr>
          <p:grpSpPr bwMode="auto">
            <a:xfrm>
              <a:off x="2415" y="3256"/>
              <a:ext cx="415" cy="56"/>
              <a:chOff x="2415" y="3256"/>
              <a:chExt cx="415" cy="56"/>
            </a:xfrm>
          </p:grpSpPr>
          <p:sp>
            <p:nvSpPr>
              <p:cNvPr id="110473"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474" name="Group 524"/>
              <p:cNvGrpSpPr>
                <a:grpSpLocks/>
              </p:cNvGrpSpPr>
              <p:nvPr/>
            </p:nvGrpSpPr>
            <p:grpSpPr bwMode="auto">
              <a:xfrm>
                <a:off x="2415" y="3288"/>
                <a:ext cx="295" cy="1"/>
                <a:chOff x="2415" y="3288"/>
                <a:chExt cx="295" cy="1"/>
              </a:xfrm>
            </p:grpSpPr>
            <p:sp>
              <p:nvSpPr>
                <p:cNvPr id="110475"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76"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77"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78"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79"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80"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79" name="Group 531"/>
            <p:cNvGrpSpPr>
              <a:grpSpLocks/>
            </p:cNvGrpSpPr>
            <p:nvPr/>
          </p:nvGrpSpPr>
          <p:grpSpPr bwMode="auto">
            <a:xfrm>
              <a:off x="1489" y="3567"/>
              <a:ext cx="423" cy="56"/>
              <a:chOff x="1489" y="3567"/>
              <a:chExt cx="423" cy="56"/>
            </a:xfrm>
          </p:grpSpPr>
          <p:sp>
            <p:nvSpPr>
              <p:cNvPr id="110465"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466" name="Group 533"/>
              <p:cNvGrpSpPr>
                <a:grpSpLocks/>
              </p:cNvGrpSpPr>
              <p:nvPr/>
            </p:nvGrpSpPr>
            <p:grpSpPr bwMode="auto">
              <a:xfrm>
                <a:off x="1489" y="3591"/>
                <a:ext cx="303" cy="1"/>
                <a:chOff x="1489" y="3591"/>
                <a:chExt cx="303" cy="1"/>
              </a:xfrm>
            </p:grpSpPr>
            <p:sp>
              <p:nvSpPr>
                <p:cNvPr id="110467"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68"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69"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70"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71"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72"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80" name="Group 540"/>
            <p:cNvGrpSpPr>
              <a:grpSpLocks/>
            </p:cNvGrpSpPr>
            <p:nvPr/>
          </p:nvGrpSpPr>
          <p:grpSpPr bwMode="auto">
            <a:xfrm>
              <a:off x="1952" y="3567"/>
              <a:ext cx="415" cy="56"/>
              <a:chOff x="1952" y="3567"/>
              <a:chExt cx="415" cy="56"/>
            </a:xfrm>
          </p:grpSpPr>
          <p:sp>
            <p:nvSpPr>
              <p:cNvPr id="110457"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458" name="Group 542"/>
              <p:cNvGrpSpPr>
                <a:grpSpLocks/>
              </p:cNvGrpSpPr>
              <p:nvPr/>
            </p:nvGrpSpPr>
            <p:grpSpPr bwMode="auto">
              <a:xfrm>
                <a:off x="1952" y="3591"/>
                <a:ext cx="295" cy="1"/>
                <a:chOff x="1952" y="3591"/>
                <a:chExt cx="295" cy="1"/>
              </a:xfrm>
            </p:grpSpPr>
            <p:sp>
              <p:nvSpPr>
                <p:cNvPr id="110459"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60"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61"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62"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63"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64"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81" name="Group 549"/>
            <p:cNvGrpSpPr>
              <a:grpSpLocks/>
            </p:cNvGrpSpPr>
            <p:nvPr/>
          </p:nvGrpSpPr>
          <p:grpSpPr bwMode="auto">
            <a:xfrm>
              <a:off x="2407" y="3567"/>
              <a:ext cx="415" cy="56"/>
              <a:chOff x="2407" y="3567"/>
              <a:chExt cx="415" cy="56"/>
            </a:xfrm>
          </p:grpSpPr>
          <p:sp>
            <p:nvSpPr>
              <p:cNvPr id="110449"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450" name="Group 551"/>
              <p:cNvGrpSpPr>
                <a:grpSpLocks/>
              </p:cNvGrpSpPr>
              <p:nvPr/>
            </p:nvGrpSpPr>
            <p:grpSpPr bwMode="auto">
              <a:xfrm>
                <a:off x="2407" y="3591"/>
                <a:ext cx="295" cy="1"/>
                <a:chOff x="2407" y="3591"/>
                <a:chExt cx="295" cy="1"/>
              </a:xfrm>
            </p:grpSpPr>
            <p:sp>
              <p:nvSpPr>
                <p:cNvPr id="110451"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52"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53"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54"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55"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56"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782" name="Group 558"/>
            <p:cNvGrpSpPr>
              <a:grpSpLocks/>
            </p:cNvGrpSpPr>
            <p:nvPr/>
          </p:nvGrpSpPr>
          <p:grpSpPr bwMode="auto">
            <a:xfrm>
              <a:off x="1952" y="2376"/>
              <a:ext cx="886" cy="290"/>
              <a:chOff x="1952" y="2376"/>
              <a:chExt cx="886" cy="290"/>
            </a:xfrm>
          </p:grpSpPr>
          <p:sp>
            <p:nvSpPr>
              <p:cNvPr id="110447"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 name="T15" fmla="*/ 0 w 136"/>
                  <a:gd name="T16" fmla="*/ 0 h 80"/>
                  <a:gd name="T17" fmla="*/ 136 w 136"/>
                  <a:gd name="T18" fmla="*/ 80 h 80"/>
                </a:gdLst>
                <a:ahLst/>
                <a:cxnLst>
                  <a:cxn ang="T10">
                    <a:pos x="T0" y="T1"/>
                  </a:cxn>
                  <a:cxn ang="T11">
                    <a:pos x="T2" y="T3"/>
                  </a:cxn>
                  <a:cxn ang="T12">
                    <a:pos x="T4" y="T5"/>
                  </a:cxn>
                  <a:cxn ang="T13">
                    <a:pos x="T6" y="T7"/>
                  </a:cxn>
                  <a:cxn ang="T14">
                    <a:pos x="T8" y="T9"/>
                  </a:cxn>
                </a:cxnLst>
                <a:rect l="T15" t="T16" r="T17" b="T18"/>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110448"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83" name="Group 561"/>
            <p:cNvGrpSpPr>
              <a:grpSpLocks/>
            </p:cNvGrpSpPr>
            <p:nvPr/>
          </p:nvGrpSpPr>
          <p:grpSpPr bwMode="auto">
            <a:xfrm>
              <a:off x="1481" y="2084"/>
              <a:ext cx="1373" cy="1507"/>
              <a:chOff x="1481" y="2084"/>
              <a:chExt cx="1373" cy="1507"/>
            </a:xfrm>
          </p:grpSpPr>
          <p:sp>
            <p:nvSpPr>
              <p:cNvPr id="110445"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 name="T15" fmla="*/ 0 w 112"/>
                  <a:gd name="T16" fmla="*/ 0 h 119"/>
                  <a:gd name="T17" fmla="*/ 112 w 112"/>
                  <a:gd name="T18" fmla="*/ 119 h 119"/>
                </a:gdLst>
                <a:ahLst/>
                <a:cxnLst>
                  <a:cxn ang="T10">
                    <a:pos x="T0" y="T1"/>
                  </a:cxn>
                  <a:cxn ang="T11">
                    <a:pos x="T2" y="T3"/>
                  </a:cxn>
                  <a:cxn ang="T12">
                    <a:pos x="T4" y="T5"/>
                  </a:cxn>
                  <a:cxn ang="T13">
                    <a:pos x="T6" y="T7"/>
                  </a:cxn>
                  <a:cxn ang="T14">
                    <a:pos x="T8" y="T9"/>
                  </a:cxn>
                </a:cxnLst>
                <a:rect l="T15" t="T16" r="T17" b="T18"/>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110446"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84" name="Group 564"/>
            <p:cNvGrpSpPr>
              <a:grpSpLocks/>
            </p:cNvGrpSpPr>
            <p:nvPr/>
          </p:nvGrpSpPr>
          <p:grpSpPr bwMode="auto">
            <a:xfrm>
              <a:off x="1944" y="2076"/>
              <a:ext cx="902" cy="885"/>
              <a:chOff x="1944" y="2076"/>
              <a:chExt cx="902" cy="885"/>
            </a:xfrm>
          </p:grpSpPr>
          <p:sp>
            <p:nvSpPr>
              <p:cNvPr id="110443"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10444"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85" name="Group 567"/>
            <p:cNvGrpSpPr>
              <a:grpSpLocks/>
            </p:cNvGrpSpPr>
            <p:nvPr/>
          </p:nvGrpSpPr>
          <p:grpSpPr bwMode="auto">
            <a:xfrm>
              <a:off x="1489" y="2379"/>
              <a:ext cx="902" cy="893"/>
              <a:chOff x="1489" y="2379"/>
              <a:chExt cx="902" cy="893"/>
            </a:xfrm>
          </p:grpSpPr>
          <p:sp>
            <p:nvSpPr>
              <p:cNvPr id="110441"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10442"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86" name="Group 570"/>
            <p:cNvGrpSpPr>
              <a:grpSpLocks/>
            </p:cNvGrpSpPr>
            <p:nvPr/>
          </p:nvGrpSpPr>
          <p:grpSpPr bwMode="auto">
            <a:xfrm>
              <a:off x="3311" y="2387"/>
              <a:ext cx="437" cy="590"/>
              <a:chOff x="3311" y="2387"/>
              <a:chExt cx="437" cy="590"/>
            </a:xfrm>
          </p:grpSpPr>
          <p:sp>
            <p:nvSpPr>
              <p:cNvPr id="110439"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10440"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87" name="Group 573"/>
            <p:cNvGrpSpPr>
              <a:grpSpLocks/>
            </p:cNvGrpSpPr>
            <p:nvPr/>
          </p:nvGrpSpPr>
          <p:grpSpPr bwMode="auto">
            <a:xfrm>
              <a:off x="3772" y="2387"/>
              <a:ext cx="894" cy="596"/>
              <a:chOff x="3772" y="2387"/>
              <a:chExt cx="894" cy="596"/>
            </a:xfrm>
          </p:grpSpPr>
          <p:sp>
            <p:nvSpPr>
              <p:cNvPr id="110437"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 name="T15" fmla="*/ 0 w 128"/>
                  <a:gd name="T16" fmla="*/ 0 h 96"/>
                  <a:gd name="T17" fmla="*/ 128 w 128"/>
                  <a:gd name="T18" fmla="*/ 96 h 96"/>
                </a:gdLst>
                <a:ahLst/>
                <a:cxnLst>
                  <a:cxn ang="T10">
                    <a:pos x="T0" y="T1"/>
                  </a:cxn>
                  <a:cxn ang="T11">
                    <a:pos x="T2" y="T3"/>
                  </a:cxn>
                  <a:cxn ang="T12">
                    <a:pos x="T4" y="T5"/>
                  </a:cxn>
                  <a:cxn ang="T13">
                    <a:pos x="T6" y="T7"/>
                  </a:cxn>
                  <a:cxn ang="T14">
                    <a:pos x="T8" y="T9"/>
                  </a:cxn>
                </a:cxnLst>
                <a:rect l="T15" t="T16" r="T17" b="T18"/>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110438"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88" name="Group 576"/>
            <p:cNvGrpSpPr>
              <a:grpSpLocks/>
            </p:cNvGrpSpPr>
            <p:nvPr/>
          </p:nvGrpSpPr>
          <p:grpSpPr bwMode="auto">
            <a:xfrm>
              <a:off x="3788" y="2076"/>
              <a:ext cx="886" cy="290"/>
              <a:chOff x="3788" y="2076"/>
              <a:chExt cx="886" cy="290"/>
            </a:xfrm>
          </p:grpSpPr>
          <p:sp>
            <p:nvSpPr>
              <p:cNvPr id="110435"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 name="T15" fmla="*/ 0 w 144"/>
                  <a:gd name="T16" fmla="*/ 0 h 80"/>
                  <a:gd name="T17" fmla="*/ 144 w 144"/>
                  <a:gd name="T18" fmla="*/ 80 h 80"/>
                </a:gdLst>
                <a:ahLst/>
                <a:cxnLst>
                  <a:cxn ang="T10">
                    <a:pos x="T0" y="T1"/>
                  </a:cxn>
                  <a:cxn ang="T11">
                    <a:pos x="T2" y="T3"/>
                  </a:cxn>
                  <a:cxn ang="T12">
                    <a:pos x="T4" y="T5"/>
                  </a:cxn>
                  <a:cxn ang="T13">
                    <a:pos x="T6" y="T7"/>
                  </a:cxn>
                  <a:cxn ang="T14">
                    <a:pos x="T8" y="T9"/>
                  </a:cxn>
                </a:cxnLst>
                <a:rect l="T15" t="T16" r="T17" b="T18"/>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110436"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789" name="Group 579"/>
            <p:cNvGrpSpPr>
              <a:grpSpLocks/>
            </p:cNvGrpSpPr>
            <p:nvPr/>
          </p:nvGrpSpPr>
          <p:grpSpPr bwMode="auto">
            <a:xfrm>
              <a:off x="3317" y="1769"/>
              <a:ext cx="886" cy="283"/>
              <a:chOff x="3317" y="1769"/>
              <a:chExt cx="886" cy="283"/>
            </a:xfrm>
          </p:grpSpPr>
          <p:sp>
            <p:nvSpPr>
              <p:cNvPr id="110433"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10434"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9790"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109791"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09792"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109793"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09794"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109795"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09796"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109797"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09798"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109799"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109800" name="Group 592"/>
            <p:cNvGrpSpPr>
              <a:grpSpLocks/>
            </p:cNvGrpSpPr>
            <p:nvPr/>
          </p:nvGrpSpPr>
          <p:grpSpPr bwMode="auto">
            <a:xfrm>
              <a:off x="3748" y="1741"/>
              <a:ext cx="40" cy="1260"/>
              <a:chOff x="3748" y="1741"/>
              <a:chExt cx="40" cy="1260"/>
            </a:xfrm>
          </p:grpSpPr>
          <p:sp>
            <p:nvSpPr>
              <p:cNvPr id="110423"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110424"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110425"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110426"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110427"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110428"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10429"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110430"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110431"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110432"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9801" name="Group 603"/>
            <p:cNvGrpSpPr>
              <a:grpSpLocks/>
            </p:cNvGrpSpPr>
            <p:nvPr/>
          </p:nvGrpSpPr>
          <p:grpSpPr bwMode="auto">
            <a:xfrm>
              <a:off x="4203" y="1749"/>
              <a:ext cx="48" cy="1252"/>
              <a:chOff x="4203" y="1749"/>
              <a:chExt cx="48" cy="1252"/>
            </a:xfrm>
          </p:grpSpPr>
          <p:sp>
            <p:nvSpPr>
              <p:cNvPr id="110413"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110414"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110415"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110416"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110417"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110418"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10419"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110420"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110421"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110422"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109802" name="Group 614"/>
            <p:cNvGrpSpPr>
              <a:grpSpLocks/>
            </p:cNvGrpSpPr>
            <p:nvPr/>
          </p:nvGrpSpPr>
          <p:grpSpPr bwMode="auto">
            <a:xfrm>
              <a:off x="3317" y="2076"/>
              <a:ext cx="431" cy="284"/>
              <a:chOff x="3317" y="2076"/>
              <a:chExt cx="431" cy="284"/>
            </a:xfrm>
          </p:grpSpPr>
          <p:sp>
            <p:nvSpPr>
              <p:cNvPr id="110411"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 name="T15" fmla="*/ 0 w 128"/>
                  <a:gd name="T16" fmla="*/ 0 h 104"/>
                  <a:gd name="T17" fmla="*/ 128 w 128"/>
                  <a:gd name="T18" fmla="*/ 104 h 104"/>
                </a:gdLst>
                <a:ahLst/>
                <a:cxnLst>
                  <a:cxn ang="T10">
                    <a:pos x="T0" y="T1"/>
                  </a:cxn>
                  <a:cxn ang="T11">
                    <a:pos x="T2" y="T3"/>
                  </a:cxn>
                  <a:cxn ang="T12">
                    <a:pos x="T4" y="T5"/>
                  </a:cxn>
                  <a:cxn ang="T13">
                    <a:pos x="T6" y="T7"/>
                  </a:cxn>
                  <a:cxn ang="T14">
                    <a:pos x="T8" y="T9"/>
                  </a:cxn>
                </a:cxnLst>
                <a:rect l="T15" t="T16" r="T17" b="T18"/>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110412"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03" name="Group 617"/>
            <p:cNvGrpSpPr>
              <a:grpSpLocks/>
            </p:cNvGrpSpPr>
            <p:nvPr/>
          </p:nvGrpSpPr>
          <p:grpSpPr bwMode="auto">
            <a:xfrm>
              <a:off x="3325" y="1733"/>
              <a:ext cx="415" cy="56"/>
              <a:chOff x="3325" y="1733"/>
              <a:chExt cx="415" cy="56"/>
            </a:xfrm>
          </p:grpSpPr>
          <p:sp>
            <p:nvSpPr>
              <p:cNvPr id="110403"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404" name="Group 619"/>
              <p:cNvGrpSpPr>
                <a:grpSpLocks/>
              </p:cNvGrpSpPr>
              <p:nvPr/>
            </p:nvGrpSpPr>
            <p:grpSpPr bwMode="auto">
              <a:xfrm>
                <a:off x="3325" y="1757"/>
                <a:ext cx="295" cy="1"/>
                <a:chOff x="3325" y="1757"/>
                <a:chExt cx="295" cy="1"/>
              </a:xfrm>
            </p:grpSpPr>
            <p:sp>
              <p:nvSpPr>
                <p:cNvPr id="110405"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06"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07"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08"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09"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10"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04" name="Group 626"/>
            <p:cNvGrpSpPr>
              <a:grpSpLocks/>
            </p:cNvGrpSpPr>
            <p:nvPr/>
          </p:nvGrpSpPr>
          <p:grpSpPr bwMode="auto">
            <a:xfrm>
              <a:off x="3788" y="1733"/>
              <a:ext cx="415" cy="56"/>
              <a:chOff x="3788" y="1733"/>
              <a:chExt cx="415" cy="56"/>
            </a:xfrm>
          </p:grpSpPr>
          <p:sp>
            <p:nvSpPr>
              <p:cNvPr id="110395"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396" name="Group 628"/>
              <p:cNvGrpSpPr>
                <a:grpSpLocks/>
              </p:cNvGrpSpPr>
              <p:nvPr/>
            </p:nvGrpSpPr>
            <p:grpSpPr bwMode="auto">
              <a:xfrm>
                <a:off x="3788" y="1757"/>
                <a:ext cx="295" cy="1"/>
                <a:chOff x="3788" y="1757"/>
                <a:chExt cx="295" cy="1"/>
              </a:xfrm>
            </p:grpSpPr>
            <p:sp>
              <p:nvSpPr>
                <p:cNvPr id="110397"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98"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99"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00"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01"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402"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05" name="Group 635"/>
            <p:cNvGrpSpPr>
              <a:grpSpLocks/>
            </p:cNvGrpSpPr>
            <p:nvPr/>
          </p:nvGrpSpPr>
          <p:grpSpPr bwMode="auto">
            <a:xfrm>
              <a:off x="3325" y="2044"/>
              <a:ext cx="423" cy="56"/>
              <a:chOff x="3325" y="2044"/>
              <a:chExt cx="423" cy="56"/>
            </a:xfrm>
          </p:grpSpPr>
          <p:sp>
            <p:nvSpPr>
              <p:cNvPr id="110387"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 name="T15" fmla="*/ 0 w 120"/>
                  <a:gd name="T16" fmla="*/ 0 h 56"/>
                  <a:gd name="T17" fmla="*/ 120 w 120"/>
                  <a:gd name="T18" fmla="*/ 56 h 56"/>
                </a:gdLst>
                <a:ahLst/>
                <a:cxnLst>
                  <a:cxn ang="T10">
                    <a:pos x="T0" y="T1"/>
                  </a:cxn>
                  <a:cxn ang="T11">
                    <a:pos x="T2" y="T3"/>
                  </a:cxn>
                  <a:cxn ang="T12">
                    <a:pos x="T4" y="T5"/>
                  </a:cxn>
                  <a:cxn ang="T13">
                    <a:pos x="T6" y="T7"/>
                  </a:cxn>
                  <a:cxn ang="T14">
                    <a:pos x="T8" y="T9"/>
                  </a:cxn>
                </a:cxnLst>
                <a:rect l="T15" t="T16" r="T17" b="T18"/>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110388" name="Group 637"/>
              <p:cNvGrpSpPr>
                <a:grpSpLocks/>
              </p:cNvGrpSpPr>
              <p:nvPr/>
            </p:nvGrpSpPr>
            <p:grpSpPr bwMode="auto">
              <a:xfrm>
                <a:off x="3325" y="2068"/>
                <a:ext cx="295" cy="1"/>
                <a:chOff x="3325" y="2068"/>
                <a:chExt cx="295" cy="1"/>
              </a:xfrm>
            </p:grpSpPr>
            <p:sp>
              <p:nvSpPr>
                <p:cNvPr id="110389"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90"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91"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92"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93"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94"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06" name="Group 644"/>
            <p:cNvGrpSpPr>
              <a:grpSpLocks/>
            </p:cNvGrpSpPr>
            <p:nvPr/>
          </p:nvGrpSpPr>
          <p:grpSpPr bwMode="auto">
            <a:xfrm>
              <a:off x="3796" y="2036"/>
              <a:ext cx="415" cy="56"/>
              <a:chOff x="3796" y="2036"/>
              <a:chExt cx="415" cy="56"/>
            </a:xfrm>
          </p:grpSpPr>
          <p:sp>
            <p:nvSpPr>
              <p:cNvPr id="110379"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380" name="Group 646"/>
              <p:cNvGrpSpPr>
                <a:grpSpLocks/>
              </p:cNvGrpSpPr>
              <p:nvPr/>
            </p:nvGrpSpPr>
            <p:grpSpPr bwMode="auto">
              <a:xfrm>
                <a:off x="3796" y="2068"/>
                <a:ext cx="295" cy="1"/>
                <a:chOff x="3796" y="2068"/>
                <a:chExt cx="295" cy="1"/>
              </a:xfrm>
            </p:grpSpPr>
            <p:sp>
              <p:nvSpPr>
                <p:cNvPr id="110381"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82"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83"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84"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85"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86"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07" name="Group 653"/>
            <p:cNvGrpSpPr>
              <a:grpSpLocks/>
            </p:cNvGrpSpPr>
            <p:nvPr/>
          </p:nvGrpSpPr>
          <p:grpSpPr bwMode="auto">
            <a:xfrm>
              <a:off x="4267" y="2036"/>
              <a:ext cx="415" cy="56"/>
              <a:chOff x="4267" y="2036"/>
              <a:chExt cx="415" cy="56"/>
            </a:xfrm>
          </p:grpSpPr>
          <p:sp>
            <p:nvSpPr>
              <p:cNvPr id="110371"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372" name="Group 655"/>
              <p:cNvGrpSpPr>
                <a:grpSpLocks/>
              </p:cNvGrpSpPr>
              <p:nvPr/>
            </p:nvGrpSpPr>
            <p:grpSpPr bwMode="auto">
              <a:xfrm>
                <a:off x="4267" y="2068"/>
                <a:ext cx="295" cy="1"/>
                <a:chOff x="4267" y="2068"/>
                <a:chExt cx="295" cy="1"/>
              </a:xfrm>
            </p:grpSpPr>
            <p:sp>
              <p:nvSpPr>
                <p:cNvPr id="110373"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74"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75"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76"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77"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78"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08" name="Group 662"/>
            <p:cNvGrpSpPr>
              <a:grpSpLocks/>
            </p:cNvGrpSpPr>
            <p:nvPr/>
          </p:nvGrpSpPr>
          <p:grpSpPr bwMode="auto">
            <a:xfrm>
              <a:off x="4259" y="2347"/>
              <a:ext cx="415" cy="56"/>
              <a:chOff x="4259" y="2347"/>
              <a:chExt cx="415" cy="56"/>
            </a:xfrm>
          </p:grpSpPr>
          <p:sp>
            <p:nvSpPr>
              <p:cNvPr id="110363"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364" name="Group 664"/>
              <p:cNvGrpSpPr>
                <a:grpSpLocks/>
              </p:cNvGrpSpPr>
              <p:nvPr/>
            </p:nvGrpSpPr>
            <p:grpSpPr bwMode="auto">
              <a:xfrm>
                <a:off x="4259" y="2371"/>
                <a:ext cx="295" cy="1"/>
                <a:chOff x="4259" y="2371"/>
                <a:chExt cx="295" cy="1"/>
              </a:xfrm>
            </p:grpSpPr>
            <p:sp>
              <p:nvSpPr>
                <p:cNvPr id="110365"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66"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67"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68"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69"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70"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09" name="Group 671"/>
            <p:cNvGrpSpPr>
              <a:grpSpLocks/>
            </p:cNvGrpSpPr>
            <p:nvPr/>
          </p:nvGrpSpPr>
          <p:grpSpPr bwMode="auto">
            <a:xfrm>
              <a:off x="3796" y="2347"/>
              <a:ext cx="415" cy="56"/>
              <a:chOff x="3796" y="2347"/>
              <a:chExt cx="415" cy="56"/>
            </a:xfrm>
          </p:grpSpPr>
          <p:sp>
            <p:nvSpPr>
              <p:cNvPr id="110355"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356" name="Group 673"/>
              <p:cNvGrpSpPr>
                <a:grpSpLocks/>
              </p:cNvGrpSpPr>
              <p:nvPr/>
            </p:nvGrpSpPr>
            <p:grpSpPr bwMode="auto">
              <a:xfrm>
                <a:off x="3796" y="2371"/>
                <a:ext cx="295" cy="1"/>
                <a:chOff x="3796" y="2371"/>
                <a:chExt cx="295" cy="1"/>
              </a:xfrm>
            </p:grpSpPr>
            <p:sp>
              <p:nvSpPr>
                <p:cNvPr id="110357"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58"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59"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60"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61"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62"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10" name="Group 680"/>
            <p:cNvGrpSpPr>
              <a:grpSpLocks/>
            </p:cNvGrpSpPr>
            <p:nvPr/>
          </p:nvGrpSpPr>
          <p:grpSpPr bwMode="auto">
            <a:xfrm>
              <a:off x="3333" y="2339"/>
              <a:ext cx="415" cy="64"/>
              <a:chOff x="3333" y="2339"/>
              <a:chExt cx="415" cy="64"/>
            </a:xfrm>
          </p:grpSpPr>
          <p:sp>
            <p:nvSpPr>
              <p:cNvPr id="110347"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348" name="Group 682"/>
              <p:cNvGrpSpPr>
                <a:grpSpLocks/>
              </p:cNvGrpSpPr>
              <p:nvPr/>
            </p:nvGrpSpPr>
            <p:grpSpPr bwMode="auto">
              <a:xfrm>
                <a:off x="3333" y="2371"/>
                <a:ext cx="295" cy="1"/>
                <a:chOff x="3333" y="2371"/>
                <a:chExt cx="295" cy="1"/>
              </a:xfrm>
            </p:grpSpPr>
            <p:sp>
              <p:nvSpPr>
                <p:cNvPr id="110349"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50"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51"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52"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53"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54"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11" name="Group 689"/>
            <p:cNvGrpSpPr>
              <a:grpSpLocks/>
            </p:cNvGrpSpPr>
            <p:nvPr/>
          </p:nvGrpSpPr>
          <p:grpSpPr bwMode="auto">
            <a:xfrm>
              <a:off x="3325" y="2650"/>
              <a:ext cx="415" cy="56"/>
              <a:chOff x="3325" y="2650"/>
              <a:chExt cx="415" cy="56"/>
            </a:xfrm>
          </p:grpSpPr>
          <p:sp>
            <p:nvSpPr>
              <p:cNvPr id="110339"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340" name="Group 691"/>
              <p:cNvGrpSpPr>
                <a:grpSpLocks/>
              </p:cNvGrpSpPr>
              <p:nvPr/>
            </p:nvGrpSpPr>
            <p:grpSpPr bwMode="auto">
              <a:xfrm>
                <a:off x="3325" y="2674"/>
                <a:ext cx="295" cy="1"/>
                <a:chOff x="3325" y="2674"/>
                <a:chExt cx="295" cy="1"/>
              </a:xfrm>
            </p:grpSpPr>
            <p:sp>
              <p:nvSpPr>
                <p:cNvPr id="110341"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42"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43"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44"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45"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46"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12" name="Group 698"/>
            <p:cNvGrpSpPr>
              <a:grpSpLocks/>
            </p:cNvGrpSpPr>
            <p:nvPr/>
          </p:nvGrpSpPr>
          <p:grpSpPr bwMode="auto">
            <a:xfrm>
              <a:off x="3788" y="2650"/>
              <a:ext cx="415" cy="56"/>
              <a:chOff x="3788" y="2650"/>
              <a:chExt cx="415" cy="56"/>
            </a:xfrm>
          </p:grpSpPr>
          <p:sp>
            <p:nvSpPr>
              <p:cNvPr id="110331"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332" name="Group 700"/>
              <p:cNvGrpSpPr>
                <a:grpSpLocks/>
              </p:cNvGrpSpPr>
              <p:nvPr/>
            </p:nvGrpSpPr>
            <p:grpSpPr bwMode="auto">
              <a:xfrm>
                <a:off x="3788" y="2674"/>
                <a:ext cx="295" cy="1"/>
                <a:chOff x="3788" y="2674"/>
                <a:chExt cx="295" cy="1"/>
              </a:xfrm>
            </p:grpSpPr>
            <p:sp>
              <p:nvSpPr>
                <p:cNvPr id="110333"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34"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35"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36"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37"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38"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13" name="Group 707"/>
            <p:cNvGrpSpPr>
              <a:grpSpLocks/>
            </p:cNvGrpSpPr>
            <p:nvPr/>
          </p:nvGrpSpPr>
          <p:grpSpPr bwMode="auto">
            <a:xfrm>
              <a:off x="3325" y="2953"/>
              <a:ext cx="415" cy="56"/>
              <a:chOff x="3325" y="2953"/>
              <a:chExt cx="415" cy="56"/>
            </a:xfrm>
          </p:grpSpPr>
          <p:sp>
            <p:nvSpPr>
              <p:cNvPr id="110323"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324" name="Group 709"/>
              <p:cNvGrpSpPr>
                <a:grpSpLocks/>
              </p:cNvGrpSpPr>
              <p:nvPr/>
            </p:nvGrpSpPr>
            <p:grpSpPr bwMode="auto">
              <a:xfrm>
                <a:off x="3325" y="2985"/>
                <a:ext cx="295" cy="1"/>
                <a:chOff x="3325" y="2985"/>
                <a:chExt cx="295" cy="1"/>
              </a:xfrm>
            </p:grpSpPr>
            <p:sp>
              <p:nvSpPr>
                <p:cNvPr id="110325"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26"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27"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28"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29"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30"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14" name="Group 716"/>
            <p:cNvGrpSpPr>
              <a:grpSpLocks/>
            </p:cNvGrpSpPr>
            <p:nvPr/>
          </p:nvGrpSpPr>
          <p:grpSpPr bwMode="auto">
            <a:xfrm>
              <a:off x="3788" y="2953"/>
              <a:ext cx="415" cy="56"/>
              <a:chOff x="3788" y="2953"/>
              <a:chExt cx="415" cy="56"/>
            </a:xfrm>
          </p:grpSpPr>
          <p:sp>
            <p:nvSpPr>
              <p:cNvPr id="110315"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316" name="Group 718"/>
              <p:cNvGrpSpPr>
                <a:grpSpLocks/>
              </p:cNvGrpSpPr>
              <p:nvPr/>
            </p:nvGrpSpPr>
            <p:grpSpPr bwMode="auto">
              <a:xfrm>
                <a:off x="3788" y="2985"/>
                <a:ext cx="295" cy="1"/>
                <a:chOff x="3788" y="2985"/>
                <a:chExt cx="295" cy="1"/>
              </a:xfrm>
            </p:grpSpPr>
            <p:sp>
              <p:nvSpPr>
                <p:cNvPr id="110317"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18"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19"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20"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21"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22"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15" name="Group 725"/>
            <p:cNvGrpSpPr>
              <a:grpSpLocks/>
            </p:cNvGrpSpPr>
            <p:nvPr/>
          </p:nvGrpSpPr>
          <p:grpSpPr bwMode="auto">
            <a:xfrm>
              <a:off x="4251" y="2953"/>
              <a:ext cx="415" cy="56"/>
              <a:chOff x="4251" y="2953"/>
              <a:chExt cx="415" cy="56"/>
            </a:xfrm>
          </p:grpSpPr>
          <p:sp>
            <p:nvSpPr>
              <p:cNvPr id="110307"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308" name="Group 727"/>
              <p:cNvGrpSpPr>
                <a:grpSpLocks/>
              </p:cNvGrpSpPr>
              <p:nvPr/>
            </p:nvGrpSpPr>
            <p:grpSpPr bwMode="auto">
              <a:xfrm>
                <a:off x="4251" y="2985"/>
                <a:ext cx="295" cy="1"/>
                <a:chOff x="4251" y="2985"/>
                <a:chExt cx="295" cy="1"/>
              </a:xfrm>
            </p:grpSpPr>
            <p:sp>
              <p:nvSpPr>
                <p:cNvPr id="110309"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10"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11"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12"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13"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314"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16" name="Group 734"/>
            <p:cNvGrpSpPr>
              <a:grpSpLocks/>
            </p:cNvGrpSpPr>
            <p:nvPr/>
          </p:nvGrpSpPr>
          <p:grpSpPr bwMode="auto">
            <a:xfrm>
              <a:off x="4674" y="1741"/>
              <a:ext cx="40" cy="1260"/>
              <a:chOff x="4674" y="1741"/>
              <a:chExt cx="40" cy="1260"/>
            </a:xfrm>
          </p:grpSpPr>
          <p:sp>
            <p:nvSpPr>
              <p:cNvPr id="110297"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110298"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110299"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110300"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110301"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110302"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110303"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110304"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110305"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110306"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109817" name="Group 745"/>
            <p:cNvGrpSpPr>
              <a:grpSpLocks/>
            </p:cNvGrpSpPr>
            <p:nvPr/>
          </p:nvGrpSpPr>
          <p:grpSpPr bwMode="auto">
            <a:xfrm>
              <a:off x="3740" y="3272"/>
              <a:ext cx="40" cy="343"/>
              <a:chOff x="3740" y="3272"/>
              <a:chExt cx="40" cy="343"/>
            </a:xfrm>
          </p:grpSpPr>
          <p:sp>
            <p:nvSpPr>
              <p:cNvPr id="110293"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110294"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110295"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110296"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109818" name="Group 750"/>
            <p:cNvGrpSpPr>
              <a:grpSpLocks/>
            </p:cNvGrpSpPr>
            <p:nvPr/>
          </p:nvGrpSpPr>
          <p:grpSpPr bwMode="auto">
            <a:xfrm>
              <a:off x="3285" y="3272"/>
              <a:ext cx="32" cy="343"/>
              <a:chOff x="3285" y="3272"/>
              <a:chExt cx="32" cy="343"/>
            </a:xfrm>
          </p:grpSpPr>
          <p:sp>
            <p:nvSpPr>
              <p:cNvPr id="110289"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110290"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10291"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110292"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9819" name="Group 755"/>
            <p:cNvGrpSpPr>
              <a:grpSpLocks/>
            </p:cNvGrpSpPr>
            <p:nvPr/>
          </p:nvGrpSpPr>
          <p:grpSpPr bwMode="auto">
            <a:xfrm>
              <a:off x="4203" y="3272"/>
              <a:ext cx="32" cy="343"/>
              <a:chOff x="4203" y="3272"/>
              <a:chExt cx="32" cy="343"/>
            </a:xfrm>
          </p:grpSpPr>
          <p:sp>
            <p:nvSpPr>
              <p:cNvPr id="110285"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110286"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10287"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110288"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9820" name="Group 760"/>
            <p:cNvGrpSpPr>
              <a:grpSpLocks/>
            </p:cNvGrpSpPr>
            <p:nvPr/>
          </p:nvGrpSpPr>
          <p:grpSpPr bwMode="auto">
            <a:xfrm>
              <a:off x="4658" y="3272"/>
              <a:ext cx="32" cy="343"/>
              <a:chOff x="4658" y="3272"/>
              <a:chExt cx="32" cy="343"/>
            </a:xfrm>
          </p:grpSpPr>
          <p:sp>
            <p:nvSpPr>
              <p:cNvPr id="110281"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110282"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110283"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110284"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109821" name="Group 765"/>
            <p:cNvGrpSpPr>
              <a:grpSpLocks/>
            </p:cNvGrpSpPr>
            <p:nvPr/>
          </p:nvGrpSpPr>
          <p:grpSpPr bwMode="auto">
            <a:xfrm>
              <a:off x="4251" y="2650"/>
              <a:ext cx="415" cy="56"/>
              <a:chOff x="4251" y="2650"/>
              <a:chExt cx="415" cy="56"/>
            </a:xfrm>
          </p:grpSpPr>
          <p:sp>
            <p:nvSpPr>
              <p:cNvPr id="110273"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274" name="Group 767"/>
              <p:cNvGrpSpPr>
                <a:grpSpLocks/>
              </p:cNvGrpSpPr>
              <p:nvPr/>
            </p:nvGrpSpPr>
            <p:grpSpPr bwMode="auto">
              <a:xfrm>
                <a:off x="4251" y="2674"/>
                <a:ext cx="295" cy="1"/>
                <a:chOff x="4251" y="2674"/>
                <a:chExt cx="295" cy="1"/>
              </a:xfrm>
            </p:grpSpPr>
            <p:sp>
              <p:nvSpPr>
                <p:cNvPr id="110275"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76"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77"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78"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79"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80"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22" name="Group 774"/>
            <p:cNvGrpSpPr>
              <a:grpSpLocks/>
            </p:cNvGrpSpPr>
            <p:nvPr/>
          </p:nvGrpSpPr>
          <p:grpSpPr bwMode="auto">
            <a:xfrm>
              <a:off x="4251" y="1733"/>
              <a:ext cx="415" cy="56"/>
              <a:chOff x="4251" y="1733"/>
              <a:chExt cx="415" cy="56"/>
            </a:xfrm>
          </p:grpSpPr>
          <p:sp>
            <p:nvSpPr>
              <p:cNvPr id="110265"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266" name="Group 776"/>
              <p:cNvGrpSpPr>
                <a:grpSpLocks/>
              </p:cNvGrpSpPr>
              <p:nvPr/>
            </p:nvGrpSpPr>
            <p:grpSpPr bwMode="auto">
              <a:xfrm>
                <a:off x="4251" y="1757"/>
                <a:ext cx="295" cy="1"/>
                <a:chOff x="4251" y="1757"/>
                <a:chExt cx="295" cy="1"/>
              </a:xfrm>
            </p:grpSpPr>
            <p:sp>
              <p:nvSpPr>
                <p:cNvPr id="110267"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68"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69"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70"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71"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72"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23" name="Group 783"/>
            <p:cNvGrpSpPr>
              <a:grpSpLocks/>
            </p:cNvGrpSpPr>
            <p:nvPr/>
          </p:nvGrpSpPr>
          <p:grpSpPr bwMode="auto">
            <a:xfrm>
              <a:off x="3325" y="3264"/>
              <a:ext cx="415" cy="56"/>
              <a:chOff x="3325" y="3264"/>
              <a:chExt cx="415" cy="56"/>
            </a:xfrm>
          </p:grpSpPr>
          <p:sp>
            <p:nvSpPr>
              <p:cNvPr id="110257"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258" name="Group 785"/>
              <p:cNvGrpSpPr>
                <a:grpSpLocks/>
              </p:cNvGrpSpPr>
              <p:nvPr/>
            </p:nvGrpSpPr>
            <p:grpSpPr bwMode="auto">
              <a:xfrm>
                <a:off x="3325" y="3288"/>
                <a:ext cx="295" cy="1"/>
                <a:chOff x="3325" y="3288"/>
                <a:chExt cx="295" cy="1"/>
              </a:xfrm>
            </p:grpSpPr>
            <p:sp>
              <p:nvSpPr>
                <p:cNvPr id="110259"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60"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61"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62"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63"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64"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24" name="Group 792"/>
            <p:cNvGrpSpPr>
              <a:grpSpLocks/>
            </p:cNvGrpSpPr>
            <p:nvPr/>
          </p:nvGrpSpPr>
          <p:grpSpPr bwMode="auto">
            <a:xfrm>
              <a:off x="3780" y="3256"/>
              <a:ext cx="415" cy="56"/>
              <a:chOff x="3780" y="3256"/>
              <a:chExt cx="415" cy="56"/>
            </a:xfrm>
          </p:grpSpPr>
          <p:sp>
            <p:nvSpPr>
              <p:cNvPr id="110249"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250" name="Group 794"/>
              <p:cNvGrpSpPr>
                <a:grpSpLocks/>
              </p:cNvGrpSpPr>
              <p:nvPr/>
            </p:nvGrpSpPr>
            <p:grpSpPr bwMode="auto">
              <a:xfrm>
                <a:off x="3780" y="3288"/>
                <a:ext cx="295" cy="1"/>
                <a:chOff x="3780" y="3288"/>
                <a:chExt cx="295" cy="1"/>
              </a:xfrm>
            </p:grpSpPr>
            <p:sp>
              <p:nvSpPr>
                <p:cNvPr id="110251"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52"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53"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54"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55"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56"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25" name="Group 801"/>
            <p:cNvGrpSpPr>
              <a:grpSpLocks/>
            </p:cNvGrpSpPr>
            <p:nvPr/>
          </p:nvGrpSpPr>
          <p:grpSpPr bwMode="auto">
            <a:xfrm>
              <a:off x="4251" y="3256"/>
              <a:ext cx="415" cy="56"/>
              <a:chOff x="4251" y="3256"/>
              <a:chExt cx="415" cy="56"/>
            </a:xfrm>
          </p:grpSpPr>
          <p:sp>
            <p:nvSpPr>
              <p:cNvPr id="110241"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242" name="Group 803"/>
              <p:cNvGrpSpPr>
                <a:grpSpLocks/>
              </p:cNvGrpSpPr>
              <p:nvPr/>
            </p:nvGrpSpPr>
            <p:grpSpPr bwMode="auto">
              <a:xfrm>
                <a:off x="4251" y="3288"/>
                <a:ext cx="295" cy="1"/>
                <a:chOff x="4251" y="3288"/>
                <a:chExt cx="295" cy="1"/>
              </a:xfrm>
            </p:grpSpPr>
            <p:sp>
              <p:nvSpPr>
                <p:cNvPr id="110243"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44"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45"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46"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47"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48"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26" name="Group 810"/>
            <p:cNvGrpSpPr>
              <a:grpSpLocks/>
            </p:cNvGrpSpPr>
            <p:nvPr/>
          </p:nvGrpSpPr>
          <p:grpSpPr bwMode="auto">
            <a:xfrm>
              <a:off x="3325" y="3567"/>
              <a:ext cx="415" cy="56"/>
              <a:chOff x="3325" y="3567"/>
              <a:chExt cx="415" cy="56"/>
            </a:xfrm>
          </p:grpSpPr>
          <p:sp>
            <p:nvSpPr>
              <p:cNvPr id="110233"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234" name="Group 812"/>
              <p:cNvGrpSpPr>
                <a:grpSpLocks/>
              </p:cNvGrpSpPr>
              <p:nvPr/>
            </p:nvGrpSpPr>
            <p:grpSpPr bwMode="auto">
              <a:xfrm>
                <a:off x="3325" y="3599"/>
                <a:ext cx="295" cy="1"/>
                <a:chOff x="3325" y="3599"/>
                <a:chExt cx="295" cy="1"/>
              </a:xfrm>
            </p:grpSpPr>
            <p:sp>
              <p:nvSpPr>
                <p:cNvPr id="110235"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36"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37"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38"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39"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40"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27" name="Group 819"/>
            <p:cNvGrpSpPr>
              <a:grpSpLocks/>
            </p:cNvGrpSpPr>
            <p:nvPr/>
          </p:nvGrpSpPr>
          <p:grpSpPr bwMode="auto">
            <a:xfrm>
              <a:off x="3788" y="3567"/>
              <a:ext cx="415" cy="56"/>
              <a:chOff x="3788" y="3567"/>
              <a:chExt cx="415" cy="56"/>
            </a:xfrm>
          </p:grpSpPr>
          <p:sp>
            <p:nvSpPr>
              <p:cNvPr id="110225"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226" name="Group 821"/>
              <p:cNvGrpSpPr>
                <a:grpSpLocks/>
              </p:cNvGrpSpPr>
              <p:nvPr/>
            </p:nvGrpSpPr>
            <p:grpSpPr bwMode="auto">
              <a:xfrm>
                <a:off x="3788" y="3591"/>
                <a:ext cx="295" cy="1"/>
                <a:chOff x="3788" y="3591"/>
                <a:chExt cx="295" cy="1"/>
              </a:xfrm>
            </p:grpSpPr>
            <p:sp>
              <p:nvSpPr>
                <p:cNvPr id="110227"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28"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29"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30"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31"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32"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28" name="Group 828"/>
            <p:cNvGrpSpPr>
              <a:grpSpLocks/>
            </p:cNvGrpSpPr>
            <p:nvPr/>
          </p:nvGrpSpPr>
          <p:grpSpPr bwMode="auto">
            <a:xfrm>
              <a:off x="4243" y="3567"/>
              <a:ext cx="415" cy="56"/>
              <a:chOff x="4243" y="3567"/>
              <a:chExt cx="415" cy="56"/>
            </a:xfrm>
          </p:grpSpPr>
          <p:sp>
            <p:nvSpPr>
              <p:cNvPr id="110217"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218" name="Group 830"/>
              <p:cNvGrpSpPr>
                <a:grpSpLocks/>
              </p:cNvGrpSpPr>
              <p:nvPr/>
            </p:nvGrpSpPr>
            <p:grpSpPr bwMode="auto">
              <a:xfrm>
                <a:off x="4243" y="3599"/>
                <a:ext cx="295" cy="1"/>
                <a:chOff x="4243" y="3599"/>
                <a:chExt cx="295" cy="1"/>
              </a:xfrm>
            </p:grpSpPr>
            <p:sp>
              <p:nvSpPr>
                <p:cNvPr id="110219"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20"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21"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22"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23"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24"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29" name="Group 837"/>
            <p:cNvGrpSpPr>
              <a:grpSpLocks/>
            </p:cNvGrpSpPr>
            <p:nvPr/>
          </p:nvGrpSpPr>
          <p:grpSpPr bwMode="auto">
            <a:xfrm>
              <a:off x="3788" y="2376"/>
              <a:ext cx="886" cy="290"/>
              <a:chOff x="3788" y="2376"/>
              <a:chExt cx="886" cy="290"/>
            </a:xfrm>
          </p:grpSpPr>
          <p:sp>
            <p:nvSpPr>
              <p:cNvPr id="110215"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10216"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30" name="Group 840"/>
            <p:cNvGrpSpPr>
              <a:grpSpLocks/>
            </p:cNvGrpSpPr>
            <p:nvPr/>
          </p:nvGrpSpPr>
          <p:grpSpPr bwMode="auto">
            <a:xfrm>
              <a:off x="3309" y="2084"/>
              <a:ext cx="1381" cy="1507"/>
              <a:chOff x="3309" y="2084"/>
              <a:chExt cx="1381" cy="1507"/>
            </a:xfrm>
          </p:grpSpPr>
          <p:sp>
            <p:nvSpPr>
              <p:cNvPr id="110213"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110214"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31" name="Group 843"/>
            <p:cNvGrpSpPr>
              <a:grpSpLocks/>
            </p:cNvGrpSpPr>
            <p:nvPr/>
          </p:nvGrpSpPr>
          <p:grpSpPr bwMode="auto">
            <a:xfrm>
              <a:off x="3773" y="2076"/>
              <a:ext cx="909" cy="893"/>
              <a:chOff x="3773" y="2076"/>
              <a:chExt cx="909" cy="893"/>
            </a:xfrm>
          </p:grpSpPr>
          <p:sp>
            <p:nvSpPr>
              <p:cNvPr id="110211"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10212"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32" name="Group 846"/>
            <p:cNvGrpSpPr>
              <a:grpSpLocks/>
            </p:cNvGrpSpPr>
            <p:nvPr/>
          </p:nvGrpSpPr>
          <p:grpSpPr bwMode="auto">
            <a:xfrm>
              <a:off x="3317" y="2379"/>
              <a:ext cx="910" cy="893"/>
              <a:chOff x="3317" y="2379"/>
              <a:chExt cx="910" cy="893"/>
            </a:xfrm>
          </p:grpSpPr>
          <p:sp>
            <p:nvSpPr>
              <p:cNvPr id="110209"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10210"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33" name="Group 849"/>
            <p:cNvGrpSpPr>
              <a:grpSpLocks/>
            </p:cNvGrpSpPr>
            <p:nvPr/>
          </p:nvGrpSpPr>
          <p:grpSpPr bwMode="auto">
            <a:xfrm>
              <a:off x="2878" y="1725"/>
              <a:ext cx="415" cy="56"/>
              <a:chOff x="2878" y="1725"/>
              <a:chExt cx="415" cy="56"/>
            </a:xfrm>
          </p:grpSpPr>
          <p:sp>
            <p:nvSpPr>
              <p:cNvPr id="110201"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202" name="Group 851"/>
              <p:cNvGrpSpPr>
                <a:grpSpLocks/>
              </p:cNvGrpSpPr>
              <p:nvPr/>
            </p:nvGrpSpPr>
            <p:grpSpPr bwMode="auto">
              <a:xfrm>
                <a:off x="2878" y="1757"/>
                <a:ext cx="295" cy="1"/>
                <a:chOff x="2878" y="1757"/>
                <a:chExt cx="295" cy="1"/>
              </a:xfrm>
            </p:grpSpPr>
            <p:sp>
              <p:nvSpPr>
                <p:cNvPr id="110203"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04"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05"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06"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07"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08"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34" name="Group 858"/>
            <p:cNvGrpSpPr>
              <a:grpSpLocks/>
            </p:cNvGrpSpPr>
            <p:nvPr/>
          </p:nvGrpSpPr>
          <p:grpSpPr bwMode="auto">
            <a:xfrm>
              <a:off x="2878" y="2036"/>
              <a:ext cx="415" cy="56"/>
              <a:chOff x="2878" y="2036"/>
              <a:chExt cx="415" cy="56"/>
            </a:xfrm>
          </p:grpSpPr>
          <p:sp>
            <p:nvSpPr>
              <p:cNvPr id="110193"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194" name="Group 860"/>
              <p:cNvGrpSpPr>
                <a:grpSpLocks/>
              </p:cNvGrpSpPr>
              <p:nvPr/>
            </p:nvGrpSpPr>
            <p:grpSpPr bwMode="auto">
              <a:xfrm>
                <a:off x="2878" y="2060"/>
                <a:ext cx="295" cy="1"/>
                <a:chOff x="2878" y="2060"/>
                <a:chExt cx="295" cy="1"/>
              </a:xfrm>
            </p:grpSpPr>
            <p:sp>
              <p:nvSpPr>
                <p:cNvPr id="110195"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96"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97"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98"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99"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200"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35" name="Group 867"/>
            <p:cNvGrpSpPr>
              <a:grpSpLocks/>
            </p:cNvGrpSpPr>
            <p:nvPr/>
          </p:nvGrpSpPr>
          <p:grpSpPr bwMode="auto">
            <a:xfrm>
              <a:off x="2886" y="2339"/>
              <a:ext cx="415" cy="56"/>
              <a:chOff x="2886" y="2339"/>
              <a:chExt cx="415" cy="56"/>
            </a:xfrm>
          </p:grpSpPr>
          <p:sp>
            <p:nvSpPr>
              <p:cNvPr id="110185"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186" name="Group 869"/>
              <p:cNvGrpSpPr>
                <a:grpSpLocks/>
              </p:cNvGrpSpPr>
              <p:nvPr/>
            </p:nvGrpSpPr>
            <p:grpSpPr bwMode="auto">
              <a:xfrm>
                <a:off x="2886" y="2371"/>
                <a:ext cx="295" cy="1"/>
                <a:chOff x="2886" y="2371"/>
                <a:chExt cx="295" cy="1"/>
              </a:xfrm>
            </p:grpSpPr>
            <p:sp>
              <p:nvSpPr>
                <p:cNvPr id="110187"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88"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89"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90"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91"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92"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36" name="Group 876"/>
            <p:cNvGrpSpPr>
              <a:grpSpLocks/>
            </p:cNvGrpSpPr>
            <p:nvPr/>
          </p:nvGrpSpPr>
          <p:grpSpPr bwMode="auto">
            <a:xfrm>
              <a:off x="2878" y="2642"/>
              <a:ext cx="415" cy="56"/>
              <a:chOff x="2878" y="2642"/>
              <a:chExt cx="415" cy="56"/>
            </a:xfrm>
          </p:grpSpPr>
          <p:sp>
            <p:nvSpPr>
              <p:cNvPr id="110177"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178" name="Group 878"/>
              <p:cNvGrpSpPr>
                <a:grpSpLocks/>
              </p:cNvGrpSpPr>
              <p:nvPr/>
            </p:nvGrpSpPr>
            <p:grpSpPr bwMode="auto">
              <a:xfrm>
                <a:off x="2878" y="2674"/>
                <a:ext cx="295" cy="1"/>
                <a:chOff x="2878" y="2674"/>
                <a:chExt cx="295" cy="1"/>
              </a:xfrm>
            </p:grpSpPr>
            <p:sp>
              <p:nvSpPr>
                <p:cNvPr id="110179"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80"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81"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82"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83"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84"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37" name="Group 885"/>
            <p:cNvGrpSpPr>
              <a:grpSpLocks/>
            </p:cNvGrpSpPr>
            <p:nvPr/>
          </p:nvGrpSpPr>
          <p:grpSpPr bwMode="auto">
            <a:xfrm>
              <a:off x="2878" y="2953"/>
              <a:ext cx="415" cy="56"/>
              <a:chOff x="2878" y="2953"/>
              <a:chExt cx="415" cy="56"/>
            </a:xfrm>
          </p:grpSpPr>
          <p:sp>
            <p:nvSpPr>
              <p:cNvPr id="110169"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110170" name="Group 887"/>
              <p:cNvGrpSpPr>
                <a:grpSpLocks/>
              </p:cNvGrpSpPr>
              <p:nvPr/>
            </p:nvGrpSpPr>
            <p:grpSpPr bwMode="auto">
              <a:xfrm>
                <a:off x="2878" y="2985"/>
                <a:ext cx="295" cy="1"/>
                <a:chOff x="2878" y="2985"/>
                <a:chExt cx="295" cy="1"/>
              </a:xfrm>
            </p:grpSpPr>
            <p:sp>
              <p:nvSpPr>
                <p:cNvPr id="110171"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72"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73"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74"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75"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76"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38" name="Group 894"/>
            <p:cNvGrpSpPr>
              <a:grpSpLocks/>
            </p:cNvGrpSpPr>
            <p:nvPr/>
          </p:nvGrpSpPr>
          <p:grpSpPr bwMode="auto">
            <a:xfrm>
              <a:off x="2870" y="3256"/>
              <a:ext cx="415" cy="56"/>
              <a:chOff x="2870" y="3256"/>
              <a:chExt cx="415" cy="56"/>
            </a:xfrm>
          </p:grpSpPr>
          <p:sp>
            <p:nvSpPr>
              <p:cNvPr id="110161"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162" name="Group 896"/>
              <p:cNvGrpSpPr>
                <a:grpSpLocks/>
              </p:cNvGrpSpPr>
              <p:nvPr/>
            </p:nvGrpSpPr>
            <p:grpSpPr bwMode="auto">
              <a:xfrm>
                <a:off x="2870" y="3280"/>
                <a:ext cx="295" cy="1"/>
                <a:chOff x="2870" y="3280"/>
                <a:chExt cx="295" cy="1"/>
              </a:xfrm>
            </p:grpSpPr>
            <p:sp>
              <p:nvSpPr>
                <p:cNvPr id="110163"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64"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65"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66"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67"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68"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39" name="Group 903"/>
            <p:cNvGrpSpPr>
              <a:grpSpLocks/>
            </p:cNvGrpSpPr>
            <p:nvPr/>
          </p:nvGrpSpPr>
          <p:grpSpPr bwMode="auto">
            <a:xfrm>
              <a:off x="2870" y="3567"/>
              <a:ext cx="415" cy="56"/>
              <a:chOff x="2870" y="3567"/>
              <a:chExt cx="415" cy="56"/>
            </a:xfrm>
          </p:grpSpPr>
          <p:sp>
            <p:nvSpPr>
              <p:cNvPr id="110153"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110154" name="Group 905"/>
              <p:cNvGrpSpPr>
                <a:grpSpLocks/>
              </p:cNvGrpSpPr>
              <p:nvPr/>
            </p:nvGrpSpPr>
            <p:grpSpPr bwMode="auto">
              <a:xfrm>
                <a:off x="2870" y="3591"/>
                <a:ext cx="295" cy="1"/>
                <a:chOff x="2870" y="3591"/>
                <a:chExt cx="295" cy="1"/>
              </a:xfrm>
            </p:grpSpPr>
            <p:sp>
              <p:nvSpPr>
                <p:cNvPr id="110155"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56"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57"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58"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59"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60"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9840" name="Group 912"/>
            <p:cNvGrpSpPr>
              <a:grpSpLocks/>
            </p:cNvGrpSpPr>
            <p:nvPr/>
          </p:nvGrpSpPr>
          <p:grpSpPr bwMode="auto">
            <a:xfrm>
              <a:off x="2399" y="1765"/>
              <a:ext cx="1357" cy="1196"/>
              <a:chOff x="2399" y="1765"/>
              <a:chExt cx="1357" cy="1196"/>
            </a:xfrm>
          </p:grpSpPr>
          <p:sp>
            <p:nvSpPr>
              <p:cNvPr id="110151"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110152"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41" name="Group 915"/>
            <p:cNvGrpSpPr>
              <a:grpSpLocks/>
            </p:cNvGrpSpPr>
            <p:nvPr/>
          </p:nvGrpSpPr>
          <p:grpSpPr bwMode="auto">
            <a:xfrm>
              <a:off x="2862" y="1765"/>
              <a:ext cx="1349" cy="1204"/>
              <a:chOff x="2862" y="1765"/>
              <a:chExt cx="1349" cy="1204"/>
            </a:xfrm>
          </p:grpSpPr>
          <p:sp>
            <p:nvSpPr>
              <p:cNvPr id="110149"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 name="T15" fmla="*/ 0 w 120"/>
                  <a:gd name="T16" fmla="*/ 0 h 119"/>
                  <a:gd name="T17" fmla="*/ 120 w 120"/>
                  <a:gd name="T18" fmla="*/ 119 h 119"/>
                </a:gdLst>
                <a:ahLst/>
                <a:cxnLst>
                  <a:cxn ang="T10">
                    <a:pos x="T0" y="T1"/>
                  </a:cxn>
                  <a:cxn ang="T11">
                    <a:pos x="T2" y="T3"/>
                  </a:cxn>
                  <a:cxn ang="T12">
                    <a:pos x="T4" y="T5"/>
                  </a:cxn>
                  <a:cxn ang="T13">
                    <a:pos x="T6" y="T7"/>
                  </a:cxn>
                  <a:cxn ang="T14">
                    <a:pos x="T8" y="T9"/>
                  </a:cxn>
                </a:cxnLst>
                <a:rect l="T15" t="T16" r="T17" b="T18"/>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110150"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42" name="Group 918"/>
            <p:cNvGrpSpPr>
              <a:grpSpLocks/>
            </p:cNvGrpSpPr>
            <p:nvPr/>
          </p:nvGrpSpPr>
          <p:grpSpPr bwMode="auto">
            <a:xfrm>
              <a:off x="2870" y="2990"/>
              <a:ext cx="886" cy="290"/>
              <a:chOff x="2870" y="2990"/>
              <a:chExt cx="886" cy="290"/>
            </a:xfrm>
          </p:grpSpPr>
          <p:sp>
            <p:nvSpPr>
              <p:cNvPr id="110147"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110148"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43" name="Group 921"/>
            <p:cNvGrpSpPr>
              <a:grpSpLocks/>
            </p:cNvGrpSpPr>
            <p:nvPr/>
          </p:nvGrpSpPr>
          <p:grpSpPr bwMode="auto">
            <a:xfrm>
              <a:off x="2393" y="2993"/>
              <a:ext cx="437" cy="598"/>
              <a:chOff x="2393" y="2993"/>
              <a:chExt cx="437" cy="598"/>
            </a:xfrm>
          </p:grpSpPr>
          <p:sp>
            <p:nvSpPr>
              <p:cNvPr id="110145"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 name="T15" fmla="*/ 0 w 104"/>
                  <a:gd name="T16" fmla="*/ 0 h 128"/>
                  <a:gd name="T17" fmla="*/ 104 w 104"/>
                  <a:gd name="T18" fmla="*/ 128 h 128"/>
                </a:gdLst>
                <a:ahLst/>
                <a:cxnLst>
                  <a:cxn ang="T10">
                    <a:pos x="T0" y="T1"/>
                  </a:cxn>
                  <a:cxn ang="T11">
                    <a:pos x="T2" y="T3"/>
                  </a:cxn>
                  <a:cxn ang="T12">
                    <a:pos x="T4" y="T5"/>
                  </a:cxn>
                  <a:cxn ang="T13">
                    <a:pos x="T6" y="T7"/>
                  </a:cxn>
                  <a:cxn ang="T14">
                    <a:pos x="T8" y="T9"/>
                  </a:cxn>
                </a:cxnLst>
                <a:rect l="T15" t="T16" r="T17" b="T18"/>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110146"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44" name="Group 924"/>
            <p:cNvGrpSpPr>
              <a:grpSpLocks/>
            </p:cNvGrpSpPr>
            <p:nvPr/>
          </p:nvGrpSpPr>
          <p:grpSpPr bwMode="auto">
            <a:xfrm>
              <a:off x="2854" y="2690"/>
              <a:ext cx="902" cy="596"/>
              <a:chOff x="2854" y="2690"/>
              <a:chExt cx="902" cy="596"/>
            </a:xfrm>
          </p:grpSpPr>
          <p:sp>
            <p:nvSpPr>
              <p:cNvPr id="110143"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 name="T15" fmla="*/ 0 w 136"/>
                  <a:gd name="T16" fmla="*/ 0 h 104"/>
                  <a:gd name="T17" fmla="*/ 136 w 136"/>
                  <a:gd name="T18" fmla="*/ 104 h 104"/>
                </a:gdLst>
                <a:ahLst/>
                <a:cxnLst>
                  <a:cxn ang="T10">
                    <a:pos x="T0" y="T1"/>
                  </a:cxn>
                  <a:cxn ang="T11">
                    <a:pos x="T2" y="T3"/>
                  </a:cxn>
                  <a:cxn ang="T12">
                    <a:pos x="T4" y="T5"/>
                  </a:cxn>
                  <a:cxn ang="T13">
                    <a:pos x="T6" y="T7"/>
                  </a:cxn>
                  <a:cxn ang="T14">
                    <a:pos x="T8" y="T9"/>
                  </a:cxn>
                </a:cxnLst>
                <a:rect l="T15" t="T16" r="T17" b="T18"/>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110144"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45" name="Group 927"/>
            <p:cNvGrpSpPr>
              <a:grpSpLocks/>
            </p:cNvGrpSpPr>
            <p:nvPr/>
          </p:nvGrpSpPr>
          <p:grpSpPr bwMode="auto">
            <a:xfrm>
              <a:off x="2862" y="1781"/>
              <a:ext cx="1349" cy="1188"/>
              <a:chOff x="2862" y="1781"/>
              <a:chExt cx="1349" cy="1188"/>
            </a:xfrm>
          </p:grpSpPr>
          <p:sp>
            <p:nvSpPr>
              <p:cNvPr id="110141"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 name="T15" fmla="*/ 0 w 120"/>
                  <a:gd name="T16" fmla="*/ 0 h 111"/>
                  <a:gd name="T17" fmla="*/ 120 w 120"/>
                  <a:gd name="T18" fmla="*/ 111 h 111"/>
                </a:gdLst>
                <a:ahLst/>
                <a:cxnLst>
                  <a:cxn ang="T10">
                    <a:pos x="T0" y="T1"/>
                  </a:cxn>
                  <a:cxn ang="T11">
                    <a:pos x="T2" y="T3"/>
                  </a:cxn>
                  <a:cxn ang="T12">
                    <a:pos x="T4" y="T5"/>
                  </a:cxn>
                  <a:cxn ang="T13">
                    <a:pos x="T6" y="T7"/>
                  </a:cxn>
                  <a:cxn ang="T14">
                    <a:pos x="T8" y="T9"/>
                  </a:cxn>
                </a:cxnLst>
                <a:rect l="T15" t="T16" r="T17" b="T18"/>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110142"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46" name="Group 930"/>
            <p:cNvGrpSpPr>
              <a:grpSpLocks/>
            </p:cNvGrpSpPr>
            <p:nvPr/>
          </p:nvGrpSpPr>
          <p:grpSpPr bwMode="auto">
            <a:xfrm>
              <a:off x="1944" y="2687"/>
              <a:ext cx="886" cy="282"/>
              <a:chOff x="1944" y="2687"/>
              <a:chExt cx="886" cy="282"/>
            </a:xfrm>
          </p:grpSpPr>
          <p:sp>
            <p:nvSpPr>
              <p:cNvPr id="110139"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110140"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47" name="Group 933"/>
            <p:cNvGrpSpPr>
              <a:grpSpLocks/>
            </p:cNvGrpSpPr>
            <p:nvPr/>
          </p:nvGrpSpPr>
          <p:grpSpPr bwMode="auto">
            <a:xfrm>
              <a:off x="1944" y="2395"/>
              <a:ext cx="1357" cy="1196"/>
              <a:chOff x="1944" y="2395"/>
              <a:chExt cx="1357" cy="1196"/>
            </a:xfrm>
          </p:grpSpPr>
          <p:sp>
            <p:nvSpPr>
              <p:cNvPr id="110137"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 name="T15" fmla="*/ 0 w 128"/>
                  <a:gd name="T16" fmla="*/ 0 h 112"/>
                  <a:gd name="T17" fmla="*/ 128 w 128"/>
                  <a:gd name="T18" fmla="*/ 112 h 112"/>
                </a:gdLst>
                <a:ahLst/>
                <a:cxnLst>
                  <a:cxn ang="T10">
                    <a:pos x="T0" y="T1"/>
                  </a:cxn>
                  <a:cxn ang="T11">
                    <a:pos x="T2" y="T3"/>
                  </a:cxn>
                  <a:cxn ang="T12">
                    <a:pos x="T4" y="T5"/>
                  </a:cxn>
                  <a:cxn ang="T13">
                    <a:pos x="T6" y="T7"/>
                  </a:cxn>
                  <a:cxn ang="T14">
                    <a:pos x="T8" y="T9"/>
                  </a:cxn>
                </a:cxnLst>
                <a:rect l="T15" t="T16" r="T17" b="T18"/>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110138"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48" name="Group 936"/>
            <p:cNvGrpSpPr>
              <a:grpSpLocks/>
            </p:cNvGrpSpPr>
            <p:nvPr/>
          </p:nvGrpSpPr>
          <p:grpSpPr bwMode="auto">
            <a:xfrm>
              <a:off x="3317" y="3293"/>
              <a:ext cx="886" cy="282"/>
              <a:chOff x="3317" y="3293"/>
              <a:chExt cx="886" cy="282"/>
            </a:xfrm>
          </p:grpSpPr>
          <p:sp>
            <p:nvSpPr>
              <p:cNvPr id="110135"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 name="T15" fmla="*/ 0 w 136"/>
                  <a:gd name="T16" fmla="*/ 0 h 71"/>
                  <a:gd name="T17" fmla="*/ 136 w 136"/>
                  <a:gd name="T18" fmla="*/ 71 h 71"/>
                </a:gdLst>
                <a:ahLst/>
                <a:cxnLst>
                  <a:cxn ang="T10">
                    <a:pos x="T0" y="T1"/>
                  </a:cxn>
                  <a:cxn ang="T11">
                    <a:pos x="T2" y="T3"/>
                  </a:cxn>
                  <a:cxn ang="T12">
                    <a:pos x="T4" y="T5"/>
                  </a:cxn>
                  <a:cxn ang="T13">
                    <a:pos x="T6" y="T7"/>
                  </a:cxn>
                  <a:cxn ang="T14">
                    <a:pos x="T8" y="T9"/>
                  </a:cxn>
                </a:cxnLst>
                <a:rect l="T15" t="T16" r="T17" b="T18"/>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110136"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49" name="Group 939"/>
            <p:cNvGrpSpPr>
              <a:grpSpLocks/>
            </p:cNvGrpSpPr>
            <p:nvPr/>
          </p:nvGrpSpPr>
          <p:grpSpPr bwMode="auto">
            <a:xfrm>
              <a:off x="3317" y="2682"/>
              <a:ext cx="1349" cy="619"/>
              <a:chOff x="3317" y="2682"/>
              <a:chExt cx="1349" cy="619"/>
            </a:xfrm>
          </p:grpSpPr>
          <p:sp>
            <p:nvSpPr>
              <p:cNvPr id="110133"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 name="T15" fmla="*/ 0 w 136"/>
                  <a:gd name="T16" fmla="*/ 0 h 88"/>
                  <a:gd name="T17" fmla="*/ 136 w 136"/>
                  <a:gd name="T18" fmla="*/ 88 h 88"/>
                </a:gdLst>
                <a:ahLst/>
                <a:cxnLst>
                  <a:cxn ang="T10">
                    <a:pos x="T0" y="T1"/>
                  </a:cxn>
                  <a:cxn ang="T11">
                    <a:pos x="T2" y="T3"/>
                  </a:cxn>
                  <a:cxn ang="T12">
                    <a:pos x="T4" y="T5"/>
                  </a:cxn>
                  <a:cxn ang="T13">
                    <a:pos x="T6" y="T7"/>
                  </a:cxn>
                  <a:cxn ang="T14">
                    <a:pos x="T8" y="T9"/>
                  </a:cxn>
                </a:cxnLst>
                <a:rect l="T15" t="T16" r="T17" b="T18"/>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110134"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50" name="Group 942"/>
            <p:cNvGrpSpPr>
              <a:grpSpLocks/>
            </p:cNvGrpSpPr>
            <p:nvPr/>
          </p:nvGrpSpPr>
          <p:grpSpPr bwMode="auto">
            <a:xfrm>
              <a:off x="3317" y="2387"/>
              <a:ext cx="886" cy="282"/>
              <a:chOff x="3317" y="2387"/>
              <a:chExt cx="886" cy="282"/>
            </a:xfrm>
          </p:grpSpPr>
          <p:sp>
            <p:nvSpPr>
              <p:cNvPr id="110131"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10132"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51" name="Group 945"/>
            <p:cNvGrpSpPr>
              <a:grpSpLocks/>
            </p:cNvGrpSpPr>
            <p:nvPr/>
          </p:nvGrpSpPr>
          <p:grpSpPr bwMode="auto">
            <a:xfrm>
              <a:off x="3780" y="2387"/>
              <a:ext cx="886" cy="282"/>
              <a:chOff x="3780" y="2387"/>
              <a:chExt cx="886" cy="282"/>
            </a:xfrm>
          </p:grpSpPr>
          <p:sp>
            <p:nvSpPr>
              <p:cNvPr id="110129"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 name="T15" fmla="*/ 0 w 144"/>
                  <a:gd name="T16" fmla="*/ 0 h 72"/>
                  <a:gd name="T17" fmla="*/ 144 w 144"/>
                  <a:gd name="T18" fmla="*/ 72 h 72"/>
                </a:gdLst>
                <a:ahLst/>
                <a:cxnLst>
                  <a:cxn ang="T10">
                    <a:pos x="T0" y="T1"/>
                  </a:cxn>
                  <a:cxn ang="T11">
                    <a:pos x="T2" y="T3"/>
                  </a:cxn>
                  <a:cxn ang="T12">
                    <a:pos x="T4" y="T5"/>
                  </a:cxn>
                  <a:cxn ang="T13">
                    <a:pos x="T6" y="T7"/>
                  </a:cxn>
                  <a:cxn ang="T14">
                    <a:pos x="T8" y="T9"/>
                  </a:cxn>
                </a:cxnLst>
                <a:rect l="T15" t="T16" r="T17" b="T18"/>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110130"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52" name="Group 948"/>
            <p:cNvGrpSpPr>
              <a:grpSpLocks/>
            </p:cNvGrpSpPr>
            <p:nvPr/>
          </p:nvGrpSpPr>
          <p:grpSpPr bwMode="auto">
            <a:xfrm>
              <a:off x="1473" y="2993"/>
              <a:ext cx="886" cy="291"/>
              <a:chOff x="1473" y="2993"/>
              <a:chExt cx="886" cy="291"/>
            </a:xfrm>
          </p:grpSpPr>
          <p:sp>
            <p:nvSpPr>
              <p:cNvPr id="110127"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10128"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53" name="Group 951"/>
            <p:cNvGrpSpPr>
              <a:grpSpLocks/>
            </p:cNvGrpSpPr>
            <p:nvPr/>
          </p:nvGrpSpPr>
          <p:grpSpPr bwMode="auto">
            <a:xfrm>
              <a:off x="1497" y="1765"/>
              <a:ext cx="878" cy="290"/>
              <a:chOff x="1497" y="1765"/>
              <a:chExt cx="878" cy="290"/>
            </a:xfrm>
          </p:grpSpPr>
          <p:sp>
            <p:nvSpPr>
              <p:cNvPr id="110125"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 name="T15" fmla="*/ 0 w 136"/>
                  <a:gd name="T16" fmla="*/ 0 h 72"/>
                  <a:gd name="T17" fmla="*/ 136 w 136"/>
                  <a:gd name="T18" fmla="*/ 72 h 72"/>
                </a:gdLst>
                <a:ahLst/>
                <a:cxnLst>
                  <a:cxn ang="T10">
                    <a:pos x="T0" y="T1"/>
                  </a:cxn>
                  <a:cxn ang="T11">
                    <a:pos x="T2" y="T3"/>
                  </a:cxn>
                  <a:cxn ang="T12">
                    <a:pos x="T4" y="T5"/>
                  </a:cxn>
                  <a:cxn ang="T13">
                    <a:pos x="T6" y="T7"/>
                  </a:cxn>
                  <a:cxn ang="T14">
                    <a:pos x="T8" y="T9"/>
                  </a:cxn>
                </a:cxnLst>
                <a:rect l="T15" t="T16" r="T17" b="T18"/>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110126"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54" name="Group 954"/>
            <p:cNvGrpSpPr>
              <a:grpSpLocks/>
            </p:cNvGrpSpPr>
            <p:nvPr/>
          </p:nvGrpSpPr>
          <p:grpSpPr bwMode="auto">
            <a:xfrm>
              <a:off x="1938" y="1765"/>
              <a:ext cx="892" cy="1507"/>
              <a:chOff x="1938" y="1765"/>
              <a:chExt cx="892" cy="1507"/>
            </a:xfrm>
          </p:grpSpPr>
          <p:sp>
            <p:nvSpPr>
              <p:cNvPr id="110123"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 name="T15" fmla="*/ 0 w 104"/>
                  <a:gd name="T16" fmla="*/ 0 h 127"/>
                  <a:gd name="T17" fmla="*/ 104 w 104"/>
                  <a:gd name="T18" fmla="*/ 127 h 127"/>
                </a:gdLst>
                <a:ahLst/>
                <a:cxnLst>
                  <a:cxn ang="T10">
                    <a:pos x="T0" y="T1"/>
                  </a:cxn>
                  <a:cxn ang="T11">
                    <a:pos x="T2" y="T3"/>
                  </a:cxn>
                  <a:cxn ang="T12">
                    <a:pos x="T4" y="T5"/>
                  </a:cxn>
                  <a:cxn ang="T13">
                    <a:pos x="T6" y="T7"/>
                  </a:cxn>
                  <a:cxn ang="T14">
                    <a:pos x="T8" y="T9"/>
                  </a:cxn>
                </a:cxnLst>
                <a:rect l="T15" t="T16" r="T17" b="T18"/>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110124"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55" name="Group 957"/>
            <p:cNvGrpSpPr>
              <a:grpSpLocks/>
            </p:cNvGrpSpPr>
            <p:nvPr/>
          </p:nvGrpSpPr>
          <p:grpSpPr bwMode="auto">
            <a:xfrm>
              <a:off x="1482" y="1781"/>
              <a:ext cx="438" cy="263"/>
              <a:chOff x="1482" y="1781"/>
              <a:chExt cx="438" cy="263"/>
            </a:xfrm>
          </p:grpSpPr>
          <p:sp>
            <p:nvSpPr>
              <p:cNvPr id="110118"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10119"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20"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21"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22"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56" name="Group 963"/>
            <p:cNvGrpSpPr>
              <a:grpSpLocks/>
            </p:cNvGrpSpPr>
            <p:nvPr/>
          </p:nvGrpSpPr>
          <p:grpSpPr bwMode="auto">
            <a:xfrm>
              <a:off x="1481" y="1789"/>
              <a:ext cx="455" cy="550"/>
              <a:chOff x="1481" y="1789"/>
              <a:chExt cx="455" cy="550"/>
            </a:xfrm>
          </p:grpSpPr>
          <p:sp>
            <p:nvSpPr>
              <p:cNvPr id="110111"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 name="T15" fmla="*/ 0 w 96"/>
                  <a:gd name="T16" fmla="*/ 0 h 104"/>
                  <a:gd name="T17" fmla="*/ 96 w 96"/>
                  <a:gd name="T18" fmla="*/ 104 h 104"/>
                </a:gdLst>
                <a:ahLst/>
                <a:cxnLst>
                  <a:cxn ang="T10">
                    <a:pos x="T0" y="T1"/>
                  </a:cxn>
                  <a:cxn ang="T11">
                    <a:pos x="T2" y="T3"/>
                  </a:cxn>
                  <a:cxn ang="T12">
                    <a:pos x="T4" y="T5"/>
                  </a:cxn>
                  <a:cxn ang="T13">
                    <a:pos x="T6" y="T7"/>
                  </a:cxn>
                  <a:cxn ang="T14">
                    <a:pos x="T8" y="T9"/>
                  </a:cxn>
                </a:cxnLst>
                <a:rect l="T15" t="T16" r="T17" b="T18"/>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110112"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13"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14"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15"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16"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17"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57" name="Group 971"/>
            <p:cNvGrpSpPr>
              <a:grpSpLocks/>
            </p:cNvGrpSpPr>
            <p:nvPr/>
          </p:nvGrpSpPr>
          <p:grpSpPr bwMode="auto">
            <a:xfrm>
              <a:off x="1489" y="2084"/>
              <a:ext cx="439" cy="574"/>
              <a:chOff x="1489" y="2084"/>
              <a:chExt cx="439" cy="574"/>
            </a:xfrm>
          </p:grpSpPr>
          <p:sp>
            <p:nvSpPr>
              <p:cNvPr id="110104"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110105"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06"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07"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08"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09"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10"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58" name="Group 979"/>
            <p:cNvGrpSpPr>
              <a:grpSpLocks/>
            </p:cNvGrpSpPr>
            <p:nvPr/>
          </p:nvGrpSpPr>
          <p:grpSpPr bwMode="auto">
            <a:xfrm>
              <a:off x="1481" y="2084"/>
              <a:ext cx="447" cy="574"/>
              <a:chOff x="1481" y="2084"/>
              <a:chExt cx="447" cy="574"/>
            </a:xfrm>
          </p:grpSpPr>
          <p:sp>
            <p:nvSpPr>
              <p:cNvPr id="110097"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10098"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99"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00"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01"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02"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03"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59" name="Group 987"/>
            <p:cNvGrpSpPr>
              <a:grpSpLocks/>
            </p:cNvGrpSpPr>
            <p:nvPr/>
          </p:nvGrpSpPr>
          <p:grpSpPr bwMode="auto">
            <a:xfrm>
              <a:off x="1944" y="2076"/>
              <a:ext cx="447" cy="263"/>
              <a:chOff x="1944" y="2076"/>
              <a:chExt cx="447" cy="263"/>
            </a:xfrm>
          </p:grpSpPr>
          <p:sp>
            <p:nvSpPr>
              <p:cNvPr id="110092"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10093"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94"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95"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96"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60" name="Group 993"/>
            <p:cNvGrpSpPr>
              <a:grpSpLocks/>
            </p:cNvGrpSpPr>
            <p:nvPr/>
          </p:nvGrpSpPr>
          <p:grpSpPr bwMode="auto">
            <a:xfrm>
              <a:off x="1944" y="1781"/>
              <a:ext cx="431" cy="263"/>
              <a:chOff x="1944" y="1781"/>
              <a:chExt cx="431" cy="263"/>
            </a:xfrm>
          </p:grpSpPr>
          <p:sp>
            <p:nvSpPr>
              <p:cNvPr id="110087"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110088"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89"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90"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91"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61" name="Group 999"/>
            <p:cNvGrpSpPr>
              <a:grpSpLocks/>
            </p:cNvGrpSpPr>
            <p:nvPr/>
          </p:nvGrpSpPr>
          <p:grpSpPr bwMode="auto">
            <a:xfrm>
              <a:off x="2415" y="1781"/>
              <a:ext cx="423" cy="271"/>
              <a:chOff x="2415" y="1781"/>
              <a:chExt cx="423" cy="271"/>
            </a:xfrm>
          </p:grpSpPr>
          <p:sp>
            <p:nvSpPr>
              <p:cNvPr id="110082"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10083"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84"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85"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86"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62" name="Group 1005"/>
            <p:cNvGrpSpPr>
              <a:grpSpLocks/>
            </p:cNvGrpSpPr>
            <p:nvPr/>
          </p:nvGrpSpPr>
          <p:grpSpPr bwMode="auto">
            <a:xfrm>
              <a:off x="2886" y="1773"/>
              <a:ext cx="415" cy="271"/>
              <a:chOff x="2886" y="1773"/>
              <a:chExt cx="415" cy="271"/>
            </a:xfrm>
          </p:grpSpPr>
          <p:sp>
            <p:nvSpPr>
              <p:cNvPr id="110077"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10078"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79"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80"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81"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63" name="Group 1011"/>
            <p:cNvGrpSpPr>
              <a:grpSpLocks/>
            </p:cNvGrpSpPr>
            <p:nvPr/>
          </p:nvGrpSpPr>
          <p:grpSpPr bwMode="auto">
            <a:xfrm>
              <a:off x="3325" y="1773"/>
              <a:ext cx="423" cy="271"/>
              <a:chOff x="3325" y="1773"/>
              <a:chExt cx="423" cy="271"/>
            </a:xfrm>
          </p:grpSpPr>
          <p:sp>
            <p:nvSpPr>
              <p:cNvPr id="110072"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10073"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74"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75"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76"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64" name="Group 1017"/>
            <p:cNvGrpSpPr>
              <a:grpSpLocks/>
            </p:cNvGrpSpPr>
            <p:nvPr/>
          </p:nvGrpSpPr>
          <p:grpSpPr bwMode="auto">
            <a:xfrm>
              <a:off x="2878" y="2379"/>
              <a:ext cx="407" cy="287"/>
              <a:chOff x="2878" y="2379"/>
              <a:chExt cx="407" cy="287"/>
            </a:xfrm>
          </p:grpSpPr>
          <p:sp>
            <p:nvSpPr>
              <p:cNvPr id="110067"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10068"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69"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70"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71"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65" name="Group 1023"/>
            <p:cNvGrpSpPr>
              <a:grpSpLocks/>
            </p:cNvGrpSpPr>
            <p:nvPr/>
          </p:nvGrpSpPr>
          <p:grpSpPr bwMode="auto">
            <a:xfrm>
              <a:off x="2878" y="2076"/>
              <a:ext cx="415" cy="279"/>
              <a:chOff x="2878" y="2076"/>
              <a:chExt cx="415" cy="279"/>
            </a:xfrm>
          </p:grpSpPr>
          <p:sp>
            <p:nvSpPr>
              <p:cNvPr id="110062"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10063"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64"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65"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66"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66" name="Group 1029"/>
            <p:cNvGrpSpPr>
              <a:grpSpLocks/>
            </p:cNvGrpSpPr>
            <p:nvPr/>
          </p:nvGrpSpPr>
          <p:grpSpPr bwMode="auto">
            <a:xfrm>
              <a:off x="2415" y="2068"/>
              <a:ext cx="431" cy="279"/>
              <a:chOff x="2415" y="2068"/>
              <a:chExt cx="431" cy="279"/>
            </a:xfrm>
          </p:grpSpPr>
          <p:sp>
            <p:nvSpPr>
              <p:cNvPr id="110057"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10058"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59"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60"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61"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67" name="Group 1035"/>
            <p:cNvGrpSpPr>
              <a:grpSpLocks/>
            </p:cNvGrpSpPr>
            <p:nvPr/>
          </p:nvGrpSpPr>
          <p:grpSpPr bwMode="auto">
            <a:xfrm>
              <a:off x="2399" y="2387"/>
              <a:ext cx="439" cy="582"/>
              <a:chOff x="2399" y="2387"/>
              <a:chExt cx="439" cy="582"/>
            </a:xfrm>
          </p:grpSpPr>
          <p:sp>
            <p:nvSpPr>
              <p:cNvPr id="110050"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 name="T15" fmla="*/ 0 w 88"/>
                  <a:gd name="T16" fmla="*/ 0 h 104"/>
                  <a:gd name="T17" fmla="*/ 88 w 88"/>
                  <a:gd name="T18" fmla="*/ 104 h 104"/>
                </a:gdLst>
                <a:ahLst/>
                <a:cxnLst>
                  <a:cxn ang="T10">
                    <a:pos x="T0" y="T1"/>
                  </a:cxn>
                  <a:cxn ang="T11">
                    <a:pos x="T2" y="T3"/>
                  </a:cxn>
                  <a:cxn ang="T12">
                    <a:pos x="T4" y="T5"/>
                  </a:cxn>
                  <a:cxn ang="T13">
                    <a:pos x="T6" y="T7"/>
                  </a:cxn>
                  <a:cxn ang="T14">
                    <a:pos x="T8" y="T9"/>
                  </a:cxn>
                </a:cxnLst>
                <a:rect l="T15" t="T16" r="T17" b="T18"/>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110051"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52"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53"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54"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55"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56"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68" name="Group 1043"/>
            <p:cNvGrpSpPr>
              <a:grpSpLocks/>
            </p:cNvGrpSpPr>
            <p:nvPr/>
          </p:nvGrpSpPr>
          <p:grpSpPr bwMode="auto">
            <a:xfrm>
              <a:off x="1498" y="3296"/>
              <a:ext cx="406" cy="287"/>
              <a:chOff x="1498" y="3296"/>
              <a:chExt cx="406" cy="287"/>
            </a:xfrm>
          </p:grpSpPr>
          <p:sp>
            <p:nvSpPr>
              <p:cNvPr id="110045"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10046"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47"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48"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49"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69" name="Group 1049"/>
            <p:cNvGrpSpPr>
              <a:grpSpLocks/>
            </p:cNvGrpSpPr>
            <p:nvPr/>
          </p:nvGrpSpPr>
          <p:grpSpPr bwMode="auto">
            <a:xfrm>
              <a:off x="1489" y="2690"/>
              <a:ext cx="423" cy="279"/>
              <a:chOff x="1489" y="2690"/>
              <a:chExt cx="423" cy="279"/>
            </a:xfrm>
          </p:grpSpPr>
          <p:sp>
            <p:nvSpPr>
              <p:cNvPr id="110040"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10041"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42"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43"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44"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70" name="Group 1055"/>
            <p:cNvGrpSpPr>
              <a:grpSpLocks/>
            </p:cNvGrpSpPr>
            <p:nvPr/>
          </p:nvGrpSpPr>
          <p:grpSpPr bwMode="auto">
            <a:xfrm>
              <a:off x="1490" y="2993"/>
              <a:ext cx="414" cy="271"/>
              <a:chOff x="1490" y="2993"/>
              <a:chExt cx="414" cy="271"/>
            </a:xfrm>
          </p:grpSpPr>
          <p:sp>
            <p:nvSpPr>
              <p:cNvPr id="110035"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10036"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37"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38"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39"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71" name="Group 1061"/>
            <p:cNvGrpSpPr>
              <a:grpSpLocks/>
            </p:cNvGrpSpPr>
            <p:nvPr/>
          </p:nvGrpSpPr>
          <p:grpSpPr bwMode="auto">
            <a:xfrm>
              <a:off x="1936" y="2993"/>
              <a:ext cx="439" cy="582"/>
              <a:chOff x="1936" y="2993"/>
              <a:chExt cx="439" cy="582"/>
            </a:xfrm>
          </p:grpSpPr>
          <p:sp>
            <p:nvSpPr>
              <p:cNvPr id="110028"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 name="T15" fmla="*/ 0 w 88"/>
                  <a:gd name="T16" fmla="*/ 0 h 103"/>
                  <a:gd name="T17" fmla="*/ 88 w 88"/>
                  <a:gd name="T18" fmla="*/ 103 h 103"/>
                </a:gdLst>
                <a:ahLst/>
                <a:cxnLst>
                  <a:cxn ang="T10">
                    <a:pos x="T0" y="T1"/>
                  </a:cxn>
                  <a:cxn ang="T11">
                    <a:pos x="T2" y="T3"/>
                  </a:cxn>
                  <a:cxn ang="T12">
                    <a:pos x="T4" y="T5"/>
                  </a:cxn>
                  <a:cxn ang="T13">
                    <a:pos x="T6" y="T7"/>
                  </a:cxn>
                  <a:cxn ang="T14">
                    <a:pos x="T8" y="T9"/>
                  </a:cxn>
                </a:cxnLst>
                <a:rect l="T15" t="T16" r="T17" b="T18"/>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110029"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30"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31"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32"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33"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34"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72" name="Group 1069"/>
            <p:cNvGrpSpPr>
              <a:grpSpLocks/>
            </p:cNvGrpSpPr>
            <p:nvPr/>
          </p:nvGrpSpPr>
          <p:grpSpPr bwMode="auto">
            <a:xfrm>
              <a:off x="1944" y="2690"/>
              <a:ext cx="447" cy="279"/>
              <a:chOff x="1944" y="2690"/>
              <a:chExt cx="447" cy="279"/>
            </a:xfrm>
          </p:grpSpPr>
          <p:sp>
            <p:nvSpPr>
              <p:cNvPr id="110023"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10024"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25"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26"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27"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73" name="Group 1075"/>
            <p:cNvGrpSpPr>
              <a:grpSpLocks/>
            </p:cNvGrpSpPr>
            <p:nvPr/>
          </p:nvGrpSpPr>
          <p:grpSpPr bwMode="auto">
            <a:xfrm>
              <a:off x="2407" y="3001"/>
              <a:ext cx="423" cy="271"/>
              <a:chOff x="2407" y="3001"/>
              <a:chExt cx="423" cy="271"/>
            </a:xfrm>
          </p:grpSpPr>
          <p:sp>
            <p:nvSpPr>
              <p:cNvPr id="110018"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10019"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20"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21"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22"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74" name="Group 1081"/>
            <p:cNvGrpSpPr>
              <a:grpSpLocks/>
            </p:cNvGrpSpPr>
            <p:nvPr/>
          </p:nvGrpSpPr>
          <p:grpSpPr bwMode="auto">
            <a:xfrm>
              <a:off x="2854" y="3296"/>
              <a:ext cx="439" cy="279"/>
              <a:chOff x="2854" y="3296"/>
              <a:chExt cx="439" cy="279"/>
            </a:xfrm>
          </p:grpSpPr>
          <p:sp>
            <p:nvSpPr>
              <p:cNvPr id="110013"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110014"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15"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16"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17"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75" name="Group 1087"/>
            <p:cNvGrpSpPr>
              <a:grpSpLocks/>
            </p:cNvGrpSpPr>
            <p:nvPr/>
          </p:nvGrpSpPr>
          <p:grpSpPr bwMode="auto">
            <a:xfrm>
              <a:off x="2863" y="3304"/>
              <a:ext cx="422" cy="279"/>
              <a:chOff x="2863" y="3304"/>
              <a:chExt cx="422" cy="279"/>
            </a:xfrm>
          </p:grpSpPr>
          <p:sp>
            <p:nvSpPr>
              <p:cNvPr id="110008"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10009"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10"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11"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12"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76" name="Group 1093"/>
            <p:cNvGrpSpPr>
              <a:grpSpLocks/>
            </p:cNvGrpSpPr>
            <p:nvPr/>
          </p:nvGrpSpPr>
          <p:grpSpPr bwMode="auto">
            <a:xfrm>
              <a:off x="2870" y="2690"/>
              <a:ext cx="415" cy="287"/>
              <a:chOff x="2870" y="2690"/>
              <a:chExt cx="415" cy="287"/>
            </a:xfrm>
          </p:grpSpPr>
          <p:sp>
            <p:nvSpPr>
              <p:cNvPr id="110003"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10004"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05"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06"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07"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77" name="Group 1099"/>
            <p:cNvGrpSpPr>
              <a:grpSpLocks/>
            </p:cNvGrpSpPr>
            <p:nvPr/>
          </p:nvGrpSpPr>
          <p:grpSpPr bwMode="auto">
            <a:xfrm>
              <a:off x="2878" y="2068"/>
              <a:ext cx="431" cy="287"/>
              <a:chOff x="2878" y="2068"/>
              <a:chExt cx="431" cy="287"/>
            </a:xfrm>
          </p:grpSpPr>
          <p:sp>
            <p:nvSpPr>
              <p:cNvPr id="109998"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9999"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00"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01"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002"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78" name="Group 1105"/>
            <p:cNvGrpSpPr>
              <a:grpSpLocks/>
            </p:cNvGrpSpPr>
            <p:nvPr/>
          </p:nvGrpSpPr>
          <p:grpSpPr bwMode="auto">
            <a:xfrm>
              <a:off x="2415" y="2387"/>
              <a:ext cx="439" cy="271"/>
              <a:chOff x="2415" y="2387"/>
              <a:chExt cx="439" cy="271"/>
            </a:xfrm>
          </p:grpSpPr>
          <p:sp>
            <p:nvSpPr>
              <p:cNvPr id="109993"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9994"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95"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96"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97"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79" name="Group 1111"/>
            <p:cNvGrpSpPr>
              <a:grpSpLocks/>
            </p:cNvGrpSpPr>
            <p:nvPr/>
          </p:nvGrpSpPr>
          <p:grpSpPr bwMode="auto">
            <a:xfrm>
              <a:off x="1944" y="2387"/>
              <a:ext cx="439" cy="271"/>
              <a:chOff x="1944" y="2387"/>
              <a:chExt cx="439" cy="271"/>
            </a:xfrm>
          </p:grpSpPr>
          <p:sp>
            <p:nvSpPr>
              <p:cNvPr id="109988"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9989"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90"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91"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92"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80" name="Group 1117"/>
            <p:cNvGrpSpPr>
              <a:grpSpLocks/>
            </p:cNvGrpSpPr>
            <p:nvPr/>
          </p:nvGrpSpPr>
          <p:grpSpPr bwMode="auto">
            <a:xfrm>
              <a:off x="2399" y="3304"/>
              <a:ext cx="447" cy="279"/>
              <a:chOff x="2399" y="3304"/>
              <a:chExt cx="447" cy="279"/>
            </a:xfrm>
          </p:grpSpPr>
          <p:sp>
            <p:nvSpPr>
              <p:cNvPr id="109983"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9984"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85"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86"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87"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81" name="Group 1123"/>
            <p:cNvGrpSpPr>
              <a:grpSpLocks/>
            </p:cNvGrpSpPr>
            <p:nvPr/>
          </p:nvGrpSpPr>
          <p:grpSpPr bwMode="auto">
            <a:xfrm>
              <a:off x="1936" y="3304"/>
              <a:ext cx="431" cy="271"/>
              <a:chOff x="1936" y="3304"/>
              <a:chExt cx="431" cy="271"/>
            </a:xfrm>
          </p:grpSpPr>
          <p:sp>
            <p:nvSpPr>
              <p:cNvPr id="109978"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9979"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80"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81"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82"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82" name="Group 1129"/>
            <p:cNvGrpSpPr>
              <a:grpSpLocks/>
            </p:cNvGrpSpPr>
            <p:nvPr/>
          </p:nvGrpSpPr>
          <p:grpSpPr bwMode="auto">
            <a:xfrm>
              <a:off x="2400" y="3304"/>
              <a:ext cx="414" cy="279"/>
              <a:chOff x="2400" y="3304"/>
              <a:chExt cx="414" cy="279"/>
            </a:xfrm>
          </p:grpSpPr>
          <p:sp>
            <p:nvSpPr>
              <p:cNvPr id="109973"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9974"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75"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76"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77"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83" name="Group 1135"/>
            <p:cNvGrpSpPr>
              <a:grpSpLocks/>
            </p:cNvGrpSpPr>
            <p:nvPr/>
          </p:nvGrpSpPr>
          <p:grpSpPr bwMode="auto">
            <a:xfrm>
              <a:off x="2400" y="3001"/>
              <a:ext cx="422" cy="271"/>
              <a:chOff x="2400" y="3001"/>
              <a:chExt cx="422" cy="271"/>
            </a:xfrm>
          </p:grpSpPr>
          <p:sp>
            <p:nvSpPr>
              <p:cNvPr id="109968"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9969"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70"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71"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72"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84" name="Group 1141"/>
            <p:cNvGrpSpPr>
              <a:grpSpLocks/>
            </p:cNvGrpSpPr>
            <p:nvPr/>
          </p:nvGrpSpPr>
          <p:grpSpPr bwMode="auto">
            <a:xfrm>
              <a:off x="3318" y="3001"/>
              <a:ext cx="422" cy="271"/>
              <a:chOff x="3318" y="3001"/>
              <a:chExt cx="422" cy="271"/>
            </a:xfrm>
          </p:grpSpPr>
          <p:sp>
            <p:nvSpPr>
              <p:cNvPr id="109963"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9964"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65"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66"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67"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85" name="Group 1147"/>
            <p:cNvGrpSpPr>
              <a:grpSpLocks/>
            </p:cNvGrpSpPr>
            <p:nvPr/>
          </p:nvGrpSpPr>
          <p:grpSpPr bwMode="auto">
            <a:xfrm>
              <a:off x="3325" y="2076"/>
              <a:ext cx="439" cy="271"/>
              <a:chOff x="3325" y="2076"/>
              <a:chExt cx="439" cy="271"/>
            </a:xfrm>
          </p:grpSpPr>
          <p:sp>
            <p:nvSpPr>
              <p:cNvPr id="109958"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9959"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60"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61"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62"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86" name="Group 1153"/>
            <p:cNvGrpSpPr>
              <a:grpSpLocks/>
            </p:cNvGrpSpPr>
            <p:nvPr/>
          </p:nvGrpSpPr>
          <p:grpSpPr bwMode="auto">
            <a:xfrm>
              <a:off x="3788" y="2068"/>
              <a:ext cx="431" cy="287"/>
              <a:chOff x="3788" y="2068"/>
              <a:chExt cx="431" cy="287"/>
            </a:xfrm>
          </p:grpSpPr>
          <p:sp>
            <p:nvSpPr>
              <p:cNvPr id="109953"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9954"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55"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56"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57"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87" name="Group 1159"/>
            <p:cNvGrpSpPr>
              <a:grpSpLocks/>
            </p:cNvGrpSpPr>
            <p:nvPr/>
          </p:nvGrpSpPr>
          <p:grpSpPr bwMode="auto">
            <a:xfrm>
              <a:off x="4251" y="2084"/>
              <a:ext cx="431" cy="263"/>
              <a:chOff x="4251" y="2084"/>
              <a:chExt cx="431" cy="263"/>
            </a:xfrm>
          </p:grpSpPr>
          <p:sp>
            <p:nvSpPr>
              <p:cNvPr id="109948"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9949"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50"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51"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52"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88" name="Group 1165"/>
            <p:cNvGrpSpPr>
              <a:grpSpLocks/>
            </p:cNvGrpSpPr>
            <p:nvPr/>
          </p:nvGrpSpPr>
          <p:grpSpPr bwMode="auto">
            <a:xfrm>
              <a:off x="4236" y="3001"/>
              <a:ext cx="430" cy="279"/>
              <a:chOff x="4236" y="3001"/>
              <a:chExt cx="430" cy="279"/>
            </a:xfrm>
          </p:grpSpPr>
          <p:sp>
            <p:nvSpPr>
              <p:cNvPr id="109943"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9944"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45"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46"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47"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89" name="Group 1171"/>
            <p:cNvGrpSpPr>
              <a:grpSpLocks/>
            </p:cNvGrpSpPr>
            <p:nvPr/>
          </p:nvGrpSpPr>
          <p:grpSpPr bwMode="auto">
            <a:xfrm>
              <a:off x="3772" y="2682"/>
              <a:ext cx="423" cy="287"/>
              <a:chOff x="3772" y="2682"/>
              <a:chExt cx="423" cy="287"/>
            </a:xfrm>
          </p:grpSpPr>
          <p:sp>
            <p:nvSpPr>
              <p:cNvPr id="109938"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9939"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40"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41"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42"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90" name="Group 1177"/>
            <p:cNvGrpSpPr>
              <a:grpSpLocks/>
            </p:cNvGrpSpPr>
            <p:nvPr/>
          </p:nvGrpSpPr>
          <p:grpSpPr bwMode="auto">
            <a:xfrm>
              <a:off x="3780" y="2387"/>
              <a:ext cx="431" cy="279"/>
              <a:chOff x="3780" y="2387"/>
              <a:chExt cx="431" cy="279"/>
            </a:xfrm>
          </p:grpSpPr>
          <p:sp>
            <p:nvSpPr>
              <p:cNvPr id="109933"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9934"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35"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36"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37"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91" name="Group 1183"/>
            <p:cNvGrpSpPr>
              <a:grpSpLocks/>
            </p:cNvGrpSpPr>
            <p:nvPr/>
          </p:nvGrpSpPr>
          <p:grpSpPr bwMode="auto">
            <a:xfrm>
              <a:off x="3780" y="1781"/>
              <a:ext cx="415" cy="263"/>
              <a:chOff x="3780" y="1781"/>
              <a:chExt cx="415" cy="263"/>
            </a:xfrm>
          </p:grpSpPr>
          <p:sp>
            <p:nvSpPr>
              <p:cNvPr id="109928"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9929"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30"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31"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32"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92" name="Group 1189"/>
            <p:cNvGrpSpPr>
              <a:grpSpLocks/>
            </p:cNvGrpSpPr>
            <p:nvPr/>
          </p:nvGrpSpPr>
          <p:grpSpPr bwMode="auto">
            <a:xfrm>
              <a:off x="3780" y="1765"/>
              <a:ext cx="447" cy="279"/>
              <a:chOff x="3780" y="1765"/>
              <a:chExt cx="447" cy="279"/>
            </a:xfrm>
          </p:grpSpPr>
          <p:sp>
            <p:nvSpPr>
              <p:cNvPr id="109923"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9924"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25"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26"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27"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93" name="Group 1195"/>
            <p:cNvGrpSpPr>
              <a:grpSpLocks/>
            </p:cNvGrpSpPr>
            <p:nvPr/>
          </p:nvGrpSpPr>
          <p:grpSpPr bwMode="auto">
            <a:xfrm>
              <a:off x="3326" y="1781"/>
              <a:ext cx="430" cy="255"/>
              <a:chOff x="3326" y="1781"/>
              <a:chExt cx="430" cy="255"/>
            </a:xfrm>
          </p:grpSpPr>
          <p:sp>
            <p:nvSpPr>
              <p:cNvPr id="109918"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109919"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20"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21"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22"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94" name="Group 1201"/>
            <p:cNvGrpSpPr>
              <a:grpSpLocks/>
            </p:cNvGrpSpPr>
            <p:nvPr/>
          </p:nvGrpSpPr>
          <p:grpSpPr bwMode="auto">
            <a:xfrm>
              <a:off x="3325" y="2698"/>
              <a:ext cx="415" cy="279"/>
              <a:chOff x="3325" y="2698"/>
              <a:chExt cx="415" cy="279"/>
            </a:xfrm>
          </p:grpSpPr>
          <p:sp>
            <p:nvSpPr>
              <p:cNvPr id="109913"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9914"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15"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16"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17"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95" name="Group 1207"/>
            <p:cNvGrpSpPr>
              <a:grpSpLocks/>
            </p:cNvGrpSpPr>
            <p:nvPr/>
          </p:nvGrpSpPr>
          <p:grpSpPr bwMode="auto">
            <a:xfrm>
              <a:off x="2878" y="2395"/>
              <a:ext cx="423" cy="271"/>
              <a:chOff x="2878" y="2395"/>
              <a:chExt cx="423" cy="271"/>
            </a:xfrm>
          </p:grpSpPr>
          <p:sp>
            <p:nvSpPr>
              <p:cNvPr id="109908"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109909"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10"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11"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12"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96" name="Group 1213"/>
            <p:cNvGrpSpPr>
              <a:grpSpLocks/>
            </p:cNvGrpSpPr>
            <p:nvPr/>
          </p:nvGrpSpPr>
          <p:grpSpPr bwMode="auto">
            <a:xfrm>
              <a:off x="2862" y="3001"/>
              <a:ext cx="423" cy="263"/>
              <a:chOff x="2862" y="3001"/>
              <a:chExt cx="423" cy="263"/>
            </a:xfrm>
          </p:grpSpPr>
          <p:sp>
            <p:nvSpPr>
              <p:cNvPr id="109903"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 name="T15" fmla="*/ 0 w 112"/>
                  <a:gd name="T16" fmla="*/ 0 h 79"/>
                  <a:gd name="T17" fmla="*/ 112 w 112"/>
                  <a:gd name="T18" fmla="*/ 79 h 79"/>
                </a:gdLst>
                <a:ahLst/>
                <a:cxnLst>
                  <a:cxn ang="T10">
                    <a:pos x="T0" y="T1"/>
                  </a:cxn>
                  <a:cxn ang="T11">
                    <a:pos x="T2" y="T3"/>
                  </a:cxn>
                  <a:cxn ang="T12">
                    <a:pos x="T4" y="T5"/>
                  </a:cxn>
                  <a:cxn ang="T13">
                    <a:pos x="T6" y="T7"/>
                  </a:cxn>
                  <a:cxn ang="T14">
                    <a:pos x="T8" y="T9"/>
                  </a:cxn>
                </a:cxnLst>
                <a:rect l="T15" t="T16" r="T17" b="T18"/>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109904"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05"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06"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07"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9897" name="Group 1219"/>
            <p:cNvGrpSpPr>
              <a:grpSpLocks/>
            </p:cNvGrpSpPr>
            <p:nvPr/>
          </p:nvGrpSpPr>
          <p:grpSpPr bwMode="auto">
            <a:xfrm>
              <a:off x="3318" y="3304"/>
              <a:ext cx="422" cy="287"/>
              <a:chOff x="3318" y="3304"/>
              <a:chExt cx="422" cy="287"/>
            </a:xfrm>
          </p:grpSpPr>
          <p:sp>
            <p:nvSpPr>
              <p:cNvPr id="109898"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 name="T15" fmla="*/ 0 w 112"/>
                  <a:gd name="T16" fmla="*/ 0 h 88"/>
                  <a:gd name="T17" fmla="*/ 112 w 112"/>
                  <a:gd name="T18" fmla="*/ 88 h 88"/>
                </a:gdLst>
                <a:ahLst/>
                <a:cxnLst>
                  <a:cxn ang="T10">
                    <a:pos x="T0" y="T1"/>
                  </a:cxn>
                  <a:cxn ang="T11">
                    <a:pos x="T2" y="T3"/>
                  </a:cxn>
                  <a:cxn ang="T12">
                    <a:pos x="T4" y="T5"/>
                  </a:cxn>
                  <a:cxn ang="T13">
                    <a:pos x="T6" y="T7"/>
                  </a:cxn>
                  <a:cxn ang="T14">
                    <a:pos x="T8" y="T9"/>
                  </a:cxn>
                </a:cxnLst>
                <a:rect l="T15" t="T16" r="T17" b="T18"/>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109899"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00"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01"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02"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09573" name="Rectangle 1225"/>
          <p:cNvSpPr>
            <a:spLocks noGrp="1" noChangeArrowheads="1"/>
          </p:cNvSpPr>
          <p:nvPr>
            <p:ph type="title"/>
          </p:nvPr>
        </p:nvSpPr>
        <p:spPr/>
        <p:txBody>
          <a:bodyPr/>
          <a:lstStyle/>
          <a:p>
            <a:r>
              <a:rPr lang="en-US"/>
              <a:t>Iterative learning</a:t>
            </a:r>
          </a:p>
        </p:txBody>
      </p:sp>
      <p:grpSp>
        <p:nvGrpSpPr>
          <p:cNvPr id="94460" name="Group 1226"/>
          <p:cNvGrpSpPr>
            <a:grpSpLocks/>
          </p:cNvGrpSpPr>
          <p:nvPr/>
        </p:nvGrpSpPr>
        <p:grpSpPr bwMode="auto">
          <a:xfrm>
            <a:off x="1943100" y="2247900"/>
            <a:ext cx="3481388" cy="4038600"/>
            <a:chOff x="1224" y="1416"/>
            <a:chExt cx="2193" cy="2544"/>
          </a:xfrm>
        </p:grpSpPr>
        <p:sp>
          <p:nvSpPr>
            <p:cNvPr id="109667" name="Line 1227"/>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68" name="Line 1228"/>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69" name="Line 1229"/>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70" name="Rectangle 1230"/>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9671" name="Group 1231"/>
            <p:cNvGrpSpPr>
              <a:grpSpLocks/>
            </p:cNvGrpSpPr>
            <p:nvPr/>
          </p:nvGrpSpPr>
          <p:grpSpPr bwMode="auto">
            <a:xfrm>
              <a:off x="2308" y="1754"/>
              <a:ext cx="621" cy="511"/>
              <a:chOff x="2700" y="1858"/>
              <a:chExt cx="948" cy="780"/>
            </a:xfrm>
          </p:grpSpPr>
          <p:sp>
            <p:nvSpPr>
              <p:cNvPr id="109684" name="Rectangle 1232"/>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85" name="Group 1233"/>
              <p:cNvGrpSpPr>
                <a:grpSpLocks/>
              </p:cNvGrpSpPr>
              <p:nvPr/>
            </p:nvGrpSpPr>
            <p:grpSpPr bwMode="auto">
              <a:xfrm>
                <a:off x="2931" y="2061"/>
                <a:ext cx="506" cy="416"/>
                <a:chOff x="4101" y="2013"/>
                <a:chExt cx="506" cy="416"/>
              </a:xfrm>
            </p:grpSpPr>
            <p:sp>
              <p:nvSpPr>
                <p:cNvPr id="109686" name="Line 1234"/>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87" name="Line 1235"/>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88" name="Arc 1236"/>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9672" name="Group 1237"/>
            <p:cNvGrpSpPr>
              <a:grpSpLocks/>
            </p:cNvGrpSpPr>
            <p:nvPr/>
          </p:nvGrpSpPr>
          <p:grpSpPr bwMode="auto">
            <a:xfrm>
              <a:off x="2796" y="2145"/>
              <a:ext cx="621" cy="511"/>
              <a:chOff x="2700" y="1858"/>
              <a:chExt cx="948" cy="780"/>
            </a:xfrm>
          </p:grpSpPr>
          <p:sp>
            <p:nvSpPr>
              <p:cNvPr id="109679" name="Rectangle 1238"/>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80" name="Group 1239"/>
              <p:cNvGrpSpPr>
                <a:grpSpLocks/>
              </p:cNvGrpSpPr>
              <p:nvPr/>
            </p:nvGrpSpPr>
            <p:grpSpPr bwMode="auto">
              <a:xfrm>
                <a:off x="2931" y="2061"/>
                <a:ext cx="506" cy="416"/>
                <a:chOff x="4101" y="2013"/>
                <a:chExt cx="506" cy="416"/>
              </a:xfrm>
            </p:grpSpPr>
            <p:sp>
              <p:nvSpPr>
                <p:cNvPr id="109681" name="Line 1240"/>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82" name="Line 1241"/>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83" name="Arc 1242"/>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9673" name="Group 1243"/>
            <p:cNvGrpSpPr>
              <a:grpSpLocks/>
            </p:cNvGrpSpPr>
            <p:nvPr/>
          </p:nvGrpSpPr>
          <p:grpSpPr bwMode="auto">
            <a:xfrm>
              <a:off x="2223" y="3055"/>
              <a:ext cx="621" cy="511"/>
              <a:chOff x="2700" y="1858"/>
              <a:chExt cx="948" cy="780"/>
            </a:xfrm>
          </p:grpSpPr>
          <p:sp>
            <p:nvSpPr>
              <p:cNvPr id="109674" name="Rectangle 124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75" name="Group 1245"/>
              <p:cNvGrpSpPr>
                <a:grpSpLocks/>
              </p:cNvGrpSpPr>
              <p:nvPr/>
            </p:nvGrpSpPr>
            <p:grpSpPr bwMode="auto">
              <a:xfrm>
                <a:off x="2931" y="2061"/>
                <a:ext cx="506" cy="416"/>
                <a:chOff x="4101" y="2013"/>
                <a:chExt cx="506" cy="416"/>
              </a:xfrm>
            </p:grpSpPr>
            <p:sp>
              <p:nvSpPr>
                <p:cNvPr id="109676" name="Line 124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77" name="Line 124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78" name="Arc 124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5555" name="Group 1249"/>
          <p:cNvGrpSpPr>
            <a:grpSpLocks/>
          </p:cNvGrpSpPr>
          <p:nvPr/>
        </p:nvGrpSpPr>
        <p:grpSpPr bwMode="auto">
          <a:xfrm>
            <a:off x="2844800" y="2235200"/>
            <a:ext cx="3481388" cy="4038600"/>
            <a:chOff x="1224" y="1416"/>
            <a:chExt cx="2193" cy="2544"/>
          </a:xfrm>
        </p:grpSpPr>
        <p:sp>
          <p:nvSpPr>
            <p:cNvPr id="109645" name="Line 1250"/>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46" name="Line 1251"/>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47" name="Line 1252"/>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48" name="Rectangle 1253"/>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9649" name="Group 1254"/>
            <p:cNvGrpSpPr>
              <a:grpSpLocks/>
            </p:cNvGrpSpPr>
            <p:nvPr/>
          </p:nvGrpSpPr>
          <p:grpSpPr bwMode="auto">
            <a:xfrm>
              <a:off x="2308" y="1754"/>
              <a:ext cx="621" cy="511"/>
              <a:chOff x="2700" y="1858"/>
              <a:chExt cx="948" cy="780"/>
            </a:xfrm>
          </p:grpSpPr>
          <p:sp>
            <p:nvSpPr>
              <p:cNvPr id="109662" name="Rectangle 1255"/>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63" name="Group 1256"/>
              <p:cNvGrpSpPr>
                <a:grpSpLocks/>
              </p:cNvGrpSpPr>
              <p:nvPr/>
            </p:nvGrpSpPr>
            <p:grpSpPr bwMode="auto">
              <a:xfrm>
                <a:off x="2931" y="2061"/>
                <a:ext cx="506" cy="416"/>
                <a:chOff x="4101" y="2013"/>
                <a:chExt cx="506" cy="416"/>
              </a:xfrm>
            </p:grpSpPr>
            <p:sp>
              <p:nvSpPr>
                <p:cNvPr id="109664" name="Line 1257"/>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65" name="Line 1258"/>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66" name="Arc 1259"/>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9650" name="Group 1260"/>
            <p:cNvGrpSpPr>
              <a:grpSpLocks/>
            </p:cNvGrpSpPr>
            <p:nvPr/>
          </p:nvGrpSpPr>
          <p:grpSpPr bwMode="auto">
            <a:xfrm>
              <a:off x="2796" y="2145"/>
              <a:ext cx="621" cy="511"/>
              <a:chOff x="2700" y="1858"/>
              <a:chExt cx="948" cy="780"/>
            </a:xfrm>
          </p:grpSpPr>
          <p:sp>
            <p:nvSpPr>
              <p:cNvPr id="109657" name="Rectangle 126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58" name="Group 1262"/>
              <p:cNvGrpSpPr>
                <a:grpSpLocks/>
              </p:cNvGrpSpPr>
              <p:nvPr/>
            </p:nvGrpSpPr>
            <p:grpSpPr bwMode="auto">
              <a:xfrm>
                <a:off x="2931" y="2061"/>
                <a:ext cx="506" cy="416"/>
                <a:chOff x="4101" y="2013"/>
                <a:chExt cx="506" cy="416"/>
              </a:xfrm>
            </p:grpSpPr>
            <p:sp>
              <p:nvSpPr>
                <p:cNvPr id="109659" name="Line 126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60" name="Line 126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61" name="Arc 126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9651" name="Group 1266"/>
            <p:cNvGrpSpPr>
              <a:grpSpLocks/>
            </p:cNvGrpSpPr>
            <p:nvPr/>
          </p:nvGrpSpPr>
          <p:grpSpPr bwMode="auto">
            <a:xfrm>
              <a:off x="2223" y="3055"/>
              <a:ext cx="621" cy="511"/>
              <a:chOff x="2700" y="1858"/>
              <a:chExt cx="948" cy="780"/>
            </a:xfrm>
          </p:grpSpPr>
          <p:sp>
            <p:nvSpPr>
              <p:cNvPr id="109652" name="Rectangle 126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53" name="Group 1268"/>
              <p:cNvGrpSpPr>
                <a:grpSpLocks/>
              </p:cNvGrpSpPr>
              <p:nvPr/>
            </p:nvGrpSpPr>
            <p:grpSpPr bwMode="auto">
              <a:xfrm>
                <a:off x="2931" y="2061"/>
                <a:ext cx="506" cy="416"/>
                <a:chOff x="4101" y="2013"/>
                <a:chExt cx="506" cy="416"/>
              </a:xfrm>
            </p:grpSpPr>
            <p:sp>
              <p:nvSpPr>
                <p:cNvPr id="109654" name="Line 126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55" name="Line 127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56" name="Arc 127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5562" name="Group 1272"/>
          <p:cNvGrpSpPr>
            <a:grpSpLocks/>
          </p:cNvGrpSpPr>
          <p:nvPr/>
        </p:nvGrpSpPr>
        <p:grpSpPr bwMode="auto">
          <a:xfrm>
            <a:off x="3708400" y="2222500"/>
            <a:ext cx="3481388" cy="4038600"/>
            <a:chOff x="1224" y="1416"/>
            <a:chExt cx="2193" cy="2544"/>
          </a:xfrm>
        </p:grpSpPr>
        <p:sp>
          <p:nvSpPr>
            <p:cNvPr id="109623" name="Line 1273"/>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24" name="Line 1274"/>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25" name="Line 1275"/>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26" name="Rectangle 1276"/>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9627" name="Group 1277"/>
            <p:cNvGrpSpPr>
              <a:grpSpLocks/>
            </p:cNvGrpSpPr>
            <p:nvPr/>
          </p:nvGrpSpPr>
          <p:grpSpPr bwMode="auto">
            <a:xfrm>
              <a:off x="2308" y="1754"/>
              <a:ext cx="621" cy="511"/>
              <a:chOff x="2700" y="1858"/>
              <a:chExt cx="948" cy="780"/>
            </a:xfrm>
          </p:grpSpPr>
          <p:sp>
            <p:nvSpPr>
              <p:cNvPr id="109640" name="Rectangle 1278"/>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41" name="Group 1279"/>
              <p:cNvGrpSpPr>
                <a:grpSpLocks/>
              </p:cNvGrpSpPr>
              <p:nvPr/>
            </p:nvGrpSpPr>
            <p:grpSpPr bwMode="auto">
              <a:xfrm>
                <a:off x="2931" y="2061"/>
                <a:ext cx="506" cy="416"/>
                <a:chOff x="4101" y="2013"/>
                <a:chExt cx="506" cy="416"/>
              </a:xfrm>
            </p:grpSpPr>
            <p:sp>
              <p:nvSpPr>
                <p:cNvPr id="109642" name="Line 1280"/>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43" name="Line 1281"/>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44" name="Arc 1282"/>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9628" name="Group 1283"/>
            <p:cNvGrpSpPr>
              <a:grpSpLocks/>
            </p:cNvGrpSpPr>
            <p:nvPr/>
          </p:nvGrpSpPr>
          <p:grpSpPr bwMode="auto">
            <a:xfrm>
              <a:off x="2796" y="2145"/>
              <a:ext cx="621" cy="511"/>
              <a:chOff x="2700" y="1858"/>
              <a:chExt cx="948" cy="780"/>
            </a:xfrm>
          </p:grpSpPr>
          <p:sp>
            <p:nvSpPr>
              <p:cNvPr id="109635" name="Rectangle 128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36" name="Group 1285"/>
              <p:cNvGrpSpPr>
                <a:grpSpLocks/>
              </p:cNvGrpSpPr>
              <p:nvPr/>
            </p:nvGrpSpPr>
            <p:grpSpPr bwMode="auto">
              <a:xfrm>
                <a:off x="2931" y="2061"/>
                <a:ext cx="506" cy="416"/>
                <a:chOff x="4101" y="2013"/>
                <a:chExt cx="506" cy="416"/>
              </a:xfrm>
            </p:grpSpPr>
            <p:sp>
              <p:nvSpPr>
                <p:cNvPr id="109637" name="Line 128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38" name="Line 128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39" name="Arc 128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9629" name="Group 1289"/>
            <p:cNvGrpSpPr>
              <a:grpSpLocks/>
            </p:cNvGrpSpPr>
            <p:nvPr/>
          </p:nvGrpSpPr>
          <p:grpSpPr bwMode="auto">
            <a:xfrm>
              <a:off x="2223" y="3055"/>
              <a:ext cx="621" cy="511"/>
              <a:chOff x="2700" y="1858"/>
              <a:chExt cx="948" cy="780"/>
            </a:xfrm>
          </p:grpSpPr>
          <p:sp>
            <p:nvSpPr>
              <p:cNvPr id="109630" name="Rectangle 1290"/>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31" name="Group 1291"/>
              <p:cNvGrpSpPr>
                <a:grpSpLocks/>
              </p:cNvGrpSpPr>
              <p:nvPr/>
            </p:nvGrpSpPr>
            <p:grpSpPr bwMode="auto">
              <a:xfrm>
                <a:off x="2931" y="2061"/>
                <a:ext cx="506" cy="416"/>
                <a:chOff x="4101" y="2013"/>
                <a:chExt cx="506" cy="416"/>
              </a:xfrm>
            </p:grpSpPr>
            <p:sp>
              <p:nvSpPr>
                <p:cNvPr id="109632" name="Line 1292"/>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33" name="Line 1293"/>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34" name="Arc 1294"/>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5569" name="Group 1295"/>
          <p:cNvGrpSpPr>
            <a:grpSpLocks/>
          </p:cNvGrpSpPr>
          <p:nvPr/>
        </p:nvGrpSpPr>
        <p:grpSpPr bwMode="auto">
          <a:xfrm>
            <a:off x="4572000" y="2222500"/>
            <a:ext cx="3481388" cy="4038600"/>
            <a:chOff x="1224" y="1416"/>
            <a:chExt cx="2193" cy="2544"/>
          </a:xfrm>
        </p:grpSpPr>
        <p:sp>
          <p:nvSpPr>
            <p:cNvPr id="109601" name="Line 1296"/>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02" name="Line 1297"/>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03" name="Line 1298"/>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604" name="Rectangle 1299"/>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9605" name="Group 1300"/>
            <p:cNvGrpSpPr>
              <a:grpSpLocks/>
            </p:cNvGrpSpPr>
            <p:nvPr/>
          </p:nvGrpSpPr>
          <p:grpSpPr bwMode="auto">
            <a:xfrm>
              <a:off x="2308" y="1754"/>
              <a:ext cx="621" cy="511"/>
              <a:chOff x="2700" y="1858"/>
              <a:chExt cx="948" cy="780"/>
            </a:xfrm>
          </p:grpSpPr>
          <p:sp>
            <p:nvSpPr>
              <p:cNvPr id="109618" name="Rectangle 130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19" name="Group 1302"/>
              <p:cNvGrpSpPr>
                <a:grpSpLocks/>
              </p:cNvGrpSpPr>
              <p:nvPr/>
            </p:nvGrpSpPr>
            <p:grpSpPr bwMode="auto">
              <a:xfrm>
                <a:off x="2931" y="2061"/>
                <a:ext cx="506" cy="416"/>
                <a:chOff x="4101" y="2013"/>
                <a:chExt cx="506" cy="416"/>
              </a:xfrm>
            </p:grpSpPr>
            <p:sp>
              <p:nvSpPr>
                <p:cNvPr id="109620" name="Line 130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21" name="Line 130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22" name="Arc 1305"/>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9606" name="Group 1306"/>
            <p:cNvGrpSpPr>
              <a:grpSpLocks/>
            </p:cNvGrpSpPr>
            <p:nvPr/>
          </p:nvGrpSpPr>
          <p:grpSpPr bwMode="auto">
            <a:xfrm>
              <a:off x="2796" y="2145"/>
              <a:ext cx="621" cy="511"/>
              <a:chOff x="2700" y="1858"/>
              <a:chExt cx="948" cy="780"/>
            </a:xfrm>
          </p:grpSpPr>
          <p:sp>
            <p:nvSpPr>
              <p:cNvPr id="109613" name="Rectangle 130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14" name="Group 1308"/>
              <p:cNvGrpSpPr>
                <a:grpSpLocks/>
              </p:cNvGrpSpPr>
              <p:nvPr/>
            </p:nvGrpSpPr>
            <p:grpSpPr bwMode="auto">
              <a:xfrm>
                <a:off x="2931" y="2061"/>
                <a:ext cx="506" cy="416"/>
                <a:chOff x="4101" y="2013"/>
                <a:chExt cx="506" cy="416"/>
              </a:xfrm>
            </p:grpSpPr>
            <p:sp>
              <p:nvSpPr>
                <p:cNvPr id="109615" name="Line 130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16" name="Line 131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17" name="Arc 1311"/>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9607" name="Group 1312"/>
            <p:cNvGrpSpPr>
              <a:grpSpLocks/>
            </p:cNvGrpSpPr>
            <p:nvPr/>
          </p:nvGrpSpPr>
          <p:grpSpPr bwMode="auto">
            <a:xfrm>
              <a:off x="2223" y="3055"/>
              <a:ext cx="621" cy="511"/>
              <a:chOff x="2700" y="1858"/>
              <a:chExt cx="948" cy="780"/>
            </a:xfrm>
          </p:grpSpPr>
          <p:sp>
            <p:nvSpPr>
              <p:cNvPr id="109608" name="Rectangle 1313"/>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609" name="Group 1314"/>
              <p:cNvGrpSpPr>
                <a:grpSpLocks/>
              </p:cNvGrpSpPr>
              <p:nvPr/>
            </p:nvGrpSpPr>
            <p:grpSpPr bwMode="auto">
              <a:xfrm>
                <a:off x="2931" y="2061"/>
                <a:ext cx="506" cy="416"/>
                <a:chOff x="4101" y="2013"/>
                <a:chExt cx="506" cy="416"/>
              </a:xfrm>
            </p:grpSpPr>
            <p:sp>
              <p:nvSpPr>
                <p:cNvPr id="109610" name="Line 1315"/>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11" name="Line 1316"/>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12" name="Arc 1317"/>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95576" name="Group 1318"/>
          <p:cNvGrpSpPr>
            <a:grpSpLocks/>
          </p:cNvGrpSpPr>
          <p:nvPr/>
        </p:nvGrpSpPr>
        <p:grpSpPr bwMode="auto">
          <a:xfrm>
            <a:off x="5429250" y="2222500"/>
            <a:ext cx="3481388" cy="4038600"/>
            <a:chOff x="1224" y="1416"/>
            <a:chExt cx="2193" cy="2544"/>
          </a:xfrm>
        </p:grpSpPr>
        <p:sp>
          <p:nvSpPr>
            <p:cNvPr id="109579" name="Line 1319"/>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580" name="Line 1320"/>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581" name="Line 1321"/>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109582" name="Rectangle 1322"/>
            <p:cNvSpPr>
              <a:spLocks noChangeArrowheads="1"/>
            </p:cNvSpPr>
            <p:nvPr/>
          </p:nvSpPr>
          <p:spPr bwMode="auto">
            <a:xfrm>
              <a:off x="1224" y="1416"/>
              <a:ext cx="464" cy="2544"/>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endParaRPr lang="en-US"/>
            </a:p>
          </p:txBody>
        </p:sp>
        <p:grpSp>
          <p:nvGrpSpPr>
            <p:cNvPr id="109583" name="Group 1323"/>
            <p:cNvGrpSpPr>
              <a:grpSpLocks/>
            </p:cNvGrpSpPr>
            <p:nvPr/>
          </p:nvGrpSpPr>
          <p:grpSpPr bwMode="auto">
            <a:xfrm>
              <a:off x="2308" y="1754"/>
              <a:ext cx="621" cy="511"/>
              <a:chOff x="2700" y="1858"/>
              <a:chExt cx="948" cy="780"/>
            </a:xfrm>
          </p:grpSpPr>
          <p:sp>
            <p:nvSpPr>
              <p:cNvPr id="109596" name="Rectangle 1324"/>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597" name="Group 1325"/>
              <p:cNvGrpSpPr>
                <a:grpSpLocks/>
              </p:cNvGrpSpPr>
              <p:nvPr/>
            </p:nvGrpSpPr>
            <p:grpSpPr bwMode="auto">
              <a:xfrm>
                <a:off x="2931" y="2061"/>
                <a:ext cx="506" cy="416"/>
                <a:chOff x="4101" y="2013"/>
                <a:chExt cx="506" cy="416"/>
              </a:xfrm>
            </p:grpSpPr>
            <p:sp>
              <p:nvSpPr>
                <p:cNvPr id="109598" name="Line 1326"/>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99" name="Line 1327"/>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600" name="Arc 1328"/>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9584" name="Group 1329"/>
            <p:cNvGrpSpPr>
              <a:grpSpLocks/>
            </p:cNvGrpSpPr>
            <p:nvPr/>
          </p:nvGrpSpPr>
          <p:grpSpPr bwMode="auto">
            <a:xfrm>
              <a:off x="2796" y="2145"/>
              <a:ext cx="621" cy="511"/>
              <a:chOff x="2700" y="1858"/>
              <a:chExt cx="948" cy="780"/>
            </a:xfrm>
          </p:grpSpPr>
          <p:sp>
            <p:nvSpPr>
              <p:cNvPr id="109591" name="Rectangle 1330"/>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592" name="Group 1331"/>
              <p:cNvGrpSpPr>
                <a:grpSpLocks/>
              </p:cNvGrpSpPr>
              <p:nvPr/>
            </p:nvGrpSpPr>
            <p:grpSpPr bwMode="auto">
              <a:xfrm>
                <a:off x="2931" y="2061"/>
                <a:ext cx="506" cy="416"/>
                <a:chOff x="4101" y="2013"/>
                <a:chExt cx="506" cy="416"/>
              </a:xfrm>
            </p:grpSpPr>
            <p:sp>
              <p:nvSpPr>
                <p:cNvPr id="109593" name="Line 1332"/>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94" name="Line 1333"/>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95" name="Arc 1334"/>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09585" name="Group 1335"/>
            <p:cNvGrpSpPr>
              <a:grpSpLocks/>
            </p:cNvGrpSpPr>
            <p:nvPr/>
          </p:nvGrpSpPr>
          <p:grpSpPr bwMode="auto">
            <a:xfrm>
              <a:off x="2223" y="3055"/>
              <a:ext cx="621" cy="511"/>
              <a:chOff x="2700" y="1858"/>
              <a:chExt cx="948" cy="780"/>
            </a:xfrm>
          </p:grpSpPr>
          <p:sp>
            <p:nvSpPr>
              <p:cNvPr id="109586" name="Rectangle 1336"/>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9587" name="Group 1337"/>
              <p:cNvGrpSpPr>
                <a:grpSpLocks/>
              </p:cNvGrpSpPr>
              <p:nvPr/>
            </p:nvGrpSpPr>
            <p:grpSpPr bwMode="auto">
              <a:xfrm>
                <a:off x="2931" y="2061"/>
                <a:ext cx="506" cy="416"/>
                <a:chOff x="4101" y="2013"/>
                <a:chExt cx="506" cy="416"/>
              </a:xfrm>
            </p:grpSpPr>
            <p:sp>
              <p:nvSpPr>
                <p:cNvPr id="109588" name="Line 1338"/>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89" name="Line 1339"/>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90" name="Arc 1340"/>
                <p:cNvSpPr>
                  <a:spLocks/>
                </p:cNvSpPr>
                <p:nvPr/>
              </p:nvSpPr>
              <p:spPr bwMode="auto">
                <a:xfrm flipH="1" flipV="1">
                  <a:off x="4109" y="2068"/>
                  <a:ext cx="379" cy="331"/>
                </a:xfrm>
                <a:custGeom>
                  <a:avLst/>
                  <a:gdLst>
                    <a:gd name="T0" fmla="*/ 7 w 21600"/>
                    <a:gd name="T1" fmla="*/ 0 h 21600"/>
                    <a:gd name="T2" fmla="*/ 0 w 21600"/>
                    <a:gd name="T3" fmla="*/ 5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spTree>
    <p:extLst>
      <p:ext uri="{BB962C8B-B14F-4D97-AF65-F5344CB8AC3E}">
        <p14:creationId xmlns:p14="http://schemas.microsoft.com/office/powerpoint/2010/main" val="9710028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94460"/>
                                        </p:tgtEl>
                                        <p:attrNameLst>
                                          <p:attrName>style.visibility</p:attrName>
                                        </p:attrNameLst>
                                      </p:cBhvr>
                                      <p:to>
                                        <p:strVal val="visible"/>
                                      </p:to>
                                    </p:set>
                                    <p:animEffect transition="in" filter="wipe(left)">
                                      <p:cBhvr>
                                        <p:cTn id="7" dur="500"/>
                                        <p:tgtEl>
                                          <p:spTgt spid="94460"/>
                                        </p:tgtEl>
                                      </p:cBhvr>
                                    </p:animEffect>
                                  </p:childTnLst>
                                  <p:subTnLst>
                                    <p:set>
                                      <p:cBhvr override="childStyle">
                                        <p:cTn dur="1" fill="hold" display="0" masterRel="nextClick" afterEffect="1"/>
                                        <p:tgtEl>
                                          <p:spTgt spid="94460"/>
                                        </p:tgtEl>
                                        <p:attrNameLst>
                                          <p:attrName>style.visibility</p:attrName>
                                        </p:attrNameLst>
                                      </p:cBhvr>
                                      <p:to>
                                        <p:strVal val="hidden"/>
                                      </p:to>
                                    </p:set>
                                  </p:sub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5555"/>
                                        </p:tgtEl>
                                        <p:attrNameLst>
                                          <p:attrName>style.visibility</p:attrName>
                                        </p:attrNameLst>
                                      </p:cBhvr>
                                      <p:to>
                                        <p:strVal val="visible"/>
                                      </p:to>
                                    </p:set>
                                    <p:animEffect transition="in" filter="wipe(left)">
                                      <p:cBhvr>
                                        <p:cTn id="11" dur="500"/>
                                        <p:tgtEl>
                                          <p:spTgt spid="95555"/>
                                        </p:tgtEl>
                                      </p:cBhvr>
                                    </p:animEffect>
                                  </p:childTnLst>
                                  <p:subTnLst>
                                    <p:set>
                                      <p:cBhvr override="childStyle">
                                        <p:cTn dur="1" fill="hold" display="0" masterRel="sameClick" afterEffect="1">
                                          <p:stCondLst>
                                            <p:cond evt="end" delay="0">
                                              <p:tn val="9"/>
                                            </p:cond>
                                          </p:stCondLst>
                                        </p:cTn>
                                        <p:tgtEl>
                                          <p:spTgt spid="95555"/>
                                        </p:tgtEl>
                                        <p:attrNameLst>
                                          <p:attrName>style.visibility</p:attrName>
                                        </p:attrNameLst>
                                      </p:cBhvr>
                                      <p:to>
                                        <p:strVal val="hidden"/>
                                      </p:to>
                                    </p:set>
                                  </p:sub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95562"/>
                                        </p:tgtEl>
                                        <p:attrNameLst>
                                          <p:attrName>style.visibility</p:attrName>
                                        </p:attrNameLst>
                                      </p:cBhvr>
                                      <p:to>
                                        <p:strVal val="visible"/>
                                      </p:to>
                                    </p:set>
                                    <p:animEffect transition="in" filter="wipe(left)">
                                      <p:cBhvr>
                                        <p:cTn id="15" dur="500"/>
                                        <p:tgtEl>
                                          <p:spTgt spid="95562"/>
                                        </p:tgtEl>
                                      </p:cBhvr>
                                    </p:animEffect>
                                  </p:childTnLst>
                                  <p:subTnLst>
                                    <p:set>
                                      <p:cBhvr override="childStyle">
                                        <p:cTn dur="1" fill="hold" display="0" masterRel="sameClick" afterEffect="1">
                                          <p:stCondLst>
                                            <p:cond evt="end" delay="0">
                                              <p:tn val="13"/>
                                            </p:cond>
                                          </p:stCondLst>
                                        </p:cTn>
                                        <p:tgtEl>
                                          <p:spTgt spid="95562"/>
                                        </p:tgtEl>
                                        <p:attrNameLst>
                                          <p:attrName>style.visibility</p:attrName>
                                        </p:attrNameLst>
                                      </p:cBhvr>
                                      <p:to>
                                        <p:strVal val="hidden"/>
                                      </p:to>
                                    </p:set>
                                  </p:sub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95569"/>
                                        </p:tgtEl>
                                        <p:attrNameLst>
                                          <p:attrName>style.visibility</p:attrName>
                                        </p:attrNameLst>
                                      </p:cBhvr>
                                      <p:to>
                                        <p:strVal val="visible"/>
                                      </p:to>
                                    </p:set>
                                    <p:animEffect transition="in" filter="wipe(left)">
                                      <p:cBhvr>
                                        <p:cTn id="19" dur="500"/>
                                        <p:tgtEl>
                                          <p:spTgt spid="95569"/>
                                        </p:tgtEl>
                                      </p:cBhvr>
                                    </p:animEffect>
                                  </p:childTnLst>
                                  <p:subTnLst>
                                    <p:set>
                                      <p:cBhvr override="childStyle">
                                        <p:cTn dur="1" fill="hold" display="0" masterRel="sameClick" afterEffect="1">
                                          <p:stCondLst>
                                            <p:cond evt="end" delay="0">
                                              <p:tn val="17"/>
                                            </p:cond>
                                          </p:stCondLst>
                                        </p:cTn>
                                        <p:tgtEl>
                                          <p:spTgt spid="95569"/>
                                        </p:tgtEl>
                                        <p:attrNameLst>
                                          <p:attrName>style.visibility</p:attrName>
                                        </p:attrNameLst>
                                      </p:cBhvr>
                                      <p:to>
                                        <p:strVal val="hidden"/>
                                      </p:to>
                                    </p:set>
                                  </p:subTnLst>
                                </p:cTn>
                              </p:par>
                            </p:childTnLst>
                          </p:cTn>
                        </p:par>
                        <p:par>
                          <p:cTn id="20" fill="hold" nodeType="afterGroup">
                            <p:stCondLst>
                              <p:cond delay="2000"/>
                            </p:stCondLst>
                            <p:childTnLst>
                              <p:par>
                                <p:cTn id="21" presetID="22" presetClass="entr" presetSubtype="8" fill="hold" nodeType="afterEffect">
                                  <p:stCondLst>
                                    <p:cond delay="0"/>
                                  </p:stCondLst>
                                  <p:childTnLst>
                                    <p:set>
                                      <p:cBhvr>
                                        <p:cTn id="22" dur="1" fill="hold">
                                          <p:stCondLst>
                                            <p:cond delay="0"/>
                                          </p:stCondLst>
                                        </p:cTn>
                                        <p:tgtEl>
                                          <p:spTgt spid="95576"/>
                                        </p:tgtEl>
                                        <p:attrNameLst>
                                          <p:attrName>style.visibility</p:attrName>
                                        </p:attrNameLst>
                                      </p:cBhvr>
                                      <p:to>
                                        <p:strVal val="visible"/>
                                      </p:to>
                                    </p:set>
                                    <p:animEffect transition="in" filter="wipe(left)">
                                      <p:cBhvr>
                                        <p:cTn id="23" dur="500"/>
                                        <p:tgtEl>
                                          <p:spTgt spid="955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4100" name="Rectangle 4"/>
          <p:cNvSpPr>
            <a:spLocks noGrp="1" noChangeArrowheads="1"/>
          </p:cNvSpPr>
          <p:nvPr>
            <p:ph type="ctrTitle"/>
          </p:nvPr>
        </p:nvSpPr>
        <p:spPr/>
        <p:txBody>
          <a:bodyPr/>
          <a:lstStyle/>
          <a:p>
            <a:pPr algn="ctr"/>
            <a:r>
              <a:rPr lang="en-US" dirty="0"/>
              <a:t>Applications in freight transportation</a:t>
            </a:r>
          </a:p>
        </p:txBody>
      </p:sp>
      <p:sp>
        <p:nvSpPr>
          <p:cNvPr id="4101" name="Rectangle 5"/>
          <p:cNvSpPr>
            <a:spLocks noGrp="1" noChangeArrowheads="1"/>
          </p:cNvSpPr>
          <p:nvPr>
            <p:ph type="subTitle" idx="1"/>
          </p:nvPr>
        </p:nvSpPr>
        <p:spPr/>
        <p:txBody>
          <a:bodyPr/>
          <a:lstStyle/>
          <a:p>
            <a:r>
              <a:rPr lang="en-US" dirty="0"/>
              <a:t> </a:t>
            </a:r>
          </a:p>
        </p:txBody>
      </p:sp>
      <p:sp>
        <p:nvSpPr>
          <p:cNvPr id="7" name="Rectangle 5"/>
          <p:cNvSpPr txBox="1">
            <a:spLocks noChangeArrowheads="1"/>
          </p:cNvSpPr>
          <p:nvPr/>
        </p:nvSpPr>
        <p:spPr bwMode="auto">
          <a:xfrm>
            <a:off x="1055077" y="3978275"/>
            <a:ext cx="7033846"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SzPct val="80000"/>
              <a:buFontTx/>
              <a:buNone/>
              <a:defRPr sz="2800">
                <a:solidFill>
                  <a:schemeClr val="tx1"/>
                </a:solidFill>
                <a:latin typeface="+mn-lt"/>
                <a:ea typeface="+mn-ea"/>
                <a:cs typeface="+mn-cs"/>
              </a:defRPr>
            </a:lvl1pPr>
            <a:lvl2pPr marL="457200" indent="0" algn="ctr" rtl="0" eaLnBrk="0" fontAlgn="base" hangingPunct="0">
              <a:spcBef>
                <a:spcPct val="20000"/>
              </a:spcBef>
              <a:spcAft>
                <a:spcPct val="0"/>
              </a:spcAft>
              <a:buNone/>
              <a:defRPr sz="2400">
                <a:solidFill>
                  <a:schemeClr val="tx1"/>
                </a:solidFill>
                <a:latin typeface="+mn-lt"/>
              </a:defRPr>
            </a:lvl2pPr>
            <a:lvl3pPr marL="914400" indent="0" algn="ctr" rtl="0" eaLnBrk="0" fontAlgn="base" hangingPunct="0">
              <a:spcBef>
                <a:spcPct val="0"/>
              </a:spcBef>
              <a:spcAft>
                <a:spcPct val="0"/>
              </a:spcAft>
              <a:buNone/>
              <a:defRPr sz="2000">
                <a:solidFill>
                  <a:schemeClr val="tx1"/>
                </a:solidFill>
                <a:latin typeface="+mn-lt"/>
              </a:defRPr>
            </a:lvl3pPr>
            <a:lvl4pPr marL="1371600" indent="0" algn="ctr" rtl="0" eaLnBrk="0" fontAlgn="base" hangingPunct="0">
              <a:spcBef>
                <a:spcPct val="0"/>
              </a:spcBef>
              <a:spcAft>
                <a:spcPct val="0"/>
              </a:spcAft>
              <a:buNone/>
              <a:defRPr sz="2000">
                <a:solidFill>
                  <a:schemeClr val="tx1"/>
                </a:solidFill>
                <a:latin typeface="+mn-lt"/>
              </a:defRPr>
            </a:lvl4pPr>
            <a:lvl5pPr marL="1828800" indent="0" algn="ctr" rtl="0" eaLnBrk="0" fontAlgn="base" hangingPunct="0">
              <a:spcBef>
                <a:spcPct val="0"/>
              </a:spcBef>
              <a:spcAft>
                <a:spcPct val="0"/>
              </a:spcAft>
              <a:buNone/>
              <a:defRPr sz="2000">
                <a:solidFill>
                  <a:schemeClr val="tx1"/>
                </a:solidFill>
                <a:latin typeface="+mn-lt"/>
              </a:defRPr>
            </a:lvl5pPr>
            <a:lvl6pPr marL="2286000" indent="0" algn="ctr" rtl="0" eaLnBrk="0" fontAlgn="base" hangingPunct="0">
              <a:spcBef>
                <a:spcPct val="0"/>
              </a:spcBef>
              <a:spcAft>
                <a:spcPct val="0"/>
              </a:spcAft>
              <a:buNone/>
              <a:defRPr sz="2000">
                <a:solidFill>
                  <a:schemeClr val="tx1"/>
                </a:solidFill>
                <a:latin typeface="+mn-lt"/>
              </a:defRPr>
            </a:lvl6pPr>
            <a:lvl7pPr marL="2743200" indent="0" algn="ctr" rtl="0" eaLnBrk="0" fontAlgn="base" hangingPunct="0">
              <a:spcBef>
                <a:spcPct val="0"/>
              </a:spcBef>
              <a:spcAft>
                <a:spcPct val="0"/>
              </a:spcAft>
              <a:buNone/>
              <a:defRPr sz="2000">
                <a:solidFill>
                  <a:schemeClr val="tx1"/>
                </a:solidFill>
                <a:latin typeface="+mn-lt"/>
              </a:defRPr>
            </a:lvl7pPr>
            <a:lvl8pPr marL="3200400" indent="0" algn="ctr" rtl="0" eaLnBrk="0" fontAlgn="base" hangingPunct="0">
              <a:spcBef>
                <a:spcPct val="0"/>
              </a:spcBef>
              <a:spcAft>
                <a:spcPct val="0"/>
              </a:spcAft>
              <a:buNone/>
              <a:defRPr sz="2000">
                <a:solidFill>
                  <a:schemeClr val="tx1"/>
                </a:solidFill>
                <a:latin typeface="+mn-lt"/>
              </a:defRPr>
            </a:lvl8pPr>
            <a:lvl9pPr marL="3657600" indent="0" algn="ctr" rtl="0" eaLnBrk="0" fontAlgn="base" hangingPunct="0">
              <a:spcBef>
                <a:spcPct val="0"/>
              </a:spcBef>
              <a:spcAft>
                <a:spcPct val="0"/>
              </a:spcAft>
              <a:buNone/>
              <a:defRPr sz="2000">
                <a:solidFill>
                  <a:schemeClr val="tx1"/>
                </a:solidFill>
                <a:latin typeface="+mn-lt"/>
              </a:defRPr>
            </a:lvl9pPr>
          </a:lstStyle>
          <a:p>
            <a:endParaRPr lang="en-US" i="0" kern="0" dirty="0"/>
          </a:p>
        </p:txBody>
      </p:sp>
    </p:spTree>
    <p:extLst>
      <p:ext uri="{BB962C8B-B14F-4D97-AF65-F5344CB8AC3E}">
        <p14:creationId xmlns:p14="http://schemas.microsoft.com/office/powerpoint/2010/main" val="209787167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5" name="Picture 2" descr="Schneider driver flow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6" name="Text Box 3"/>
          <p:cNvSpPr txBox="1">
            <a:spLocks noChangeArrowheads="1"/>
          </p:cNvSpPr>
          <p:nvPr/>
        </p:nvSpPr>
        <p:spPr bwMode="auto">
          <a:xfrm>
            <a:off x="152400" y="152400"/>
            <a:ext cx="4567238" cy="749300"/>
          </a:xfrm>
          <a:prstGeom prst="rect">
            <a:avLst/>
          </a:prstGeom>
          <a:gradFill rotWithShape="0">
            <a:gsLst>
              <a:gs pos="0">
                <a:srgbClr val="000000"/>
              </a:gs>
              <a:gs pos="50000">
                <a:srgbClr val="CC3300"/>
              </a:gs>
              <a:gs pos="100000">
                <a:srgbClr val="000000"/>
              </a:gs>
            </a:gsLst>
            <a:lin ang="5400000" scaled="1"/>
          </a:gra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lIns="90488" tIns="44450" rIns="90488" bIns="44450" anchor="ct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sz="2800" i="0" dirty="0">
                <a:solidFill>
                  <a:schemeClr val="bg1"/>
                </a:solidFill>
              </a:rPr>
              <a:t>Schneider National</a:t>
            </a:r>
          </a:p>
        </p:txBody>
      </p:sp>
      <p:pic>
        <p:nvPicPr>
          <p:cNvPr id="4185093" name="Picture 5" descr="Schneider subproblem with link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63838" y="1709738"/>
            <a:ext cx="3432175" cy="359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2291678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4185093"/>
                                        </p:tgtEl>
                                        <p:attrNameLst>
                                          <p:attrName>style.visibility</p:attrName>
                                        </p:attrNameLst>
                                      </p:cBhvr>
                                      <p:to>
                                        <p:strVal val="visible"/>
                                      </p:to>
                                    </p:set>
                                    <p:animEffect transition="in" filter="wipe(left)">
                                      <p:cBhvr>
                                        <p:cTn id="7" dur="500"/>
                                        <p:tgtEl>
                                          <p:spTgt spid="418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Slide Number Placeholder 5"/>
          <p:cNvSpPr txBox="1">
            <a:spLocks noGrp="1"/>
          </p:cNvSpPr>
          <p:nvPr/>
        </p:nvSpPr>
        <p:spPr bwMode="auto">
          <a:xfrm>
            <a:off x="6553200" y="653415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pPr algn="r"/>
            <a:r>
              <a:rPr lang="en-US" altLang="en-US" sz="1400" i="0" dirty="0"/>
              <a:t>Slide </a:t>
            </a:r>
            <a:fld id="{37C06274-F6DB-481B-A433-84AD0B6FA6D2}" type="slidenum">
              <a:rPr lang="en-US" altLang="en-US" sz="1400" i="0"/>
              <a:pPr algn="r"/>
              <a:t>98</a:t>
            </a:fld>
            <a:endParaRPr lang="en-US" altLang="en-US" sz="1400" i="0" dirty="0"/>
          </a:p>
        </p:txBody>
      </p:sp>
      <p:sp>
        <p:nvSpPr>
          <p:cNvPr id="4099" name="Rectangle 2"/>
          <p:cNvSpPr>
            <a:spLocks noGrp="1" noChangeArrowheads="1"/>
          </p:cNvSpPr>
          <p:nvPr>
            <p:ph type="title" idx="4294967295"/>
          </p:nvPr>
        </p:nvSpPr>
        <p:spPr/>
        <p:txBody>
          <a:bodyPr/>
          <a:lstStyle/>
          <a:p>
            <a:endParaRPr lang="en-US" altLang="en-US" dirty="0"/>
          </a:p>
        </p:txBody>
      </p:sp>
      <p:sp>
        <p:nvSpPr>
          <p:cNvPr id="4100" name="Rectangle 3"/>
          <p:cNvSpPr>
            <a:spLocks noGrp="1" noChangeArrowheads="1"/>
          </p:cNvSpPr>
          <p:nvPr>
            <p:ph type="body" idx="4294967295"/>
          </p:nvPr>
        </p:nvSpPr>
        <p:spPr/>
        <p:txBody>
          <a:bodyPr/>
          <a:lstStyle/>
          <a:p>
            <a:endParaRPr lang="en-US" altLang="en-US" dirty="0"/>
          </a:p>
        </p:txBody>
      </p:sp>
      <p:pic>
        <p:nvPicPr>
          <p:cNvPr id="410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type="none" w="med" len="lg"/>
              </a14:hiddenLine>
            </a:ext>
          </a:extLst>
        </p:spPr>
      </p:pic>
      <p:sp>
        <p:nvSpPr>
          <p:cNvPr id="4" name="Slide Number Placeholder 3">
            <a:extLst>
              <a:ext uri="{FF2B5EF4-FFF2-40B4-BE49-F238E27FC236}">
                <a16:creationId xmlns:a16="http://schemas.microsoft.com/office/drawing/2014/main" id="{E08A026A-A405-4338-B38F-EC064ED575E4}"/>
              </a:ext>
            </a:extLst>
          </p:cNvPr>
          <p:cNvSpPr>
            <a:spLocks noGrp="1"/>
          </p:cNvSpPr>
          <p:nvPr>
            <p:ph type="sldNum" sz="quarter" idx="12"/>
          </p:nvPr>
        </p:nvSpPr>
        <p:spPr/>
        <p:txBody>
          <a:bodyPr/>
          <a:lstStyle/>
          <a:p>
            <a:pPr>
              <a:defRPr/>
            </a:pPr>
            <a:r>
              <a:rPr lang="en-US"/>
              <a:t>Slide </a:t>
            </a:r>
            <a:fld id="{CA1BF554-DF22-475E-92F9-B7E92000597D}" type="slidenum">
              <a:rPr lang="en-US" smtClean="0"/>
              <a:pPr>
                <a:defRPr/>
              </a:pPr>
              <a:t>98</a:t>
            </a:fld>
            <a:endParaRPr lang="en-US"/>
          </a:p>
        </p:txBody>
      </p:sp>
    </p:spTree>
    <p:extLst>
      <p:ext uri="{BB962C8B-B14F-4D97-AF65-F5344CB8AC3E}">
        <p14:creationId xmlns:p14="http://schemas.microsoft.com/office/powerpoint/2010/main" val="1231022772"/>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Footer Placeholder 3"/>
          <p:cNvSpPr txBox="1">
            <a:spLocks noGrp="1"/>
          </p:cNvSpPr>
          <p:nvPr/>
        </p:nvSpPr>
        <p:spPr bwMode="auto">
          <a:xfrm>
            <a:off x="3124200" y="65532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sz="1400" i="0" dirty="0"/>
              <a:t>© 2008 Warren B. Powell</a:t>
            </a:r>
          </a:p>
        </p:txBody>
      </p:sp>
      <p:graphicFrame>
        <p:nvGraphicFramePr>
          <p:cNvPr id="70660" name="Object 2"/>
          <p:cNvGraphicFramePr>
            <a:graphicFrameLocks noChangeAspect="1"/>
          </p:cNvGraphicFramePr>
          <p:nvPr/>
        </p:nvGraphicFramePr>
        <p:xfrm>
          <a:off x="360363" y="1109663"/>
          <a:ext cx="4679950" cy="3409950"/>
        </p:xfrm>
        <a:graphic>
          <a:graphicData uri="http://schemas.openxmlformats.org/presentationml/2006/ole">
            <mc:AlternateContent xmlns:mc="http://schemas.openxmlformats.org/markup-compatibility/2006">
              <mc:Choice xmlns:v="urn:schemas-microsoft-com:vml" Requires="v">
                <p:oleObj spid="_x0000_s44036" name="Chart" r:id="rId4" imgW="5371921" imgH="2943285" progId="Excel.Chart.8">
                  <p:embed/>
                </p:oleObj>
              </mc:Choice>
              <mc:Fallback>
                <p:oleObj name="Chart" r:id="rId4" imgW="5371921" imgH="2943285" progId="Excel.Chart.8">
                  <p:embed/>
                  <p:pic>
                    <p:nvPicPr>
                      <p:cNvPr id="7066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363" y="1109663"/>
                        <a:ext cx="4679950" cy="3409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0661" name="Object 3"/>
          <p:cNvGraphicFramePr>
            <a:graphicFrameLocks noChangeAspect="1"/>
          </p:cNvGraphicFramePr>
          <p:nvPr/>
        </p:nvGraphicFramePr>
        <p:xfrm>
          <a:off x="3875088" y="3003550"/>
          <a:ext cx="4810125" cy="3405188"/>
        </p:xfrm>
        <a:graphic>
          <a:graphicData uri="http://schemas.openxmlformats.org/presentationml/2006/ole">
            <mc:AlternateContent xmlns:mc="http://schemas.openxmlformats.org/markup-compatibility/2006">
              <mc:Choice xmlns:v="urn:schemas-microsoft-com:vml" Requires="v">
                <p:oleObj spid="_x0000_s44037" name="Chart" r:id="rId6" imgW="5381506" imgH="2971621" progId="Excel.Chart.8">
                  <p:embed/>
                </p:oleObj>
              </mc:Choice>
              <mc:Fallback>
                <p:oleObj name="Chart" r:id="rId6" imgW="5381506" imgH="2971621" progId="Excel.Chart.8">
                  <p:embed/>
                  <p:pic>
                    <p:nvPicPr>
                      <p:cNvPr id="70661"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75088" y="3003550"/>
                        <a:ext cx="4810125" cy="3405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0662" name="Text Box 4"/>
          <p:cNvSpPr txBox="1">
            <a:spLocks noChangeArrowheads="1"/>
          </p:cNvSpPr>
          <p:nvPr/>
        </p:nvSpPr>
        <p:spPr bwMode="auto">
          <a:xfrm>
            <a:off x="571500" y="4559300"/>
            <a:ext cx="1981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pPr algn="l" eaLnBrk="1" hangingPunct="1">
              <a:spcBef>
                <a:spcPct val="50000"/>
              </a:spcBef>
            </a:pPr>
            <a:r>
              <a:rPr lang="en-US" altLang="en-US" sz="1600" b="1" i="0" dirty="0"/>
              <a:t>Revenue per WU</a:t>
            </a:r>
          </a:p>
        </p:txBody>
      </p:sp>
      <p:sp>
        <p:nvSpPr>
          <p:cNvPr id="70663" name="Text Box 5"/>
          <p:cNvSpPr txBox="1">
            <a:spLocks noChangeArrowheads="1"/>
          </p:cNvSpPr>
          <p:nvPr/>
        </p:nvSpPr>
        <p:spPr bwMode="auto">
          <a:xfrm>
            <a:off x="7543800" y="2667000"/>
            <a:ext cx="1219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pPr algn="l" eaLnBrk="1" hangingPunct="1">
              <a:spcBef>
                <a:spcPct val="50000"/>
              </a:spcBef>
            </a:pPr>
            <a:r>
              <a:rPr lang="en-US" altLang="en-US" sz="1600" b="1" i="0" dirty="0"/>
              <a:t>Utilization</a:t>
            </a:r>
          </a:p>
        </p:txBody>
      </p:sp>
      <p:grpSp>
        <p:nvGrpSpPr>
          <p:cNvPr id="2" name="Group 6"/>
          <p:cNvGrpSpPr>
            <a:grpSpLocks/>
          </p:cNvGrpSpPr>
          <p:nvPr/>
        </p:nvGrpSpPr>
        <p:grpSpPr bwMode="auto">
          <a:xfrm>
            <a:off x="3340100" y="1701800"/>
            <a:ext cx="4648200" cy="366713"/>
            <a:chOff x="2088" y="1072"/>
            <a:chExt cx="2928" cy="231"/>
          </a:xfrm>
        </p:grpSpPr>
        <p:sp>
          <p:nvSpPr>
            <p:cNvPr id="70669" name="Line 7"/>
            <p:cNvSpPr>
              <a:spLocks noChangeShapeType="1"/>
            </p:cNvSpPr>
            <p:nvPr/>
          </p:nvSpPr>
          <p:spPr bwMode="auto">
            <a:xfrm flipH="1">
              <a:off x="2088" y="1128"/>
              <a:ext cx="1464" cy="0"/>
            </a:xfrm>
            <a:prstGeom prst="line">
              <a:avLst/>
            </a:prstGeom>
            <a:noFill/>
            <a:ln w="2540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dirty="0"/>
            </a:p>
          </p:txBody>
        </p:sp>
        <p:sp>
          <p:nvSpPr>
            <p:cNvPr id="70670" name="Line 8"/>
            <p:cNvSpPr>
              <a:spLocks noChangeShapeType="1"/>
            </p:cNvSpPr>
            <p:nvPr/>
          </p:nvSpPr>
          <p:spPr bwMode="auto">
            <a:xfrm flipH="1">
              <a:off x="2097" y="1265"/>
              <a:ext cx="1464" cy="0"/>
            </a:xfrm>
            <a:prstGeom prst="line">
              <a:avLst/>
            </a:prstGeom>
            <a:noFill/>
            <a:ln w="25400">
              <a:solidFill>
                <a:srgbClr val="0000CC"/>
              </a:solidFill>
              <a:round/>
              <a:headEnd type="none" w="lg" len="lg"/>
              <a:tailEnd type="stealth" w="lg" len="lg"/>
            </a:ln>
            <a:extLst>
              <a:ext uri="{909E8E84-426E-40DD-AFC4-6F175D3DCCD1}">
                <a14:hiddenFill xmlns:a14="http://schemas.microsoft.com/office/drawing/2010/main">
                  <a:noFill/>
                </a14:hiddenFill>
              </a:ext>
            </a:extLst>
          </p:spPr>
          <p:txBody>
            <a:bodyPr>
              <a:spAutoFit/>
            </a:bodyPr>
            <a:lstStyle/>
            <a:p>
              <a:endParaRPr lang="en-US" dirty="0"/>
            </a:p>
          </p:txBody>
        </p:sp>
        <p:sp>
          <p:nvSpPr>
            <p:cNvPr id="70671" name="Text Box 9"/>
            <p:cNvSpPr txBox="1">
              <a:spLocks noChangeArrowheads="1"/>
            </p:cNvSpPr>
            <p:nvPr/>
          </p:nvSpPr>
          <p:spPr bwMode="auto">
            <a:xfrm>
              <a:off x="3544" y="1072"/>
              <a:ext cx="147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type="none" w="lg" len="lg"/>
                  <a:tailEnd type="none" w="lg" len="lg"/>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i="0" dirty="0">
                  <a:solidFill>
                    <a:srgbClr val="0000CC"/>
                  </a:solidFill>
                </a:rPr>
                <a:t>Historical min and max</a:t>
              </a:r>
            </a:p>
          </p:txBody>
        </p:sp>
      </p:grpSp>
      <p:grpSp>
        <p:nvGrpSpPr>
          <p:cNvPr id="3" name="Group 10"/>
          <p:cNvGrpSpPr>
            <a:grpSpLocks/>
          </p:cNvGrpSpPr>
          <p:nvPr/>
        </p:nvGrpSpPr>
        <p:grpSpPr bwMode="auto">
          <a:xfrm>
            <a:off x="3365500" y="1701800"/>
            <a:ext cx="4044950" cy="366713"/>
            <a:chOff x="2304" y="768"/>
            <a:chExt cx="2548" cy="231"/>
          </a:xfrm>
        </p:grpSpPr>
        <p:sp>
          <p:nvSpPr>
            <p:cNvPr id="70667" name="Line 11"/>
            <p:cNvSpPr>
              <a:spLocks noChangeShapeType="1"/>
            </p:cNvSpPr>
            <p:nvPr/>
          </p:nvSpPr>
          <p:spPr bwMode="auto">
            <a:xfrm flipH="1">
              <a:off x="2304" y="888"/>
              <a:ext cx="1456" cy="0"/>
            </a:xfrm>
            <a:prstGeom prst="line">
              <a:avLst/>
            </a:prstGeom>
            <a:noFill/>
            <a:ln w="38100">
              <a:solidFill>
                <a:srgbClr val="FF3399"/>
              </a:solidFill>
              <a:round/>
              <a:headEnd type="none" w="lg" len="lg"/>
              <a:tailEnd type="stealth" w="med" len="lg"/>
            </a:ln>
            <a:extLst>
              <a:ext uri="{909E8E84-426E-40DD-AFC4-6F175D3DCCD1}">
                <a14:hiddenFill xmlns:a14="http://schemas.microsoft.com/office/drawing/2010/main">
                  <a:noFill/>
                </a14:hiddenFill>
              </a:ext>
            </a:extLst>
          </p:spPr>
          <p:txBody>
            <a:bodyPr>
              <a:spAutoFit/>
            </a:bodyPr>
            <a:lstStyle/>
            <a:p>
              <a:endParaRPr lang="en-US" dirty="0"/>
            </a:p>
          </p:txBody>
        </p:sp>
        <p:sp>
          <p:nvSpPr>
            <p:cNvPr id="70668" name="Text Box 12"/>
            <p:cNvSpPr txBox="1">
              <a:spLocks noChangeArrowheads="1"/>
            </p:cNvSpPr>
            <p:nvPr/>
          </p:nvSpPr>
          <p:spPr bwMode="auto">
            <a:xfrm>
              <a:off x="3740" y="768"/>
              <a:ext cx="111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type="none" w="lg" len="lg"/>
                  <a:tailEnd type="none" w="lg" len="lg"/>
                </a14:hiddenLine>
              </a:ext>
            </a:extLst>
          </p:spPr>
          <p:txBody>
            <a:bodyPr wrap="none">
              <a:spAutoFit/>
            </a:bodyPr>
            <a:lstStyle>
              <a:lvl1pPr>
                <a:defRPr i="1">
                  <a:solidFill>
                    <a:schemeClr val="tx1"/>
                  </a:solidFill>
                  <a:latin typeface="Times New Roman" pitchFamily="18" charset="0"/>
                </a:defRPr>
              </a:lvl1pPr>
              <a:lvl2pPr marL="742950" indent="-285750">
                <a:defRPr i="1">
                  <a:solidFill>
                    <a:schemeClr val="tx1"/>
                  </a:solidFill>
                  <a:latin typeface="Times New Roman" pitchFamily="18" charset="0"/>
                </a:defRPr>
              </a:lvl2pPr>
              <a:lvl3pPr marL="1143000" indent="-228600">
                <a:defRPr i="1">
                  <a:solidFill>
                    <a:schemeClr val="tx1"/>
                  </a:solidFill>
                  <a:latin typeface="Times New Roman" pitchFamily="18" charset="0"/>
                </a:defRPr>
              </a:lvl3pPr>
              <a:lvl4pPr marL="1600200" indent="-228600">
                <a:defRPr i="1">
                  <a:solidFill>
                    <a:schemeClr val="tx1"/>
                  </a:solidFill>
                  <a:latin typeface="Times New Roman" pitchFamily="18" charset="0"/>
                </a:defRPr>
              </a:lvl4pPr>
              <a:lvl5pPr marL="2057400" indent="-228600">
                <a:defRPr i="1">
                  <a:solidFill>
                    <a:schemeClr val="tx1"/>
                  </a:solidFill>
                  <a:latin typeface="Times New Roman" pitchFamily="18" charset="0"/>
                </a:defRPr>
              </a:lvl5pPr>
              <a:lvl6pPr marL="2514600" indent="-228600" algn="ctr" eaLnBrk="0" fontAlgn="base" hangingPunct="0">
                <a:spcBef>
                  <a:spcPct val="0"/>
                </a:spcBef>
                <a:spcAft>
                  <a:spcPct val="0"/>
                </a:spcAft>
                <a:defRPr i="1">
                  <a:solidFill>
                    <a:schemeClr val="tx1"/>
                  </a:solidFill>
                  <a:latin typeface="Times New Roman" pitchFamily="18" charset="0"/>
                </a:defRPr>
              </a:lvl6pPr>
              <a:lvl7pPr marL="2971800" indent="-228600" algn="ctr" eaLnBrk="0" fontAlgn="base" hangingPunct="0">
                <a:spcBef>
                  <a:spcPct val="0"/>
                </a:spcBef>
                <a:spcAft>
                  <a:spcPct val="0"/>
                </a:spcAft>
                <a:defRPr i="1">
                  <a:solidFill>
                    <a:schemeClr val="tx1"/>
                  </a:solidFill>
                  <a:latin typeface="Times New Roman" pitchFamily="18" charset="0"/>
                </a:defRPr>
              </a:lvl7pPr>
              <a:lvl8pPr marL="3429000" indent="-228600" algn="ctr" eaLnBrk="0" fontAlgn="base" hangingPunct="0">
                <a:spcBef>
                  <a:spcPct val="0"/>
                </a:spcBef>
                <a:spcAft>
                  <a:spcPct val="0"/>
                </a:spcAft>
                <a:defRPr i="1">
                  <a:solidFill>
                    <a:schemeClr val="tx1"/>
                  </a:solidFill>
                  <a:latin typeface="Times New Roman" pitchFamily="18" charset="0"/>
                </a:defRPr>
              </a:lvl8pPr>
              <a:lvl9pPr marL="3886200" indent="-228600" algn="ctr" eaLnBrk="0" fontAlgn="base" hangingPunct="0">
                <a:spcBef>
                  <a:spcPct val="0"/>
                </a:spcBef>
                <a:spcAft>
                  <a:spcPct val="0"/>
                </a:spcAft>
                <a:defRPr i="1">
                  <a:solidFill>
                    <a:schemeClr val="tx1"/>
                  </a:solidFill>
                  <a:latin typeface="Times New Roman" pitchFamily="18" charset="0"/>
                </a:defRPr>
              </a:lvl9pPr>
            </a:lstStyle>
            <a:p>
              <a:r>
                <a:rPr lang="en-US" altLang="en-US" i="0" dirty="0">
                  <a:solidFill>
                    <a:srgbClr val="FF3399"/>
                  </a:solidFill>
                </a:rPr>
                <a:t>Calibrated model</a:t>
              </a:r>
            </a:p>
          </p:txBody>
        </p:sp>
      </p:grpSp>
      <p:sp>
        <p:nvSpPr>
          <p:cNvPr id="70666" name="Rectangle 13"/>
          <p:cNvSpPr>
            <a:spLocks noGrp="1" noChangeArrowheads="1"/>
          </p:cNvSpPr>
          <p:nvPr>
            <p:ph type="title" idx="4294967295"/>
          </p:nvPr>
        </p:nvSpPr>
        <p:spPr>
          <a:noFill/>
        </p:spPr>
        <p:txBody>
          <a:bodyPr/>
          <a:lstStyle/>
          <a:p>
            <a:r>
              <a:rPr lang="en-US" altLang="en-US" dirty="0"/>
              <a:t>Schneider National</a:t>
            </a:r>
          </a:p>
        </p:txBody>
      </p:sp>
      <p:sp>
        <p:nvSpPr>
          <p:cNvPr id="17" name="Slide Number Placeholder 5">
            <a:extLst>
              <a:ext uri="{FF2B5EF4-FFF2-40B4-BE49-F238E27FC236}">
                <a16:creationId xmlns:a16="http://schemas.microsoft.com/office/drawing/2014/main" id="{824AA015-134F-46A5-B2D4-13882BEFD43A}"/>
              </a:ext>
            </a:extLst>
          </p:cNvPr>
          <p:cNvSpPr txBox="1">
            <a:spLocks/>
          </p:cNvSpPr>
          <p:nvPr/>
        </p:nvSpPr>
        <p:spPr>
          <a:xfrm>
            <a:off x="7482756" y="6534150"/>
            <a:ext cx="1905000" cy="457200"/>
          </a:xfrm>
          <a:prstGeom prst="rect">
            <a:avLst/>
          </a:prstGeom>
        </p:spPr>
        <p:txBody>
          <a:bodyPr/>
          <a:lstStyle>
            <a:defPPr>
              <a:defRPr lang="en-US"/>
            </a:defPPr>
            <a:lvl1pPr algn="ctr" rtl="0" eaLnBrk="0" fontAlgn="base" hangingPunct="0">
              <a:spcBef>
                <a:spcPct val="0"/>
              </a:spcBef>
              <a:spcAft>
                <a:spcPct val="0"/>
              </a:spcAft>
              <a:defRPr i="1"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i="1"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i="1"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i="1"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i="1" kern="1200">
                <a:solidFill>
                  <a:schemeClr val="tx1"/>
                </a:solidFill>
                <a:latin typeface="Times New Roman" pitchFamily="18" charset="0"/>
                <a:ea typeface="+mn-ea"/>
                <a:cs typeface="+mn-cs"/>
              </a:defRPr>
            </a:lvl5pPr>
            <a:lvl6pPr marL="2286000" algn="l" defTabSz="914400" rtl="0" eaLnBrk="1" latinLnBrk="0" hangingPunct="1">
              <a:defRPr i="1" kern="1200">
                <a:solidFill>
                  <a:schemeClr val="tx1"/>
                </a:solidFill>
                <a:latin typeface="Times New Roman" pitchFamily="18" charset="0"/>
                <a:ea typeface="+mn-ea"/>
                <a:cs typeface="+mn-cs"/>
              </a:defRPr>
            </a:lvl6pPr>
            <a:lvl7pPr marL="2743200" algn="l" defTabSz="914400" rtl="0" eaLnBrk="1" latinLnBrk="0" hangingPunct="1">
              <a:defRPr i="1" kern="1200">
                <a:solidFill>
                  <a:schemeClr val="tx1"/>
                </a:solidFill>
                <a:latin typeface="Times New Roman" pitchFamily="18" charset="0"/>
                <a:ea typeface="+mn-ea"/>
                <a:cs typeface="+mn-cs"/>
              </a:defRPr>
            </a:lvl7pPr>
            <a:lvl8pPr marL="3200400" algn="l" defTabSz="914400" rtl="0" eaLnBrk="1" latinLnBrk="0" hangingPunct="1">
              <a:defRPr i="1" kern="1200">
                <a:solidFill>
                  <a:schemeClr val="tx1"/>
                </a:solidFill>
                <a:latin typeface="Times New Roman" pitchFamily="18" charset="0"/>
                <a:ea typeface="+mn-ea"/>
                <a:cs typeface="+mn-cs"/>
              </a:defRPr>
            </a:lvl8pPr>
            <a:lvl9pPr marL="3657600" algn="l" defTabSz="914400" rtl="0" eaLnBrk="1" latinLnBrk="0" hangingPunct="1">
              <a:defRPr i="1" kern="1200">
                <a:solidFill>
                  <a:schemeClr val="tx1"/>
                </a:solidFill>
                <a:latin typeface="Times New Roman" pitchFamily="18" charset="0"/>
                <a:ea typeface="+mn-ea"/>
                <a:cs typeface="+mn-cs"/>
              </a:defRPr>
            </a:lvl9pPr>
          </a:lstStyle>
          <a:p>
            <a:pPr>
              <a:defRPr/>
            </a:pPr>
            <a:r>
              <a:rPr lang="en-US" dirty="0"/>
              <a:t>Slide </a:t>
            </a:r>
            <a:fld id="{CA1BF554-DF22-475E-92F9-B7E92000597D}" type="slidenum">
              <a:rPr lang="en-US" smtClean="0"/>
              <a:pPr>
                <a:defRPr/>
              </a:pPr>
              <a:t>99</a:t>
            </a:fld>
            <a:endParaRPr lang="en-US" dirty="0"/>
          </a:p>
        </p:txBody>
      </p:sp>
    </p:spTree>
    <p:extLst>
      <p:ext uri="{BB962C8B-B14F-4D97-AF65-F5344CB8AC3E}">
        <p14:creationId xmlns:p14="http://schemas.microsoft.com/office/powerpoint/2010/main" val="38574422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righ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CIV 411 11 Intro and overview">
  <a:themeElements>
    <a:clrScheme name="CIV 411 11 Intro and overview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CIV 411 11 Intro and overvie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28575">
          <a:solidFill>
            <a:schemeClr val="tx1"/>
          </a:solidFill>
        </a:ln>
      </a:spPr>
      <a:bodyPr vert="horz" wrap="none" lIns="91440" tIns="45720" rIns="91440" bIns="45720" numCol="1" rtlCol="0"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sz="1800" b="0" i="1" u="none" strike="noStrike" cap="none" normalizeH="0" baseline="0" smtClean="0">
            <a:ln>
              <a:noFill/>
            </a:ln>
            <a:solidFill>
              <a:schemeClr val="tx1"/>
            </a:solidFill>
            <a:effectLst/>
            <a:latin typeface="Times New Roman" pitchFamily="18" charset="0"/>
          </a:defRPr>
        </a:defPPr>
      </a:lstStyle>
    </a:spDef>
    <a:lnDef>
      <a:spPr bwMode="auto">
        <a:noFill/>
        <a:ln w="28575" cap="flat" cmpd="sng" algn="ctr">
          <a:solidFill>
            <a:schemeClr val="tx1"/>
          </a:solidFill>
          <a:prstDash val="solid"/>
          <a:round/>
          <a:headEnd type="none" w="med" len="med"/>
          <a:tailEnd type="none" w="med" len="med"/>
        </a:ln>
        <a:effectLst/>
      </a:spPr>
      <a:bodyPr/>
      <a:lstStyle/>
    </a:lnDef>
    <a:txDef>
      <a:spPr>
        <a:noFill/>
      </a:spPr>
      <a:bodyPr wrap="square" rtlCol="0">
        <a:spAutoFit/>
      </a:bodyPr>
      <a:lstStyle>
        <a:defPPr algn="l">
          <a:defRPr sz="2000" i="0" dirty="0" smtClean="0"/>
        </a:defPPr>
      </a:lstStyle>
    </a:txDef>
  </a:objectDefaults>
  <a:extraClrSchemeLst>
    <a:extraClrScheme>
      <a:clrScheme name="CIV 411 11 Intro and overview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CIV 411 11 Intro and overview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CIV 411 11 Intro and overview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CIV 411 11 Intro and overview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CIV 411 11 Intro and overview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CIV 411 11 Intro and overview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CIV 411 11 Intro and overview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C:\My Documents\Coursework\CIV 411 Lectures\CIV 411 11 Intro and overview.ppt</Template>
  <TotalTime>200626</TotalTime>
  <Pages>28</Pages>
  <Words>3760</Words>
  <Application>Microsoft Office PowerPoint</Application>
  <PresentationFormat>On-screen Show (4:3)</PresentationFormat>
  <Paragraphs>972</Paragraphs>
  <Slides>119</Slides>
  <Notes>112</Notes>
  <HiddenSlides>0</HiddenSlides>
  <MMClips>0</MMClips>
  <ScaleCrop>false</ScaleCrop>
  <HeadingPairs>
    <vt:vector size="8" baseType="variant">
      <vt:variant>
        <vt:lpstr>Fonts Used</vt:lpstr>
      </vt:variant>
      <vt:variant>
        <vt:i4>4</vt:i4>
      </vt:variant>
      <vt:variant>
        <vt:lpstr>Theme</vt:lpstr>
      </vt:variant>
      <vt:variant>
        <vt:i4>1</vt:i4>
      </vt:variant>
      <vt:variant>
        <vt:lpstr>Embedded OLE Servers</vt:lpstr>
      </vt:variant>
      <vt:variant>
        <vt:i4>4</vt:i4>
      </vt:variant>
      <vt:variant>
        <vt:lpstr>Slide Titles</vt:lpstr>
      </vt:variant>
      <vt:variant>
        <vt:i4>119</vt:i4>
      </vt:variant>
    </vt:vector>
  </HeadingPairs>
  <TitlesOfParts>
    <vt:vector size="128" baseType="lpstr">
      <vt:lpstr>Arial</vt:lpstr>
      <vt:lpstr>Cambria Math</vt:lpstr>
      <vt:lpstr>Times New Roman</vt:lpstr>
      <vt:lpstr>Wingdings</vt:lpstr>
      <vt:lpstr>CIV 411 11 Intro and overview</vt:lpstr>
      <vt:lpstr>Equation</vt:lpstr>
      <vt:lpstr>Clip</vt:lpstr>
      <vt:lpstr>Worksheet</vt:lpstr>
      <vt:lpstr>Chart</vt:lpstr>
      <vt:lpstr>PowerPoint Presentation</vt:lpstr>
      <vt:lpstr>High-dimensional ADP for resource allocation</vt:lpstr>
      <vt:lpstr>Resource allocation problems</vt:lpstr>
      <vt:lpstr>The state variable</vt:lpstr>
      <vt:lpstr>The state variable</vt:lpstr>
      <vt:lpstr>The post-decision state</vt:lpstr>
      <vt:lpstr>Modeling resources</vt:lpstr>
      <vt:lpstr>Modeling resources</vt:lpstr>
      <vt:lpstr>Modeling resources</vt:lpstr>
      <vt:lpstr>Modeling resources</vt:lpstr>
      <vt:lpstr>Modeling resources</vt:lpstr>
      <vt:lpstr>Modeling resources</vt:lpstr>
      <vt:lpstr>Modeling resources</vt:lpstr>
      <vt:lpstr>Modeling resources</vt:lpstr>
      <vt:lpstr>Modeling resources</vt:lpstr>
      <vt:lpstr>Modeling resources</vt:lpstr>
      <vt:lpstr>Modeling resources</vt:lpstr>
      <vt:lpstr>Modeling resources</vt:lpstr>
      <vt:lpstr>Modeling resources</vt:lpstr>
      <vt:lpstr>From one truck to many</vt:lpstr>
      <vt:lpstr>Nomadic trucker illustration</vt:lpstr>
      <vt:lpstr>Nomadic trucker illustration</vt:lpstr>
      <vt:lpstr>Nomadic trucker illustration</vt:lpstr>
      <vt:lpstr>Optimizing fleets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Optimizing fleets</vt:lpstr>
      <vt:lpstr>Deterministic lookahead policies for resource allocation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High dimensional ADP for fleets</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Driverless EV optimization</vt:lpstr>
      <vt:lpstr>PowerPoint Presentation</vt:lpstr>
      <vt:lpstr>PowerPoint Presentation</vt:lpstr>
      <vt:lpstr>PowerPoint Presentation</vt:lpstr>
      <vt:lpstr>Hierarchical learning</vt:lpstr>
      <vt:lpstr>Variable dimensional estimation</vt:lpstr>
      <vt:lpstr>PowerPoint Presentation</vt:lpstr>
      <vt:lpstr>Driverless EV optimization</vt:lpstr>
      <vt:lpstr>Driverless EV optimization</vt:lpstr>
      <vt:lpstr>Blood management problem</vt:lpstr>
      <vt:lpstr>Blood management</vt:lpstr>
      <vt:lpstr>PowerPoint Presentation</vt:lpstr>
      <vt:lpstr>PowerPoint Presentation</vt:lpstr>
      <vt:lpstr>PowerPoint Presentation</vt:lpstr>
      <vt:lpstr>PowerPoint Presentation</vt:lpstr>
      <vt:lpstr>PowerPoint Presentation</vt:lpstr>
      <vt:lpstr>Updating the value function approximation</vt:lpstr>
      <vt:lpstr>Updating the value function approximation</vt:lpstr>
      <vt:lpstr>Updating the value function approximation</vt:lpstr>
      <vt:lpstr>Updating the value function approximation</vt:lpstr>
      <vt:lpstr>Updating the value function approximation</vt:lpstr>
      <vt:lpstr>Exploiting concavity</vt:lpstr>
      <vt:lpstr>Approximate value iteration</vt:lpstr>
      <vt:lpstr>Approximate value iteration</vt:lpstr>
      <vt:lpstr>Approximate value iteration</vt:lpstr>
      <vt:lpstr>Approximate value iteration</vt:lpstr>
      <vt:lpstr>Iterative learning</vt:lpstr>
      <vt:lpstr>Iterative learning</vt:lpstr>
      <vt:lpstr>Iterative learning</vt:lpstr>
      <vt:lpstr>Iterative learning</vt:lpstr>
      <vt:lpstr>Applications in freight transportation</vt:lpstr>
      <vt:lpstr>PowerPoint Presentation</vt:lpstr>
      <vt:lpstr>PowerPoint Presentation</vt:lpstr>
      <vt:lpstr>Schneider National</vt:lpstr>
      <vt:lpstr>Schneider National</vt:lpstr>
      <vt:lpstr>Schneider National</vt:lpstr>
      <vt:lpstr>Schneider National</vt:lpstr>
      <vt:lpstr>PowerPoint Presentation</vt:lpstr>
      <vt:lpstr>PowerPoint Presentation</vt:lpstr>
      <vt:lpstr>The locomotive assignment problem</vt:lpstr>
      <vt:lpstr>The locomotive assignment problem</vt:lpstr>
      <vt:lpstr>The locomotive assignment problem</vt:lpstr>
      <vt:lpstr>The locomotive assignment problem</vt:lpstr>
      <vt:lpstr>The locomotive assignment problem</vt:lpstr>
      <vt:lpstr>The locomotive assignment problem</vt:lpstr>
      <vt:lpstr>The locomotive assignment problem</vt:lpstr>
      <vt:lpstr>The locomotive assignment problem</vt:lpstr>
      <vt:lpstr>The locomotive assignment problem</vt:lpstr>
      <vt:lpstr>Iterative learning</vt:lpstr>
      <vt:lpstr>Iterative learning</vt:lpstr>
      <vt:lpstr>Iterative learning</vt:lpstr>
      <vt:lpstr>Laboratory testing</vt:lpstr>
      <vt:lpstr>Laboratory testing</vt:lpstr>
      <vt:lpstr>Laboratory testing</vt:lpstr>
    </vt:vector>
  </TitlesOfParts>
  <Company>Dell Computer Corporation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Modeling languages</dc:title>
  <dc:creator>Warren B. Powell</dc:creator>
  <cp:lastModifiedBy>Warren B. Powell</cp:lastModifiedBy>
  <cp:revision>2290</cp:revision>
  <cp:lastPrinted>2019-10-20T22:52:50Z</cp:lastPrinted>
  <dcterms:created xsi:type="dcterms:W3CDTF">1999-09-07T20:53:13Z</dcterms:created>
  <dcterms:modified xsi:type="dcterms:W3CDTF">2019-11-08T19:35:43Z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Type">
    <vt:i4>1</vt:i4>
  </property>
  <property fmtid="{D5CDD505-2E9C-101B-9397-08002B2CF9AE}" pid="3" name="GraphicType">
    <vt:i4>1</vt:i4>
  </property>
  <property fmtid="{D5CDD505-2E9C-101B-9397-08002B2CF9AE}" pid="4" name="Compression">
    <vt:i4>100</vt:i4>
  </property>
  <property fmtid="{D5CDD505-2E9C-101B-9397-08002B2CF9AE}" pid="5" name="ScreenSize">
    <vt:i4>2</vt:i4>
  </property>
  <property fmtid="{D5CDD505-2E9C-101B-9397-08002B2CF9AE}" pid="6" name="ScreenUsage">
    <vt:i4>2</vt:i4>
  </property>
  <property fmtid="{D5CDD505-2E9C-101B-9397-08002B2CF9AE}" pid="7" name="MailAddress">
    <vt:lpwstr/>
  </property>
  <property fmtid="{D5CDD505-2E9C-101B-9397-08002B2CF9AE}" pid="8" name="HomePage">
    <vt:lpwstr/>
  </property>
  <property fmtid="{D5CDD505-2E9C-101B-9397-08002B2CF9AE}" pid="9" name="Other">
    <vt:lpwstr/>
  </property>
  <property fmtid="{D5CDD505-2E9C-101B-9397-08002B2CF9AE}" pid="10" name="DownloadOriginal">
    <vt:bool>false</vt:bool>
  </property>
  <property fmtid="{D5CDD505-2E9C-101B-9397-08002B2CF9AE}" pid="11" name="DownloadIEButton">
    <vt:bool>false</vt:bool>
  </property>
  <property fmtid="{D5CDD505-2E9C-101B-9397-08002B2CF9AE}" pid="12" name="UseBrowserColor">
    <vt:bool>true</vt:bool>
  </property>
  <property fmtid="{D5CDD505-2E9C-101B-9397-08002B2CF9AE}" pid="13" name="BackColor">
    <vt:i4>15132390</vt:i4>
  </property>
  <property fmtid="{D5CDD505-2E9C-101B-9397-08002B2CF9AE}" pid="14" name="TextColor">
    <vt:i4>0</vt:i4>
  </property>
  <property fmtid="{D5CDD505-2E9C-101B-9397-08002B2CF9AE}" pid="15" name="LinkColor">
    <vt:i4>16711782</vt:i4>
  </property>
  <property fmtid="{D5CDD505-2E9C-101B-9397-08002B2CF9AE}" pid="16" name="VisitedColor">
    <vt:i4>10040268</vt:i4>
  </property>
  <property fmtid="{D5CDD505-2E9C-101B-9397-08002B2CF9AE}" pid="17" name="TransparentButton">
    <vt:i4>0</vt:i4>
  </property>
  <property fmtid="{D5CDD505-2E9C-101B-9397-08002B2CF9AE}" pid="18" name="ButtonType">
    <vt:i4>3</vt:i4>
  </property>
  <property fmtid="{D5CDD505-2E9C-101B-9397-08002B2CF9AE}" pid="19" name="ShowNotes">
    <vt:bool>false</vt:bool>
  </property>
  <property fmtid="{D5CDD505-2E9C-101B-9397-08002B2CF9AE}" pid="20" name="NavBtnPos">
    <vt:i4>4</vt:i4>
  </property>
  <property fmtid="{D5CDD505-2E9C-101B-9397-08002B2CF9AE}" pid="21" name="OutputDir">
    <vt:lpwstr>C:\My documents\Web pages\castle_web_page\Powerpoint</vt:lpwstr>
  </property>
</Properties>
</file>